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1" r:id="rId1"/>
  </p:sldMasterIdLst>
  <p:notesMasterIdLst>
    <p:notesMasterId r:id="rId29"/>
  </p:notesMasterIdLst>
  <p:sldIdLst>
    <p:sldId id="386" r:id="rId2"/>
    <p:sldId id="401" r:id="rId3"/>
    <p:sldId id="304" r:id="rId4"/>
    <p:sldId id="392" r:id="rId5"/>
    <p:sldId id="303" r:id="rId6"/>
    <p:sldId id="408" r:id="rId7"/>
    <p:sldId id="402" r:id="rId8"/>
    <p:sldId id="263" r:id="rId9"/>
    <p:sldId id="264" r:id="rId10"/>
    <p:sldId id="265" r:id="rId11"/>
    <p:sldId id="282" r:id="rId12"/>
    <p:sldId id="403" r:id="rId13"/>
    <p:sldId id="259" r:id="rId14"/>
    <p:sldId id="289" r:id="rId15"/>
    <p:sldId id="404" r:id="rId16"/>
    <p:sldId id="292" r:id="rId17"/>
    <p:sldId id="405" r:id="rId18"/>
    <p:sldId id="262" r:id="rId19"/>
    <p:sldId id="406" r:id="rId20"/>
    <p:sldId id="277" r:id="rId21"/>
    <p:sldId id="295" r:id="rId22"/>
    <p:sldId id="271" r:id="rId23"/>
    <p:sldId id="293" r:id="rId24"/>
    <p:sldId id="298" r:id="rId25"/>
    <p:sldId id="296" r:id="rId26"/>
    <p:sldId id="409" r:id="rId27"/>
    <p:sldId id="300" r:id="rId28"/>
  </p:sldIdLst>
  <p:sldSz cx="9144000" cy="5143500" type="screen16x9"/>
  <p:notesSz cx="6858000" cy="9144000"/>
  <p:embeddedFontLst>
    <p:embeddedFont>
      <p:font typeface="Century Gothic" panose="020B0502020202020204" pitchFamily="34" charset="0"/>
      <p:regular r:id="rId30"/>
      <p:bold r:id="rId31"/>
      <p:italic r:id="rId32"/>
      <p:boldItalic r:id="rId33"/>
    </p:embeddedFont>
    <p:embeddedFont>
      <p:font typeface="Wingdings 3" panose="05040102010807070707" pitchFamily="18" charset="2"/>
      <p:regular r:id="rId34"/>
    </p:embeddedFont>
    <p:embeddedFont>
      <p:font typeface=".VnAvant" panose="020B7200000000000000" pitchFamily="34" charset="0"/>
      <p:regular r:id="rId35"/>
      <p:bold r:id="rId36"/>
      <p:italic r:id="rId37"/>
      <p:boldItalic r:id="rId38"/>
    </p:embeddedFont>
    <p:embeddedFont>
      <p:font typeface="VNI-Commerce" pitchFamily="2" charset="0"/>
      <p:boldItalic r:id="rId39"/>
    </p:embeddedFont>
    <p:embeddedFont>
      <p:font typeface="Roboto" panose="020B060402020202020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B8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E4DFF3-0042-495A-989F-C31FA70A689F}">
  <a:tblStyle styleId="{86E4DFF3-0042-495A-989F-C31FA70A689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55" autoAdjust="0"/>
    <p:restoredTop sz="94660"/>
  </p:normalViewPr>
  <p:slideViewPr>
    <p:cSldViewPr snapToGrid="0">
      <p:cViewPr varScale="1">
        <p:scale>
          <a:sx n="85" d="100"/>
          <a:sy n="85" d="100"/>
        </p:scale>
        <p:origin x="90" y="1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179067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8e0d54e6a4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8e0d54e6a4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8e0d54e6a4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8e0d54e6a4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8e0d54e6a4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8e0d54e6a4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8e0d54e6a4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8e0d54e6a4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g8e0d54e6a4_0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9" name="Google Shape;1029;g8e0d54e6a4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8e0d54e6a4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8e0d54e6a4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8e0d54e6a4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8e0d54e6a4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8e0d54e6a4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8e0d54e6a4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E96677-2288-4A2B-8CBC-1F8F400ED684}"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ECDBF790-2C69-4FEB-B3BA-C97A724652DC}" type="slidenum">
              <a:rPr lang="en-US" smtClean="0"/>
              <a:t>‹#›</a:t>
            </a:fld>
            <a:endParaRPr lang="en-US"/>
          </a:p>
        </p:txBody>
      </p:sp>
    </p:spTree>
    <p:extLst>
      <p:ext uri="{BB962C8B-B14F-4D97-AF65-F5344CB8AC3E}">
        <p14:creationId xmlns:p14="http://schemas.microsoft.com/office/powerpoint/2010/main" val="328991972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96677-2288-4A2B-8CBC-1F8F400ED684}"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ECDBF790-2C69-4FEB-B3BA-C97A724652DC}" type="slidenum">
              <a:rPr lang="en-US" smtClean="0"/>
              <a:t>‹#›</a:t>
            </a:fld>
            <a:endParaRPr lang="en-US"/>
          </a:p>
        </p:txBody>
      </p:sp>
    </p:spTree>
    <p:extLst>
      <p:ext uri="{BB962C8B-B14F-4D97-AF65-F5344CB8AC3E}">
        <p14:creationId xmlns:p14="http://schemas.microsoft.com/office/powerpoint/2010/main" val="41545805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96677-2288-4A2B-8CBC-1F8F400ED684}"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ECDBF790-2C69-4FEB-B3BA-C97A724652DC}" type="slidenum">
              <a:rPr lang="en-US" smtClean="0"/>
              <a:t>‹#›</a:t>
            </a:fld>
            <a:endParaRPr lang="en-US"/>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0651859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0E96677-2288-4A2B-8CBC-1F8F400ED684}"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ECDBF790-2C69-4FEB-B3BA-C97A724652DC}" type="slidenum">
              <a:rPr lang="en-US" smtClean="0"/>
              <a:t>‹#›</a:t>
            </a:fld>
            <a:endParaRPr lang="en-US"/>
          </a:p>
        </p:txBody>
      </p:sp>
    </p:spTree>
    <p:extLst>
      <p:ext uri="{BB962C8B-B14F-4D97-AF65-F5344CB8AC3E}">
        <p14:creationId xmlns:p14="http://schemas.microsoft.com/office/powerpoint/2010/main" val="48502982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0E96677-2288-4A2B-8CBC-1F8F400ED684}"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ECDBF790-2C69-4FEB-B3BA-C97A724652DC}" type="slidenum">
              <a:rPr lang="en-US" smtClean="0"/>
              <a:t>‹#›</a:t>
            </a:fld>
            <a:endParaRPr lang="en-US"/>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305708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0E96677-2288-4A2B-8CBC-1F8F400ED684}"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ECDBF790-2C69-4FEB-B3BA-C97A724652DC}" type="slidenum">
              <a:rPr lang="en-US" smtClean="0"/>
              <a:t>‹#›</a:t>
            </a:fld>
            <a:endParaRPr lang="en-US"/>
          </a:p>
        </p:txBody>
      </p:sp>
    </p:spTree>
    <p:extLst>
      <p:ext uri="{BB962C8B-B14F-4D97-AF65-F5344CB8AC3E}">
        <p14:creationId xmlns:p14="http://schemas.microsoft.com/office/powerpoint/2010/main" val="206466143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E96677-2288-4A2B-8CBC-1F8F400ED684}"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DBF790-2C69-4FEB-B3BA-C97A724652DC}" type="slidenum">
              <a:rPr lang="en-US" smtClean="0"/>
              <a:t>‹#›</a:t>
            </a:fld>
            <a:endParaRPr lang="en-US"/>
          </a:p>
        </p:txBody>
      </p:sp>
    </p:spTree>
    <p:extLst>
      <p:ext uri="{BB962C8B-B14F-4D97-AF65-F5344CB8AC3E}">
        <p14:creationId xmlns:p14="http://schemas.microsoft.com/office/powerpoint/2010/main" val="519605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E96677-2288-4A2B-8CBC-1F8F400ED684}"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DBF790-2C69-4FEB-B3BA-C97A724652DC}" type="slidenum">
              <a:rPr lang="en-US" smtClean="0"/>
              <a:t>‹#›</a:t>
            </a:fld>
            <a:endParaRPr lang="en-US"/>
          </a:p>
        </p:txBody>
      </p:sp>
    </p:spTree>
    <p:extLst>
      <p:ext uri="{BB962C8B-B14F-4D97-AF65-F5344CB8AC3E}">
        <p14:creationId xmlns:p14="http://schemas.microsoft.com/office/powerpoint/2010/main" val="94770751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33"/>
        <p:cNvGrpSpPr/>
        <p:nvPr/>
      </p:nvGrpSpPr>
      <p:grpSpPr>
        <a:xfrm>
          <a:off x="0" y="0"/>
          <a:ext cx="0" cy="0"/>
          <a:chOff x="0" y="0"/>
          <a:chExt cx="0" cy="0"/>
        </a:xfrm>
      </p:grpSpPr>
      <p:sp>
        <p:nvSpPr>
          <p:cNvPr id="135" name="Google Shape;135;p16"/>
          <p:cNvSpPr txBox="1">
            <a:spLocks noGrp="1"/>
          </p:cNvSpPr>
          <p:nvPr>
            <p:ph type="title"/>
          </p:nvPr>
        </p:nvSpPr>
        <p:spPr>
          <a:xfrm>
            <a:off x="1187075" y="1964000"/>
            <a:ext cx="29976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6" name="Google Shape;136;p16"/>
          <p:cNvSpPr txBox="1">
            <a:spLocks noGrp="1"/>
          </p:cNvSpPr>
          <p:nvPr>
            <p:ph type="subTitle" idx="1"/>
          </p:nvPr>
        </p:nvSpPr>
        <p:spPr>
          <a:xfrm>
            <a:off x="1187075" y="2331049"/>
            <a:ext cx="2997600" cy="6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
        <p:nvSpPr>
          <p:cNvPr id="137" name="Google Shape;137;p16"/>
          <p:cNvSpPr txBox="1">
            <a:spLocks noGrp="1"/>
          </p:cNvSpPr>
          <p:nvPr>
            <p:ph type="title" idx="2"/>
          </p:nvPr>
        </p:nvSpPr>
        <p:spPr>
          <a:xfrm>
            <a:off x="4959250" y="1964000"/>
            <a:ext cx="29976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8" name="Google Shape;138;p16"/>
          <p:cNvSpPr txBox="1">
            <a:spLocks noGrp="1"/>
          </p:cNvSpPr>
          <p:nvPr>
            <p:ph type="subTitle" idx="3"/>
          </p:nvPr>
        </p:nvSpPr>
        <p:spPr>
          <a:xfrm>
            <a:off x="4959250" y="2331049"/>
            <a:ext cx="2997600" cy="6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
        <p:nvSpPr>
          <p:cNvPr id="139" name="Google Shape;139;p16"/>
          <p:cNvSpPr txBox="1">
            <a:spLocks noGrp="1"/>
          </p:cNvSpPr>
          <p:nvPr>
            <p:ph type="title" idx="4"/>
          </p:nvPr>
        </p:nvSpPr>
        <p:spPr>
          <a:xfrm>
            <a:off x="713250" y="539500"/>
            <a:ext cx="771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40" name="Google Shape;140;p16"/>
          <p:cNvSpPr txBox="1">
            <a:spLocks noGrp="1"/>
          </p:cNvSpPr>
          <p:nvPr>
            <p:ph type="title" idx="5"/>
          </p:nvPr>
        </p:nvSpPr>
        <p:spPr>
          <a:xfrm>
            <a:off x="1187075" y="3339688"/>
            <a:ext cx="29976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1" name="Google Shape;141;p16"/>
          <p:cNvSpPr txBox="1">
            <a:spLocks noGrp="1"/>
          </p:cNvSpPr>
          <p:nvPr>
            <p:ph type="subTitle" idx="6"/>
          </p:nvPr>
        </p:nvSpPr>
        <p:spPr>
          <a:xfrm>
            <a:off x="1187075" y="3706734"/>
            <a:ext cx="2997600" cy="6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
        <p:nvSpPr>
          <p:cNvPr id="142" name="Google Shape;142;p16"/>
          <p:cNvSpPr txBox="1">
            <a:spLocks noGrp="1"/>
          </p:cNvSpPr>
          <p:nvPr>
            <p:ph type="title" idx="7"/>
          </p:nvPr>
        </p:nvSpPr>
        <p:spPr>
          <a:xfrm>
            <a:off x="4959250" y="3339688"/>
            <a:ext cx="29976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3" name="Google Shape;143;p16"/>
          <p:cNvSpPr txBox="1">
            <a:spLocks noGrp="1"/>
          </p:cNvSpPr>
          <p:nvPr>
            <p:ph type="subTitle" idx="8"/>
          </p:nvPr>
        </p:nvSpPr>
        <p:spPr>
          <a:xfrm>
            <a:off x="4959250" y="3706734"/>
            <a:ext cx="2997600" cy="6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
        <p:nvSpPr>
          <p:cNvPr id="144" name="Google Shape;144;p16"/>
          <p:cNvSpPr txBox="1">
            <a:spLocks noGrp="1"/>
          </p:cNvSpPr>
          <p:nvPr>
            <p:ph type="title" idx="9" hasCustomPrompt="1"/>
          </p:nvPr>
        </p:nvSpPr>
        <p:spPr>
          <a:xfrm>
            <a:off x="2357825" y="1534742"/>
            <a:ext cx="6561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ctr" rtl="0">
              <a:spcBef>
                <a:spcPts val="0"/>
              </a:spcBef>
              <a:spcAft>
                <a:spcPts val="0"/>
              </a:spcAft>
              <a:buClr>
                <a:srgbClr val="263C66"/>
              </a:buClr>
              <a:buSzPts val="3500"/>
              <a:buNone/>
              <a:defRPr sz="2400">
                <a:solidFill>
                  <a:srgbClr val="263C66"/>
                </a:solidFill>
              </a:defRPr>
            </a:lvl1pPr>
            <a:lvl2pPr lvl="1" algn="ctr" rtl="0">
              <a:spcBef>
                <a:spcPts val="0"/>
              </a:spcBef>
              <a:spcAft>
                <a:spcPts val="0"/>
              </a:spcAft>
              <a:buClr>
                <a:srgbClr val="263C66"/>
              </a:buClr>
              <a:buSzPts val="3500"/>
              <a:buNone/>
              <a:defRPr>
                <a:solidFill>
                  <a:srgbClr val="263C66"/>
                </a:solidFill>
              </a:defRPr>
            </a:lvl2pPr>
            <a:lvl3pPr lvl="2" algn="ctr" rtl="0">
              <a:spcBef>
                <a:spcPts val="0"/>
              </a:spcBef>
              <a:spcAft>
                <a:spcPts val="0"/>
              </a:spcAft>
              <a:buClr>
                <a:srgbClr val="263C66"/>
              </a:buClr>
              <a:buSzPts val="3500"/>
              <a:buNone/>
              <a:defRPr>
                <a:solidFill>
                  <a:srgbClr val="263C66"/>
                </a:solidFill>
              </a:defRPr>
            </a:lvl3pPr>
            <a:lvl4pPr lvl="3" algn="ctr" rtl="0">
              <a:spcBef>
                <a:spcPts val="0"/>
              </a:spcBef>
              <a:spcAft>
                <a:spcPts val="0"/>
              </a:spcAft>
              <a:buClr>
                <a:srgbClr val="263C66"/>
              </a:buClr>
              <a:buSzPts val="3500"/>
              <a:buNone/>
              <a:defRPr>
                <a:solidFill>
                  <a:srgbClr val="263C66"/>
                </a:solidFill>
              </a:defRPr>
            </a:lvl4pPr>
            <a:lvl5pPr lvl="4" algn="ctr" rtl="0">
              <a:spcBef>
                <a:spcPts val="0"/>
              </a:spcBef>
              <a:spcAft>
                <a:spcPts val="0"/>
              </a:spcAft>
              <a:buClr>
                <a:srgbClr val="263C66"/>
              </a:buClr>
              <a:buSzPts val="3500"/>
              <a:buNone/>
              <a:defRPr>
                <a:solidFill>
                  <a:srgbClr val="263C66"/>
                </a:solidFill>
              </a:defRPr>
            </a:lvl5pPr>
            <a:lvl6pPr lvl="5" algn="ctr" rtl="0">
              <a:spcBef>
                <a:spcPts val="0"/>
              </a:spcBef>
              <a:spcAft>
                <a:spcPts val="0"/>
              </a:spcAft>
              <a:buClr>
                <a:srgbClr val="263C66"/>
              </a:buClr>
              <a:buSzPts val="3500"/>
              <a:buNone/>
              <a:defRPr>
                <a:solidFill>
                  <a:srgbClr val="263C66"/>
                </a:solidFill>
              </a:defRPr>
            </a:lvl6pPr>
            <a:lvl7pPr lvl="6" algn="ctr" rtl="0">
              <a:spcBef>
                <a:spcPts val="0"/>
              </a:spcBef>
              <a:spcAft>
                <a:spcPts val="0"/>
              </a:spcAft>
              <a:buClr>
                <a:srgbClr val="263C66"/>
              </a:buClr>
              <a:buSzPts val="3500"/>
              <a:buNone/>
              <a:defRPr>
                <a:solidFill>
                  <a:srgbClr val="263C66"/>
                </a:solidFill>
              </a:defRPr>
            </a:lvl7pPr>
            <a:lvl8pPr lvl="7" algn="ctr" rtl="0">
              <a:spcBef>
                <a:spcPts val="0"/>
              </a:spcBef>
              <a:spcAft>
                <a:spcPts val="0"/>
              </a:spcAft>
              <a:buClr>
                <a:srgbClr val="263C66"/>
              </a:buClr>
              <a:buSzPts val="3500"/>
              <a:buNone/>
              <a:defRPr>
                <a:solidFill>
                  <a:srgbClr val="263C66"/>
                </a:solidFill>
              </a:defRPr>
            </a:lvl8pPr>
            <a:lvl9pPr lvl="8" algn="ctr" rtl="0">
              <a:spcBef>
                <a:spcPts val="0"/>
              </a:spcBef>
              <a:spcAft>
                <a:spcPts val="0"/>
              </a:spcAft>
              <a:buClr>
                <a:srgbClr val="263C66"/>
              </a:buClr>
              <a:buSzPts val="3500"/>
              <a:buNone/>
              <a:defRPr>
                <a:solidFill>
                  <a:srgbClr val="263C66"/>
                </a:solidFill>
              </a:defRPr>
            </a:lvl9pPr>
          </a:lstStyle>
          <a:p>
            <a:r>
              <a:t>xx%</a:t>
            </a:r>
          </a:p>
        </p:txBody>
      </p:sp>
      <p:sp>
        <p:nvSpPr>
          <p:cNvPr id="145" name="Google Shape;145;p16"/>
          <p:cNvSpPr txBox="1">
            <a:spLocks noGrp="1"/>
          </p:cNvSpPr>
          <p:nvPr>
            <p:ph type="title" idx="13" hasCustomPrompt="1"/>
          </p:nvPr>
        </p:nvSpPr>
        <p:spPr>
          <a:xfrm>
            <a:off x="6130000" y="1534742"/>
            <a:ext cx="6561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ctr" rtl="0">
              <a:spcBef>
                <a:spcPts val="0"/>
              </a:spcBef>
              <a:spcAft>
                <a:spcPts val="0"/>
              </a:spcAft>
              <a:buClr>
                <a:srgbClr val="263C66"/>
              </a:buClr>
              <a:buSzPts val="3500"/>
              <a:buNone/>
              <a:defRPr sz="2400">
                <a:solidFill>
                  <a:srgbClr val="263C66"/>
                </a:solidFill>
              </a:defRPr>
            </a:lvl1pPr>
            <a:lvl2pPr lvl="1" algn="ctr" rtl="0">
              <a:spcBef>
                <a:spcPts val="0"/>
              </a:spcBef>
              <a:spcAft>
                <a:spcPts val="0"/>
              </a:spcAft>
              <a:buClr>
                <a:srgbClr val="263C66"/>
              </a:buClr>
              <a:buSzPts val="3500"/>
              <a:buNone/>
              <a:defRPr>
                <a:solidFill>
                  <a:srgbClr val="263C66"/>
                </a:solidFill>
              </a:defRPr>
            </a:lvl2pPr>
            <a:lvl3pPr lvl="2" algn="ctr" rtl="0">
              <a:spcBef>
                <a:spcPts val="0"/>
              </a:spcBef>
              <a:spcAft>
                <a:spcPts val="0"/>
              </a:spcAft>
              <a:buClr>
                <a:srgbClr val="263C66"/>
              </a:buClr>
              <a:buSzPts val="3500"/>
              <a:buNone/>
              <a:defRPr>
                <a:solidFill>
                  <a:srgbClr val="263C66"/>
                </a:solidFill>
              </a:defRPr>
            </a:lvl3pPr>
            <a:lvl4pPr lvl="3" algn="ctr" rtl="0">
              <a:spcBef>
                <a:spcPts val="0"/>
              </a:spcBef>
              <a:spcAft>
                <a:spcPts val="0"/>
              </a:spcAft>
              <a:buClr>
                <a:srgbClr val="263C66"/>
              </a:buClr>
              <a:buSzPts val="3500"/>
              <a:buNone/>
              <a:defRPr>
                <a:solidFill>
                  <a:srgbClr val="263C66"/>
                </a:solidFill>
              </a:defRPr>
            </a:lvl4pPr>
            <a:lvl5pPr lvl="4" algn="ctr" rtl="0">
              <a:spcBef>
                <a:spcPts val="0"/>
              </a:spcBef>
              <a:spcAft>
                <a:spcPts val="0"/>
              </a:spcAft>
              <a:buClr>
                <a:srgbClr val="263C66"/>
              </a:buClr>
              <a:buSzPts val="3500"/>
              <a:buNone/>
              <a:defRPr>
                <a:solidFill>
                  <a:srgbClr val="263C66"/>
                </a:solidFill>
              </a:defRPr>
            </a:lvl5pPr>
            <a:lvl6pPr lvl="5" algn="ctr" rtl="0">
              <a:spcBef>
                <a:spcPts val="0"/>
              </a:spcBef>
              <a:spcAft>
                <a:spcPts val="0"/>
              </a:spcAft>
              <a:buClr>
                <a:srgbClr val="263C66"/>
              </a:buClr>
              <a:buSzPts val="3500"/>
              <a:buNone/>
              <a:defRPr>
                <a:solidFill>
                  <a:srgbClr val="263C66"/>
                </a:solidFill>
              </a:defRPr>
            </a:lvl6pPr>
            <a:lvl7pPr lvl="6" algn="ctr" rtl="0">
              <a:spcBef>
                <a:spcPts val="0"/>
              </a:spcBef>
              <a:spcAft>
                <a:spcPts val="0"/>
              </a:spcAft>
              <a:buClr>
                <a:srgbClr val="263C66"/>
              </a:buClr>
              <a:buSzPts val="3500"/>
              <a:buNone/>
              <a:defRPr>
                <a:solidFill>
                  <a:srgbClr val="263C66"/>
                </a:solidFill>
              </a:defRPr>
            </a:lvl7pPr>
            <a:lvl8pPr lvl="7" algn="ctr" rtl="0">
              <a:spcBef>
                <a:spcPts val="0"/>
              </a:spcBef>
              <a:spcAft>
                <a:spcPts val="0"/>
              </a:spcAft>
              <a:buClr>
                <a:srgbClr val="263C66"/>
              </a:buClr>
              <a:buSzPts val="3500"/>
              <a:buNone/>
              <a:defRPr>
                <a:solidFill>
                  <a:srgbClr val="263C66"/>
                </a:solidFill>
              </a:defRPr>
            </a:lvl8pPr>
            <a:lvl9pPr lvl="8" algn="ctr" rtl="0">
              <a:spcBef>
                <a:spcPts val="0"/>
              </a:spcBef>
              <a:spcAft>
                <a:spcPts val="0"/>
              </a:spcAft>
              <a:buClr>
                <a:srgbClr val="263C66"/>
              </a:buClr>
              <a:buSzPts val="3500"/>
              <a:buNone/>
              <a:defRPr>
                <a:solidFill>
                  <a:srgbClr val="263C66"/>
                </a:solidFill>
              </a:defRPr>
            </a:lvl9pPr>
          </a:lstStyle>
          <a:p>
            <a:r>
              <a:t>xx%</a:t>
            </a:r>
          </a:p>
        </p:txBody>
      </p:sp>
      <p:sp>
        <p:nvSpPr>
          <p:cNvPr id="146" name="Google Shape;146;p16"/>
          <p:cNvSpPr txBox="1">
            <a:spLocks noGrp="1"/>
          </p:cNvSpPr>
          <p:nvPr>
            <p:ph type="title" idx="14" hasCustomPrompt="1"/>
          </p:nvPr>
        </p:nvSpPr>
        <p:spPr>
          <a:xfrm>
            <a:off x="2357825" y="2910742"/>
            <a:ext cx="6561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ctr" rtl="0">
              <a:spcBef>
                <a:spcPts val="0"/>
              </a:spcBef>
              <a:spcAft>
                <a:spcPts val="0"/>
              </a:spcAft>
              <a:buClr>
                <a:srgbClr val="263C66"/>
              </a:buClr>
              <a:buSzPts val="3500"/>
              <a:buNone/>
              <a:defRPr sz="2400">
                <a:solidFill>
                  <a:srgbClr val="263C66"/>
                </a:solidFill>
              </a:defRPr>
            </a:lvl1pPr>
            <a:lvl2pPr lvl="1" algn="ctr" rtl="0">
              <a:spcBef>
                <a:spcPts val="0"/>
              </a:spcBef>
              <a:spcAft>
                <a:spcPts val="0"/>
              </a:spcAft>
              <a:buClr>
                <a:srgbClr val="263C66"/>
              </a:buClr>
              <a:buSzPts val="3500"/>
              <a:buNone/>
              <a:defRPr>
                <a:solidFill>
                  <a:srgbClr val="263C66"/>
                </a:solidFill>
              </a:defRPr>
            </a:lvl2pPr>
            <a:lvl3pPr lvl="2" algn="ctr" rtl="0">
              <a:spcBef>
                <a:spcPts val="0"/>
              </a:spcBef>
              <a:spcAft>
                <a:spcPts val="0"/>
              </a:spcAft>
              <a:buClr>
                <a:srgbClr val="263C66"/>
              </a:buClr>
              <a:buSzPts val="3500"/>
              <a:buNone/>
              <a:defRPr>
                <a:solidFill>
                  <a:srgbClr val="263C66"/>
                </a:solidFill>
              </a:defRPr>
            </a:lvl3pPr>
            <a:lvl4pPr lvl="3" algn="ctr" rtl="0">
              <a:spcBef>
                <a:spcPts val="0"/>
              </a:spcBef>
              <a:spcAft>
                <a:spcPts val="0"/>
              </a:spcAft>
              <a:buClr>
                <a:srgbClr val="263C66"/>
              </a:buClr>
              <a:buSzPts val="3500"/>
              <a:buNone/>
              <a:defRPr>
                <a:solidFill>
                  <a:srgbClr val="263C66"/>
                </a:solidFill>
              </a:defRPr>
            </a:lvl4pPr>
            <a:lvl5pPr lvl="4" algn="ctr" rtl="0">
              <a:spcBef>
                <a:spcPts val="0"/>
              </a:spcBef>
              <a:spcAft>
                <a:spcPts val="0"/>
              </a:spcAft>
              <a:buClr>
                <a:srgbClr val="263C66"/>
              </a:buClr>
              <a:buSzPts val="3500"/>
              <a:buNone/>
              <a:defRPr>
                <a:solidFill>
                  <a:srgbClr val="263C66"/>
                </a:solidFill>
              </a:defRPr>
            </a:lvl5pPr>
            <a:lvl6pPr lvl="5" algn="ctr" rtl="0">
              <a:spcBef>
                <a:spcPts val="0"/>
              </a:spcBef>
              <a:spcAft>
                <a:spcPts val="0"/>
              </a:spcAft>
              <a:buClr>
                <a:srgbClr val="263C66"/>
              </a:buClr>
              <a:buSzPts val="3500"/>
              <a:buNone/>
              <a:defRPr>
                <a:solidFill>
                  <a:srgbClr val="263C66"/>
                </a:solidFill>
              </a:defRPr>
            </a:lvl6pPr>
            <a:lvl7pPr lvl="6" algn="ctr" rtl="0">
              <a:spcBef>
                <a:spcPts val="0"/>
              </a:spcBef>
              <a:spcAft>
                <a:spcPts val="0"/>
              </a:spcAft>
              <a:buClr>
                <a:srgbClr val="263C66"/>
              </a:buClr>
              <a:buSzPts val="3500"/>
              <a:buNone/>
              <a:defRPr>
                <a:solidFill>
                  <a:srgbClr val="263C66"/>
                </a:solidFill>
              </a:defRPr>
            </a:lvl7pPr>
            <a:lvl8pPr lvl="7" algn="ctr" rtl="0">
              <a:spcBef>
                <a:spcPts val="0"/>
              </a:spcBef>
              <a:spcAft>
                <a:spcPts val="0"/>
              </a:spcAft>
              <a:buClr>
                <a:srgbClr val="263C66"/>
              </a:buClr>
              <a:buSzPts val="3500"/>
              <a:buNone/>
              <a:defRPr>
                <a:solidFill>
                  <a:srgbClr val="263C66"/>
                </a:solidFill>
              </a:defRPr>
            </a:lvl8pPr>
            <a:lvl9pPr lvl="8" algn="ctr" rtl="0">
              <a:spcBef>
                <a:spcPts val="0"/>
              </a:spcBef>
              <a:spcAft>
                <a:spcPts val="0"/>
              </a:spcAft>
              <a:buClr>
                <a:srgbClr val="263C66"/>
              </a:buClr>
              <a:buSzPts val="3500"/>
              <a:buNone/>
              <a:defRPr>
                <a:solidFill>
                  <a:srgbClr val="263C66"/>
                </a:solidFill>
              </a:defRPr>
            </a:lvl9pPr>
          </a:lstStyle>
          <a:p>
            <a:r>
              <a:t>xx%</a:t>
            </a:r>
          </a:p>
        </p:txBody>
      </p:sp>
      <p:sp>
        <p:nvSpPr>
          <p:cNvPr id="147" name="Google Shape;147;p16"/>
          <p:cNvSpPr txBox="1">
            <a:spLocks noGrp="1"/>
          </p:cNvSpPr>
          <p:nvPr>
            <p:ph type="title" idx="15" hasCustomPrompt="1"/>
          </p:nvPr>
        </p:nvSpPr>
        <p:spPr>
          <a:xfrm>
            <a:off x="6130000" y="2910742"/>
            <a:ext cx="656100" cy="500100"/>
          </a:xfrm>
          <a:prstGeom prst="rect">
            <a:avLst/>
          </a:prstGeom>
          <a:effectLst>
            <a:outerShdw dist="19050" dir="19020000" algn="bl" rotWithShape="0">
              <a:srgbClr val="D25F4B"/>
            </a:outerShdw>
          </a:effectLst>
        </p:spPr>
        <p:txBody>
          <a:bodyPr spcFirstLastPara="1" wrap="square" lIns="91425" tIns="91425" rIns="91425" bIns="91425" anchor="t" anchorCtr="0">
            <a:noAutofit/>
          </a:bodyPr>
          <a:lstStyle>
            <a:lvl1pPr lvl="0" algn="ctr" rtl="0">
              <a:spcBef>
                <a:spcPts val="0"/>
              </a:spcBef>
              <a:spcAft>
                <a:spcPts val="0"/>
              </a:spcAft>
              <a:buClr>
                <a:srgbClr val="263C66"/>
              </a:buClr>
              <a:buSzPts val="3500"/>
              <a:buNone/>
              <a:defRPr sz="2400">
                <a:solidFill>
                  <a:srgbClr val="263C66"/>
                </a:solidFill>
              </a:defRPr>
            </a:lvl1pPr>
            <a:lvl2pPr lvl="1" algn="ctr" rtl="0">
              <a:spcBef>
                <a:spcPts val="0"/>
              </a:spcBef>
              <a:spcAft>
                <a:spcPts val="0"/>
              </a:spcAft>
              <a:buClr>
                <a:srgbClr val="263C66"/>
              </a:buClr>
              <a:buSzPts val="3500"/>
              <a:buNone/>
              <a:defRPr>
                <a:solidFill>
                  <a:srgbClr val="263C66"/>
                </a:solidFill>
              </a:defRPr>
            </a:lvl2pPr>
            <a:lvl3pPr lvl="2" algn="ctr" rtl="0">
              <a:spcBef>
                <a:spcPts val="0"/>
              </a:spcBef>
              <a:spcAft>
                <a:spcPts val="0"/>
              </a:spcAft>
              <a:buClr>
                <a:srgbClr val="263C66"/>
              </a:buClr>
              <a:buSzPts val="3500"/>
              <a:buNone/>
              <a:defRPr>
                <a:solidFill>
                  <a:srgbClr val="263C66"/>
                </a:solidFill>
              </a:defRPr>
            </a:lvl3pPr>
            <a:lvl4pPr lvl="3" algn="ctr" rtl="0">
              <a:spcBef>
                <a:spcPts val="0"/>
              </a:spcBef>
              <a:spcAft>
                <a:spcPts val="0"/>
              </a:spcAft>
              <a:buClr>
                <a:srgbClr val="263C66"/>
              </a:buClr>
              <a:buSzPts val="3500"/>
              <a:buNone/>
              <a:defRPr>
                <a:solidFill>
                  <a:srgbClr val="263C66"/>
                </a:solidFill>
              </a:defRPr>
            </a:lvl4pPr>
            <a:lvl5pPr lvl="4" algn="ctr" rtl="0">
              <a:spcBef>
                <a:spcPts val="0"/>
              </a:spcBef>
              <a:spcAft>
                <a:spcPts val="0"/>
              </a:spcAft>
              <a:buClr>
                <a:srgbClr val="263C66"/>
              </a:buClr>
              <a:buSzPts val="3500"/>
              <a:buNone/>
              <a:defRPr>
                <a:solidFill>
                  <a:srgbClr val="263C66"/>
                </a:solidFill>
              </a:defRPr>
            </a:lvl5pPr>
            <a:lvl6pPr lvl="5" algn="ctr" rtl="0">
              <a:spcBef>
                <a:spcPts val="0"/>
              </a:spcBef>
              <a:spcAft>
                <a:spcPts val="0"/>
              </a:spcAft>
              <a:buClr>
                <a:srgbClr val="263C66"/>
              </a:buClr>
              <a:buSzPts val="3500"/>
              <a:buNone/>
              <a:defRPr>
                <a:solidFill>
                  <a:srgbClr val="263C66"/>
                </a:solidFill>
              </a:defRPr>
            </a:lvl6pPr>
            <a:lvl7pPr lvl="6" algn="ctr" rtl="0">
              <a:spcBef>
                <a:spcPts val="0"/>
              </a:spcBef>
              <a:spcAft>
                <a:spcPts val="0"/>
              </a:spcAft>
              <a:buClr>
                <a:srgbClr val="263C66"/>
              </a:buClr>
              <a:buSzPts val="3500"/>
              <a:buNone/>
              <a:defRPr>
                <a:solidFill>
                  <a:srgbClr val="263C66"/>
                </a:solidFill>
              </a:defRPr>
            </a:lvl7pPr>
            <a:lvl8pPr lvl="7" algn="ctr" rtl="0">
              <a:spcBef>
                <a:spcPts val="0"/>
              </a:spcBef>
              <a:spcAft>
                <a:spcPts val="0"/>
              </a:spcAft>
              <a:buClr>
                <a:srgbClr val="263C66"/>
              </a:buClr>
              <a:buSzPts val="3500"/>
              <a:buNone/>
              <a:defRPr>
                <a:solidFill>
                  <a:srgbClr val="263C66"/>
                </a:solidFill>
              </a:defRPr>
            </a:lvl8pPr>
            <a:lvl9pPr lvl="8" algn="ctr" rtl="0">
              <a:spcBef>
                <a:spcPts val="0"/>
              </a:spcBef>
              <a:spcAft>
                <a:spcPts val="0"/>
              </a:spcAft>
              <a:buClr>
                <a:srgbClr val="263C66"/>
              </a:buClr>
              <a:buSzPts val="3500"/>
              <a:buNone/>
              <a:defRPr>
                <a:solidFill>
                  <a:srgbClr val="263C66"/>
                </a:solidFill>
              </a:defRPr>
            </a:lvl9pPr>
          </a:lstStyle>
          <a:p>
            <a:r>
              <a:t>xx%</a:t>
            </a:r>
          </a:p>
        </p:txBody>
      </p:sp>
    </p:spTree>
    <p:extLst>
      <p:ext uri="{BB962C8B-B14F-4D97-AF65-F5344CB8AC3E}">
        <p14:creationId xmlns:p14="http://schemas.microsoft.com/office/powerpoint/2010/main" val="1382301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2349513" y="2030413"/>
            <a:ext cx="4488600" cy="5760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7" name="Google Shape;47;p7"/>
          <p:cNvSpPr txBox="1">
            <a:spLocks noGrp="1"/>
          </p:cNvSpPr>
          <p:nvPr>
            <p:ph type="body" idx="1"/>
          </p:nvPr>
        </p:nvSpPr>
        <p:spPr>
          <a:xfrm>
            <a:off x="2349513" y="2793438"/>
            <a:ext cx="4488600" cy="1170600"/>
          </a:xfrm>
          <a:prstGeom prst="rect">
            <a:avLst/>
          </a:prstGeom>
        </p:spPr>
        <p:txBody>
          <a:bodyPr spcFirstLastPara="1" wrap="square" lIns="91425" tIns="91425" rIns="91425" bIns="91425" anchor="t" anchorCtr="0">
            <a:noAutofit/>
          </a:bodyPr>
          <a:lstStyle>
            <a:lvl1pPr marL="457200" lvl="0" indent="-304800" algn="ctr">
              <a:lnSpc>
                <a:spcPct val="100000"/>
              </a:lnSpc>
              <a:spcBef>
                <a:spcPts val="0"/>
              </a:spcBef>
              <a:spcAft>
                <a:spcPts val="0"/>
              </a:spcAft>
              <a:buSzPts val="1200"/>
              <a:buChar char="●"/>
              <a:defRPr/>
            </a:lvl1pPr>
            <a:lvl2pPr marL="914400" lvl="1" indent="-304800">
              <a:spcBef>
                <a:spcPts val="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extLst>
      <p:ext uri="{BB962C8B-B14F-4D97-AF65-F5344CB8AC3E}">
        <p14:creationId xmlns:p14="http://schemas.microsoft.com/office/powerpoint/2010/main" val="476176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column text 2">
  <p:cSld name="One-column text 2">
    <p:spTree>
      <p:nvGrpSpPr>
        <p:cNvPr id="1" name="Shape 237"/>
        <p:cNvGrpSpPr/>
        <p:nvPr/>
      </p:nvGrpSpPr>
      <p:grpSpPr>
        <a:xfrm>
          <a:off x="0" y="0"/>
          <a:ext cx="0" cy="0"/>
          <a:chOff x="0" y="0"/>
          <a:chExt cx="0" cy="0"/>
        </a:xfrm>
      </p:grpSpPr>
      <p:sp>
        <p:nvSpPr>
          <p:cNvPr id="239" name="Google Shape;239;p23"/>
          <p:cNvSpPr txBox="1">
            <a:spLocks noGrp="1"/>
          </p:cNvSpPr>
          <p:nvPr>
            <p:ph type="subTitle" idx="1"/>
          </p:nvPr>
        </p:nvSpPr>
        <p:spPr>
          <a:xfrm>
            <a:off x="4574700" y="2353200"/>
            <a:ext cx="3622500" cy="115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
        <p:nvSpPr>
          <p:cNvPr id="240" name="Google Shape;240;p23"/>
          <p:cNvSpPr txBox="1">
            <a:spLocks noGrp="1"/>
          </p:cNvSpPr>
          <p:nvPr>
            <p:ph type="title"/>
          </p:nvPr>
        </p:nvSpPr>
        <p:spPr>
          <a:xfrm>
            <a:off x="4341150" y="1532128"/>
            <a:ext cx="40896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895871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A1DED5E8-C55C-44D1-9B63-C28AE05ECB19}" type="slidenum">
              <a:rPr lang="en-US" smtClean="0"/>
              <a:pPr>
                <a:defRPr/>
              </a:pPr>
              <a:t>‹#›</a:t>
            </a:fld>
            <a:endParaRPr lang="en-US"/>
          </a:p>
        </p:txBody>
      </p:sp>
    </p:spTree>
    <p:extLst>
      <p:ext uri="{BB962C8B-B14F-4D97-AF65-F5344CB8AC3E}">
        <p14:creationId xmlns:p14="http://schemas.microsoft.com/office/powerpoint/2010/main" val="606600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column text ">
  <p:cSld name="Two-column text ">
    <p:spTree>
      <p:nvGrpSpPr>
        <p:cNvPr id="1" name="Shape 252"/>
        <p:cNvGrpSpPr/>
        <p:nvPr/>
      </p:nvGrpSpPr>
      <p:grpSpPr>
        <a:xfrm>
          <a:off x="0" y="0"/>
          <a:ext cx="0" cy="0"/>
          <a:chOff x="0" y="0"/>
          <a:chExt cx="0" cy="0"/>
        </a:xfrm>
      </p:grpSpPr>
      <p:sp>
        <p:nvSpPr>
          <p:cNvPr id="254" name="Google Shape;254;p25"/>
          <p:cNvSpPr txBox="1">
            <a:spLocks noGrp="1"/>
          </p:cNvSpPr>
          <p:nvPr>
            <p:ph type="subTitle" idx="1"/>
          </p:nvPr>
        </p:nvSpPr>
        <p:spPr>
          <a:xfrm>
            <a:off x="4976050" y="3641474"/>
            <a:ext cx="3106500" cy="85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
        <p:nvSpPr>
          <p:cNvPr id="255" name="Google Shape;255;p25"/>
          <p:cNvSpPr txBox="1">
            <a:spLocks noGrp="1"/>
          </p:cNvSpPr>
          <p:nvPr>
            <p:ph type="title"/>
          </p:nvPr>
        </p:nvSpPr>
        <p:spPr>
          <a:xfrm>
            <a:off x="4976059" y="2998973"/>
            <a:ext cx="3106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56" name="Google Shape;256;p25"/>
          <p:cNvSpPr txBox="1">
            <a:spLocks noGrp="1"/>
          </p:cNvSpPr>
          <p:nvPr>
            <p:ph type="subTitle" idx="2"/>
          </p:nvPr>
        </p:nvSpPr>
        <p:spPr>
          <a:xfrm>
            <a:off x="1061400" y="1892225"/>
            <a:ext cx="3106500" cy="85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
        <p:nvSpPr>
          <p:cNvPr id="257" name="Google Shape;257;p25"/>
          <p:cNvSpPr txBox="1">
            <a:spLocks noGrp="1"/>
          </p:cNvSpPr>
          <p:nvPr>
            <p:ph type="title" idx="3"/>
          </p:nvPr>
        </p:nvSpPr>
        <p:spPr>
          <a:xfrm>
            <a:off x="1061469" y="1249724"/>
            <a:ext cx="3106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41616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96677-2288-4A2B-8CBC-1F8F400ED684}"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ECDBF790-2C69-4FEB-B3BA-C97A724652DC}" type="slidenum">
              <a:rPr lang="en-US" smtClean="0"/>
              <a:t>‹#›</a:t>
            </a:fld>
            <a:endParaRPr lang="en-US"/>
          </a:p>
        </p:txBody>
      </p:sp>
    </p:spTree>
    <p:extLst>
      <p:ext uri="{BB962C8B-B14F-4D97-AF65-F5344CB8AC3E}">
        <p14:creationId xmlns:p14="http://schemas.microsoft.com/office/powerpoint/2010/main" val="130981630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E96677-2288-4A2B-8CBC-1F8F400ED684}"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fld id="{ECDBF790-2C69-4FEB-B3BA-C97A724652DC}" type="slidenum">
              <a:rPr lang="en-US" smtClean="0"/>
              <a:t>‹#›</a:t>
            </a:fld>
            <a:endParaRPr lang="en-US"/>
          </a:p>
        </p:txBody>
      </p:sp>
    </p:spTree>
    <p:extLst>
      <p:ext uri="{BB962C8B-B14F-4D97-AF65-F5344CB8AC3E}">
        <p14:creationId xmlns:p14="http://schemas.microsoft.com/office/powerpoint/2010/main" val="229252688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E96677-2288-4A2B-8CBC-1F8F400ED684}" type="datetimeFigureOut">
              <a:rPr lang="en-US" smtClean="0"/>
              <a:t>5/16/2023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fld id="{ECDBF790-2C69-4FEB-B3BA-C97A724652DC}" type="slidenum">
              <a:rPr lang="en-US" smtClean="0"/>
              <a:t>‹#›</a:t>
            </a:fld>
            <a:endParaRPr lang="en-US"/>
          </a:p>
        </p:txBody>
      </p:sp>
    </p:spTree>
    <p:extLst>
      <p:ext uri="{BB962C8B-B14F-4D97-AF65-F5344CB8AC3E}">
        <p14:creationId xmlns:p14="http://schemas.microsoft.com/office/powerpoint/2010/main" val="38719143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E96677-2288-4A2B-8CBC-1F8F400ED684}"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CDBF790-2C69-4FEB-B3BA-C97A724652DC}" type="slidenum">
              <a:rPr lang="en-US" smtClean="0"/>
              <a:t>‹#›</a:t>
            </a:fld>
            <a:endParaRPr lang="en-US"/>
          </a:p>
        </p:txBody>
      </p:sp>
    </p:spTree>
    <p:extLst>
      <p:ext uri="{BB962C8B-B14F-4D97-AF65-F5344CB8AC3E}">
        <p14:creationId xmlns:p14="http://schemas.microsoft.com/office/powerpoint/2010/main" val="123598716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96677-2288-4A2B-8CBC-1F8F400ED684}" type="datetimeFigureOut">
              <a:rPr lang="en-US" smtClean="0"/>
              <a:t>5/16/2023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CDBF790-2C69-4FEB-B3BA-C97A724652DC}" type="slidenum">
              <a:rPr lang="en-US" smtClean="0"/>
              <a:t>‹#›</a:t>
            </a:fld>
            <a:endParaRPr lang="en-US"/>
          </a:p>
        </p:txBody>
      </p:sp>
    </p:spTree>
    <p:extLst>
      <p:ext uri="{BB962C8B-B14F-4D97-AF65-F5344CB8AC3E}">
        <p14:creationId xmlns:p14="http://schemas.microsoft.com/office/powerpoint/2010/main" val="38081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0E96677-2288-4A2B-8CBC-1F8F400ED684}"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CDBF790-2C69-4FEB-B3BA-C97A724652DC}" type="slidenum">
              <a:rPr lang="en-US" smtClean="0"/>
              <a:t>‹#›</a:t>
            </a:fld>
            <a:endParaRPr lang="en-US"/>
          </a:p>
        </p:txBody>
      </p:sp>
    </p:spTree>
    <p:extLst>
      <p:ext uri="{BB962C8B-B14F-4D97-AF65-F5344CB8AC3E}">
        <p14:creationId xmlns:p14="http://schemas.microsoft.com/office/powerpoint/2010/main" val="324229198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0E96677-2288-4A2B-8CBC-1F8F400ED684}"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ECDBF790-2C69-4FEB-B3BA-C97A724652DC}" type="slidenum">
              <a:rPr lang="en-US" smtClean="0"/>
              <a:t>‹#›</a:t>
            </a:fld>
            <a:endParaRPr lang="en-US"/>
          </a:p>
        </p:txBody>
      </p:sp>
    </p:spTree>
    <p:extLst>
      <p:ext uri="{BB962C8B-B14F-4D97-AF65-F5344CB8AC3E}">
        <p14:creationId xmlns:p14="http://schemas.microsoft.com/office/powerpoint/2010/main" val="209264703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80E96677-2288-4A2B-8CBC-1F8F400ED684}" type="datetimeFigureOut">
              <a:rPr lang="en-US" smtClean="0"/>
              <a:t>5/16/2023</a:t>
            </a:fld>
            <a:endParaRPr lang="en-US"/>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fld id="{ECDBF790-2C69-4FEB-B3BA-C97A724652DC}" type="slidenum">
              <a:rPr lang="en-US" smtClean="0"/>
              <a:t>‹#›</a:t>
            </a:fld>
            <a:endParaRPr lang="en-US"/>
          </a:p>
        </p:txBody>
      </p:sp>
    </p:spTree>
    <p:extLst>
      <p:ext uri="{BB962C8B-B14F-4D97-AF65-F5344CB8AC3E}">
        <p14:creationId xmlns:p14="http://schemas.microsoft.com/office/powerpoint/2010/main" val="372696608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Lst>
  <p:hf sldNum="0"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http://www.thoiaotrang.com/images/rose1.gif"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3.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http://www.thoiaotrang.com/images/rose1.gi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7.xml"/><Relationship Id="rId5" Type="http://schemas.openxmlformats.org/officeDocument/2006/relationships/image" Target="../media/image12.jp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0"/>
          <p:cNvSpPr txBox="1">
            <a:spLocks noChangeArrowheads="1"/>
          </p:cNvSpPr>
          <p:nvPr/>
        </p:nvSpPr>
        <p:spPr bwMode="auto">
          <a:xfrm>
            <a:off x="2457450" y="3143251"/>
            <a:ext cx="4171950" cy="369332"/>
          </a:xfrm>
          <a:prstGeom prst="rect">
            <a:avLst/>
          </a:prstGeom>
          <a:noFill/>
          <a:ln w="57150" cmpd="thinThick">
            <a:noFill/>
            <a:miter lim="800000"/>
            <a:headEnd/>
            <a:tailEnd/>
          </a:ln>
        </p:spPr>
        <p:txBody>
          <a:bodyPr>
            <a:spAutoFit/>
          </a:bodyPr>
          <a:lstStyle/>
          <a:p>
            <a:pPr algn="ctr">
              <a:spcBef>
                <a:spcPct val="50000"/>
              </a:spcBef>
              <a:defRPr/>
            </a:pPr>
            <a:r>
              <a:rPr lang="en-US" sz="1800" b="1" i="1" dirty="0" err="1">
                <a:solidFill>
                  <a:srgbClr val="0000FF"/>
                </a:solidFill>
                <a:latin typeface="Times New Roman" pitchFamily="18" charset="0"/>
                <a:cs typeface="Times New Roman" pitchFamily="18" charset="0"/>
              </a:rPr>
              <a:t>Giáo</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viên</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Nguyễn</a:t>
            </a:r>
            <a:r>
              <a:rPr lang="en-US" sz="1800" b="1" i="1" dirty="0">
                <a:solidFill>
                  <a:srgbClr val="0000FF"/>
                </a:solidFill>
                <a:latin typeface="Times New Roman" pitchFamily="18" charset="0"/>
                <a:cs typeface="Times New Roman" pitchFamily="18" charset="0"/>
              </a:rPr>
              <a:t> Thu </a:t>
            </a:r>
            <a:r>
              <a:rPr lang="en-US" sz="1800" b="1" i="1" dirty="0" err="1">
                <a:solidFill>
                  <a:srgbClr val="0000FF"/>
                </a:solidFill>
                <a:latin typeface="Times New Roman" pitchFamily="18" charset="0"/>
                <a:cs typeface="Times New Roman" pitchFamily="18" charset="0"/>
              </a:rPr>
              <a:t>Hương</a:t>
            </a:r>
            <a:endParaRPr lang="en-US" sz="1800" b="1" i="1" dirty="0">
              <a:solidFill>
                <a:srgbClr val="0000FF"/>
              </a:solidFill>
              <a:latin typeface="Times New Roman" pitchFamily="18" charset="0"/>
              <a:cs typeface="Times New Roman" pitchFamily="18" charset="0"/>
            </a:endParaRPr>
          </a:p>
        </p:txBody>
      </p:sp>
      <p:pic>
        <p:nvPicPr>
          <p:cNvPr id="3076" name="Picture 37" descr="MT1"/>
          <p:cNvPicPr>
            <a:picLocks noChangeAspect="1" noChangeArrowheads="1" noCrop="1"/>
          </p:cNvPicPr>
          <p:nvPr/>
        </p:nvPicPr>
        <p:blipFill>
          <a:blip r:embed="rId2"/>
          <a:srcRect/>
          <a:stretch>
            <a:fillRect/>
          </a:stretch>
        </p:blipFill>
        <p:spPr bwMode="auto">
          <a:xfrm>
            <a:off x="2457450" y="571500"/>
            <a:ext cx="3943350" cy="1481138"/>
          </a:xfrm>
          <a:prstGeom prst="rect">
            <a:avLst/>
          </a:prstGeom>
          <a:noFill/>
          <a:ln w="9525">
            <a:noFill/>
            <a:miter lim="800000"/>
            <a:headEnd/>
            <a:tailEnd/>
          </a:ln>
        </p:spPr>
      </p:pic>
      <p:sp>
        <p:nvSpPr>
          <p:cNvPr id="11" name="WordArt 39"/>
          <p:cNvSpPr>
            <a:spLocks noChangeArrowheads="1" noChangeShapeType="1" noTextEdit="1"/>
          </p:cNvSpPr>
          <p:nvPr/>
        </p:nvSpPr>
        <p:spPr bwMode="auto">
          <a:xfrm>
            <a:off x="3829050" y="2171700"/>
            <a:ext cx="1657350" cy="685800"/>
          </a:xfrm>
          <a:prstGeom prst="rect">
            <a:avLst/>
          </a:prstGeom>
        </p:spPr>
        <p:txBody>
          <a:bodyPr wrap="none" fromWordArt="1">
            <a:prstTxWarp prst="textPlain">
              <a:avLst>
                <a:gd name="adj" fmla="val 50000"/>
              </a:avLst>
            </a:prstTxWarp>
          </a:bodyPr>
          <a:lstStyle/>
          <a:p>
            <a:pPr algn="ctr">
              <a:defRPr/>
            </a:pPr>
            <a:r>
              <a:rPr lang="en-US" sz="2700" kern="10" dirty="0">
                <a:ln w="12700" cap="rnd">
                  <a:solidFill>
                    <a:srgbClr val="008000"/>
                  </a:solidFill>
                  <a:prstDash val="sysDot"/>
                  <a:round/>
                  <a:headEnd/>
                  <a:tailEnd/>
                </a:ln>
                <a:solidFill>
                  <a:srgbClr val="0070C0"/>
                </a:solidFill>
                <a:effectLst>
                  <a:outerShdw dist="80322" dir="9693903" sy="50000" kx="2115830" algn="bl" rotWithShape="0">
                    <a:srgbClr val="006600">
                      <a:alpha val="50000"/>
                    </a:srgbClr>
                  </a:outerShdw>
                </a:effectLst>
              </a:rPr>
              <a:t> </a:t>
            </a:r>
            <a:r>
              <a:rPr lang="en-US" sz="2700" b="1" kern="10" dirty="0">
                <a:ln w="12700" cap="rnd">
                  <a:solidFill>
                    <a:srgbClr val="008000"/>
                  </a:solidFill>
                  <a:prstDash val="sysDot"/>
                  <a:round/>
                  <a:headEnd/>
                  <a:tailEnd/>
                </a:ln>
                <a:solidFill>
                  <a:srgbClr val="FF0000"/>
                </a:solidFill>
                <a:effectLst>
                  <a:outerShdw dist="80322" dir="9693903" sy="50000" kx="2115830" algn="bl" rotWithShape="0">
                    <a:srgbClr val="006600">
                      <a:alpha val="50000"/>
                    </a:srgbClr>
                  </a:outerShdw>
                </a:effectLst>
                <a:latin typeface="Times New Roman" pitchFamily="18" charset="0"/>
                <a:cs typeface="Times New Roman" pitchFamily="18" charset="0"/>
              </a:rPr>
              <a:t>LỚP 6</a:t>
            </a:r>
          </a:p>
        </p:txBody>
      </p:sp>
      <p:sp>
        <p:nvSpPr>
          <p:cNvPr id="3079" name="Text Box 10"/>
          <p:cNvSpPr txBox="1">
            <a:spLocks noChangeArrowheads="1"/>
          </p:cNvSpPr>
          <p:nvPr/>
        </p:nvSpPr>
        <p:spPr bwMode="auto">
          <a:xfrm>
            <a:off x="2457450" y="3600451"/>
            <a:ext cx="3543300" cy="784830"/>
          </a:xfrm>
          <a:prstGeom prst="rect">
            <a:avLst/>
          </a:prstGeom>
          <a:noFill/>
          <a:ln w="57150" cmpd="thinThick">
            <a:noFill/>
            <a:miter lim="800000"/>
            <a:headEnd/>
            <a:tailEnd/>
          </a:ln>
        </p:spPr>
        <p:txBody>
          <a:bodyPr wrap="square">
            <a:spAutoFit/>
          </a:bodyPr>
          <a:lstStyle/>
          <a:p>
            <a:pPr algn="ctr">
              <a:spcBef>
                <a:spcPct val="50000"/>
              </a:spcBef>
              <a:defRPr/>
            </a:pPr>
            <a:r>
              <a:rPr lang="en-US" sz="1800" b="1" i="1" dirty="0" err="1">
                <a:solidFill>
                  <a:srgbClr val="0000FF"/>
                </a:solidFill>
                <a:latin typeface="Times New Roman" pitchFamily="18" charset="0"/>
                <a:cs typeface="Times New Roman" pitchFamily="18" charset="0"/>
              </a:rPr>
              <a:t>Trường</a:t>
            </a:r>
            <a:r>
              <a:rPr lang="en-US" sz="1800" b="1" i="1" dirty="0">
                <a:solidFill>
                  <a:srgbClr val="0000FF"/>
                </a:solidFill>
                <a:latin typeface="Times New Roman" pitchFamily="18" charset="0"/>
                <a:cs typeface="Times New Roman" pitchFamily="18" charset="0"/>
              </a:rPr>
              <a:t>:  THCS </a:t>
            </a:r>
            <a:r>
              <a:rPr lang="en-US" sz="1800" b="1" i="1" dirty="0" err="1">
                <a:solidFill>
                  <a:srgbClr val="0000FF"/>
                </a:solidFill>
                <a:latin typeface="Times New Roman" pitchFamily="18" charset="0"/>
                <a:cs typeface="Times New Roman" pitchFamily="18" charset="0"/>
              </a:rPr>
              <a:t>Sài</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Đồng</a:t>
            </a:r>
            <a:r>
              <a:rPr lang="en-US" sz="1800" b="1" i="1" dirty="0">
                <a:solidFill>
                  <a:srgbClr val="0000FF"/>
                </a:solidFill>
                <a:latin typeface="Times New Roman" pitchFamily="18" charset="0"/>
                <a:cs typeface="Times New Roman" pitchFamily="18" charset="0"/>
              </a:rPr>
              <a:t> </a:t>
            </a:r>
          </a:p>
          <a:p>
            <a:pPr algn="ctr">
              <a:spcBef>
                <a:spcPct val="50000"/>
              </a:spcBef>
              <a:defRPr/>
            </a:pP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Quận</a:t>
            </a:r>
            <a:r>
              <a:rPr lang="en-US" sz="1800" b="1" i="1" dirty="0">
                <a:solidFill>
                  <a:srgbClr val="0000FF"/>
                </a:solidFill>
                <a:latin typeface="Times New Roman" pitchFamily="18" charset="0"/>
                <a:cs typeface="Times New Roman" pitchFamily="18" charset="0"/>
              </a:rPr>
              <a:t>  : Long </a:t>
            </a:r>
            <a:r>
              <a:rPr lang="en-US" sz="1800" b="1" i="1" dirty="0" err="1">
                <a:solidFill>
                  <a:srgbClr val="0000FF"/>
                </a:solidFill>
                <a:latin typeface="Times New Roman" pitchFamily="18" charset="0"/>
                <a:cs typeface="Times New Roman" pitchFamily="18" charset="0"/>
              </a:rPr>
              <a:t>Biên</a:t>
            </a:r>
            <a:r>
              <a:rPr lang="en-US" sz="1800" b="1" i="1" dirty="0">
                <a:solidFill>
                  <a:srgbClr val="0000FF"/>
                </a:solidFill>
                <a:latin typeface="Times New Roman" pitchFamily="18" charset="0"/>
                <a:cs typeface="Times New Roman" pitchFamily="18" charset="0"/>
              </a:rPr>
              <a:t> – </a:t>
            </a:r>
            <a:r>
              <a:rPr lang="en-US" sz="1800" b="1" i="1" dirty="0" err="1">
                <a:solidFill>
                  <a:srgbClr val="0000FF"/>
                </a:solidFill>
                <a:latin typeface="Times New Roman" pitchFamily="18" charset="0"/>
                <a:cs typeface="Times New Roman" pitchFamily="18" charset="0"/>
              </a:rPr>
              <a:t>H</a:t>
            </a:r>
            <a:r>
              <a:rPr lang="en-US" sz="1800" b="1" i="1" dirty="0">
                <a:solidFill>
                  <a:srgbClr val="0000FF"/>
                </a:solidFill>
                <a:latin typeface="Times New Roman" pitchFamily="18" charset="0"/>
                <a:cs typeface="Times New Roman" pitchFamily="18" charset="0"/>
              </a:rPr>
              <a:t>à </a:t>
            </a:r>
            <a:r>
              <a:rPr lang="en-US" sz="1800" b="1" i="1" dirty="0" err="1">
                <a:solidFill>
                  <a:srgbClr val="0000FF"/>
                </a:solidFill>
                <a:latin typeface="Times New Roman" pitchFamily="18" charset="0"/>
                <a:cs typeface="Times New Roman" pitchFamily="18" charset="0"/>
              </a:rPr>
              <a:t>Nội</a:t>
            </a:r>
            <a:endParaRPr lang="en-US" sz="1800" b="1" i="1" dirty="0">
              <a:solidFill>
                <a:srgbClr val="0000FF"/>
              </a:solidFill>
              <a:latin typeface="Times New Roman" pitchFamily="18" charset="0"/>
              <a:cs typeface="Times New Roman" pitchFamily="18" charset="0"/>
            </a:endParaRPr>
          </a:p>
        </p:txBody>
      </p:sp>
      <p:pic>
        <p:nvPicPr>
          <p:cNvPr id="3080" name="Picture 272" descr="http://dl9.glitter-graphics.net/pub/1170/1170269phoexz8m4g.gif"/>
          <p:cNvPicPr>
            <a:picLocks noChangeAspect="1" noChangeArrowheads="1" noCrop="1"/>
          </p:cNvPicPr>
          <p:nvPr/>
        </p:nvPicPr>
        <p:blipFill>
          <a:blip r:embed="rId3"/>
          <a:srcRect/>
          <a:stretch>
            <a:fillRect/>
          </a:stretch>
        </p:blipFill>
        <p:spPr bwMode="auto">
          <a:xfrm>
            <a:off x="7429500" y="714375"/>
            <a:ext cx="571500" cy="2143125"/>
          </a:xfrm>
          <a:prstGeom prst="rect">
            <a:avLst/>
          </a:prstGeom>
          <a:noFill/>
          <a:ln w="9525">
            <a:noFill/>
            <a:miter lim="800000"/>
            <a:headEnd/>
            <a:tailEnd/>
          </a:ln>
        </p:spPr>
      </p:pic>
      <p:pic>
        <p:nvPicPr>
          <p:cNvPr id="3081" name="Picture 272" descr="http://dl9.glitter-graphics.net/pub/1170/1170269phoexz8m4g.gif"/>
          <p:cNvPicPr>
            <a:picLocks noChangeAspect="1" noChangeArrowheads="1" noCrop="1"/>
          </p:cNvPicPr>
          <p:nvPr/>
        </p:nvPicPr>
        <p:blipFill>
          <a:blip r:embed="rId3"/>
          <a:srcRect/>
          <a:stretch>
            <a:fillRect/>
          </a:stretch>
        </p:blipFill>
        <p:spPr bwMode="auto">
          <a:xfrm>
            <a:off x="7429500" y="2543175"/>
            <a:ext cx="571500" cy="2143125"/>
          </a:xfrm>
          <a:prstGeom prst="rect">
            <a:avLst/>
          </a:prstGeom>
          <a:noFill/>
          <a:ln w="9525">
            <a:noFill/>
            <a:miter lim="800000"/>
            <a:headEnd/>
            <a:tailEnd/>
          </a:ln>
        </p:spPr>
      </p:pic>
      <p:pic>
        <p:nvPicPr>
          <p:cNvPr id="3082" name="Picture 272" descr="http://dl9.glitter-graphics.net/pub/1170/1170269phoexz8m4g.gif"/>
          <p:cNvPicPr>
            <a:picLocks noChangeAspect="1" noChangeArrowheads="1" noCrop="1"/>
          </p:cNvPicPr>
          <p:nvPr/>
        </p:nvPicPr>
        <p:blipFill>
          <a:blip r:embed="rId3"/>
          <a:srcRect/>
          <a:stretch>
            <a:fillRect/>
          </a:stretch>
        </p:blipFill>
        <p:spPr bwMode="auto">
          <a:xfrm>
            <a:off x="1143000" y="2571750"/>
            <a:ext cx="571500" cy="2143125"/>
          </a:xfrm>
          <a:prstGeom prst="rect">
            <a:avLst/>
          </a:prstGeom>
          <a:noFill/>
          <a:ln w="9525">
            <a:noFill/>
            <a:miter lim="800000"/>
            <a:headEnd/>
            <a:tailEnd/>
          </a:ln>
        </p:spPr>
      </p:pic>
      <p:pic>
        <p:nvPicPr>
          <p:cNvPr id="3083" name="Picture 272" descr="http://dl9.glitter-graphics.net/pub/1170/1170269phoexz8m4g.gif"/>
          <p:cNvPicPr>
            <a:picLocks noChangeAspect="1" noChangeArrowheads="1" noCrop="1"/>
          </p:cNvPicPr>
          <p:nvPr/>
        </p:nvPicPr>
        <p:blipFill>
          <a:blip r:embed="rId3"/>
          <a:srcRect/>
          <a:stretch>
            <a:fillRect/>
          </a:stretch>
        </p:blipFill>
        <p:spPr bwMode="auto">
          <a:xfrm>
            <a:off x="1143000" y="657225"/>
            <a:ext cx="571500" cy="2143125"/>
          </a:xfrm>
          <a:prstGeom prst="rect">
            <a:avLst/>
          </a:prstGeom>
          <a:noFill/>
          <a:ln w="9525">
            <a:noFill/>
            <a:miter lim="800000"/>
            <a:headEnd/>
            <a:tailEnd/>
          </a:ln>
        </p:spPr>
      </p:pic>
      <p:pic>
        <p:nvPicPr>
          <p:cNvPr id="13" name="Picture 6" descr="divider"/>
          <p:cNvPicPr>
            <a:picLocks noChangeAspect="1" noChangeArrowheads="1"/>
          </p:cNvPicPr>
          <p:nvPr/>
        </p:nvPicPr>
        <p:blipFill>
          <a:blip r:embed="rId4" r:link="rId5"/>
          <a:srcRect/>
          <a:stretch>
            <a:fillRect/>
          </a:stretch>
        </p:blipFill>
        <p:spPr bwMode="auto">
          <a:xfrm>
            <a:off x="1732361" y="-70247"/>
            <a:ext cx="2732485" cy="421481"/>
          </a:xfrm>
          <a:prstGeom prst="rect">
            <a:avLst/>
          </a:prstGeom>
          <a:noFill/>
          <a:ln w="9525">
            <a:noFill/>
            <a:miter lim="800000"/>
            <a:headEnd/>
            <a:tailEnd/>
          </a:ln>
        </p:spPr>
      </p:pic>
      <p:grpSp>
        <p:nvGrpSpPr>
          <p:cNvPr id="14" name="Group 5"/>
          <p:cNvGrpSpPr>
            <a:grpSpLocks/>
          </p:cNvGrpSpPr>
          <p:nvPr/>
        </p:nvGrpSpPr>
        <p:grpSpPr bwMode="auto">
          <a:xfrm>
            <a:off x="-69850" y="-88702"/>
            <a:ext cx="9283700" cy="5320904"/>
            <a:chOff x="0" y="-53"/>
            <a:chExt cx="5760" cy="4469"/>
          </a:xfrm>
        </p:grpSpPr>
        <p:pic>
          <p:nvPicPr>
            <p:cNvPr id="15" name="Picture 6" descr="divider"/>
            <p:cNvPicPr>
              <a:picLocks noChangeAspect="1" noChangeArrowheads="1"/>
            </p:cNvPicPr>
            <p:nvPr/>
          </p:nvPicPr>
          <p:blipFill>
            <a:blip r:embed="rId4" r:link="rId5"/>
            <a:srcRect/>
            <a:stretch>
              <a:fillRect/>
            </a:stretch>
          </p:blipFill>
          <p:spPr bwMode="auto">
            <a:xfrm>
              <a:off x="495" y="-53"/>
              <a:ext cx="2295" cy="354"/>
            </a:xfrm>
            <a:prstGeom prst="rect">
              <a:avLst/>
            </a:prstGeom>
            <a:noFill/>
            <a:ln w="9525">
              <a:noFill/>
              <a:miter lim="800000"/>
              <a:headEnd/>
              <a:tailEnd/>
            </a:ln>
          </p:spPr>
        </p:pic>
        <p:pic>
          <p:nvPicPr>
            <p:cNvPr id="16" name="Picture 7" descr="rosecornerl[1]"/>
            <p:cNvPicPr>
              <a:picLocks noChangeAspect="1" noChangeArrowheads="1"/>
            </p:cNvPicPr>
            <p:nvPr/>
          </p:nvPicPr>
          <p:blipFill>
            <a:blip r:embed="rId6"/>
            <a:srcRect/>
            <a:stretch>
              <a:fillRect/>
            </a:stretch>
          </p:blipFill>
          <p:spPr bwMode="auto">
            <a:xfrm>
              <a:off x="0" y="0"/>
              <a:ext cx="816" cy="579"/>
            </a:xfrm>
            <a:prstGeom prst="rect">
              <a:avLst/>
            </a:prstGeom>
            <a:noFill/>
            <a:ln w="9525">
              <a:noFill/>
              <a:miter lim="800000"/>
              <a:headEnd/>
              <a:tailEnd/>
            </a:ln>
          </p:spPr>
        </p:pic>
        <p:pic>
          <p:nvPicPr>
            <p:cNvPr id="17" name="Picture 8" descr="divider"/>
            <p:cNvPicPr>
              <a:picLocks noChangeAspect="1" noChangeArrowheads="1"/>
            </p:cNvPicPr>
            <p:nvPr/>
          </p:nvPicPr>
          <p:blipFill>
            <a:blip r:embed="rId4" r:link="rId5"/>
            <a:srcRect/>
            <a:stretch>
              <a:fillRect/>
            </a:stretch>
          </p:blipFill>
          <p:spPr bwMode="auto">
            <a:xfrm>
              <a:off x="3375" y="3984"/>
              <a:ext cx="1761" cy="432"/>
            </a:xfrm>
            <a:prstGeom prst="rect">
              <a:avLst/>
            </a:prstGeom>
            <a:noFill/>
            <a:ln w="9525">
              <a:noFill/>
              <a:miter lim="800000"/>
              <a:headEnd/>
              <a:tailEnd/>
            </a:ln>
          </p:spPr>
        </p:pic>
        <p:pic>
          <p:nvPicPr>
            <p:cNvPr id="18" name="Picture 9" descr="rosecornerl[1]"/>
            <p:cNvPicPr>
              <a:picLocks noChangeAspect="1" noChangeArrowheads="1"/>
            </p:cNvPicPr>
            <p:nvPr/>
          </p:nvPicPr>
          <p:blipFill>
            <a:blip r:embed="rId7"/>
            <a:srcRect/>
            <a:stretch>
              <a:fillRect/>
            </a:stretch>
          </p:blipFill>
          <p:spPr bwMode="auto">
            <a:xfrm>
              <a:off x="4896" y="3707"/>
              <a:ext cx="864" cy="613"/>
            </a:xfrm>
            <a:prstGeom prst="rect">
              <a:avLst/>
            </a:prstGeom>
            <a:noFill/>
            <a:ln w="9525">
              <a:noFill/>
              <a:miter lim="800000"/>
              <a:headEnd/>
              <a:tailEnd/>
            </a:ln>
          </p:spPr>
        </p:pic>
        <p:pic>
          <p:nvPicPr>
            <p:cNvPr id="19" name="Picture 10" descr="divider"/>
            <p:cNvPicPr>
              <a:picLocks noChangeAspect="1" noChangeArrowheads="1"/>
            </p:cNvPicPr>
            <p:nvPr/>
          </p:nvPicPr>
          <p:blipFill>
            <a:blip r:embed="rId4" r:link="rId5"/>
            <a:srcRect/>
            <a:stretch>
              <a:fillRect/>
            </a:stretch>
          </p:blipFill>
          <p:spPr bwMode="auto">
            <a:xfrm rot="-5400000">
              <a:off x="5052" y="3252"/>
              <a:ext cx="1124" cy="291"/>
            </a:xfrm>
            <a:prstGeom prst="rect">
              <a:avLst/>
            </a:prstGeom>
            <a:noFill/>
            <a:ln w="9525">
              <a:noFill/>
              <a:miter lim="800000"/>
              <a:headEnd/>
              <a:tailEnd/>
            </a:ln>
          </p:spPr>
        </p:pic>
        <p:pic>
          <p:nvPicPr>
            <p:cNvPr id="20" name="Picture 11" descr="divider"/>
            <p:cNvPicPr>
              <a:picLocks noChangeAspect="1" noChangeArrowheads="1"/>
            </p:cNvPicPr>
            <p:nvPr/>
          </p:nvPicPr>
          <p:blipFill>
            <a:blip r:embed="rId4" r:link="rId5"/>
            <a:srcRect/>
            <a:stretch>
              <a:fillRect/>
            </a:stretch>
          </p:blipFill>
          <p:spPr bwMode="auto">
            <a:xfrm rot="5400000">
              <a:off x="-938" y="1208"/>
              <a:ext cx="2167" cy="291"/>
            </a:xfrm>
            <a:prstGeom prst="rect">
              <a:avLst/>
            </a:prstGeom>
            <a:noFill/>
            <a:ln w="9525">
              <a:noFill/>
              <a:miter lim="800000"/>
              <a:headEnd/>
              <a:tailEnd/>
            </a:ln>
          </p:spPr>
        </p:pic>
      </p:grpSp>
    </p:spTree>
    <p:extLst>
      <p:ext uri="{BB962C8B-B14F-4D97-AF65-F5344CB8AC3E}">
        <p14:creationId xmlns:p14="http://schemas.microsoft.com/office/powerpoint/2010/main" val="3836795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8496" t="3003" r="7938" b="3706"/>
          <a:stretch>
            <a:fillRect/>
          </a:stretch>
        </p:blipFill>
        <p:spPr bwMode="auto">
          <a:xfrm>
            <a:off x="4868008" y="-1288631"/>
            <a:ext cx="5229225" cy="51958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3" name="Rectangle 12"/>
          <p:cNvSpPr>
            <a:spLocks noChangeArrowheads="1"/>
          </p:cNvSpPr>
          <p:nvPr/>
        </p:nvSpPr>
        <p:spPr bwMode="auto">
          <a:xfrm>
            <a:off x="561256" y="162951"/>
            <a:ext cx="530304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b="1">
                <a:solidFill>
                  <a:schemeClr val="tx1"/>
                </a:solidFill>
                <a:latin typeface=".VnAvant" pitchFamily="34" charset="0"/>
              </a:defRPr>
            </a:lvl1pPr>
            <a:lvl2pPr marL="742950" indent="-285750">
              <a:defRPr sz="1700" b="1">
                <a:solidFill>
                  <a:schemeClr val="tx1"/>
                </a:solidFill>
                <a:latin typeface=".VnAvant" pitchFamily="34" charset="0"/>
              </a:defRPr>
            </a:lvl2pPr>
            <a:lvl3pPr marL="1143000" indent="-228600">
              <a:defRPr sz="1700" b="1">
                <a:solidFill>
                  <a:schemeClr val="tx1"/>
                </a:solidFill>
                <a:latin typeface=".VnAvant" pitchFamily="34" charset="0"/>
              </a:defRPr>
            </a:lvl3pPr>
            <a:lvl4pPr marL="1600200" indent="-228600">
              <a:defRPr sz="1700" b="1">
                <a:solidFill>
                  <a:schemeClr val="tx1"/>
                </a:solidFill>
                <a:latin typeface=".VnAvant" pitchFamily="34" charset="0"/>
              </a:defRPr>
            </a:lvl4pPr>
            <a:lvl5pPr marL="2057400" indent="-228600">
              <a:defRPr sz="1700" b="1">
                <a:solidFill>
                  <a:schemeClr val="tx1"/>
                </a:solidFill>
                <a:latin typeface=".VnAvant" pitchFamily="34" charset="0"/>
              </a:defRPr>
            </a:lvl5pPr>
            <a:lvl6pPr marL="2514600" indent="-228600" eaLnBrk="0" fontAlgn="base" hangingPunct="0">
              <a:spcBef>
                <a:spcPct val="0"/>
              </a:spcBef>
              <a:spcAft>
                <a:spcPct val="0"/>
              </a:spcAft>
              <a:defRPr sz="1700" b="1">
                <a:solidFill>
                  <a:schemeClr val="tx1"/>
                </a:solidFill>
                <a:latin typeface=".VnAvant" pitchFamily="34" charset="0"/>
              </a:defRPr>
            </a:lvl6pPr>
            <a:lvl7pPr marL="2971800" indent="-228600" eaLnBrk="0" fontAlgn="base" hangingPunct="0">
              <a:spcBef>
                <a:spcPct val="0"/>
              </a:spcBef>
              <a:spcAft>
                <a:spcPct val="0"/>
              </a:spcAft>
              <a:defRPr sz="1700" b="1">
                <a:solidFill>
                  <a:schemeClr val="tx1"/>
                </a:solidFill>
                <a:latin typeface=".VnAvant" pitchFamily="34" charset="0"/>
              </a:defRPr>
            </a:lvl7pPr>
            <a:lvl8pPr marL="3429000" indent="-228600" eaLnBrk="0" fontAlgn="base" hangingPunct="0">
              <a:spcBef>
                <a:spcPct val="0"/>
              </a:spcBef>
              <a:spcAft>
                <a:spcPct val="0"/>
              </a:spcAft>
              <a:defRPr sz="1700" b="1">
                <a:solidFill>
                  <a:schemeClr val="tx1"/>
                </a:solidFill>
                <a:latin typeface=".VnAvant" pitchFamily="34" charset="0"/>
              </a:defRPr>
            </a:lvl8pPr>
            <a:lvl9pPr marL="3886200" indent="-228600" eaLnBrk="0" fontAlgn="base" hangingPunct="0">
              <a:spcBef>
                <a:spcPct val="0"/>
              </a:spcBef>
              <a:spcAft>
                <a:spcPct val="0"/>
              </a:spcAft>
              <a:defRPr sz="1700" b="1">
                <a:solidFill>
                  <a:schemeClr val="tx1"/>
                </a:solidFill>
                <a:latin typeface=".VnAvant" pitchFamily="34" charset="0"/>
              </a:defRPr>
            </a:lvl9pPr>
          </a:lstStyle>
          <a:p>
            <a:pPr eaLnBrk="1" hangingPunct="1"/>
            <a:r>
              <a:rPr lang="en-US" sz="2100" dirty="0">
                <a:solidFill>
                  <a:srgbClr val="C00000"/>
                </a:solidFill>
                <a:latin typeface="Times New Roman" panose="02020603050405020304" pitchFamily="18" charset="0"/>
                <a:cs typeface="Times New Roman" panose="02020603050405020304" pitchFamily="18" charset="0"/>
              </a:rPr>
              <a:t>KHÁM PHÁ HỌA TIẾT TRỐNG ĐỒNG </a:t>
            </a:r>
          </a:p>
        </p:txBody>
      </p:sp>
      <p:pic>
        <p:nvPicPr>
          <p:cNvPr id="3" name="Picture 2">
            <a:extLst>
              <a:ext uri="{FF2B5EF4-FFF2-40B4-BE49-F238E27FC236}">
                <a16:creationId xmlns:a16="http://schemas.microsoft.com/office/drawing/2014/main" id="{AFDCB00A-B031-4FBB-87B4-6BEB9B08F4B2}"/>
              </a:ext>
            </a:extLst>
          </p:cNvPr>
          <p:cNvPicPr>
            <a:picLocks noChangeAspect="1"/>
          </p:cNvPicPr>
          <p:nvPr/>
        </p:nvPicPr>
        <p:blipFill>
          <a:blip r:embed="rId4"/>
          <a:stretch>
            <a:fillRect/>
          </a:stretch>
        </p:blipFill>
        <p:spPr>
          <a:xfrm>
            <a:off x="5063568" y="3443883"/>
            <a:ext cx="2251807" cy="14001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2682" t="29983" r="32250" b="30924"/>
          <a:stretch/>
        </p:blipFill>
        <p:spPr>
          <a:xfrm>
            <a:off x="6698401" y="544351"/>
            <a:ext cx="1568441" cy="1555894"/>
          </a:xfrm>
          <a:prstGeom prst="ellipse">
            <a:avLst/>
          </a:prstGeom>
          <a:ln>
            <a:noFill/>
          </a:ln>
          <a:effectLst>
            <a:softEdge rad="112500"/>
          </a:effectLst>
        </p:spPr>
      </p:pic>
      <p:pic>
        <p:nvPicPr>
          <p:cNvPr id="9" name="Picture 8">
            <a:extLst>
              <a:ext uri="{FF2B5EF4-FFF2-40B4-BE49-F238E27FC236}">
                <a16:creationId xmlns:a16="http://schemas.microsoft.com/office/drawing/2014/main" id="{AB395D2C-DF50-4DEF-8FEF-8E7BA4246C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705" y="3581399"/>
            <a:ext cx="2001295" cy="127355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Rectangle 1"/>
          <p:cNvSpPr/>
          <p:nvPr/>
        </p:nvSpPr>
        <p:spPr>
          <a:xfrm>
            <a:off x="100020" y="748174"/>
            <a:ext cx="5229225" cy="3647152"/>
          </a:xfrm>
          <a:prstGeom prst="rect">
            <a:avLst/>
          </a:prstGeom>
        </p:spPr>
        <p:txBody>
          <a:bodyPr wrap="square">
            <a:spAutoFit/>
          </a:bodyPr>
          <a:lstStyle/>
          <a:p>
            <a:pPr marL="342900" indent="-342900" algn="just">
              <a:buFont typeface="Arial" panose="020B0604020202020204" pitchFamily="34" charset="0"/>
              <a:buChar char="•"/>
            </a:pP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Hình</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ảnh</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các</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ngôi</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nhà</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sàn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cũng</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thường</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xuất</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hiện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trong</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mặt</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trống</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đồng</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thể</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hiện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cho</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việc</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khắc</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họa</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kiến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trúc</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nhà</a:t>
            </a:r>
            <a:r>
              <a:rPr lang="fr-FR" sz="2100" dirty="0">
                <a:solidFill>
                  <a:srgbClr val="050B87"/>
                </a:solidFill>
                <a:latin typeface="Times New Roman" panose="02020603050405020304" pitchFamily="18" charset="0"/>
                <a:cs typeface="Times New Roman" panose="02020603050405020304" pitchFamily="18" charset="0"/>
              </a:rPr>
              <a:t> ở </a:t>
            </a:r>
            <a:r>
              <a:rPr lang="fr-FR" sz="2100" dirty="0" err="1">
                <a:solidFill>
                  <a:srgbClr val="050B87"/>
                </a:solidFill>
                <a:latin typeface="Times New Roman" panose="02020603050405020304" pitchFamily="18" charset="0"/>
                <a:cs typeface="Times New Roman" panose="02020603050405020304" pitchFamily="18" charset="0"/>
              </a:rPr>
              <a:t>thời</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trước</a:t>
            </a:r>
            <a:r>
              <a:rPr lang="fr-FR" sz="2100" dirty="0">
                <a:solidFill>
                  <a:srgbClr val="050B87"/>
                </a:solidFill>
                <a:latin typeface="Times New Roman" panose="02020603050405020304" pitchFamily="18" charset="0"/>
                <a:cs typeface="Times New Roman" panose="02020603050405020304" pitchFamily="18" charset="0"/>
              </a:rPr>
              <a:t>. 2 </a:t>
            </a:r>
            <a:r>
              <a:rPr lang="fr-FR" sz="2100" dirty="0" err="1">
                <a:solidFill>
                  <a:srgbClr val="050B87"/>
                </a:solidFill>
                <a:latin typeface="Times New Roman" panose="02020603050405020304" pitchFamily="18" charset="0"/>
                <a:cs typeface="Times New Roman" panose="02020603050405020304" pitchFamily="18" charset="0"/>
              </a:rPr>
              <a:t>loại</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hình</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kiến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trúc</a:t>
            </a:r>
            <a:r>
              <a:rPr lang="fr-FR" sz="2100" dirty="0">
                <a:solidFill>
                  <a:srgbClr val="050B87"/>
                </a:solidFill>
                <a:latin typeface="Times New Roman" panose="02020603050405020304" pitchFamily="18" charset="0"/>
                <a:cs typeface="Times New Roman" panose="02020603050405020304" pitchFamily="18" charset="0"/>
              </a:rPr>
              <a:t> là </a:t>
            </a:r>
            <a:r>
              <a:rPr lang="fr-FR" sz="2100" dirty="0" err="1">
                <a:solidFill>
                  <a:srgbClr val="050B87"/>
                </a:solidFill>
                <a:latin typeface="Times New Roman" panose="02020603050405020304" pitchFamily="18" charset="0"/>
                <a:cs typeface="Times New Roman" panose="02020603050405020304" pitchFamily="18" charset="0"/>
              </a:rPr>
              <a:t>nhà</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sàn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mái</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cong</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và</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nhà</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sàn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mái</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phẳng</a:t>
            </a:r>
            <a:r>
              <a:rPr lang="fr-FR" sz="2100" dirty="0">
                <a:solidFill>
                  <a:srgbClr val="050B87"/>
                </a:solidFill>
                <a:latin typeface="Times New Roman" panose="02020603050405020304" pitchFamily="18" charset="0"/>
                <a:cs typeface="Times New Roman" panose="02020603050405020304" pitchFamily="18" charset="0"/>
              </a:rPr>
              <a:t>.</a:t>
            </a:r>
            <a:endParaRPr lang="en-US" sz="2100" dirty="0">
              <a:solidFill>
                <a:srgbClr val="050B87"/>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Hình</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người</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đội</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mũ</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cánh</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chim</a:t>
            </a:r>
            <a:r>
              <a:rPr lang="fr-FR" sz="2100" dirty="0">
                <a:solidFill>
                  <a:srgbClr val="050B87"/>
                </a:solidFill>
                <a:latin typeface="Times New Roman" panose="02020603050405020304" pitchFamily="18" charset="0"/>
                <a:cs typeface="Times New Roman" panose="02020603050405020304" pitchFamily="18" charset="0"/>
              </a:rPr>
              <a:t> ở </a:t>
            </a:r>
            <a:r>
              <a:rPr lang="fr-FR" sz="2100" dirty="0" err="1">
                <a:solidFill>
                  <a:srgbClr val="050B87"/>
                </a:solidFill>
                <a:latin typeface="Times New Roman" panose="02020603050405020304" pitchFamily="18" charset="0"/>
                <a:cs typeface="Times New Roman" panose="02020603050405020304" pitchFamily="18" charset="0"/>
              </a:rPr>
              <a:t>đầu</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mũi</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thuyền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đầu</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mũi</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tên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trên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mái</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chèo</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bánh</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lái</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thuyền</a:t>
            </a:r>
            <a:r>
              <a:rPr lang="fr-FR" sz="2100" dirty="0">
                <a:solidFill>
                  <a:srgbClr val="050B87"/>
                </a:solidFill>
                <a:latin typeface="Times New Roman" panose="02020603050405020304" pitchFamily="18" charset="0"/>
                <a:cs typeface="Times New Roman" panose="02020603050405020304" pitchFamily="18" charset="0"/>
              </a:rPr>
              <a:t>. </a:t>
            </a:r>
            <a:endParaRPr lang="en-US" sz="2100" dirty="0">
              <a:solidFill>
                <a:srgbClr val="050B87"/>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Cách</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sắp</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xếp</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các</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hoạ</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tiết</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trên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mặt</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trống</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đồng</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rất</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tinh</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xảo</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thể</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hiện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sự</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sắp</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xếp</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và</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vẽ</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rất</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thông</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minh</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tài</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tình</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của</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người</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Việt</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xưa</a:t>
            </a:r>
            <a:r>
              <a:rPr lang="fr-FR" sz="2100" dirty="0">
                <a:solidFill>
                  <a:srgbClr val="050B87"/>
                </a:solidFill>
                <a:latin typeface="Times New Roman" panose="02020603050405020304" pitchFamily="18" charset="0"/>
                <a:cs typeface="Times New Roman" panose="02020603050405020304" pitchFamily="18" charset="0"/>
              </a:rPr>
              <a:t>.</a:t>
            </a:r>
            <a:endParaRPr lang="en-US" sz="2100" dirty="0">
              <a:solidFill>
                <a:srgbClr val="050B8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5385484"/>
      </p:ext>
    </p:extLst>
  </p:cSld>
  <p:clrMapOvr>
    <a:masterClrMapping/>
  </p:clrMapOvr>
  <p:transition spd="med">
    <p:zoom/>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0" fill="hold"/>
                                        <p:tgtEl>
                                          <p:spTgt spid="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5000" fill="hold"/>
                                        <p:tgtEl>
                                          <p:spTgt spid="8"/>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100"/>
                                  </p:iterate>
                                  <p:childTnLst>
                                    <p:set>
                                      <p:cBhvr>
                                        <p:cTn id="12"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01" y="882988"/>
            <a:ext cx="3633855" cy="1901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ectangle 15"/>
          <p:cNvSpPr/>
          <p:nvPr/>
        </p:nvSpPr>
        <p:spPr>
          <a:xfrm>
            <a:off x="1258501" y="167249"/>
            <a:ext cx="7390199" cy="461665"/>
          </a:xfrm>
          <a:prstGeom prst="rect">
            <a:avLst/>
          </a:prstGeom>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MỘT SỐ HÌNH ẢNH TRÊN MẶT TRỐNG ĐỒNG</a:t>
            </a:r>
          </a:p>
        </p:txBody>
      </p:sp>
      <p:pic>
        <p:nvPicPr>
          <p:cNvPr id="4" name="Picture 3">
            <a:extLst>
              <a:ext uri="{FF2B5EF4-FFF2-40B4-BE49-F238E27FC236}">
                <a16:creationId xmlns:a16="http://schemas.microsoft.com/office/drawing/2014/main" id="{417A77A4-1027-4E47-B58E-F12BF4D83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7380" y="882990"/>
            <a:ext cx="3481320" cy="1901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AA79E3F9-DE1E-46BD-975F-51BFE4BE3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9765" y="3038681"/>
            <a:ext cx="3391582" cy="1901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22351396-C16B-4FC6-9A5A-8FFD75EAAA57}"/>
              </a:ext>
            </a:extLst>
          </p:cNvPr>
          <p:cNvPicPr>
            <a:picLocks noChangeAspect="1"/>
          </p:cNvPicPr>
          <p:nvPr/>
        </p:nvPicPr>
        <p:blipFill rotWithShape="1">
          <a:blip r:embed="rId5">
            <a:extLst>
              <a:ext uri="{28A0092B-C50C-407E-A947-70E740481C1C}">
                <a14:useLocalDpi xmlns:a14="http://schemas.microsoft.com/office/drawing/2010/main" val="0"/>
              </a:ext>
            </a:extLst>
          </a:blip>
          <a:srcRect r="42427"/>
          <a:stretch/>
        </p:blipFill>
        <p:spPr>
          <a:xfrm>
            <a:off x="283348" y="3038681"/>
            <a:ext cx="2575086" cy="1901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B612B07F-FFAC-4719-8F0D-DB3FAFCE3BE1}"/>
              </a:ext>
            </a:extLst>
          </p:cNvPr>
          <p:cNvPicPr>
            <a:picLocks noChangeAspect="1"/>
          </p:cNvPicPr>
          <p:nvPr/>
        </p:nvPicPr>
        <p:blipFill rotWithShape="1">
          <a:blip r:embed="rId6">
            <a:extLst>
              <a:ext uri="{28A0092B-C50C-407E-A947-70E740481C1C}">
                <a14:useLocalDpi xmlns:a14="http://schemas.microsoft.com/office/drawing/2010/main" val="0"/>
              </a:ext>
            </a:extLst>
          </a:blip>
          <a:srcRect t="8610" b="7194"/>
          <a:stretch/>
        </p:blipFill>
        <p:spPr>
          <a:xfrm>
            <a:off x="6772678" y="3049962"/>
            <a:ext cx="2205956" cy="1890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969704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93A389-4D16-471C-84B1-EC573C53B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0"/>
            <a:ext cx="9098901" cy="5143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4C838AE-D906-437C-8D32-54C283DF7357}"/>
              </a:ext>
            </a:extLst>
          </p:cNvPr>
          <p:cNvSpPr txBox="1"/>
          <p:nvPr/>
        </p:nvSpPr>
        <p:spPr>
          <a:xfrm>
            <a:off x="168301" y="1637393"/>
            <a:ext cx="8807397" cy="144655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2. CÁCH MÔ PHỎNG HỌA TIẾT BẰNG KĨ THUẬT IN </a:t>
            </a:r>
            <a:endParaRPr lang="en-PH"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79469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7"/>
          <p:cNvSpPr txBox="1">
            <a:spLocks noGrp="1"/>
          </p:cNvSpPr>
          <p:nvPr>
            <p:ph type="title"/>
          </p:nvPr>
        </p:nvSpPr>
        <p:spPr>
          <a:xfrm>
            <a:off x="1023937" y="92575"/>
            <a:ext cx="7096126" cy="576000"/>
          </a:xfrm>
          <a:prstGeom prst="rect">
            <a:avLst/>
          </a:prstGeom>
        </p:spPr>
        <p:txBody>
          <a:bodyPr spcFirstLastPara="1" wrap="square" lIns="91425" tIns="91425" rIns="91425" bIns="91425" anchor="b" anchorCtr="0">
            <a:noAutofit/>
          </a:bodyPr>
          <a:lstStyle/>
          <a:p>
            <a:pPr marL="0" lvl="0" indent="0"/>
            <a:r>
              <a:rPr lang="pt-BR" sz="2400" dirty="0">
                <a:solidFill>
                  <a:srgbClr val="FF0000"/>
                </a:solidFill>
                <a:latin typeface="Roboto" panose="02000000000000000000" pitchFamily="2" charset="0"/>
                <a:ea typeface="Roboto" panose="02000000000000000000" pitchFamily="2" charset="0"/>
              </a:rPr>
              <a:t>Quan sát và chỉ ra cách tạo hình bằng kĩ thuật in</a:t>
            </a: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3030" r="52170"/>
          <a:stretch/>
        </p:blipFill>
        <p:spPr bwMode="auto">
          <a:xfrm>
            <a:off x="313708" y="2987214"/>
            <a:ext cx="2246036" cy="17459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ontent Placeholder 2">
            <a:extLst>
              <a:ext uri="{FF2B5EF4-FFF2-40B4-BE49-F238E27FC236}">
                <a16:creationId xmlns:a16="http://schemas.microsoft.com/office/drawing/2014/main" id="{3315B702-B798-4295-BF48-A4AFC6E6F8E7}"/>
              </a:ext>
            </a:extLst>
          </p:cNvPr>
          <p:cNvSpPr txBox="1">
            <a:spLocks/>
          </p:cNvSpPr>
          <p:nvPr/>
        </p:nvSpPr>
        <p:spPr>
          <a:xfrm>
            <a:off x="5039052" y="1031099"/>
            <a:ext cx="3893953" cy="3587750"/>
          </a:xfrm>
          <a:prstGeom prst="rect">
            <a:avLst/>
          </a:prstGeom>
        </p:spPr>
        <p:txBody>
          <a:bodyPr spcFirstLastPara="1" vert="horz" wrap="square" lIns="91425" tIns="91425" rIns="91425" bIns="91425" rtlCol="0" anchor="t" anchorCtr="0">
            <a:noAutofit/>
          </a:bodyPr>
          <a:lstStyle>
            <a:lvl1pPr marL="457200" lvl="0" indent="-304800" algn="ctr" defTabSz="342900" rtl="0" eaLnBrk="1" latinLnBrk="0" hangingPunct="1">
              <a:lnSpc>
                <a:spcPct val="100000"/>
              </a:lnSpc>
              <a:spcBef>
                <a:spcPts val="0"/>
              </a:spcBef>
              <a:spcAft>
                <a:spcPts val="0"/>
              </a:spcAft>
              <a:buClr>
                <a:schemeClr val="accent1"/>
              </a:buClr>
              <a:buSzPts val="1200"/>
              <a:buFont typeface="Wingdings 3" charset="2"/>
              <a:buChar char="●"/>
              <a:defRPr sz="1350" kern="1200">
                <a:solidFill>
                  <a:schemeClr val="tx1">
                    <a:lumMod val="75000"/>
                    <a:lumOff val="25000"/>
                  </a:schemeClr>
                </a:solidFill>
                <a:latin typeface="+mn-lt"/>
                <a:ea typeface="+mn-ea"/>
                <a:cs typeface="+mn-cs"/>
              </a:defRPr>
            </a:lvl1pPr>
            <a:lvl2pPr marL="914400" lvl="1" indent="-304800" algn="l" defTabSz="342900" rtl="0" eaLnBrk="1" latinLnBrk="0" hangingPunct="1">
              <a:spcBef>
                <a:spcPts val="0"/>
              </a:spcBef>
              <a:spcAft>
                <a:spcPts val="0"/>
              </a:spcAft>
              <a:buClr>
                <a:schemeClr val="accent1"/>
              </a:buClr>
              <a:buSzPts val="1200"/>
              <a:buFont typeface="Wingdings 3" charset="2"/>
              <a:buChar char="○"/>
              <a:defRPr sz="1200" kern="1200">
                <a:solidFill>
                  <a:schemeClr val="tx1">
                    <a:lumMod val="75000"/>
                    <a:lumOff val="25000"/>
                  </a:schemeClr>
                </a:solidFill>
                <a:latin typeface="+mn-lt"/>
                <a:ea typeface="+mn-ea"/>
                <a:cs typeface="+mn-cs"/>
              </a:defRPr>
            </a:lvl2pPr>
            <a:lvl3pPr marL="1371600" lvl="2" indent="-304800" algn="l" defTabSz="342900" rtl="0" eaLnBrk="1" latinLnBrk="0" hangingPunct="1">
              <a:spcBef>
                <a:spcPts val="1600"/>
              </a:spcBef>
              <a:spcAft>
                <a:spcPts val="0"/>
              </a:spcAft>
              <a:buClr>
                <a:schemeClr val="accent1"/>
              </a:buClr>
              <a:buSzPts val="1200"/>
              <a:buFont typeface="Wingdings 3" charset="2"/>
              <a:buChar char="■"/>
              <a:defRPr sz="1200" kern="1200">
                <a:solidFill>
                  <a:schemeClr val="tx1">
                    <a:lumMod val="75000"/>
                    <a:lumOff val="25000"/>
                  </a:schemeClr>
                </a:solidFill>
                <a:latin typeface="+mn-lt"/>
                <a:ea typeface="+mn-ea"/>
                <a:cs typeface="+mn-cs"/>
              </a:defRPr>
            </a:lvl3pPr>
            <a:lvl4pPr marL="1828800" lvl="3" indent="-304800" algn="l" defTabSz="342900" rtl="0" eaLnBrk="1" latinLnBrk="0" hangingPunct="1">
              <a:spcBef>
                <a:spcPts val="1600"/>
              </a:spcBef>
              <a:spcAft>
                <a:spcPts val="0"/>
              </a:spcAft>
              <a:buClr>
                <a:schemeClr val="accent1"/>
              </a:buClr>
              <a:buSzPts val="1200"/>
              <a:buFont typeface="Wingdings 3" charset="2"/>
              <a:buChar char="●"/>
              <a:defRPr sz="1200" kern="1200">
                <a:solidFill>
                  <a:schemeClr val="tx1">
                    <a:lumMod val="75000"/>
                    <a:lumOff val="25000"/>
                  </a:schemeClr>
                </a:solidFill>
                <a:latin typeface="+mn-lt"/>
                <a:ea typeface="+mn-ea"/>
                <a:cs typeface="+mn-cs"/>
              </a:defRPr>
            </a:lvl4pPr>
            <a:lvl5pPr marL="2286000" lvl="4" indent="-304800" algn="l" defTabSz="342900" rtl="0" eaLnBrk="1" latinLnBrk="0" hangingPunct="1">
              <a:spcBef>
                <a:spcPts val="1600"/>
              </a:spcBef>
              <a:spcAft>
                <a:spcPts val="0"/>
              </a:spcAft>
              <a:buClr>
                <a:schemeClr val="accent1"/>
              </a:buClr>
              <a:buSzPts val="1200"/>
              <a:buFont typeface="Wingdings 3" charset="2"/>
              <a:buChar char="○"/>
              <a:defRPr sz="1200" kern="1200">
                <a:solidFill>
                  <a:schemeClr val="tx1">
                    <a:lumMod val="75000"/>
                    <a:lumOff val="25000"/>
                  </a:schemeClr>
                </a:solidFill>
                <a:latin typeface="+mn-lt"/>
                <a:ea typeface="+mn-ea"/>
                <a:cs typeface="+mn-cs"/>
              </a:defRPr>
            </a:lvl5pPr>
            <a:lvl6pPr marL="2743200" lvl="5" indent="-304800" algn="l" defTabSz="342900" rtl="0" eaLnBrk="1" latinLnBrk="0" hangingPunct="1">
              <a:spcBef>
                <a:spcPts val="1600"/>
              </a:spcBef>
              <a:spcAft>
                <a:spcPts val="0"/>
              </a:spcAft>
              <a:buClr>
                <a:schemeClr val="accent1"/>
              </a:buClr>
              <a:buSzPts val="1200"/>
              <a:buFont typeface="Wingdings 3" charset="2"/>
              <a:buChar char="■"/>
              <a:defRPr sz="1200" kern="1200">
                <a:solidFill>
                  <a:schemeClr val="tx1">
                    <a:lumMod val="75000"/>
                    <a:lumOff val="25000"/>
                  </a:schemeClr>
                </a:solidFill>
                <a:latin typeface="+mn-lt"/>
                <a:ea typeface="+mn-ea"/>
                <a:cs typeface="+mn-cs"/>
              </a:defRPr>
            </a:lvl6pPr>
            <a:lvl7pPr marL="3200400" lvl="6" indent="-304800" algn="l" defTabSz="342900" rtl="0" eaLnBrk="1" latinLnBrk="0" hangingPunct="1">
              <a:spcBef>
                <a:spcPts val="1600"/>
              </a:spcBef>
              <a:spcAft>
                <a:spcPts val="0"/>
              </a:spcAft>
              <a:buClr>
                <a:schemeClr val="accent1"/>
              </a:buClr>
              <a:buSzPts val="1200"/>
              <a:buFont typeface="Wingdings 3" charset="2"/>
              <a:buChar char="●"/>
              <a:defRPr sz="1200" kern="1200">
                <a:solidFill>
                  <a:schemeClr val="tx1">
                    <a:lumMod val="75000"/>
                    <a:lumOff val="25000"/>
                  </a:schemeClr>
                </a:solidFill>
                <a:latin typeface="+mn-lt"/>
                <a:ea typeface="+mn-ea"/>
                <a:cs typeface="+mn-cs"/>
              </a:defRPr>
            </a:lvl7pPr>
            <a:lvl8pPr marL="3657600" lvl="7" indent="-304800" algn="l" defTabSz="342900" rtl="0" eaLnBrk="1" latinLnBrk="0" hangingPunct="1">
              <a:spcBef>
                <a:spcPts val="1600"/>
              </a:spcBef>
              <a:spcAft>
                <a:spcPts val="0"/>
              </a:spcAft>
              <a:buClr>
                <a:schemeClr val="accent1"/>
              </a:buClr>
              <a:buSzPts val="1200"/>
              <a:buFont typeface="Wingdings 3" charset="2"/>
              <a:buChar char="○"/>
              <a:defRPr sz="1200" kern="1200">
                <a:solidFill>
                  <a:schemeClr val="tx1">
                    <a:lumMod val="75000"/>
                    <a:lumOff val="25000"/>
                  </a:schemeClr>
                </a:solidFill>
                <a:latin typeface="+mn-lt"/>
                <a:ea typeface="+mn-ea"/>
                <a:cs typeface="+mn-cs"/>
              </a:defRPr>
            </a:lvl8pPr>
            <a:lvl9pPr marL="4114800" lvl="8" indent="-304800" algn="l" defTabSz="342900" rtl="0" eaLnBrk="1" latinLnBrk="0" hangingPunct="1">
              <a:spcBef>
                <a:spcPts val="1600"/>
              </a:spcBef>
              <a:spcAft>
                <a:spcPts val="1600"/>
              </a:spcAft>
              <a:buClr>
                <a:schemeClr val="accent1"/>
              </a:buClr>
              <a:buSzPts val="1200"/>
              <a:buFont typeface="Wingdings 3" charset="2"/>
              <a:buChar char="■"/>
              <a:defRPr sz="1200" kern="1200">
                <a:solidFill>
                  <a:schemeClr val="tx1">
                    <a:lumMod val="75000"/>
                    <a:lumOff val="25000"/>
                  </a:schemeClr>
                </a:solidFill>
                <a:latin typeface="+mn-lt"/>
                <a:ea typeface="+mn-ea"/>
                <a:cs typeface="+mn-cs"/>
              </a:defRPr>
            </a:lvl9pPr>
          </a:lstStyle>
          <a:p>
            <a:pPr marL="152400" indent="0" algn="just">
              <a:buNone/>
            </a:pPr>
            <a:r>
              <a:rPr lang="en-US" altLang="en-US" sz="2000" dirty="0">
                <a:solidFill>
                  <a:srgbClr val="FF0000"/>
                </a:solidFill>
                <a:latin typeface="Roboto" panose="02000000000000000000" pitchFamily="2" charset="0"/>
                <a:ea typeface="Roboto" panose="02000000000000000000" pitchFamily="2" charset="0"/>
              </a:rPr>
              <a:t>1</a:t>
            </a:r>
            <a:r>
              <a:rPr lang="en-US" altLang="en-US" sz="2000" dirty="0">
                <a:solidFill>
                  <a:srgbClr val="050B87"/>
                </a:solidFill>
                <a:latin typeface="Roboto" panose="02000000000000000000" pitchFamily="2" charset="0"/>
                <a:ea typeface="Roboto" panose="02000000000000000000" pitchFamily="2" charset="0"/>
              </a:rPr>
              <a:t>. </a:t>
            </a:r>
            <a:r>
              <a:rPr lang="vi-VN" altLang="en-US" sz="2000" dirty="0">
                <a:solidFill>
                  <a:srgbClr val="050B87"/>
                </a:solidFill>
                <a:latin typeface="Roboto" panose="02000000000000000000" pitchFamily="2" charset="0"/>
                <a:ea typeface="Roboto" panose="02000000000000000000" pitchFamily="2" charset="0"/>
              </a:rPr>
              <a:t>Mô phỏng hình trống đồng lên mặt xốp. Ấn nhẹ đầu bút theo nét vẽ để tạo khuôn in.</a:t>
            </a:r>
            <a:endParaRPr lang="en-US" altLang="en-US" sz="2000" dirty="0">
              <a:solidFill>
                <a:srgbClr val="050B87"/>
              </a:solidFill>
              <a:latin typeface="Roboto" panose="02000000000000000000" pitchFamily="2" charset="0"/>
              <a:ea typeface="Roboto" panose="02000000000000000000" pitchFamily="2" charset="0"/>
            </a:endParaRPr>
          </a:p>
          <a:p>
            <a:pPr marL="152400" indent="0" algn="just">
              <a:buNone/>
            </a:pPr>
            <a:endParaRPr lang="en-US" altLang="en-US" sz="2000" dirty="0">
              <a:solidFill>
                <a:srgbClr val="050B87"/>
              </a:solidFill>
              <a:latin typeface="Roboto" panose="02000000000000000000" pitchFamily="2" charset="0"/>
              <a:ea typeface="Roboto" panose="02000000000000000000" pitchFamily="2" charset="0"/>
            </a:endParaRPr>
          </a:p>
          <a:p>
            <a:pPr marL="152400" indent="0" algn="just">
              <a:buNone/>
            </a:pPr>
            <a:r>
              <a:rPr lang="vi-VN" altLang="en-US" sz="2000" dirty="0">
                <a:solidFill>
                  <a:srgbClr val="FF0000"/>
                </a:solidFill>
                <a:latin typeface="Roboto" panose="02000000000000000000" pitchFamily="2" charset="0"/>
                <a:ea typeface="Roboto" panose="02000000000000000000" pitchFamily="2" charset="0"/>
              </a:rPr>
              <a:t>2</a:t>
            </a:r>
            <a:r>
              <a:rPr lang="vi-VN" altLang="en-US" sz="2000" dirty="0">
                <a:solidFill>
                  <a:srgbClr val="050B87"/>
                </a:solidFill>
                <a:latin typeface="Roboto" panose="02000000000000000000" pitchFamily="2" charset="0"/>
                <a:ea typeface="Roboto" panose="02000000000000000000" pitchFamily="2" charset="0"/>
              </a:rPr>
              <a:t>. Bôi màu lên mặt khuôn in.</a:t>
            </a:r>
            <a:endParaRPr lang="en-US" altLang="en-US" sz="2000" dirty="0">
              <a:solidFill>
                <a:srgbClr val="050B87"/>
              </a:solidFill>
              <a:latin typeface="Roboto" panose="02000000000000000000" pitchFamily="2" charset="0"/>
              <a:ea typeface="Roboto" panose="02000000000000000000" pitchFamily="2" charset="0"/>
            </a:endParaRPr>
          </a:p>
          <a:p>
            <a:pPr marL="152400" indent="0" algn="just">
              <a:buNone/>
            </a:pPr>
            <a:endParaRPr lang="vi-VN" altLang="en-US" sz="2000" dirty="0">
              <a:solidFill>
                <a:srgbClr val="050B87"/>
              </a:solidFill>
              <a:latin typeface="Roboto" panose="02000000000000000000" pitchFamily="2" charset="0"/>
              <a:ea typeface="Roboto" panose="02000000000000000000" pitchFamily="2" charset="0"/>
            </a:endParaRPr>
          </a:p>
          <a:p>
            <a:pPr marL="152400" indent="0" algn="just">
              <a:buNone/>
            </a:pPr>
            <a:r>
              <a:rPr lang="vi-VN" altLang="en-US" sz="2000" dirty="0">
                <a:solidFill>
                  <a:srgbClr val="FF0000"/>
                </a:solidFill>
                <a:latin typeface="Roboto" panose="02000000000000000000" pitchFamily="2" charset="0"/>
                <a:ea typeface="Roboto" panose="02000000000000000000" pitchFamily="2" charset="0"/>
              </a:rPr>
              <a:t>3</a:t>
            </a:r>
            <a:r>
              <a:rPr lang="vi-VN" altLang="en-US" sz="2000" dirty="0">
                <a:solidFill>
                  <a:srgbClr val="050B87"/>
                </a:solidFill>
                <a:latin typeface="Roboto" panose="02000000000000000000" pitchFamily="2" charset="0"/>
                <a:ea typeface="Roboto" panose="02000000000000000000" pitchFamily="2" charset="0"/>
              </a:rPr>
              <a:t>. Đặt giấy lên khuôn, dùng tay hoặc giấy mềm xoa đều lên mặt giấy tạo hình in. </a:t>
            </a:r>
            <a:endParaRPr lang="en-US" altLang="en-US" sz="2000" dirty="0">
              <a:solidFill>
                <a:srgbClr val="050B87"/>
              </a:solidFill>
              <a:latin typeface="Roboto" panose="02000000000000000000" pitchFamily="2" charset="0"/>
              <a:ea typeface="Roboto" panose="02000000000000000000" pitchFamily="2" charset="0"/>
            </a:endParaRPr>
          </a:p>
          <a:p>
            <a:pPr marL="152400" indent="0" algn="just">
              <a:buNone/>
            </a:pPr>
            <a:endParaRPr lang="vi-VN" altLang="en-US" sz="2000" dirty="0">
              <a:solidFill>
                <a:srgbClr val="050B87"/>
              </a:solidFill>
              <a:latin typeface="Roboto" panose="02000000000000000000" pitchFamily="2" charset="0"/>
              <a:ea typeface="Roboto" panose="02000000000000000000" pitchFamily="2" charset="0"/>
            </a:endParaRPr>
          </a:p>
          <a:p>
            <a:pPr marL="152400" indent="0" algn="just">
              <a:buNone/>
            </a:pPr>
            <a:r>
              <a:rPr lang="vi-VN" altLang="en-US" sz="2000" dirty="0">
                <a:solidFill>
                  <a:srgbClr val="FF0000"/>
                </a:solidFill>
                <a:latin typeface="Roboto" panose="02000000000000000000" pitchFamily="2" charset="0"/>
                <a:ea typeface="Roboto" panose="02000000000000000000" pitchFamily="2" charset="0"/>
              </a:rPr>
              <a:t>4</a:t>
            </a:r>
            <a:r>
              <a:rPr lang="vi-VN" altLang="en-US" sz="2000" dirty="0">
                <a:solidFill>
                  <a:srgbClr val="050B87"/>
                </a:solidFill>
                <a:latin typeface="Roboto" panose="02000000000000000000" pitchFamily="2" charset="0"/>
                <a:ea typeface="Roboto" panose="02000000000000000000" pitchFamily="2" charset="0"/>
              </a:rPr>
              <a:t>. Nhấc giấy ra khỏi khuôn in.</a:t>
            </a:r>
            <a:endParaRPr lang="en-US" altLang="en-US" sz="2000" dirty="0">
              <a:solidFill>
                <a:srgbClr val="050B87"/>
              </a:solidFill>
              <a:latin typeface="Roboto" panose="02000000000000000000" pitchFamily="2" charset="0"/>
              <a:ea typeface="Roboto" panose="02000000000000000000" pitchFamily="2" charset="0"/>
            </a:endParaRPr>
          </a:p>
        </p:txBody>
      </p:sp>
      <p:pic>
        <p:nvPicPr>
          <p:cNvPr id="9" name="Picture 2">
            <a:extLst>
              <a:ext uri="{FF2B5EF4-FFF2-40B4-BE49-F238E27FC236}">
                <a16:creationId xmlns:a16="http://schemas.microsoft.com/office/drawing/2014/main" id="{4C3902A3-0007-4CE6-B4E1-6DC8A721C6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144" t="53030"/>
          <a:stretch/>
        </p:blipFill>
        <p:spPr bwMode="auto">
          <a:xfrm>
            <a:off x="2721015" y="2987214"/>
            <a:ext cx="2305050" cy="17459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a:extLst>
              <a:ext uri="{FF2B5EF4-FFF2-40B4-BE49-F238E27FC236}">
                <a16:creationId xmlns:a16="http://schemas.microsoft.com/office/drawing/2014/main" id="{EE0CDADC-FDEA-4FAE-B1BB-FD7134DB3B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423" t="2811" b="52588"/>
          <a:stretch/>
        </p:blipFill>
        <p:spPr bwMode="auto">
          <a:xfrm>
            <a:off x="2736563" y="1017358"/>
            <a:ext cx="2245589" cy="15675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3B902F39-AB6E-437A-B2AE-DF25208AAC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417" b="58605"/>
          <a:stretch/>
        </p:blipFill>
        <p:spPr bwMode="auto">
          <a:xfrm>
            <a:off x="294531" y="1017358"/>
            <a:ext cx="2324227" cy="15675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BC7797C5-B835-46D6-B987-4C90F5E9FB7E}"/>
              </a:ext>
            </a:extLst>
          </p:cNvPr>
          <p:cNvSpPr txBox="1"/>
          <p:nvPr/>
        </p:nvSpPr>
        <p:spPr>
          <a:xfrm>
            <a:off x="1213510" y="2558017"/>
            <a:ext cx="317716" cy="369332"/>
          </a:xfrm>
          <a:prstGeom prst="rect">
            <a:avLst/>
          </a:prstGeom>
          <a:noFill/>
        </p:spPr>
        <p:txBody>
          <a:bodyPr wrap="none" rtlCol="0">
            <a:spAutoFit/>
          </a:bodyPr>
          <a:lstStyle/>
          <a:p>
            <a:r>
              <a:rPr lang="en-US" b="1" dirty="0">
                <a:solidFill>
                  <a:srgbClr val="FF0000"/>
                </a:solidFill>
                <a:latin typeface="Roboto" panose="02000000000000000000" pitchFamily="2" charset="0"/>
                <a:ea typeface="Roboto" panose="02000000000000000000" pitchFamily="2" charset="0"/>
              </a:rPr>
              <a:t>1</a:t>
            </a:r>
          </a:p>
        </p:txBody>
      </p:sp>
      <p:sp>
        <p:nvSpPr>
          <p:cNvPr id="13" name="TextBox 12">
            <a:extLst>
              <a:ext uri="{FF2B5EF4-FFF2-40B4-BE49-F238E27FC236}">
                <a16:creationId xmlns:a16="http://schemas.microsoft.com/office/drawing/2014/main" id="{F8CE8EE1-1BC3-4B9D-80D7-7ABFEC56341F}"/>
              </a:ext>
            </a:extLst>
          </p:cNvPr>
          <p:cNvSpPr txBox="1"/>
          <p:nvPr/>
        </p:nvSpPr>
        <p:spPr>
          <a:xfrm>
            <a:off x="3640540" y="2611532"/>
            <a:ext cx="317716" cy="369332"/>
          </a:xfrm>
          <a:prstGeom prst="rect">
            <a:avLst/>
          </a:prstGeom>
          <a:noFill/>
        </p:spPr>
        <p:txBody>
          <a:bodyPr wrap="none" rtlCol="0">
            <a:spAutoFit/>
          </a:bodyPr>
          <a:lstStyle/>
          <a:p>
            <a:r>
              <a:rPr lang="en-US" b="1" dirty="0">
                <a:solidFill>
                  <a:srgbClr val="FF0000"/>
                </a:solidFill>
                <a:latin typeface="Roboto" panose="02000000000000000000" pitchFamily="2" charset="0"/>
                <a:ea typeface="Roboto" panose="02000000000000000000" pitchFamily="2" charset="0"/>
              </a:rPr>
              <a:t>2</a:t>
            </a:r>
          </a:p>
        </p:txBody>
      </p:sp>
      <p:sp>
        <p:nvSpPr>
          <p:cNvPr id="14" name="TextBox 13">
            <a:extLst>
              <a:ext uri="{FF2B5EF4-FFF2-40B4-BE49-F238E27FC236}">
                <a16:creationId xmlns:a16="http://schemas.microsoft.com/office/drawing/2014/main" id="{BE432EC6-24F3-44E2-ACDE-FB15014F39D6}"/>
              </a:ext>
            </a:extLst>
          </p:cNvPr>
          <p:cNvSpPr txBox="1"/>
          <p:nvPr/>
        </p:nvSpPr>
        <p:spPr>
          <a:xfrm>
            <a:off x="3640540" y="4705329"/>
            <a:ext cx="317716" cy="369332"/>
          </a:xfrm>
          <a:prstGeom prst="rect">
            <a:avLst/>
          </a:prstGeom>
          <a:noFill/>
        </p:spPr>
        <p:txBody>
          <a:bodyPr wrap="none" rtlCol="0">
            <a:spAutoFit/>
          </a:bodyPr>
          <a:lstStyle/>
          <a:p>
            <a:r>
              <a:rPr lang="en-US" b="1" dirty="0">
                <a:solidFill>
                  <a:srgbClr val="FF0000"/>
                </a:solidFill>
                <a:latin typeface="Roboto" panose="02000000000000000000" pitchFamily="2" charset="0"/>
                <a:ea typeface="Roboto" panose="02000000000000000000" pitchFamily="2" charset="0"/>
              </a:rPr>
              <a:t>4</a:t>
            </a:r>
          </a:p>
        </p:txBody>
      </p:sp>
      <p:sp>
        <p:nvSpPr>
          <p:cNvPr id="15" name="TextBox 14">
            <a:extLst>
              <a:ext uri="{FF2B5EF4-FFF2-40B4-BE49-F238E27FC236}">
                <a16:creationId xmlns:a16="http://schemas.microsoft.com/office/drawing/2014/main" id="{85B18ABB-5FE1-4DBC-92B7-A375FB594CC6}"/>
              </a:ext>
            </a:extLst>
          </p:cNvPr>
          <p:cNvSpPr txBox="1"/>
          <p:nvPr/>
        </p:nvSpPr>
        <p:spPr>
          <a:xfrm>
            <a:off x="1277868" y="4733147"/>
            <a:ext cx="317716" cy="369332"/>
          </a:xfrm>
          <a:prstGeom prst="rect">
            <a:avLst/>
          </a:prstGeom>
          <a:noFill/>
        </p:spPr>
        <p:txBody>
          <a:bodyPr wrap="none" rtlCol="0">
            <a:spAutoFit/>
          </a:bodyPr>
          <a:lstStyle/>
          <a:p>
            <a:r>
              <a:rPr lang="en-US" b="1" dirty="0">
                <a:solidFill>
                  <a:srgbClr val="FF0000"/>
                </a:solidFill>
                <a:latin typeface="Roboto" panose="02000000000000000000" pitchFamily="2" charset="0"/>
                <a:ea typeface="Roboto" panose="02000000000000000000" pitchFamily="2" charset="0"/>
              </a:rPr>
              <a:t>3</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 calcmode="lin" valueType="num">
                                      <p:cBhvr>
                                        <p:cTn id="13"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anim calcmode="lin" valueType="num">
                                      <p:cBhvr>
                                        <p:cTn id="19" dur="500" fill="hold"/>
                                        <p:tgtEl>
                                          <p:spTgt spid="19">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9">
                                            <p:txEl>
                                              <p:pRg st="6" end="6"/>
                                            </p:txEl>
                                          </p:spTgt>
                                        </p:tgtEl>
                                        <p:attrNameLst>
                                          <p:attrName>style.visibility</p:attrName>
                                        </p:attrNameLst>
                                      </p:cBhvr>
                                      <p:to>
                                        <p:strVal val="visible"/>
                                      </p:to>
                                    </p:set>
                                    <p:anim calcmode="lin" valueType="num">
                                      <p:cBhvr>
                                        <p:cTn id="25" dur="500" fill="hold"/>
                                        <p:tgtEl>
                                          <p:spTgt spid="19">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19">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473" y="806535"/>
            <a:ext cx="2117133" cy="1815882"/>
          </a:xfrm>
          <a:prstGeom prst="rect">
            <a:avLst/>
          </a:prstGeom>
        </p:spPr>
        <p:txBody>
          <a:bodyPr wrap="square">
            <a:spAutoFit/>
          </a:bodyPr>
          <a:lstStyle/>
          <a:p>
            <a:pPr algn="just"/>
            <a:r>
              <a:rPr lang="nl-NL" sz="1400" b="1" u="sng" dirty="0">
                <a:solidFill>
                  <a:srgbClr val="050B87"/>
                </a:solidFill>
                <a:latin typeface="Roboto" panose="02000000000000000000" pitchFamily="2" charset="0"/>
                <a:ea typeface="Roboto" panose="02000000000000000000" pitchFamily="2" charset="0"/>
              </a:rPr>
              <a:t>Bước 1</a:t>
            </a:r>
            <a:r>
              <a:rPr lang="nl-NL" sz="1400" b="1" dirty="0">
                <a:solidFill>
                  <a:srgbClr val="050B87"/>
                </a:solidFill>
                <a:latin typeface="Roboto" panose="02000000000000000000" pitchFamily="2" charset="0"/>
                <a:ea typeface="Roboto" panose="02000000000000000000" pitchFamily="2" charset="0"/>
              </a:rPr>
              <a:t>: Các em chọn 1 hình họa tiết trống đồng mà mình thích, vẽ lại hình đó lên bề mặt hộp xốp. Ấn nhẹ đầu bút theo nét đã vẽ để nét lún sâu hơn trên mặt xốp tạo được khuôn in.</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1960" b="52217"/>
          <a:stretch/>
        </p:blipFill>
        <p:spPr bwMode="auto">
          <a:xfrm>
            <a:off x="2492834" y="810748"/>
            <a:ext cx="2267792" cy="1785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041632" y="1000749"/>
            <a:ext cx="1574084" cy="1384995"/>
          </a:xfrm>
          <a:prstGeom prst="rect">
            <a:avLst/>
          </a:prstGeom>
          <a:noFill/>
        </p:spPr>
        <p:txBody>
          <a:bodyPr wrap="square" rtlCol="0">
            <a:spAutoFit/>
          </a:bodyPr>
          <a:lstStyle/>
          <a:p>
            <a:pPr algn="just"/>
            <a:r>
              <a:rPr lang="en-US" sz="1400" b="1" u="sng" dirty="0" err="1">
                <a:solidFill>
                  <a:srgbClr val="050B87"/>
                </a:solidFill>
                <a:latin typeface="Roboto" panose="02000000000000000000" pitchFamily="2" charset="0"/>
                <a:ea typeface="Roboto" panose="02000000000000000000" pitchFamily="2" charset="0"/>
              </a:rPr>
              <a:t>Bước</a:t>
            </a:r>
            <a:r>
              <a:rPr lang="en-US" sz="1400" b="1" u="sng" dirty="0">
                <a:solidFill>
                  <a:srgbClr val="050B87"/>
                </a:solidFill>
                <a:latin typeface="Roboto" panose="02000000000000000000" pitchFamily="2" charset="0"/>
                <a:ea typeface="Roboto" panose="02000000000000000000" pitchFamily="2" charset="0"/>
              </a:rPr>
              <a:t> 2</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Các</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em</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lấy</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màu</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nước</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bôi</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màu</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lên</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mặt</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khuôn</a:t>
            </a:r>
            <a:r>
              <a:rPr lang="en-US" sz="1400" b="1" dirty="0">
                <a:solidFill>
                  <a:srgbClr val="050B87"/>
                </a:solidFill>
                <a:latin typeface="Roboto" panose="02000000000000000000" pitchFamily="2" charset="0"/>
                <a:ea typeface="Roboto" panose="02000000000000000000" pitchFamily="2" charset="0"/>
              </a:rPr>
              <a:t> in </a:t>
            </a:r>
            <a:r>
              <a:rPr lang="en-US" sz="1400" b="1" dirty="0" err="1">
                <a:solidFill>
                  <a:srgbClr val="050B87"/>
                </a:solidFill>
                <a:latin typeface="Roboto" panose="02000000000000000000" pitchFamily="2" charset="0"/>
                <a:ea typeface="Roboto" panose="02000000000000000000" pitchFamily="2" charset="0"/>
              </a:rPr>
              <a:t>như</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hình</a:t>
            </a:r>
            <a:r>
              <a:rPr lang="en-US" sz="1400" b="1" dirty="0">
                <a:solidFill>
                  <a:srgbClr val="050B87"/>
                </a:solidFill>
                <a:latin typeface="Roboto" panose="02000000000000000000" pitchFamily="2" charset="0"/>
                <a:ea typeface="Roboto" panose="02000000000000000000" pitchFamily="2" charset="0"/>
              </a:rPr>
              <a:t>.</a:t>
            </a:r>
          </a:p>
          <a:p>
            <a:pPr algn="just"/>
            <a:endParaRPr lang="en-US" sz="1400" b="1" dirty="0">
              <a:solidFill>
                <a:srgbClr val="050B87"/>
              </a:solidFill>
              <a:latin typeface="Roboto" panose="02000000000000000000" pitchFamily="2" charset="0"/>
              <a:ea typeface="Roboto" panose="02000000000000000000" pitchFamily="2" charset="0"/>
            </a:endParaRPr>
          </a:p>
        </p:txBody>
      </p:sp>
      <p:sp>
        <p:nvSpPr>
          <p:cNvPr id="6" name="TextBox 5"/>
          <p:cNvSpPr txBox="1"/>
          <p:nvPr/>
        </p:nvSpPr>
        <p:spPr>
          <a:xfrm>
            <a:off x="134653" y="3234060"/>
            <a:ext cx="1944098" cy="1600438"/>
          </a:xfrm>
          <a:prstGeom prst="rect">
            <a:avLst/>
          </a:prstGeom>
          <a:noFill/>
        </p:spPr>
        <p:txBody>
          <a:bodyPr wrap="square" rtlCol="0">
            <a:spAutoFit/>
          </a:bodyPr>
          <a:lstStyle/>
          <a:p>
            <a:pPr algn="just"/>
            <a:r>
              <a:rPr lang="en-US" sz="1400" b="1" u="sng" dirty="0" err="1">
                <a:solidFill>
                  <a:srgbClr val="050B87"/>
                </a:solidFill>
                <a:latin typeface="Roboto" panose="02000000000000000000" pitchFamily="2" charset="0"/>
                <a:ea typeface="Roboto" panose="02000000000000000000" pitchFamily="2" charset="0"/>
              </a:rPr>
              <a:t>Bước</a:t>
            </a:r>
            <a:r>
              <a:rPr lang="en-US" sz="1400" b="1" u="sng" dirty="0">
                <a:solidFill>
                  <a:srgbClr val="050B87"/>
                </a:solidFill>
                <a:latin typeface="Roboto" panose="02000000000000000000" pitchFamily="2" charset="0"/>
                <a:ea typeface="Roboto" panose="02000000000000000000" pitchFamily="2" charset="0"/>
              </a:rPr>
              <a:t> 3</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Các</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em</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Lấy</a:t>
            </a:r>
            <a:r>
              <a:rPr lang="en-US" sz="1400" b="1" dirty="0">
                <a:solidFill>
                  <a:srgbClr val="050B87"/>
                </a:solidFill>
                <a:latin typeface="Roboto" panose="02000000000000000000" pitchFamily="2" charset="0"/>
                <a:ea typeface="Roboto" panose="02000000000000000000" pitchFamily="2" charset="0"/>
              </a:rPr>
              <a:t> 1 </a:t>
            </a:r>
            <a:r>
              <a:rPr lang="en-US" sz="1400" b="1" dirty="0" err="1">
                <a:solidFill>
                  <a:srgbClr val="050B87"/>
                </a:solidFill>
                <a:latin typeface="Roboto" panose="02000000000000000000" pitchFamily="2" charset="0"/>
                <a:ea typeface="Roboto" panose="02000000000000000000" pitchFamily="2" charset="0"/>
              </a:rPr>
              <a:t>tờ</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giấy</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đặt</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lên</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khuôn</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sau</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đó</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dùng</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giấy</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mềm</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hoặc</a:t>
            </a:r>
            <a:r>
              <a:rPr lang="en-US" sz="1400" b="1" dirty="0">
                <a:solidFill>
                  <a:srgbClr val="050B87"/>
                </a:solidFill>
                <a:latin typeface="Roboto" panose="02000000000000000000" pitchFamily="2" charset="0"/>
                <a:ea typeface="Roboto" panose="02000000000000000000" pitchFamily="2" charset="0"/>
              </a:rPr>
              <a:t> 1 </a:t>
            </a:r>
            <a:r>
              <a:rPr lang="en-US" sz="1400" b="1" dirty="0" err="1">
                <a:solidFill>
                  <a:srgbClr val="050B87"/>
                </a:solidFill>
                <a:latin typeface="Roboto" panose="02000000000000000000" pitchFamily="2" charset="0"/>
                <a:ea typeface="Roboto" panose="02000000000000000000" pitchFamily="2" charset="0"/>
              </a:rPr>
              <a:t>cái</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khăn</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nhỏ</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xoa</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đều</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lên</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mặt</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giấy</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để</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tạo</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hình</a:t>
            </a:r>
            <a:r>
              <a:rPr lang="en-US" sz="1400" b="1" dirty="0">
                <a:solidFill>
                  <a:srgbClr val="050B87"/>
                </a:solidFill>
                <a:latin typeface="Roboto" panose="02000000000000000000" pitchFamily="2" charset="0"/>
                <a:ea typeface="Roboto" panose="02000000000000000000" pitchFamily="2" charset="0"/>
              </a:rPr>
              <a:t> in.</a:t>
            </a:r>
          </a:p>
        </p:txBody>
      </p:sp>
      <p:sp>
        <p:nvSpPr>
          <p:cNvPr id="7" name="TextBox 6"/>
          <p:cNvSpPr txBox="1"/>
          <p:nvPr/>
        </p:nvSpPr>
        <p:spPr>
          <a:xfrm>
            <a:off x="4820701" y="3129592"/>
            <a:ext cx="1933680" cy="1600438"/>
          </a:xfrm>
          <a:prstGeom prst="rect">
            <a:avLst/>
          </a:prstGeom>
          <a:noFill/>
        </p:spPr>
        <p:txBody>
          <a:bodyPr wrap="square" rtlCol="0">
            <a:spAutoFit/>
          </a:bodyPr>
          <a:lstStyle/>
          <a:p>
            <a:pPr algn="just"/>
            <a:r>
              <a:rPr lang="en-US" sz="1400" b="1" u="sng" dirty="0" err="1">
                <a:solidFill>
                  <a:srgbClr val="050B87"/>
                </a:solidFill>
                <a:latin typeface="Roboto" panose="02000000000000000000" pitchFamily="2" charset="0"/>
                <a:ea typeface="Roboto" panose="02000000000000000000" pitchFamily="2" charset="0"/>
              </a:rPr>
              <a:t>Bước</a:t>
            </a:r>
            <a:r>
              <a:rPr lang="en-US" sz="1400" b="1" u="sng" dirty="0">
                <a:solidFill>
                  <a:srgbClr val="050B87"/>
                </a:solidFill>
                <a:latin typeface="Roboto" panose="02000000000000000000" pitchFamily="2" charset="0"/>
                <a:ea typeface="Roboto" panose="02000000000000000000" pitchFamily="2" charset="0"/>
              </a:rPr>
              <a:t> 4</a:t>
            </a:r>
            <a:r>
              <a:rPr lang="en-US" sz="1400" b="1" dirty="0">
                <a:solidFill>
                  <a:srgbClr val="050B87"/>
                </a:solidFill>
                <a:latin typeface="Roboto" panose="02000000000000000000" pitchFamily="2" charset="0"/>
                <a:ea typeface="Roboto" panose="02000000000000000000" pitchFamily="2" charset="0"/>
              </a:rPr>
              <a:t>: 1 </a:t>
            </a:r>
            <a:r>
              <a:rPr lang="en-US" sz="1400" b="1" dirty="0" err="1">
                <a:solidFill>
                  <a:srgbClr val="050B87"/>
                </a:solidFill>
                <a:latin typeface="Roboto" panose="02000000000000000000" pitchFamily="2" charset="0"/>
                <a:ea typeface="Roboto" panose="02000000000000000000" pitchFamily="2" charset="0"/>
              </a:rPr>
              <a:t>tay</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các</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em</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giữ</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hộp</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xốp</a:t>
            </a:r>
            <a:r>
              <a:rPr lang="en-US" sz="1400" b="1" dirty="0">
                <a:solidFill>
                  <a:srgbClr val="050B87"/>
                </a:solidFill>
                <a:latin typeface="Roboto" panose="02000000000000000000" pitchFamily="2" charset="0"/>
                <a:ea typeface="Roboto" panose="02000000000000000000" pitchFamily="2" charset="0"/>
              </a:rPr>
              <a:t>, 1 </a:t>
            </a:r>
            <a:r>
              <a:rPr lang="en-US" sz="1400" b="1" dirty="0" err="1">
                <a:solidFill>
                  <a:srgbClr val="050B87"/>
                </a:solidFill>
                <a:latin typeface="Roboto" panose="02000000000000000000" pitchFamily="2" charset="0"/>
                <a:ea typeface="Roboto" panose="02000000000000000000" pitchFamily="2" charset="0"/>
              </a:rPr>
              <a:t>tay</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nhẹ</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nhàng</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nhấc</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tờ</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giấy</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lên</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ra</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khỏi</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khuôn</a:t>
            </a:r>
            <a:r>
              <a:rPr lang="en-US" sz="1400" b="1" dirty="0">
                <a:solidFill>
                  <a:srgbClr val="050B87"/>
                </a:solidFill>
                <a:latin typeface="Roboto" panose="02000000000000000000" pitchFamily="2" charset="0"/>
                <a:ea typeface="Roboto" panose="02000000000000000000" pitchFamily="2" charset="0"/>
              </a:rPr>
              <a:t> in.</a:t>
            </a:r>
          </a:p>
          <a:p>
            <a:pPr algn="just"/>
            <a:r>
              <a:rPr lang="en-US" sz="1400" b="1" dirty="0">
                <a:solidFill>
                  <a:srgbClr val="050B87"/>
                </a:solidFill>
                <a:latin typeface="Roboto" panose="02000000000000000000" pitchFamily="2" charset="0"/>
                <a:ea typeface="Roboto" panose="02000000000000000000" pitchFamily="2" charset="0"/>
              </a:rPr>
              <a:t>Ta </a:t>
            </a:r>
            <a:r>
              <a:rPr lang="en-US" sz="1400" b="1" dirty="0" err="1">
                <a:solidFill>
                  <a:srgbClr val="050B87"/>
                </a:solidFill>
                <a:latin typeface="Roboto" panose="02000000000000000000" pitchFamily="2" charset="0"/>
                <a:ea typeface="Roboto" panose="02000000000000000000" pitchFamily="2" charset="0"/>
              </a:rPr>
              <a:t>sẽ</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có</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được</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hình</a:t>
            </a:r>
            <a:r>
              <a:rPr lang="en-US" sz="1400" b="1" dirty="0">
                <a:solidFill>
                  <a:srgbClr val="050B87"/>
                </a:solidFill>
                <a:latin typeface="Roboto" panose="02000000000000000000" pitchFamily="2" charset="0"/>
                <a:ea typeface="Roboto" panose="02000000000000000000" pitchFamily="2" charset="0"/>
              </a:rPr>
              <a:t> in </a:t>
            </a:r>
            <a:r>
              <a:rPr lang="en-US" sz="1400" b="1" dirty="0" err="1">
                <a:solidFill>
                  <a:srgbClr val="050B87"/>
                </a:solidFill>
                <a:latin typeface="Roboto" panose="02000000000000000000" pitchFamily="2" charset="0"/>
                <a:ea typeface="Roboto" panose="02000000000000000000" pitchFamily="2" charset="0"/>
              </a:rPr>
              <a:t>mà</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mình</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vừa</a:t>
            </a:r>
            <a:r>
              <a:rPr lang="en-US" sz="1400" b="1" dirty="0">
                <a:solidFill>
                  <a:srgbClr val="050B87"/>
                </a:solidFill>
                <a:latin typeface="Roboto" panose="02000000000000000000" pitchFamily="2" charset="0"/>
                <a:ea typeface="Roboto" panose="02000000000000000000" pitchFamily="2" charset="0"/>
              </a:rPr>
              <a:t> </a:t>
            </a:r>
            <a:r>
              <a:rPr lang="en-US" sz="1400" b="1" dirty="0" err="1">
                <a:solidFill>
                  <a:srgbClr val="050B87"/>
                </a:solidFill>
                <a:latin typeface="Roboto" panose="02000000000000000000" pitchFamily="2" charset="0"/>
                <a:ea typeface="Roboto" panose="02000000000000000000" pitchFamily="2" charset="0"/>
              </a:rPr>
              <a:t>vẽ</a:t>
            </a:r>
            <a:r>
              <a:rPr lang="en-US" sz="1400" b="1" dirty="0">
                <a:solidFill>
                  <a:srgbClr val="050B87"/>
                </a:solidFill>
                <a:latin typeface="Roboto" panose="02000000000000000000" pitchFamily="2" charset="0"/>
                <a:ea typeface="Roboto" panose="02000000000000000000" pitchFamily="2" charset="0"/>
              </a:rPr>
              <a:t>.</a:t>
            </a: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52559"/>
          <a:stretch/>
        </p:blipFill>
        <p:spPr bwMode="auto">
          <a:xfrm>
            <a:off x="6700122" y="843751"/>
            <a:ext cx="2264791" cy="1700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5134" r="52053"/>
          <a:stretch/>
        </p:blipFill>
        <p:spPr bwMode="auto">
          <a:xfrm>
            <a:off x="2370396" y="3073326"/>
            <a:ext cx="2236752" cy="1656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53682"/>
          <a:stretch/>
        </p:blipFill>
        <p:spPr bwMode="auto">
          <a:xfrm>
            <a:off x="6806764" y="3002660"/>
            <a:ext cx="2275249" cy="1668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939264" y="154374"/>
            <a:ext cx="8204736" cy="707886"/>
          </a:xfrm>
          <a:prstGeom prst="rect">
            <a:avLst/>
          </a:prstGeom>
          <a:noFill/>
        </p:spPr>
        <p:txBody>
          <a:bodyPr wrap="square" rtlCol="0">
            <a:spAutoFit/>
          </a:bodyPr>
          <a:lstStyle/>
          <a:p>
            <a:r>
              <a:rPr lang="nl-NL" sz="2000" dirty="0">
                <a:solidFill>
                  <a:srgbClr val="FF0000"/>
                </a:solidFill>
                <a:latin typeface="Roboto" panose="02000000000000000000" pitchFamily="2" charset="0"/>
                <a:ea typeface="Roboto" panose="02000000000000000000" pitchFamily="2" charset="0"/>
              </a:rPr>
              <a:t> Cách mô phỏng họa tiết bằng kĩ thuật in được thực hiện như sau </a:t>
            </a:r>
          </a:p>
          <a:p>
            <a:endParaRPr lang="en-US" sz="2000" dirty="0">
              <a:solidFill>
                <a:srgbClr val="FF0000"/>
              </a:solidFill>
              <a:latin typeface="Roboto" panose="02000000000000000000" pitchFamily="2" charset="0"/>
              <a:ea typeface="Roboto" panose="02000000000000000000" pitchFamily="2" charset="0"/>
            </a:endParaRPr>
          </a:p>
        </p:txBody>
      </p:sp>
      <p:cxnSp>
        <p:nvCxnSpPr>
          <p:cNvPr id="13" name="Google Shape;1055;p55"/>
          <p:cNvCxnSpPr/>
          <p:nvPr/>
        </p:nvCxnSpPr>
        <p:spPr>
          <a:xfrm>
            <a:off x="4562388" y="924440"/>
            <a:ext cx="0" cy="4139921"/>
          </a:xfrm>
          <a:prstGeom prst="straightConnector1">
            <a:avLst/>
          </a:prstGeom>
          <a:noFill/>
          <a:ln w="28575" cap="flat" cmpd="sng">
            <a:solidFill>
              <a:schemeClr val="lt1"/>
            </a:solidFill>
            <a:prstDash val="dash"/>
            <a:round/>
            <a:headEnd type="none" w="med" len="med"/>
            <a:tailEnd type="none" w="med" len="med"/>
          </a:ln>
        </p:spPr>
      </p:cxnSp>
      <p:sp>
        <p:nvSpPr>
          <p:cNvPr id="2" name="TextBox 1">
            <a:extLst>
              <a:ext uri="{FF2B5EF4-FFF2-40B4-BE49-F238E27FC236}">
                <a16:creationId xmlns:a16="http://schemas.microsoft.com/office/drawing/2014/main" id="{C650E027-EAD5-41C8-BD95-833E0FC701F1}"/>
              </a:ext>
            </a:extLst>
          </p:cNvPr>
          <p:cNvSpPr txBox="1"/>
          <p:nvPr/>
        </p:nvSpPr>
        <p:spPr>
          <a:xfrm>
            <a:off x="3470277" y="2253085"/>
            <a:ext cx="312906" cy="369332"/>
          </a:xfrm>
          <a:prstGeom prst="rect">
            <a:avLst/>
          </a:prstGeom>
          <a:noFill/>
        </p:spPr>
        <p:txBody>
          <a:bodyPr wrap="none" rtlCol="0">
            <a:spAutoFit/>
          </a:bodyPr>
          <a:lstStyle/>
          <a:p>
            <a:r>
              <a:rPr lang="en-US" dirty="0">
                <a:solidFill>
                  <a:srgbClr val="FF0000"/>
                </a:solidFill>
                <a:latin typeface="Roboto" panose="02000000000000000000" pitchFamily="2" charset="0"/>
                <a:ea typeface="Roboto" panose="02000000000000000000" pitchFamily="2" charset="0"/>
              </a:rPr>
              <a:t>1</a:t>
            </a:r>
          </a:p>
        </p:txBody>
      </p:sp>
      <p:sp>
        <p:nvSpPr>
          <p:cNvPr id="14" name="TextBox 13">
            <a:extLst>
              <a:ext uri="{FF2B5EF4-FFF2-40B4-BE49-F238E27FC236}">
                <a16:creationId xmlns:a16="http://schemas.microsoft.com/office/drawing/2014/main" id="{97A62AC7-1988-4EAE-941E-48280C2B19A7}"/>
              </a:ext>
            </a:extLst>
          </p:cNvPr>
          <p:cNvSpPr txBox="1"/>
          <p:nvPr/>
        </p:nvSpPr>
        <p:spPr>
          <a:xfrm>
            <a:off x="7832517" y="2202418"/>
            <a:ext cx="314510" cy="369332"/>
          </a:xfrm>
          <a:prstGeom prst="rect">
            <a:avLst/>
          </a:prstGeom>
          <a:noFill/>
        </p:spPr>
        <p:txBody>
          <a:bodyPr wrap="none" rtlCol="0">
            <a:spAutoFit/>
          </a:bodyPr>
          <a:lstStyle/>
          <a:p>
            <a:r>
              <a:rPr lang="en-US" dirty="0">
                <a:solidFill>
                  <a:srgbClr val="FF0000"/>
                </a:solidFill>
                <a:latin typeface="Roboto" panose="02000000000000000000" pitchFamily="2" charset="0"/>
                <a:ea typeface="Roboto" panose="02000000000000000000" pitchFamily="2" charset="0"/>
              </a:rPr>
              <a:t>2</a:t>
            </a:r>
          </a:p>
        </p:txBody>
      </p:sp>
      <p:sp>
        <p:nvSpPr>
          <p:cNvPr id="15" name="TextBox 14">
            <a:extLst>
              <a:ext uri="{FF2B5EF4-FFF2-40B4-BE49-F238E27FC236}">
                <a16:creationId xmlns:a16="http://schemas.microsoft.com/office/drawing/2014/main" id="{2D5B00B2-6804-4DB1-8A33-872127DCAEAF}"/>
              </a:ext>
            </a:extLst>
          </p:cNvPr>
          <p:cNvSpPr txBox="1"/>
          <p:nvPr/>
        </p:nvSpPr>
        <p:spPr>
          <a:xfrm>
            <a:off x="3251534" y="4366016"/>
            <a:ext cx="314510" cy="369332"/>
          </a:xfrm>
          <a:prstGeom prst="rect">
            <a:avLst/>
          </a:prstGeom>
          <a:noFill/>
        </p:spPr>
        <p:txBody>
          <a:bodyPr wrap="none" rtlCol="0">
            <a:spAutoFit/>
          </a:bodyPr>
          <a:lstStyle/>
          <a:p>
            <a:r>
              <a:rPr lang="en-US" dirty="0">
                <a:solidFill>
                  <a:srgbClr val="FF0000"/>
                </a:solidFill>
                <a:latin typeface="Roboto" panose="02000000000000000000" pitchFamily="2" charset="0"/>
                <a:ea typeface="Roboto" panose="02000000000000000000" pitchFamily="2" charset="0"/>
              </a:rPr>
              <a:t>3</a:t>
            </a:r>
          </a:p>
        </p:txBody>
      </p:sp>
      <p:sp>
        <p:nvSpPr>
          <p:cNvPr id="16" name="TextBox 15">
            <a:extLst>
              <a:ext uri="{FF2B5EF4-FFF2-40B4-BE49-F238E27FC236}">
                <a16:creationId xmlns:a16="http://schemas.microsoft.com/office/drawing/2014/main" id="{0DE67469-9591-448D-9AFB-80179FB0B1AF}"/>
              </a:ext>
            </a:extLst>
          </p:cNvPr>
          <p:cNvSpPr txBox="1"/>
          <p:nvPr/>
        </p:nvSpPr>
        <p:spPr>
          <a:xfrm>
            <a:off x="7787935" y="4366016"/>
            <a:ext cx="314510" cy="369332"/>
          </a:xfrm>
          <a:prstGeom prst="rect">
            <a:avLst/>
          </a:prstGeom>
          <a:noFill/>
        </p:spPr>
        <p:txBody>
          <a:bodyPr wrap="none" rtlCol="0">
            <a:spAutoFit/>
          </a:bodyPr>
          <a:lstStyle/>
          <a:p>
            <a:r>
              <a:rPr lang="en-US" dirty="0">
                <a:solidFill>
                  <a:srgbClr val="FF0000"/>
                </a:solidFill>
                <a:latin typeface="Roboto" panose="02000000000000000000" pitchFamily="2" charset="0"/>
                <a:ea typeface="Roboto" panose="02000000000000000000" pitchFamily="2" charset="0"/>
              </a:rPr>
              <a:t>4</a:t>
            </a:r>
          </a:p>
        </p:txBody>
      </p:sp>
    </p:spTree>
    <p:extLst>
      <p:ext uri="{BB962C8B-B14F-4D97-AF65-F5344CB8AC3E}">
        <p14:creationId xmlns:p14="http://schemas.microsoft.com/office/powerpoint/2010/main" val="4338917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93A389-4D16-471C-84B1-EC573C53B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0"/>
            <a:ext cx="9098901" cy="5143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4C838AE-D906-437C-8D32-54C283DF7357}"/>
              </a:ext>
            </a:extLst>
          </p:cNvPr>
          <p:cNvSpPr txBox="1"/>
          <p:nvPr/>
        </p:nvSpPr>
        <p:spPr>
          <a:xfrm>
            <a:off x="168301" y="1637393"/>
            <a:ext cx="8807397" cy="144655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3. THỰC HÀNH: MÔ PHỎNG HỌA TIẾT BẰNG KĨ THUẬT IN </a:t>
            </a:r>
            <a:endParaRPr lang="en-PH"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20377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2" name="Google Shape;372;p37"/>
          <p:cNvSpPr txBox="1">
            <a:spLocks noGrp="1"/>
          </p:cNvSpPr>
          <p:nvPr>
            <p:ph type="body" idx="1"/>
          </p:nvPr>
        </p:nvSpPr>
        <p:spPr>
          <a:xfrm>
            <a:off x="614471" y="785433"/>
            <a:ext cx="3904823" cy="785838"/>
          </a:xfrm>
          <a:prstGeom prst="rect">
            <a:avLst/>
          </a:prstGeom>
        </p:spPr>
        <p:txBody>
          <a:bodyPr spcFirstLastPara="1" wrap="square" lIns="91425" tIns="91425" rIns="91425" bIns="91425" anchor="t" anchorCtr="0">
            <a:noAutofit/>
          </a:bodyPr>
          <a:lstStyle/>
          <a:p>
            <a:pPr marL="0" lvl="0" indent="0" algn="just">
              <a:buNone/>
            </a:pPr>
            <a:r>
              <a:rPr lang="en-US" sz="1800" b="1" dirty="0">
                <a:solidFill>
                  <a:srgbClr val="050B87"/>
                </a:solidFill>
                <a:latin typeface="Roboto" panose="02000000000000000000" pitchFamily="2" charset="0"/>
                <a:ea typeface="Roboto" panose="02000000000000000000" pitchFamily="2" charset="0"/>
              </a:rPr>
              <a:t>1- </a:t>
            </a:r>
            <a:r>
              <a:rPr lang="en-US" sz="1800" b="1" dirty="0" err="1">
                <a:solidFill>
                  <a:srgbClr val="050B87"/>
                </a:solidFill>
                <a:latin typeface="Roboto" panose="02000000000000000000" pitchFamily="2" charset="0"/>
                <a:ea typeface="Roboto" panose="02000000000000000000" pitchFamily="2" charset="0"/>
              </a:rPr>
              <a:t>Chọn</a:t>
            </a:r>
            <a:r>
              <a:rPr lang="en-US" sz="1800" b="1" dirty="0">
                <a:solidFill>
                  <a:srgbClr val="050B87"/>
                </a:solidFill>
                <a:latin typeface="Roboto" panose="02000000000000000000" pitchFamily="2" charset="0"/>
                <a:ea typeface="Roboto" panose="02000000000000000000" pitchFamily="2" charset="0"/>
              </a:rPr>
              <a:t> 1 </a:t>
            </a:r>
            <a:r>
              <a:rPr lang="en-US" sz="1800" b="1" dirty="0" err="1">
                <a:solidFill>
                  <a:srgbClr val="050B87"/>
                </a:solidFill>
                <a:latin typeface="Roboto" panose="02000000000000000000" pitchFamily="2" charset="0"/>
                <a:ea typeface="Roboto" panose="02000000000000000000" pitchFamily="2" charset="0"/>
              </a:rPr>
              <a:t>họa</a:t>
            </a:r>
            <a:r>
              <a:rPr lang="en-US" sz="1800" b="1" dirty="0">
                <a:solidFill>
                  <a:srgbClr val="050B87"/>
                </a:solidFill>
                <a:latin typeface="Roboto" panose="02000000000000000000" pitchFamily="2" charset="0"/>
                <a:ea typeface="Roboto" panose="02000000000000000000" pitchFamily="2" charset="0"/>
              </a:rPr>
              <a:t> </a:t>
            </a:r>
            <a:r>
              <a:rPr lang="en-US" sz="1800" b="1" dirty="0" err="1">
                <a:solidFill>
                  <a:srgbClr val="050B87"/>
                </a:solidFill>
                <a:latin typeface="Roboto" panose="02000000000000000000" pitchFamily="2" charset="0"/>
                <a:ea typeface="Roboto" panose="02000000000000000000" pitchFamily="2" charset="0"/>
              </a:rPr>
              <a:t>tiết</a:t>
            </a:r>
            <a:r>
              <a:rPr lang="en-US" sz="1800" b="1" dirty="0">
                <a:solidFill>
                  <a:srgbClr val="050B87"/>
                </a:solidFill>
                <a:latin typeface="Roboto" panose="02000000000000000000" pitchFamily="2" charset="0"/>
                <a:ea typeface="Roboto" panose="02000000000000000000" pitchFamily="2" charset="0"/>
              </a:rPr>
              <a:t> </a:t>
            </a:r>
            <a:r>
              <a:rPr lang="en-US" sz="1800" b="1" dirty="0" err="1">
                <a:solidFill>
                  <a:srgbClr val="050B87"/>
                </a:solidFill>
                <a:latin typeface="Roboto" panose="02000000000000000000" pitchFamily="2" charset="0"/>
                <a:ea typeface="Roboto" panose="02000000000000000000" pitchFamily="2" charset="0"/>
              </a:rPr>
              <a:t>trên</a:t>
            </a:r>
            <a:r>
              <a:rPr lang="en-US" sz="1800" b="1" dirty="0">
                <a:solidFill>
                  <a:srgbClr val="050B87"/>
                </a:solidFill>
                <a:latin typeface="Roboto" panose="02000000000000000000" pitchFamily="2" charset="0"/>
                <a:ea typeface="Roboto" panose="02000000000000000000" pitchFamily="2" charset="0"/>
              </a:rPr>
              <a:t> </a:t>
            </a:r>
            <a:r>
              <a:rPr lang="en-US" sz="1800" b="1" dirty="0" err="1">
                <a:solidFill>
                  <a:srgbClr val="050B87"/>
                </a:solidFill>
                <a:latin typeface="Roboto" panose="02000000000000000000" pitchFamily="2" charset="0"/>
                <a:ea typeface="Roboto" panose="02000000000000000000" pitchFamily="2" charset="0"/>
              </a:rPr>
              <a:t>trống</a:t>
            </a:r>
            <a:r>
              <a:rPr lang="en-US" sz="1800" b="1" dirty="0">
                <a:solidFill>
                  <a:srgbClr val="050B87"/>
                </a:solidFill>
                <a:latin typeface="Roboto" panose="02000000000000000000" pitchFamily="2" charset="0"/>
                <a:ea typeface="Roboto" panose="02000000000000000000" pitchFamily="2" charset="0"/>
              </a:rPr>
              <a:t> </a:t>
            </a:r>
            <a:r>
              <a:rPr lang="en-US" sz="1800" b="1" dirty="0" err="1">
                <a:solidFill>
                  <a:srgbClr val="050B87"/>
                </a:solidFill>
                <a:latin typeface="Roboto" panose="02000000000000000000" pitchFamily="2" charset="0"/>
                <a:ea typeface="Roboto" panose="02000000000000000000" pitchFamily="2" charset="0"/>
              </a:rPr>
              <a:t>đồng</a:t>
            </a:r>
            <a:r>
              <a:rPr lang="en-US" sz="1800" b="1" dirty="0">
                <a:solidFill>
                  <a:srgbClr val="050B87"/>
                </a:solidFill>
                <a:latin typeface="Roboto" panose="02000000000000000000" pitchFamily="2" charset="0"/>
                <a:ea typeface="Roboto" panose="02000000000000000000" pitchFamily="2" charset="0"/>
              </a:rPr>
              <a:t> </a:t>
            </a:r>
            <a:r>
              <a:rPr lang="en-US" sz="1800" b="1" dirty="0" err="1">
                <a:solidFill>
                  <a:srgbClr val="050B87"/>
                </a:solidFill>
                <a:latin typeface="Roboto" panose="02000000000000000000" pitchFamily="2" charset="0"/>
                <a:ea typeface="Roboto" panose="02000000000000000000" pitchFamily="2" charset="0"/>
              </a:rPr>
              <a:t>mà</a:t>
            </a:r>
            <a:r>
              <a:rPr lang="en-US" sz="1800" b="1" dirty="0">
                <a:solidFill>
                  <a:srgbClr val="050B87"/>
                </a:solidFill>
                <a:latin typeface="Roboto" panose="02000000000000000000" pitchFamily="2" charset="0"/>
                <a:ea typeface="Roboto" panose="02000000000000000000" pitchFamily="2" charset="0"/>
              </a:rPr>
              <a:t> </a:t>
            </a:r>
            <a:r>
              <a:rPr lang="en-US" sz="1800" b="1" dirty="0" err="1">
                <a:solidFill>
                  <a:srgbClr val="050B87"/>
                </a:solidFill>
                <a:latin typeface="Roboto" panose="02000000000000000000" pitchFamily="2" charset="0"/>
                <a:ea typeface="Roboto" panose="02000000000000000000" pitchFamily="2" charset="0"/>
              </a:rPr>
              <a:t>mình</a:t>
            </a:r>
            <a:r>
              <a:rPr lang="en-US" sz="1800" b="1" dirty="0">
                <a:solidFill>
                  <a:srgbClr val="050B87"/>
                </a:solidFill>
                <a:latin typeface="Roboto" panose="02000000000000000000" pitchFamily="2" charset="0"/>
                <a:ea typeface="Roboto" panose="02000000000000000000" pitchFamily="2" charset="0"/>
              </a:rPr>
              <a:t> </a:t>
            </a:r>
            <a:r>
              <a:rPr lang="en-US" sz="1800" b="1" dirty="0" err="1">
                <a:solidFill>
                  <a:srgbClr val="050B87"/>
                </a:solidFill>
                <a:latin typeface="Roboto" panose="02000000000000000000" pitchFamily="2" charset="0"/>
                <a:ea typeface="Roboto" panose="02000000000000000000" pitchFamily="2" charset="0"/>
              </a:rPr>
              <a:t>yêu</a:t>
            </a:r>
            <a:r>
              <a:rPr lang="en-US" sz="1800" b="1" dirty="0">
                <a:solidFill>
                  <a:srgbClr val="050B87"/>
                </a:solidFill>
                <a:latin typeface="Roboto" panose="02000000000000000000" pitchFamily="2" charset="0"/>
                <a:ea typeface="Roboto" panose="02000000000000000000" pitchFamily="2" charset="0"/>
              </a:rPr>
              <a:t> </a:t>
            </a:r>
            <a:r>
              <a:rPr lang="en-US" sz="1800" b="1" dirty="0" err="1">
                <a:solidFill>
                  <a:srgbClr val="050B87"/>
                </a:solidFill>
                <a:latin typeface="Roboto" panose="02000000000000000000" pitchFamily="2" charset="0"/>
                <a:ea typeface="Roboto" panose="02000000000000000000" pitchFamily="2" charset="0"/>
              </a:rPr>
              <a:t>thích</a:t>
            </a:r>
            <a:r>
              <a:rPr lang="en-US" sz="1800" b="1" dirty="0">
                <a:solidFill>
                  <a:srgbClr val="050B87"/>
                </a:solidFill>
                <a:latin typeface="Roboto" panose="02000000000000000000" pitchFamily="2" charset="0"/>
                <a:ea typeface="Roboto" panose="02000000000000000000" pitchFamily="2" charset="0"/>
              </a:rPr>
              <a:t>.</a:t>
            </a:r>
          </a:p>
          <a:p>
            <a:pPr marL="0" lvl="0" indent="0" algn="just">
              <a:buNone/>
            </a:pPr>
            <a:r>
              <a:rPr lang="en-US" sz="1800" b="1" dirty="0">
                <a:solidFill>
                  <a:srgbClr val="050B87"/>
                </a:solidFill>
                <a:latin typeface="Roboto" panose="02000000000000000000" pitchFamily="2" charset="0"/>
                <a:ea typeface="Roboto" panose="02000000000000000000" pitchFamily="2" charset="0"/>
              </a:rPr>
              <a:t> </a:t>
            </a:r>
          </a:p>
          <a:p>
            <a:pPr marL="0" lvl="0" indent="0" algn="just">
              <a:buNone/>
            </a:pPr>
            <a:r>
              <a:rPr lang="en-US" sz="1800" b="1" dirty="0">
                <a:solidFill>
                  <a:srgbClr val="050B87"/>
                </a:solidFill>
                <a:latin typeface="Roboto" panose="02000000000000000000" pitchFamily="2" charset="0"/>
                <a:ea typeface="Roboto" panose="02000000000000000000" pitchFamily="2" charset="0"/>
              </a:rPr>
              <a:t>2- </a:t>
            </a:r>
            <a:r>
              <a:rPr lang="en-US" sz="1800" b="1" dirty="0" err="1">
                <a:solidFill>
                  <a:srgbClr val="050B87"/>
                </a:solidFill>
                <a:latin typeface="Roboto" panose="02000000000000000000" pitchFamily="2" charset="0"/>
                <a:ea typeface="Roboto" panose="02000000000000000000" pitchFamily="2" charset="0"/>
              </a:rPr>
              <a:t>Thực</a:t>
            </a:r>
            <a:r>
              <a:rPr lang="en-US" sz="1800" b="1" dirty="0">
                <a:solidFill>
                  <a:srgbClr val="050B87"/>
                </a:solidFill>
                <a:latin typeface="Roboto" panose="02000000000000000000" pitchFamily="2" charset="0"/>
                <a:ea typeface="Roboto" panose="02000000000000000000" pitchFamily="2" charset="0"/>
              </a:rPr>
              <a:t> </a:t>
            </a:r>
            <a:r>
              <a:rPr lang="en-US" sz="1800" b="1" dirty="0" err="1">
                <a:solidFill>
                  <a:srgbClr val="050B87"/>
                </a:solidFill>
                <a:latin typeface="Roboto" panose="02000000000000000000" pitchFamily="2" charset="0"/>
                <a:ea typeface="Roboto" panose="02000000000000000000" pitchFamily="2" charset="0"/>
              </a:rPr>
              <a:t>hiện</a:t>
            </a:r>
            <a:r>
              <a:rPr lang="en-US" sz="1800" b="1" dirty="0">
                <a:solidFill>
                  <a:srgbClr val="050B87"/>
                </a:solidFill>
                <a:latin typeface="Roboto" panose="02000000000000000000" pitchFamily="2" charset="0"/>
                <a:ea typeface="Roboto" panose="02000000000000000000" pitchFamily="2" charset="0"/>
              </a:rPr>
              <a:t>  </a:t>
            </a:r>
            <a:r>
              <a:rPr lang="en-US" sz="1800" b="1" dirty="0" err="1">
                <a:solidFill>
                  <a:srgbClr val="050B87"/>
                </a:solidFill>
                <a:latin typeface="Roboto" panose="02000000000000000000" pitchFamily="2" charset="0"/>
                <a:ea typeface="Roboto" panose="02000000000000000000" pitchFamily="2" charset="0"/>
              </a:rPr>
              <a:t>kĩ</a:t>
            </a:r>
            <a:r>
              <a:rPr lang="en-US" sz="1800" b="1" dirty="0">
                <a:solidFill>
                  <a:srgbClr val="050B87"/>
                </a:solidFill>
                <a:latin typeface="Roboto" panose="02000000000000000000" pitchFamily="2" charset="0"/>
                <a:ea typeface="Roboto" panose="02000000000000000000" pitchFamily="2" charset="0"/>
              </a:rPr>
              <a:t> </a:t>
            </a:r>
            <a:r>
              <a:rPr lang="en-US" sz="1800" b="1" dirty="0" err="1">
                <a:solidFill>
                  <a:srgbClr val="050B87"/>
                </a:solidFill>
                <a:latin typeface="Roboto" panose="02000000000000000000" pitchFamily="2" charset="0"/>
                <a:ea typeface="Roboto" panose="02000000000000000000" pitchFamily="2" charset="0"/>
              </a:rPr>
              <a:t>thuật</a:t>
            </a:r>
            <a:r>
              <a:rPr lang="en-US" sz="1800" b="1" dirty="0">
                <a:solidFill>
                  <a:srgbClr val="050B87"/>
                </a:solidFill>
                <a:latin typeface="Roboto" panose="02000000000000000000" pitchFamily="2" charset="0"/>
                <a:ea typeface="Roboto" panose="02000000000000000000" pitchFamily="2" charset="0"/>
              </a:rPr>
              <a:t> in </a:t>
            </a:r>
            <a:r>
              <a:rPr lang="en-US" sz="1800" b="1" dirty="0" err="1">
                <a:solidFill>
                  <a:srgbClr val="050B87"/>
                </a:solidFill>
                <a:latin typeface="Roboto" panose="02000000000000000000" pitchFamily="2" charset="0"/>
                <a:ea typeface="Roboto" panose="02000000000000000000" pitchFamily="2" charset="0"/>
              </a:rPr>
              <a:t>theo</a:t>
            </a:r>
            <a:r>
              <a:rPr lang="en-US" sz="1800" b="1" dirty="0">
                <a:solidFill>
                  <a:srgbClr val="050B87"/>
                </a:solidFill>
                <a:latin typeface="Roboto" panose="02000000000000000000" pitchFamily="2" charset="0"/>
                <a:ea typeface="Roboto" panose="02000000000000000000" pitchFamily="2" charset="0"/>
              </a:rPr>
              <a:t> 4 </a:t>
            </a:r>
            <a:r>
              <a:rPr lang="en-US" sz="1800" b="1" dirty="0" err="1">
                <a:solidFill>
                  <a:srgbClr val="050B87"/>
                </a:solidFill>
                <a:latin typeface="Roboto" panose="02000000000000000000" pitchFamily="2" charset="0"/>
                <a:ea typeface="Roboto" panose="02000000000000000000" pitchFamily="2" charset="0"/>
              </a:rPr>
              <a:t>bước</a:t>
            </a:r>
            <a:r>
              <a:rPr lang="en-US" sz="1800" b="1" dirty="0">
                <a:solidFill>
                  <a:srgbClr val="050B87"/>
                </a:solidFill>
                <a:latin typeface="Roboto" panose="02000000000000000000" pitchFamily="2" charset="0"/>
                <a:ea typeface="Roboto" panose="02000000000000000000" pitchFamily="2" charset="0"/>
              </a:rPr>
              <a:t>.</a:t>
            </a:r>
            <a:endParaRPr sz="1800" b="1" dirty="0">
              <a:solidFill>
                <a:srgbClr val="050B87"/>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p:txBody>
      </p:sp>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5100822" y="903656"/>
            <a:ext cx="3547408" cy="40785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810894" y="2751604"/>
            <a:ext cx="2994526" cy="400110"/>
          </a:xfrm>
          <a:prstGeom prst="rect">
            <a:avLst/>
          </a:prstGeom>
          <a:noFill/>
        </p:spPr>
        <p:txBody>
          <a:bodyPr wrap="square" rtlCol="0">
            <a:spAutoFit/>
          </a:bodyPr>
          <a:lstStyle/>
          <a:p>
            <a:r>
              <a:rPr lang="en-US" sz="2000" b="1" dirty="0"/>
              <a:t>GỢI Ý MỘT SỐ HÌNH IN</a:t>
            </a:r>
          </a:p>
        </p:txBody>
      </p:sp>
      <p:sp>
        <p:nvSpPr>
          <p:cNvPr id="3" name="Right Arrow 2"/>
          <p:cNvSpPr/>
          <p:nvPr/>
        </p:nvSpPr>
        <p:spPr>
          <a:xfrm>
            <a:off x="3805420" y="2797771"/>
            <a:ext cx="1115367" cy="307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71886" y="3838390"/>
            <a:ext cx="3547408" cy="646331"/>
          </a:xfrm>
          <a:prstGeom prst="rect">
            <a:avLst/>
          </a:prstGeom>
          <a:noFill/>
        </p:spPr>
        <p:txBody>
          <a:bodyPr wrap="square" rtlCol="0">
            <a:spAutoFit/>
          </a:bodyPr>
          <a:lstStyle/>
          <a:p>
            <a:pPr algn="just"/>
            <a:r>
              <a:rPr lang="en-US" sz="1800" b="1" u="sng" dirty="0">
                <a:solidFill>
                  <a:srgbClr val="FF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LƯU Ý</a:t>
            </a:r>
            <a:r>
              <a:rPr lang="en-US" sz="1800" b="1" dirty="0">
                <a:solidFill>
                  <a:srgbClr val="FF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Có</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thể</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chọn</a:t>
            </a:r>
            <a:r>
              <a:rPr lang="en-US" sz="1800" dirty="0">
                <a:latin typeface="Roboto" panose="02000000000000000000" pitchFamily="2" charset="0"/>
                <a:ea typeface="Roboto" panose="02000000000000000000" pitchFamily="2" charset="0"/>
              </a:rPr>
              <a:t> 1 </a:t>
            </a:r>
            <a:r>
              <a:rPr lang="en-US" sz="1800" dirty="0" err="1">
                <a:latin typeface="Roboto" panose="02000000000000000000" pitchFamily="2" charset="0"/>
                <a:ea typeface="Roboto" panose="02000000000000000000" pitchFamily="2" charset="0"/>
              </a:rPr>
              <a:t>hoặc</a:t>
            </a:r>
            <a:endParaRPr lang="en-US" sz="1800" dirty="0">
              <a:latin typeface="Roboto" panose="02000000000000000000" pitchFamily="2" charset="0"/>
              <a:ea typeface="Roboto" panose="02000000000000000000" pitchFamily="2" charset="0"/>
            </a:endParaRPr>
          </a:p>
          <a:p>
            <a:pPr algn="just"/>
            <a:r>
              <a:rPr lang="en-US" sz="1800" dirty="0">
                <a:latin typeface="Roboto" panose="02000000000000000000" pitchFamily="2" charset="0"/>
                <a:ea typeface="Roboto" panose="02000000000000000000" pitchFamily="2" charset="0"/>
              </a:rPr>
              <a:t> 1 </a:t>
            </a:r>
            <a:r>
              <a:rPr lang="en-US" sz="1800" dirty="0" err="1">
                <a:latin typeface="Roboto" panose="02000000000000000000" pitchFamily="2" charset="0"/>
                <a:ea typeface="Roboto" panose="02000000000000000000" pitchFamily="2" charset="0"/>
              </a:rPr>
              <a:t>nhóm</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họa</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tiết</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để</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tạo</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khuôn</a:t>
            </a:r>
            <a:r>
              <a:rPr lang="en-US" sz="1800" dirty="0">
                <a:latin typeface="Roboto" panose="02000000000000000000" pitchFamily="2" charset="0"/>
                <a:ea typeface="Roboto" panose="02000000000000000000" pitchFamily="2" charset="0"/>
              </a:rPr>
              <a:t> in.</a:t>
            </a:r>
          </a:p>
        </p:txBody>
      </p:sp>
      <p:sp>
        <p:nvSpPr>
          <p:cNvPr id="21" name="TextBox 20">
            <a:extLst>
              <a:ext uri="{FF2B5EF4-FFF2-40B4-BE49-F238E27FC236}">
                <a16:creationId xmlns:a16="http://schemas.microsoft.com/office/drawing/2014/main" id="{C2D99C64-288D-427F-A4E9-5572C9777C9B}"/>
              </a:ext>
            </a:extLst>
          </p:cNvPr>
          <p:cNvSpPr txBox="1"/>
          <p:nvPr/>
        </p:nvSpPr>
        <p:spPr>
          <a:xfrm>
            <a:off x="1832346" y="161320"/>
            <a:ext cx="6536953" cy="369332"/>
          </a:xfrm>
          <a:prstGeom prst="rect">
            <a:avLst/>
          </a:prstGeom>
          <a:noFill/>
        </p:spPr>
        <p:txBody>
          <a:bodyPr wrap="square">
            <a:spAutoFit/>
          </a:bodyPr>
          <a:lstStyle/>
          <a:p>
            <a:r>
              <a:rPr lang="en-US" b="1" dirty="0">
                <a:solidFill>
                  <a:srgbClr val="FF0000"/>
                </a:solidFill>
                <a:latin typeface="Times New Roman" panose="02020603050405020304" pitchFamily="18" charset="0"/>
                <a:cs typeface="Times New Roman" panose="02020603050405020304" pitchFamily="18" charset="0"/>
              </a:rPr>
              <a:t>CÁCH</a:t>
            </a:r>
            <a:r>
              <a:rPr lang="en-US" sz="1800" b="1" dirty="0">
                <a:solidFill>
                  <a:srgbClr val="FF0000"/>
                </a:solidFill>
                <a:latin typeface="Times New Roman" panose="02020603050405020304" pitchFamily="18" charset="0"/>
                <a:cs typeface="Times New Roman" panose="02020603050405020304" pitchFamily="18" charset="0"/>
              </a:rPr>
              <a:t> MÔ PHỎNG HỌA TIẾT BẰNG KĨ THUẬT IN </a:t>
            </a:r>
            <a:endParaRPr lang="en-US" dirty="0"/>
          </a:p>
        </p:txBody>
      </p:sp>
    </p:spTree>
    <p:extLst>
      <p:ext uri="{BB962C8B-B14F-4D97-AF65-F5344CB8AC3E}">
        <p14:creationId xmlns:p14="http://schemas.microsoft.com/office/powerpoint/2010/main" val="18764890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2">
                                            <p:txEl>
                                              <p:pRg st="0" end="0"/>
                                            </p:txEl>
                                          </p:spTgt>
                                        </p:tgtEl>
                                        <p:attrNameLst>
                                          <p:attrName>style.visibility</p:attrName>
                                        </p:attrNameLst>
                                      </p:cBhvr>
                                      <p:to>
                                        <p:strVal val="visible"/>
                                      </p:to>
                                    </p:set>
                                    <p:anim calcmode="lin" valueType="num">
                                      <p:cBhvr>
                                        <p:cTn id="7" dur="500" fill="hold"/>
                                        <p:tgtEl>
                                          <p:spTgt spid="37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72">
                                            <p:txEl>
                                              <p:pRg st="2" end="2"/>
                                            </p:txEl>
                                          </p:spTgt>
                                        </p:tgtEl>
                                        <p:attrNameLst>
                                          <p:attrName>style.visibility</p:attrName>
                                        </p:attrNameLst>
                                      </p:cBhvr>
                                      <p:to>
                                        <p:strVal val="visible"/>
                                      </p:to>
                                    </p:set>
                                    <p:anim calcmode="lin" valueType="num">
                                      <p:cBhvr>
                                        <p:cTn id="13" dur="500" fill="hold"/>
                                        <p:tgtEl>
                                          <p:spTgt spid="37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7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uiExpand="1" build="p"/>
      <p:bldP spid="2" grpId="0"/>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93A389-4D16-471C-84B1-EC573C53B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0"/>
            <a:ext cx="9098901" cy="5143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4C838AE-D906-437C-8D32-54C283DF7357}"/>
              </a:ext>
            </a:extLst>
          </p:cNvPr>
          <p:cNvSpPr txBox="1"/>
          <p:nvPr/>
        </p:nvSpPr>
        <p:spPr>
          <a:xfrm>
            <a:off x="350851" y="1637393"/>
            <a:ext cx="8442298" cy="144655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4. TRƯNG BÀY SẢN PHẨM </a:t>
            </a:r>
          </a:p>
          <a:p>
            <a:pPr algn="ctr"/>
            <a:r>
              <a:rPr lang="en-US" sz="4400" b="1" dirty="0">
                <a:solidFill>
                  <a:srgbClr val="FF0000"/>
                </a:solidFill>
                <a:latin typeface="Times New Roman" panose="02020603050405020304" pitchFamily="18" charset="0"/>
                <a:cs typeface="Times New Roman" panose="02020603050405020304" pitchFamily="18" charset="0"/>
              </a:rPr>
              <a:t>VÀ CHIA SẺ </a:t>
            </a:r>
            <a:endParaRPr lang="en-PH"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88064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6" name="TextBox 5"/>
          <p:cNvSpPr txBox="1"/>
          <p:nvPr/>
        </p:nvSpPr>
        <p:spPr>
          <a:xfrm>
            <a:off x="1245996" y="617369"/>
            <a:ext cx="6652008" cy="3908762"/>
          </a:xfrm>
          <a:prstGeom prst="rect">
            <a:avLst/>
          </a:prstGeom>
          <a:noFill/>
        </p:spPr>
        <p:txBody>
          <a:bodyPr wrap="square" rtlCol="0">
            <a:spAutoFit/>
          </a:bodyPr>
          <a:lstStyle/>
          <a:p>
            <a:pPr algn="ctr">
              <a:lnSpc>
                <a:spcPct val="150000"/>
              </a:lnSpc>
            </a:pPr>
            <a:r>
              <a:rPr lang="en-US" sz="2400" b="1" dirty="0" err="1">
                <a:solidFill>
                  <a:srgbClr val="FF0000"/>
                </a:solidFill>
                <a:latin typeface="Roboto" panose="02000000000000000000" pitchFamily="2" charset="0"/>
                <a:ea typeface="Roboto" panose="02000000000000000000" pitchFamily="2" charset="0"/>
              </a:rPr>
              <a:t>Nêu</a:t>
            </a:r>
            <a:r>
              <a:rPr lang="en-US" sz="2400" b="1" dirty="0">
                <a:solidFill>
                  <a:srgbClr val="FF0000"/>
                </a:solidFill>
                <a:latin typeface="Roboto" panose="02000000000000000000" pitchFamily="2" charset="0"/>
                <a:ea typeface="Roboto" panose="02000000000000000000" pitchFamily="2" charset="0"/>
              </a:rPr>
              <a:t> </a:t>
            </a:r>
            <a:r>
              <a:rPr lang="en-US" sz="2400" b="1" dirty="0" err="1">
                <a:solidFill>
                  <a:srgbClr val="FF0000"/>
                </a:solidFill>
                <a:latin typeface="Roboto" panose="02000000000000000000" pitchFamily="2" charset="0"/>
                <a:ea typeface="Roboto" panose="02000000000000000000" pitchFamily="2" charset="0"/>
              </a:rPr>
              <a:t>cảm</a:t>
            </a:r>
            <a:r>
              <a:rPr lang="en-US" sz="2400" b="1" dirty="0">
                <a:solidFill>
                  <a:srgbClr val="FF0000"/>
                </a:solidFill>
                <a:latin typeface="Roboto" panose="02000000000000000000" pitchFamily="2" charset="0"/>
                <a:ea typeface="Roboto" panose="02000000000000000000" pitchFamily="2" charset="0"/>
              </a:rPr>
              <a:t> </a:t>
            </a:r>
            <a:r>
              <a:rPr lang="en-US" sz="2400" b="1" dirty="0" err="1">
                <a:solidFill>
                  <a:srgbClr val="FF0000"/>
                </a:solidFill>
                <a:latin typeface="Roboto" panose="02000000000000000000" pitchFamily="2" charset="0"/>
                <a:ea typeface="Roboto" panose="02000000000000000000" pitchFamily="2" charset="0"/>
              </a:rPr>
              <a:t>nhận</a:t>
            </a:r>
            <a:r>
              <a:rPr lang="en-US" sz="2400" b="1" dirty="0">
                <a:solidFill>
                  <a:srgbClr val="FF0000"/>
                </a:solidFill>
                <a:latin typeface="Roboto" panose="02000000000000000000" pitchFamily="2" charset="0"/>
                <a:ea typeface="Roboto" panose="02000000000000000000" pitchFamily="2" charset="0"/>
              </a:rPr>
              <a:t> </a:t>
            </a:r>
            <a:r>
              <a:rPr lang="en-US" sz="2400" b="1" dirty="0" err="1">
                <a:solidFill>
                  <a:srgbClr val="FF0000"/>
                </a:solidFill>
                <a:latin typeface="Roboto" panose="02000000000000000000" pitchFamily="2" charset="0"/>
                <a:ea typeface="Roboto" panose="02000000000000000000" pitchFamily="2" charset="0"/>
              </a:rPr>
              <a:t>và</a:t>
            </a:r>
            <a:r>
              <a:rPr lang="en-US" sz="2400" b="1" dirty="0">
                <a:solidFill>
                  <a:srgbClr val="FF0000"/>
                </a:solidFill>
                <a:latin typeface="Roboto" panose="02000000000000000000" pitchFamily="2" charset="0"/>
                <a:ea typeface="Roboto" panose="02000000000000000000" pitchFamily="2" charset="0"/>
              </a:rPr>
              <a:t> </a:t>
            </a:r>
            <a:r>
              <a:rPr lang="en-US" sz="2400" b="1" dirty="0" err="1">
                <a:solidFill>
                  <a:srgbClr val="FF0000"/>
                </a:solidFill>
                <a:latin typeface="Roboto" panose="02000000000000000000" pitchFamily="2" charset="0"/>
                <a:ea typeface="Roboto" panose="02000000000000000000" pitchFamily="2" charset="0"/>
              </a:rPr>
              <a:t>phân</a:t>
            </a:r>
            <a:r>
              <a:rPr lang="en-US" sz="2400" b="1" dirty="0">
                <a:solidFill>
                  <a:srgbClr val="FF0000"/>
                </a:solidFill>
                <a:latin typeface="Roboto" panose="02000000000000000000" pitchFamily="2" charset="0"/>
                <a:ea typeface="Roboto" panose="02000000000000000000" pitchFamily="2" charset="0"/>
              </a:rPr>
              <a:t> </a:t>
            </a:r>
            <a:r>
              <a:rPr lang="en-US" sz="2400" b="1" dirty="0" err="1">
                <a:solidFill>
                  <a:srgbClr val="FF0000"/>
                </a:solidFill>
                <a:latin typeface="Roboto" panose="02000000000000000000" pitchFamily="2" charset="0"/>
                <a:ea typeface="Roboto" panose="02000000000000000000" pitchFamily="2" charset="0"/>
              </a:rPr>
              <a:t>tích</a:t>
            </a:r>
            <a:endParaRPr lang="en-US" sz="2400" b="1" dirty="0">
              <a:solidFill>
                <a:srgbClr val="FF0000"/>
              </a:solidFill>
              <a:latin typeface="Roboto" panose="02000000000000000000" pitchFamily="2" charset="0"/>
              <a:ea typeface="Roboto" panose="02000000000000000000" pitchFamily="2" charset="0"/>
            </a:endParaRPr>
          </a:p>
          <a:p>
            <a:pPr algn="just">
              <a:lnSpc>
                <a:spcPct val="150000"/>
              </a:lnSpc>
            </a:pPr>
            <a:endParaRPr lang="en-US" sz="2400" dirty="0">
              <a:solidFill>
                <a:srgbClr val="FF0000"/>
              </a:solidFill>
              <a:latin typeface="Roboto" panose="02000000000000000000" pitchFamily="2" charset="0"/>
              <a:ea typeface="Roboto" panose="02000000000000000000" pitchFamily="2" charset="0"/>
            </a:endParaRPr>
          </a:p>
          <a:p>
            <a:pPr algn="just">
              <a:lnSpc>
                <a:spcPct val="150000"/>
              </a:lnSpc>
            </a:pPr>
            <a:r>
              <a:rPr lang="fr-FR" sz="2400" dirty="0">
                <a:solidFill>
                  <a:srgbClr val="050B87"/>
                </a:solidFill>
                <a:latin typeface="Roboto" panose="02000000000000000000" pitchFamily="2" charset="0"/>
                <a:ea typeface="Roboto" panose="02000000000000000000" pitchFamily="2" charset="0"/>
              </a:rPr>
              <a:t>+ </a:t>
            </a:r>
            <a:r>
              <a:rPr lang="fr-FR" sz="2400" dirty="0" err="1">
                <a:solidFill>
                  <a:srgbClr val="050B87"/>
                </a:solidFill>
                <a:latin typeface="Roboto" panose="02000000000000000000" pitchFamily="2" charset="0"/>
                <a:ea typeface="Roboto" panose="02000000000000000000" pitchFamily="2" charset="0"/>
              </a:rPr>
              <a:t>Hình</a:t>
            </a:r>
            <a:r>
              <a:rPr lang="fr-FR" sz="2400" dirty="0">
                <a:solidFill>
                  <a:srgbClr val="050B87"/>
                </a:solidFill>
                <a:latin typeface="Roboto" panose="02000000000000000000" pitchFamily="2" charset="0"/>
                <a:ea typeface="Roboto" panose="02000000000000000000" pitchFamily="2" charset="0"/>
              </a:rPr>
              <a:t> in </a:t>
            </a:r>
            <a:r>
              <a:rPr lang="fr-FR" sz="2400" dirty="0" err="1">
                <a:solidFill>
                  <a:srgbClr val="050B87"/>
                </a:solidFill>
                <a:latin typeface="Roboto" panose="02000000000000000000" pitchFamily="2" charset="0"/>
                <a:ea typeface="Roboto" panose="02000000000000000000" pitchFamily="2" charset="0"/>
              </a:rPr>
              <a:t>yêu</a:t>
            </a:r>
            <a:r>
              <a:rPr lang="fr-FR" sz="2400" dirty="0">
                <a:solidFill>
                  <a:srgbClr val="050B87"/>
                </a:solidFill>
                <a:latin typeface="Roboto" panose="02000000000000000000" pitchFamily="2" charset="0"/>
                <a:ea typeface="Roboto" panose="02000000000000000000" pitchFamily="2" charset="0"/>
              </a:rPr>
              <a:t> </a:t>
            </a:r>
            <a:r>
              <a:rPr lang="fr-FR" sz="2400" dirty="0" err="1">
                <a:solidFill>
                  <a:srgbClr val="050B87"/>
                </a:solidFill>
                <a:latin typeface="Roboto" panose="02000000000000000000" pitchFamily="2" charset="0"/>
                <a:ea typeface="Roboto" panose="02000000000000000000" pitchFamily="2" charset="0"/>
              </a:rPr>
              <a:t>thích</a:t>
            </a:r>
            <a:r>
              <a:rPr lang="fr-FR" sz="2400" dirty="0">
                <a:solidFill>
                  <a:srgbClr val="050B87"/>
                </a:solidFill>
                <a:latin typeface="Roboto" panose="02000000000000000000" pitchFamily="2" charset="0"/>
                <a:ea typeface="Roboto" panose="02000000000000000000" pitchFamily="2" charset="0"/>
              </a:rPr>
              <a:t>.</a:t>
            </a:r>
            <a:endParaRPr lang="en-US" sz="2400" dirty="0">
              <a:solidFill>
                <a:srgbClr val="050B87"/>
              </a:solidFill>
              <a:latin typeface="Roboto" panose="02000000000000000000" pitchFamily="2" charset="0"/>
              <a:ea typeface="Roboto" panose="02000000000000000000" pitchFamily="2" charset="0"/>
            </a:endParaRPr>
          </a:p>
          <a:p>
            <a:pPr algn="just">
              <a:lnSpc>
                <a:spcPct val="150000"/>
              </a:lnSpc>
            </a:pPr>
            <a:r>
              <a:rPr lang="fr-FR" sz="2400" dirty="0">
                <a:solidFill>
                  <a:srgbClr val="050B87"/>
                </a:solidFill>
                <a:latin typeface="Roboto" panose="02000000000000000000" pitchFamily="2" charset="0"/>
                <a:ea typeface="Roboto" panose="02000000000000000000" pitchFamily="2" charset="0"/>
              </a:rPr>
              <a:t>+ </a:t>
            </a:r>
            <a:r>
              <a:rPr lang="fr-FR" sz="2400" dirty="0" err="1">
                <a:solidFill>
                  <a:srgbClr val="050B87"/>
                </a:solidFill>
                <a:latin typeface="Roboto" panose="02000000000000000000" pitchFamily="2" charset="0"/>
                <a:ea typeface="Roboto" panose="02000000000000000000" pitchFamily="2" charset="0"/>
              </a:rPr>
              <a:t>Các</a:t>
            </a:r>
            <a:r>
              <a:rPr lang="fr-FR" sz="2400" dirty="0">
                <a:solidFill>
                  <a:srgbClr val="050B87"/>
                </a:solidFill>
                <a:latin typeface="Roboto" panose="02000000000000000000" pitchFamily="2" charset="0"/>
                <a:ea typeface="Roboto" panose="02000000000000000000" pitchFamily="2" charset="0"/>
              </a:rPr>
              <a:t> </a:t>
            </a:r>
            <a:r>
              <a:rPr lang="fr-FR" sz="2400" dirty="0" err="1">
                <a:solidFill>
                  <a:srgbClr val="050B87"/>
                </a:solidFill>
                <a:latin typeface="Roboto" panose="02000000000000000000" pitchFamily="2" charset="0"/>
                <a:ea typeface="Roboto" panose="02000000000000000000" pitchFamily="2" charset="0"/>
              </a:rPr>
              <a:t>nét</a:t>
            </a:r>
            <a:r>
              <a:rPr lang="fr-FR" sz="2400" dirty="0">
                <a:solidFill>
                  <a:srgbClr val="050B87"/>
                </a:solidFill>
                <a:latin typeface="Roboto" panose="02000000000000000000" pitchFamily="2" charset="0"/>
                <a:ea typeface="Roboto" panose="02000000000000000000" pitchFamily="2" charset="0"/>
              </a:rPr>
              <a:t> </a:t>
            </a:r>
            <a:r>
              <a:rPr lang="fr-FR" sz="2400" dirty="0" err="1">
                <a:solidFill>
                  <a:srgbClr val="050B87"/>
                </a:solidFill>
                <a:latin typeface="Roboto" panose="02000000000000000000" pitchFamily="2" charset="0"/>
                <a:ea typeface="Roboto" panose="02000000000000000000" pitchFamily="2" charset="0"/>
              </a:rPr>
              <a:t>có</a:t>
            </a:r>
            <a:r>
              <a:rPr lang="fr-FR" sz="2400" dirty="0">
                <a:solidFill>
                  <a:srgbClr val="050B87"/>
                </a:solidFill>
                <a:latin typeface="Roboto" panose="02000000000000000000" pitchFamily="2" charset="0"/>
                <a:ea typeface="Roboto" panose="02000000000000000000" pitchFamily="2" charset="0"/>
              </a:rPr>
              <a:t> </a:t>
            </a:r>
            <a:r>
              <a:rPr lang="fr-FR" sz="2400" dirty="0" err="1">
                <a:solidFill>
                  <a:srgbClr val="050B87"/>
                </a:solidFill>
                <a:latin typeface="Roboto" panose="02000000000000000000" pitchFamily="2" charset="0"/>
                <a:ea typeface="Roboto" panose="02000000000000000000" pitchFamily="2" charset="0"/>
              </a:rPr>
              <a:t>trong</a:t>
            </a:r>
            <a:r>
              <a:rPr lang="fr-FR" sz="2400" dirty="0">
                <a:solidFill>
                  <a:srgbClr val="050B87"/>
                </a:solidFill>
                <a:latin typeface="Roboto" panose="02000000000000000000" pitchFamily="2" charset="0"/>
                <a:ea typeface="Roboto" panose="02000000000000000000" pitchFamily="2" charset="0"/>
              </a:rPr>
              <a:t> </a:t>
            </a:r>
            <a:r>
              <a:rPr lang="fr-FR" sz="2400" dirty="0" err="1">
                <a:solidFill>
                  <a:srgbClr val="050B87"/>
                </a:solidFill>
                <a:latin typeface="Roboto" panose="02000000000000000000" pitchFamily="2" charset="0"/>
                <a:ea typeface="Roboto" panose="02000000000000000000" pitchFamily="2" charset="0"/>
              </a:rPr>
              <a:t>hình</a:t>
            </a:r>
            <a:r>
              <a:rPr lang="fr-FR" sz="2400" dirty="0">
                <a:solidFill>
                  <a:srgbClr val="050B87"/>
                </a:solidFill>
                <a:latin typeface="Roboto" panose="02000000000000000000" pitchFamily="2" charset="0"/>
                <a:ea typeface="Roboto" panose="02000000000000000000" pitchFamily="2" charset="0"/>
              </a:rPr>
              <a:t> in.</a:t>
            </a:r>
            <a:endParaRPr lang="en-US" sz="2400" dirty="0">
              <a:solidFill>
                <a:srgbClr val="050B87"/>
              </a:solidFill>
              <a:latin typeface="Roboto" panose="02000000000000000000" pitchFamily="2" charset="0"/>
              <a:ea typeface="Roboto" panose="02000000000000000000" pitchFamily="2" charset="0"/>
            </a:endParaRPr>
          </a:p>
          <a:p>
            <a:pPr algn="just">
              <a:lnSpc>
                <a:spcPct val="150000"/>
              </a:lnSpc>
            </a:pPr>
            <a:r>
              <a:rPr lang="fr-FR" sz="2400" dirty="0">
                <a:solidFill>
                  <a:srgbClr val="050B87"/>
                </a:solidFill>
                <a:latin typeface="Roboto" panose="02000000000000000000" pitchFamily="2" charset="0"/>
                <a:ea typeface="Roboto" panose="02000000000000000000" pitchFamily="2" charset="0"/>
              </a:rPr>
              <a:t>+ </a:t>
            </a:r>
            <a:r>
              <a:rPr lang="fr-FR" sz="2400" dirty="0" err="1">
                <a:solidFill>
                  <a:srgbClr val="050B87"/>
                </a:solidFill>
                <a:latin typeface="Roboto" panose="02000000000000000000" pitchFamily="2" charset="0"/>
                <a:ea typeface="Roboto" panose="02000000000000000000" pitchFamily="2" charset="0"/>
              </a:rPr>
              <a:t>Đặc</a:t>
            </a:r>
            <a:r>
              <a:rPr lang="fr-FR" sz="2400" dirty="0">
                <a:solidFill>
                  <a:srgbClr val="050B87"/>
                </a:solidFill>
                <a:latin typeface="Roboto" panose="02000000000000000000" pitchFamily="2" charset="0"/>
                <a:ea typeface="Roboto" panose="02000000000000000000" pitchFamily="2" charset="0"/>
              </a:rPr>
              <a:t> </a:t>
            </a:r>
            <a:r>
              <a:rPr lang="fr-FR" sz="2400" dirty="0" err="1">
                <a:solidFill>
                  <a:srgbClr val="050B87"/>
                </a:solidFill>
                <a:latin typeface="Roboto" panose="02000000000000000000" pitchFamily="2" charset="0"/>
                <a:ea typeface="Roboto" panose="02000000000000000000" pitchFamily="2" charset="0"/>
              </a:rPr>
              <a:t>điểm</a:t>
            </a:r>
            <a:r>
              <a:rPr lang="fr-FR" sz="2400" dirty="0">
                <a:solidFill>
                  <a:srgbClr val="050B87"/>
                </a:solidFill>
                <a:latin typeface="Roboto" panose="02000000000000000000" pitchFamily="2" charset="0"/>
                <a:ea typeface="Roboto" panose="02000000000000000000" pitchFamily="2" charset="0"/>
              </a:rPr>
              <a:t> </a:t>
            </a:r>
            <a:r>
              <a:rPr lang="fr-FR" sz="2400" dirty="0" err="1">
                <a:solidFill>
                  <a:srgbClr val="050B87"/>
                </a:solidFill>
                <a:latin typeface="Roboto" panose="02000000000000000000" pitchFamily="2" charset="0"/>
                <a:ea typeface="Roboto" panose="02000000000000000000" pitchFamily="2" charset="0"/>
              </a:rPr>
              <a:t>của</a:t>
            </a:r>
            <a:r>
              <a:rPr lang="fr-FR" sz="2400" dirty="0">
                <a:solidFill>
                  <a:srgbClr val="050B87"/>
                </a:solidFill>
                <a:latin typeface="Roboto" panose="02000000000000000000" pitchFamily="2" charset="0"/>
                <a:ea typeface="Roboto" panose="02000000000000000000" pitchFamily="2" charset="0"/>
              </a:rPr>
              <a:t> </a:t>
            </a:r>
            <a:r>
              <a:rPr lang="fr-FR" sz="2400" dirty="0" err="1">
                <a:solidFill>
                  <a:srgbClr val="050B87"/>
                </a:solidFill>
                <a:latin typeface="Roboto" panose="02000000000000000000" pitchFamily="2" charset="0"/>
                <a:ea typeface="Roboto" panose="02000000000000000000" pitchFamily="2" charset="0"/>
              </a:rPr>
              <a:t>họa</a:t>
            </a:r>
            <a:r>
              <a:rPr lang="fr-FR" sz="2400" dirty="0">
                <a:solidFill>
                  <a:srgbClr val="050B87"/>
                </a:solidFill>
                <a:latin typeface="Roboto" panose="02000000000000000000" pitchFamily="2" charset="0"/>
                <a:ea typeface="Roboto" panose="02000000000000000000" pitchFamily="2" charset="0"/>
              </a:rPr>
              <a:t> </a:t>
            </a:r>
            <a:r>
              <a:rPr lang="fr-FR" sz="2400" dirty="0" err="1">
                <a:solidFill>
                  <a:srgbClr val="050B87"/>
                </a:solidFill>
                <a:latin typeface="Roboto" panose="02000000000000000000" pitchFamily="2" charset="0"/>
                <a:ea typeface="Roboto" panose="02000000000000000000" pitchFamily="2" charset="0"/>
              </a:rPr>
              <a:t>tiết</a:t>
            </a:r>
            <a:r>
              <a:rPr lang="fr-FR" sz="2400" dirty="0">
                <a:solidFill>
                  <a:srgbClr val="050B87"/>
                </a:solidFill>
                <a:latin typeface="Roboto" panose="02000000000000000000" pitchFamily="2" charset="0"/>
                <a:ea typeface="Roboto" panose="02000000000000000000" pitchFamily="2" charset="0"/>
              </a:rPr>
              <a:t> </a:t>
            </a:r>
            <a:r>
              <a:rPr lang="fr-FR" sz="2400" dirty="0" err="1">
                <a:solidFill>
                  <a:srgbClr val="050B87"/>
                </a:solidFill>
                <a:latin typeface="Roboto" panose="02000000000000000000" pitchFamily="2" charset="0"/>
                <a:ea typeface="Roboto" panose="02000000000000000000" pitchFamily="2" charset="0"/>
              </a:rPr>
              <a:t>trên</a:t>
            </a:r>
            <a:r>
              <a:rPr lang="fr-FR" sz="2400" dirty="0">
                <a:solidFill>
                  <a:srgbClr val="050B87"/>
                </a:solidFill>
                <a:latin typeface="Roboto" panose="02000000000000000000" pitchFamily="2" charset="0"/>
                <a:ea typeface="Roboto" panose="02000000000000000000" pitchFamily="2" charset="0"/>
              </a:rPr>
              <a:t> </a:t>
            </a:r>
            <a:r>
              <a:rPr lang="fr-FR" sz="2400" dirty="0" err="1">
                <a:solidFill>
                  <a:srgbClr val="050B87"/>
                </a:solidFill>
                <a:latin typeface="Roboto" panose="02000000000000000000" pitchFamily="2" charset="0"/>
                <a:ea typeface="Roboto" panose="02000000000000000000" pitchFamily="2" charset="0"/>
              </a:rPr>
              <a:t>trống</a:t>
            </a:r>
            <a:r>
              <a:rPr lang="fr-FR" sz="2400" dirty="0">
                <a:solidFill>
                  <a:srgbClr val="050B87"/>
                </a:solidFill>
                <a:latin typeface="Roboto" panose="02000000000000000000" pitchFamily="2" charset="0"/>
                <a:ea typeface="Roboto" panose="02000000000000000000" pitchFamily="2" charset="0"/>
              </a:rPr>
              <a:t> </a:t>
            </a:r>
            <a:r>
              <a:rPr lang="fr-FR" sz="2400" dirty="0" err="1">
                <a:solidFill>
                  <a:srgbClr val="050B87"/>
                </a:solidFill>
                <a:latin typeface="Roboto" panose="02000000000000000000" pitchFamily="2" charset="0"/>
                <a:ea typeface="Roboto" panose="02000000000000000000" pitchFamily="2" charset="0"/>
              </a:rPr>
              <a:t>đồng</a:t>
            </a:r>
            <a:r>
              <a:rPr lang="fr-FR" sz="2400" dirty="0">
                <a:solidFill>
                  <a:srgbClr val="050B87"/>
                </a:solidFill>
                <a:latin typeface="Roboto" panose="02000000000000000000" pitchFamily="2" charset="0"/>
                <a:ea typeface="Roboto" panose="02000000000000000000" pitchFamily="2" charset="0"/>
              </a:rPr>
              <a:t>.</a:t>
            </a:r>
            <a:endParaRPr lang="en-US" sz="2400" dirty="0">
              <a:solidFill>
                <a:srgbClr val="050B87"/>
              </a:solidFill>
              <a:latin typeface="Roboto" panose="02000000000000000000" pitchFamily="2" charset="0"/>
              <a:ea typeface="Roboto" panose="02000000000000000000" pitchFamily="2" charset="0"/>
            </a:endParaRPr>
          </a:p>
          <a:p>
            <a:pPr algn="just">
              <a:lnSpc>
                <a:spcPct val="150000"/>
              </a:lnSpc>
            </a:pPr>
            <a:r>
              <a:rPr lang="fr-FR" sz="2400" dirty="0">
                <a:solidFill>
                  <a:srgbClr val="050B87"/>
                </a:solidFill>
                <a:latin typeface="Roboto" panose="02000000000000000000" pitchFamily="2" charset="0"/>
                <a:ea typeface="Roboto" panose="02000000000000000000" pitchFamily="2" charset="0"/>
              </a:rPr>
              <a:t>+ </a:t>
            </a:r>
            <a:r>
              <a:rPr lang="fr-FR" sz="2400" dirty="0" err="1">
                <a:solidFill>
                  <a:srgbClr val="050B87"/>
                </a:solidFill>
                <a:latin typeface="Roboto" panose="02000000000000000000" pitchFamily="2" charset="0"/>
                <a:ea typeface="Roboto" panose="02000000000000000000" pitchFamily="2" charset="0"/>
              </a:rPr>
              <a:t>Cảm</a:t>
            </a:r>
            <a:r>
              <a:rPr lang="fr-FR" sz="2400" dirty="0">
                <a:solidFill>
                  <a:srgbClr val="050B87"/>
                </a:solidFill>
                <a:latin typeface="Roboto" panose="02000000000000000000" pitchFamily="2" charset="0"/>
                <a:ea typeface="Roboto" panose="02000000000000000000" pitchFamily="2" charset="0"/>
              </a:rPr>
              <a:t> </a:t>
            </a:r>
            <a:r>
              <a:rPr lang="fr-FR" sz="2400" dirty="0" err="1">
                <a:solidFill>
                  <a:srgbClr val="050B87"/>
                </a:solidFill>
                <a:latin typeface="Roboto" panose="02000000000000000000" pitchFamily="2" charset="0"/>
                <a:ea typeface="Roboto" panose="02000000000000000000" pitchFamily="2" charset="0"/>
              </a:rPr>
              <a:t>xúc</a:t>
            </a:r>
            <a:r>
              <a:rPr lang="fr-FR" sz="2400" dirty="0">
                <a:solidFill>
                  <a:srgbClr val="050B87"/>
                </a:solidFill>
                <a:latin typeface="Roboto" panose="02000000000000000000" pitchFamily="2" charset="0"/>
                <a:ea typeface="Roboto" panose="02000000000000000000" pitchFamily="2" charset="0"/>
              </a:rPr>
              <a:t> khi </a:t>
            </a:r>
            <a:r>
              <a:rPr lang="fr-FR" sz="2400" dirty="0" err="1">
                <a:solidFill>
                  <a:srgbClr val="050B87"/>
                </a:solidFill>
                <a:latin typeface="Roboto" panose="02000000000000000000" pitchFamily="2" charset="0"/>
                <a:ea typeface="Roboto" panose="02000000000000000000" pitchFamily="2" charset="0"/>
              </a:rPr>
              <a:t>thực</a:t>
            </a:r>
            <a:r>
              <a:rPr lang="fr-FR" sz="2400" dirty="0">
                <a:solidFill>
                  <a:srgbClr val="050B87"/>
                </a:solidFill>
                <a:latin typeface="Roboto" panose="02000000000000000000" pitchFamily="2" charset="0"/>
                <a:ea typeface="Roboto" panose="02000000000000000000" pitchFamily="2" charset="0"/>
              </a:rPr>
              <a:t> </a:t>
            </a:r>
            <a:r>
              <a:rPr lang="fr-FR" sz="2400" dirty="0" err="1">
                <a:solidFill>
                  <a:srgbClr val="050B87"/>
                </a:solidFill>
                <a:latin typeface="Roboto" panose="02000000000000000000" pitchFamily="2" charset="0"/>
                <a:ea typeface="Roboto" panose="02000000000000000000" pitchFamily="2" charset="0"/>
              </a:rPr>
              <a:t>hiện</a:t>
            </a:r>
            <a:r>
              <a:rPr lang="fr-FR" sz="2400" dirty="0">
                <a:solidFill>
                  <a:srgbClr val="050B87"/>
                </a:solidFill>
                <a:latin typeface="Roboto" panose="02000000000000000000" pitchFamily="2" charset="0"/>
                <a:ea typeface="Roboto" panose="02000000000000000000" pitchFamily="2" charset="0"/>
              </a:rPr>
              <a:t> </a:t>
            </a:r>
            <a:r>
              <a:rPr lang="fr-FR" sz="2400" dirty="0" err="1">
                <a:solidFill>
                  <a:srgbClr val="050B87"/>
                </a:solidFill>
                <a:latin typeface="Roboto" panose="02000000000000000000" pitchFamily="2" charset="0"/>
                <a:ea typeface="Roboto" panose="02000000000000000000" pitchFamily="2" charset="0"/>
              </a:rPr>
              <a:t>bài</a:t>
            </a:r>
            <a:r>
              <a:rPr lang="fr-FR" sz="2400" dirty="0">
                <a:solidFill>
                  <a:srgbClr val="050B87"/>
                </a:solidFill>
                <a:latin typeface="Roboto" panose="02000000000000000000" pitchFamily="2" charset="0"/>
                <a:ea typeface="Roboto" panose="02000000000000000000" pitchFamily="2" charset="0"/>
              </a:rPr>
              <a:t> </a:t>
            </a:r>
            <a:r>
              <a:rPr lang="fr-FR" sz="2400" dirty="0" err="1">
                <a:solidFill>
                  <a:srgbClr val="050B87"/>
                </a:solidFill>
                <a:latin typeface="Roboto" panose="02000000000000000000" pitchFamily="2" charset="0"/>
                <a:ea typeface="Roboto" panose="02000000000000000000" pitchFamily="2" charset="0"/>
              </a:rPr>
              <a:t>tập</a:t>
            </a:r>
            <a:r>
              <a:rPr lang="fr-FR" sz="2400" dirty="0">
                <a:solidFill>
                  <a:srgbClr val="050B87"/>
                </a:solidFill>
                <a:latin typeface="Roboto" panose="02000000000000000000" pitchFamily="2" charset="0"/>
                <a:ea typeface="Roboto" panose="02000000000000000000" pitchFamily="2" charset="0"/>
              </a:rPr>
              <a:t>.</a:t>
            </a:r>
            <a:endParaRPr lang="en-US" sz="2400" dirty="0">
              <a:solidFill>
                <a:srgbClr val="050B87"/>
              </a:solidFill>
              <a:latin typeface="Roboto" panose="02000000000000000000" pitchFamily="2" charset="0"/>
              <a:ea typeface="Roboto" panose="02000000000000000000" pitchFamily="2" charset="0"/>
            </a:endParaRPr>
          </a:p>
          <a:p>
            <a:pPr algn="just">
              <a:lnSpc>
                <a:spcPct val="150000"/>
              </a:lnSpc>
            </a:pPr>
            <a:endParaRPr lang="en-US" sz="2400" dirty="0">
              <a:solidFill>
                <a:srgbClr val="050B87"/>
              </a:solidFill>
              <a:latin typeface="Roboto" panose="02000000000000000000" pitchFamily="2" charset="0"/>
              <a:ea typeface="Robot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93A389-4D16-471C-84B1-EC573C53B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0"/>
            <a:ext cx="9098901" cy="5143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4C838AE-D906-437C-8D32-54C283DF7357}"/>
              </a:ext>
            </a:extLst>
          </p:cNvPr>
          <p:cNvSpPr txBox="1"/>
          <p:nvPr/>
        </p:nvSpPr>
        <p:spPr>
          <a:xfrm>
            <a:off x="369100" y="1650093"/>
            <a:ext cx="8405799" cy="144655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5. TÌM HIỂU NGHỆ THUẬT TRÊN TRỐNG ĐỒNG </a:t>
            </a:r>
            <a:endParaRPr lang="en-PH"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86631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2DAB082-5B5B-446C-B7C7-FABFAA953F6D}"/>
              </a:ext>
            </a:extLst>
          </p:cNvPr>
          <p:cNvPicPr>
            <a:picLocks noChangeAspect="1"/>
          </p:cNvPicPr>
          <p:nvPr/>
        </p:nvPicPr>
        <p:blipFill rotWithShape="1">
          <a:blip r:embed="rId2">
            <a:extLst>
              <a:ext uri="{28A0092B-C50C-407E-A947-70E740481C1C}">
                <a14:useLocalDpi xmlns:a14="http://schemas.microsoft.com/office/drawing/2010/main" val="0"/>
              </a:ext>
            </a:extLst>
          </a:blip>
          <a:srcRect l="8496" t="3003" r="7938" b="3706"/>
          <a:stretch/>
        </p:blipFill>
        <p:spPr>
          <a:xfrm>
            <a:off x="60880" y="184544"/>
            <a:ext cx="8903623" cy="506611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077" name="Rectangle 1"/>
          <p:cNvSpPr>
            <a:spLocks noChangeArrowheads="1"/>
          </p:cNvSpPr>
          <p:nvPr/>
        </p:nvSpPr>
        <p:spPr bwMode="auto">
          <a:xfrm>
            <a:off x="663430" y="212975"/>
            <a:ext cx="7654421" cy="106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None/>
              <a:defRPr/>
            </a:pPr>
            <a:r>
              <a:rPr lang="en-US" altLang="en-US" sz="2100" b="1" u="sng" dirty="0" err="1">
                <a:latin typeface="Times New Roman" panose="02020603050405020304" pitchFamily="18" charset="0"/>
                <a:ea typeface="Calibri" panose="020F0502020204030204" pitchFamily="34" charset="0"/>
                <a:cs typeface="Times New Roman" panose="02020603050405020304" pitchFamily="18" charset="0"/>
              </a:rPr>
              <a:t>Chủ</a:t>
            </a:r>
            <a:r>
              <a:rPr lang="en-US" altLang="en-US" sz="2100" b="1" u="sng"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100" b="1" u="sng" dirty="0" err="1">
                <a:latin typeface="Times New Roman" panose="02020603050405020304" pitchFamily="18" charset="0"/>
                <a:ea typeface="Calibri" panose="020F0502020204030204" pitchFamily="34" charset="0"/>
                <a:cs typeface="Times New Roman" panose="02020603050405020304" pitchFamily="18" charset="0"/>
              </a:rPr>
              <a:t>Đề</a:t>
            </a:r>
            <a:r>
              <a:rPr lang="en-US" altLang="en-US" sz="2100" b="1" u="sng" dirty="0">
                <a:latin typeface="Times New Roman" panose="02020603050405020304" pitchFamily="18" charset="0"/>
                <a:ea typeface="Calibri" panose="020F0502020204030204" pitchFamily="34" charset="0"/>
                <a:cs typeface="Times New Roman" panose="02020603050405020304" pitchFamily="18" charset="0"/>
              </a:rPr>
              <a:t> </a:t>
            </a:r>
            <a:endParaRPr lang="en-US" altLang="en-US" sz="2100" b="1"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Bef>
                <a:spcPct val="0"/>
              </a:spcBef>
              <a:buNone/>
              <a:defRPr/>
            </a:pPr>
            <a:r>
              <a:rPr lang="en-US" altLang="en-US" sz="2400" b="1" dirty="0">
                <a:latin typeface="Times New Roman" panose="02020603050405020304" pitchFamily="18" charset="0"/>
                <a:ea typeface="Calibri" panose="020F0502020204030204" pitchFamily="34" charset="0"/>
                <a:cs typeface="Times New Roman" panose="02020603050405020304" pitchFamily="18" charset="0"/>
              </a:rPr>
              <a:t>NGHỆ THUẬT CỔ ĐẠI THẾ GIỚI VÀ VIỆT NAM</a:t>
            </a:r>
            <a:endParaRPr lang="en-US" altLang="en-US" sz="105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1"/>
          <p:cNvSpPr>
            <a:spLocks noChangeArrowheads="1"/>
          </p:cNvSpPr>
          <p:nvPr/>
        </p:nvSpPr>
        <p:spPr bwMode="auto">
          <a:xfrm>
            <a:off x="60880" y="1498379"/>
            <a:ext cx="8903622" cy="214674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indent="342900" algn="ctr" eaLnBrk="0" fontAlgn="base" hangingPunct="0">
              <a:lnSpc>
                <a:spcPct val="150000"/>
              </a:lnSpc>
              <a:spcBef>
                <a:spcPct val="0"/>
              </a:spcBef>
              <a:spcAft>
                <a:spcPct val="0"/>
              </a:spcAft>
            </a:pPr>
            <a:r>
              <a:rPr lang="en-US" sz="5400" b="1" u="sng" dirty="0" err="1">
                <a:solidFill>
                  <a:srgbClr val="FF0000"/>
                </a:solidFill>
                <a:latin typeface="Times New Roman" pitchFamily="18" charset="0"/>
                <a:ea typeface="Calibri" pitchFamily="34" charset="0"/>
                <a:cs typeface="Times New Roman" pitchFamily="18" charset="0"/>
              </a:rPr>
              <a:t>Bài</a:t>
            </a:r>
            <a:r>
              <a:rPr lang="en-US" sz="5400" b="1" u="sng" dirty="0">
                <a:solidFill>
                  <a:srgbClr val="FF0000"/>
                </a:solidFill>
                <a:latin typeface="Times New Roman" pitchFamily="18" charset="0"/>
                <a:ea typeface="Calibri" pitchFamily="34" charset="0"/>
                <a:cs typeface="Times New Roman" pitchFamily="18" charset="0"/>
              </a:rPr>
              <a:t> 2:</a:t>
            </a:r>
            <a:r>
              <a:rPr lang="en-US" sz="5400" b="1" dirty="0">
                <a:solidFill>
                  <a:srgbClr val="FF0000"/>
                </a:solidFill>
                <a:latin typeface="Times New Roman" pitchFamily="18" charset="0"/>
                <a:ea typeface="Calibri" pitchFamily="34" charset="0"/>
                <a:cs typeface="Times New Roman" pitchFamily="18" charset="0"/>
              </a:rPr>
              <a:t> </a:t>
            </a:r>
          </a:p>
          <a:p>
            <a:pPr indent="342900" algn="ctr" eaLnBrk="0" fontAlgn="base" hangingPunct="0">
              <a:spcBef>
                <a:spcPct val="0"/>
              </a:spcBef>
              <a:spcAft>
                <a:spcPct val="0"/>
              </a:spcAft>
            </a:pPr>
            <a:r>
              <a:rPr lang="en-US" sz="5400" b="1" dirty="0">
                <a:solidFill>
                  <a:srgbClr val="FF0000"/>
                </a:solidFill>
                <a:latin typeface="Times New Roman" pitchFamily="18" charset="0"/>
                <a:ea typeface="Calibri" pitchFamily="34" charset="0"/>
                <a:cs typeface="Times New Roman" pitchFamily="18" charset="0"/>
              </a:rPr>
              <a:t>HỌA TIẾT TRỐNG ĐỒNG</a:t>
            </a:r>
            <a:endParaRPr lang="en-US"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519098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767" t="2492" r="9200"/>
          <a:stretch/>
        </p:blipFill>
        <p:spPr>
          <a:xfrm>
            <a:off x="9723" y="27254"/>
            <a:ext cx="5077843" cy="5096790"/>
          </a:xfrm>
          <a:prstGeom prst="rect">
            <a:avLst/>
          </a:prstGeom>
        </p:spPr>
      </p:pic>
      <p:sp>
        <p:nvSpPr>
          <p:cNvPr id="7" name="TextBox 6">
            <a:extLst>
              <a:ext uri="{FF2B5EF4-FFF2-40B4-BE49-F238E27FC236}">
                <a16:creationId xmlns:a16="http://schemas.microsoft.com/office/drawing/2014/main" id="{A7663FA1-5891-4063-BDAB-4EBE65617102}"/>
              </a:ext>
            </a:extLst>
          </p:cNvPr>
          <p:cNvSpPr txBox="1"/>
          <p:nvPr/>
        </p:nvSpPr>
        <p:spPr>
          <a:xfrm>
            <a:off x="5446061" y="242907"/>
            <a:ext cx="3402104" cy="4657685"/>
          </a:xfrm>
          <a:prstGeom prst="rect">
            <a:avLst/>
          </a:prstGeom>
          <a:noFill/>
        </p:spPr>
        <p:txBody>
          <a:bodyPr wrap="square" rtlCol="0">
            <a:spAutoFit/>
          </a:bodyPr>
          <a:lstStyle/>
          <a:p>
            <a:pPr algn="just">
              <a:lnSpc>
                <a:spcPct val="150000"/>
              </a:lnSpc>
            </a:pPr>
            <a:r>
              <a:rPr lang="en-US" sz="2000" b="1" dirty="0">
                <a:solidFill>
                  <a:srgbClr val="050B87"/>
                </a:solidFill>
                <a:latin typeface="Roboto" panose="02000000000000000000" pitchFamily="2" charset="0"/>
                <a:ea typeface="Roboto" panose="02000000000000000000" pitchFamily="2" charset="0"/>
              </a:rPr>
              <a:t>1- </a:t>
            </a:r>
            <a:r>
              <a:rPr lang="en-US" sz="2000" b="1" dirty="0" err="1">
                <a:solidFill>
                  <a:srgbClr val="050B87"/>
                </a:solidFill>
                <a:latin typeface="Roboto" panose="02000000000000000000" pitchFamily="2" charset="0"/>
                <a:ea typeface="Roboto" panose="02000000000000000000" pitchFamily="2" charset="0"/>
              </a:rPr>
              <a:t>Trống</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đồng</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là</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hiện</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vật</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tiêu</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biểu</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về</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nghệ</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thuật</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tạo</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hình</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của</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người</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Việt</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cổ</a:t>
            </a:r>
            <a:r>
              <a:rPr lang="en-US" sz="2000" b="1" dirty="0">
                <a:solidFill>
                  <a:srgbClr val="050B87"/>
                </a:solidFill>
                <a:latin typeface="Roboto" panose="02000000000000000000" pitchFamily="2" charset="0"/>
                <a:ea typeface="Roboto" panose="02000000000000000000" pitchFamily="2" charset="0"/>
              </a:rPr>
              <a:t>.</a:t>
            </a:r>
          </a:p>
          <a:p>
            <a:pPr algn="just">
              <a:lnSpc>
                <a:spcPct val="150000"/>
              </a:lnSpc>
            </a:pPr>
            <a:r>
              <a:rPr lang="en-US" sz="2000" b="1" dirty="0">
                <a:solidFill>
                  <a:srgbClr val="050B87"/>
                </a:solidFill>
                <a:latin typeface="Roboto" panose="02000000000000000000" pitchFamily="2" charset="0"/>
                <a:ea typeface="Roboto" panose="02000000000000000000" pitchFamily="2" charset="0"/>
              </a:rPr>
              <a:t>2- </a:t>
            </a:r>
            <a:r>
              <a:rPr lang="en-US" sz="2000" b="1" dirty="0" err="1">
                <a:solidFill>
                  <a:srgbClr val="050B87"/>
                </a:solidFill>
                <a:latin typeface="Roboto" panose="02000000000000000000" pitchFamily="2" charset="0"/>
                <a:ea typeface="Roboto" panose="02000000000000000000" pitchFamily="2" charset="0"/>
              </a:rPr>
              <a:t>Họa</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tiết</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trên</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trống</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đồng</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thường</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được</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thể</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hiện</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bằng</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các</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hình</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kỉ</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hà</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và</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sắp</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xếp</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theo</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hướng</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chuyển</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động</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ngược</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chiều</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kim</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đồng</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hồ</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chạy</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quanh</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biểu</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tượng</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mặt</a:t>
            </a:r>
            <a:r>
              <a:rPr lang="en-US" sz="2000" b="1" dirty="0">
                <a:solidFill>
                  <a:srgbClr val="050B87"/>
                </a:solidFill>
                <a:latin typeface="Roboto" panose="02000000000000000000" pitchFamily="2" charset="0"/>
                <a:ea typeface="Roboto" panose="02000000000000000000" pitchFamily="2" charset="0"/>
              </a:rPr>
              <a:t> </a:t>
            </a:r>
            <a:r>
              <a:rPr lang="en-US" sz="2000" b="1" dirty="0" err="1">
                <a:solidFill>
                  <a:srgbClr val="050B87"/>
                </a:solidFill>
                <a:latin typeface="Roboto" panose="02000000000000000000" pitchFamily="2" charset="0"/>
                <a:ea typeface="Roboto" panose="02000000000000000000" pitchFamily="2" charset="0"/>
              </a:rPr>
              <a:t>trời</a:t>
            </a:r>
            <a:endParaRPr lang="en-US" sz="2000" b="1" dirty="0">
              <a:solidFill>
                <a:srgbClr val="050B87"/>
              </a:solidFill>
              <a:latin typeface="Roboto" panose="02000000000000000000" pitchFamily="2" charset="0"/>
              <a:ea typeface="Robot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6" name="Subtitle 5"/>
          <p:cNvSpPr>
            <a:spLocks noGrp="1"/>
          </p:cNvSpPr>
          <p:nvPr>
            <p:ph type="subTitle" idx="1"/>
          </p:nvPr>
        </p:nvSpPr>
        <p:spPr>
          <a:xfrm>
            <a:off x="321014" y="209341"/>
            <a:ext cx="8690692" cy="656421"/>
          </a:xfrm>
        </p:spPr>
        <p:txBody>
          <a:bodyPr/>
          <a:lstStyle/>
          <a:p>
            <a:r>
              <a:rPr lang="en-US" sz="20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rPr>
              <a:t>MỘT SỐ ỨNG DỤNG CỦA HỌA TIẾT TRỐNG ĐỒNG VÀO THỰC TẾ</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130" y="1171079"/>
            <a:ext cx="3736420" cy="2801341"/>
          </a:xfrm>
          <a:prstGeom prst="rect">
            <a:avLst/>
          </a:prstGeom>
        </p:spPr>
      </p:pic>
      <p:sp>
        <p:nvSpPr>
          <p:cNvPr id="8" name="TextBox 7"/>
          <p:cNvSpPr txBox="1"/>
          <p:nvPr/>
        </p:nvSpPr>
        <p:spPr>
          <a:xfrm>
            <a:off x="2284340" y="4237474"/>
            <a:ext cx="4189483" cy="400110"/>
          </a:xfrm>
          <a:prstGeom prst="rect">
            <a:avLst/>
          </a:prstGeom>
          <a:noFill/>
        </p:spPr>
        <p:txBody>
          <a:bodyPr wrap="square" rtlCol="0">
            <a:spAutoFit/>
          </a:bodyPr>
          <a:lstStyle/>
          <a:p>
            <a:pPr algn="ctr"/>
            <a:r>
              <a:rPr lang="en-US" sz="2000" dirty="0" err="1">
                <a:latin typeface="Roboto" panose="02000000000000000000" pitchFamily="2" charset="0"/>
                <a:ea typeface="Roboto" panose="02000000000000000000" pitchFamily="2" charset="0"/>
              </a:rPr>
              <a:t>Ứng</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dụng</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vào</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đồng</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hồ</a:t>
            </a:r>
            <a:r>
              <a:rPr lang="en-US" sz="2000">
                <a:latin typeface="Roboto" panose="02000000000000000000" pitchFamily="2" charset="0"/>
                <a:ea typeface="Roboto" panose="02000000000000000000" pitchFamily="2" charset="0"/>
              </a:rPr>
              <a:t> </a:t>
            </a:r>
            <a:endParaRPr lang="en-US" sz="2000" dirty="0">
              <a:latin typeface="Roboto" panose="02000000000000000000" pitchFamily="2" charset="0"/>
              <a:ea typeface="Roboto"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9694" y="1171079"/>
            <a:ext cx="4202012" cy="2801341"/>
          </a:xfrm>
          <a:prstGeom prst="rect">
            <a:avLst/>
          </a:prstGeom>
        </p:spPr>
      </p:pic>
    </p:spTree>
    <p:extLst>
      <p:ext uri="{BB962C8B-B14F-4D97-AF65-F5344CB8AC3E}">
        <p14:creationId xmlns:p14="http://schemas.microsoft.com/office/powerpoint/2010/main" val="38067426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646" y="836442"/>
            <a:ext cx="4050354" cy="4050354"/>
          </a:xfrm>
          <a:prstGeom prst="rect">
            <a:avLst/>
          </a:prstGeom>
        </p:spPr>
      </p:pic>
      <p:sp>
        <p:nvSpPr>
          <p:cNvPr id="8" name="TextBox 7"/>
          <p:cNvSpPr txBox="1"/>
          <p:nvPr/>
        </p:nvSpPr>
        <p:spPr>
          <a:xfrm>
            <a:off x="2644100" y="82049"/>
            <a:ext cx="3855800" cy="400110"/>
          </a:xfrm>
          <a:prstGeom prst="rect">
            <a:avLst/>
          </a:prstGeom>
          <a:noFill/>
        </p:spPr>
        <p:txBody>
          <a:bodyPr wrap="square" rtlCol="0">
            <a:spAutoFit/>
          </a:bodyPr>
          <a:lstStyle/>
          <a:p>
            <a:pPr algn="ctr"/>
            <a:r>
              <a:rPr lang="en-US" sz="2000" dirty="0" err="1">
                <a:latin typeface="Roboto" panose="02000000000000000000" pitchFamily="2" charset="0"/>
                <a:ea typeface="Roboto" panose="02000000000000000000" pitchFamily="2" charset="0"/>
              </a:rPr>
              <a:t>Ứng</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dụng</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vào</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thiết</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kế</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thời</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trang</a:t>
            </a:r>
            <a:endParaRPr lang="en-US" sz="2000" dirty="0">
              <a:latin typeface="Roboto" panose="02000000000000000000" pitchFamily="2" charset="0"/>
              <a:ea typeface="Roboto" panose="02000000000000000000" pitchFamily="2"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2026" y="1272052"/>
            <a:ext cx="3470328" cy="2599396"/>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2919" y="852694"/>
            <a:ext cx="4984414" cy="3738310"/>
          </a:xfrm>
          <a:prstGeom prst="rect">
            <a:avLst/>
          </a:prstGeom>
        </p:spPr>
      </p:pic>
      <p:sp>
        <p:nvSpPr>
          <p:cNvPr id="8" name="TextBox 7"/>
          <p:cNvSpPr txBox="1"/>
          <p:nvPr/>
        </p:nvSpPr>
        <p:spPr>
          <a:xfrm>
            <a:off x="2811294" y="141631"/>
            <a:ext cx="3521412" cy="461665"/>
          </a:xfrm>
          <a:prstGeom prst="rect">
            <a:avLst/>
          </a:prstGeom>
          <a:noFill/>
        </p:spPr>
        <p:txBody>
          <a:bodyPr wrap="square" rtlCol="0">
            <a:spAutoFit/>
          </a:bodyPr>
          <a:lstStyle/>
          <a:p>
            <a:pPr algn="ctr"/>
            <a:r>
              <a:rPr lang="en-US" sz="2400" dirty="0" err="1">
                <a:latin typeface="Roboto" panose="02000000000000000000" pitchFamily="2" charset="0"/>
                <a:ea typeface="Roboto" panose="02000000000000000000" pitchFamily="2" charset="0"/>
              </a:rPr>
              <a:t>Ứng</a:t>
            </a:r>
            <a:r>
              <a:rPr lang="en-US" sz="2400" dirty="0">
                <a:latin typeface="Roboto" panose="02000000000000000000" pitchFamily="2" charset="0"/>
                <a:ea typeface="Roboto" panose="02000000000000000000" pitchFamily="2" charset="0"/>
              </a:rPr>
              <a:t> </a:t>
            </a:r>
            <a:r>
              <a:rPr lang="en-US" sz="2400" dirty="0" err="1">
                <a:latin typeface="Roboto" panose="02000000000000000000" pitchFamily="2" charset="0"/>
                <a:ea typeface="Roboto" panose="02000000000000000000" pitchFamily="2" charset="0"/>
              </a:rPr>
              <a:t>dụng</a:t>
            </a:r>
            <a:r>
              <a:rPr lang="en-US" sz="2400" dirty="0">
                <a:latin typeface="Roboto" panose="02000000000000000000" pitchFamily="2" charset="0"/>
                <a:ea typeface="Roboto" panose="02000000000000000000" pitchFamily="2" charset="0"/>
              </a:rPr>
              <a:t> </a:t>
            </a:r>
            <a:r>
              <a:rPr lang="en-US" sz="2400" dirty="0" err="1">
                <a:latin typeface="Roboto" panose="02000000000000000000" pitchFamily="2" charset="0"/>
                <a:ea typeface="Roboto" panose="02000000000000000000" pitchFamily="2" charset="0"/>
              </a:rPr>
              <a:t>vào</a:t>
            </a:r>
            <a:r>
              <a:rPr lang="en-US" sz="2400" dirty="0">
                <a:latin typeface="Roboto" panose="02000000000000000000" pitchFamily="2" charset="0"/>
                <a:ea typeface="Roboto" panose="02000000000000000000" pitchFamily="2" charset="0"/>
              </a:rPr>
              <a:t> </a:t>
            </a:r>
            <a:r>
              <a:rPr lang="en-US" sz="2400" dirty="0" err="1">
                <a:latin typeface="Roboto" panose="02000000000000000000" pitchFamily="2" charset="0"/>
                <a:ea typeface="Roboto" panose="02000000000000000000" pitchFamily="2" charset="0"/>
              </a:rPr>
              <a:t>đồ</a:t>
            </a:r>
            <a:r>
              <a:rPr lang="en-US" sz="2400" dirty="0">
                <a:latin typeface="Roboto" panose="02000000000000000000" pitchFamily="2" charset="0"/>
                <a:ea typeface="Roboto" panose="02000000000000000000" pitchFamily="2" charset="0"/>
              </a:rPr>
              <a:t> </a:t>
            </a:r>
            <a:r>
              <a:rPr lang="en-US" sz="2400" dirty="0" err="1">
                <a:latin typeface="Roboto" panose="02000000000000000000" pitchFamily="2" charset="0"/>
                <a:ea typeface="Roboto" panose="02000000000000000000" pitchFamily="2" charset="0"/>
              </a:rPr>
              <a:t>gốm</a:t>
            </a:r>
            <a:endParaRPr lang="en-US" sz="2400" dirty="0">
              <a:latin typeface="Roboto" panose="02000000000000000000" pitchFamily="2" charset="0"/>
              <a:ea typeface="Roboto" panose="02000000000000000000" pitchFamily="2" charset="0"/>
            </a:endParaRPr>
          </a:p>
        </p:txBody>
      </p:sp>
      <p:sp>
        <p:nvSpPr>
          <p:cNvPr id="3" name="Subtitle 2">
            <a:extLst>
              <a:ext uri="{FF2B5EF4-FFF2-40B4-BE49-F238E27FC236}">
                <a16:creationId xmlns:a16="http://schemas.microsoft.com/office/drawing/2014/main" id="{F6197F20-70B2-4690-9441-BFAD7BAC610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915906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26" y="1494845"/>
            <a:ext cx="3866536" cy="2689068"/>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632" y="1494845"/>
            <a:ext cx="4031634" cy="2689068"/>
          </a:xfrm>
          <a:prstGeom prst="rect">
            <a:avLst/>
          </a:prstGeom>
          <a:ln>
            <a:noFill/>
          </a:ln>
          <a:effectLst>
            <a:outerShdw blurRad="190500" algn="tl" rotWithShape="0">
              <a:srgbClr val="000000">
                <a:alpha val="70000"/>
              </a:srgbClr>
            </a:outerShdw>
          </a:effectLst>
        </p:spPr>
      </p:pic>
      <p:sp>
        <p:nvSpPr>
          <p:cNvPr id="9" name="TextBox 8"/>
          <p:cNvSpPr txBox="1"/>
          <p:nvPr/>
        </p:nvSpPr>
        <p:spPr>
          <a:xfrm>
            <a:off x="0" y="425822"/>
            <a:ext cx="4584362" cy="338554"/>
          </a:xfrm>
          <a:prstGeom prst="rect">
            <a:avLst/>
          </a:prstGeom>
          <a:noFill/>
        </p:spPr>
        <p:txBody>
          <a:bodyPr wrap="square" rtlCol="0">
            <a:spAutoFit/>
          </a:bodyPr>
          <a:lstStyle/>
          <a:p>
            <a:pPr algn="ctr"/>
            <a:r>
              <a:rPr lang="en-US" sz="1600" dirty="0" err="1">
                <a:latin typeface="Roboto" panose="02000000000000000000" pitchFamily="2" charset="0"/>
                <a:ea typeface="Roboto" panose="02000000000000000000" pitchFamily="2" charset="0"/>
              </a:rPr>
              <a:t>Họa</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tiết</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trống</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đồng</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trên</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đồ</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chặn</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giấy</a:t>
            </a:r>
            <a:endParaRPr lang="en-US" sz="1600" dirty="0">
              <a:latin typeface="Roboto" panose="02000000000000000000" pitchFamily="2" charset="0"/>
              <a:ea typeface="Roboto" panose="02000000000000000000" pitchFamily="2" charset="0"/>
            </a:endParaRPr>
          </a:p>
        </p:txBody>
      </p:sp>
      <p:sp>
        <p:nvSpPr>
          <p:cNvPr id="10" name="TextBox 9"/>
          <p:cNvSpPr txBox="1"/>
          <p:nvPr/>
        </p:nvSpPr>
        <p:spPr>
          <a:xfrm>
            <a:off x="5221330" y="302711"/>
            <a:ext cx="3706239" cy="584775"/>
          </a:xfrm>
          <a:prstGeom prst="rect">
            <a:avLst/>
          </a:prstGeom>
          <a:noFill/>
        </p:spPr>
        <p:txBody>
          <a:bodyPr wrap="square" rtlCol="0">
            <a:spAutoFit/>
          </a:bodyPr>
          <a:lstStyle/>
          <a:p>
            <a:pPr algn="ctr"/>
            <a:r>
              <a:rPr lang="en-US" sz="1600" dirty="0" err="1">
                <a:latin typeface="Roboto" panose="02000000000000000000" pitchFamily="2" charset="0"/>
                <a:ea typeface="Roboto" panose="02000000000000000000" pitchFamily="2" charset="0"/>
              </a:rPr>
              <a:t>Họa</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tiết</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trống</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đồng</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trên</a:t>
            </a:r>
            <a:endParaRPr lang="en-US" sz="1600" dirty="0">
              <a:latin typeface="Roboto" panose="02000000000000000000" pitchFamily="2" charset="0"/>
              <a:ea typeface="Roboto" panose="02000000000000000000" pitchFamily="2" charset="0"/>
            </a:endParaRPr>
          </a:p>
          <a:p>
            <a:pPr algn="ct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túi</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giấy</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và</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hộp</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đựng</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quà</a:t>
            </a:r>
            <a:endParaRPr lang="en-US" sz="16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223103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943" y="932914"/>
            <a:ext cx="5726113" cy="3810000"/>
          </a:xfrm>
          <a:prstGeom prst="rect">
            <a:avLst/>
          </a:prstGeom>
          <a:ln>
            <a:noFill/>
          </a:ln>
          <a:effectLst>
            <a:outerShdw blurRad="190500" algn="tl" rotWithShape="0">
              <a:srgbClr val="000000">
                <a:alpha val="70000"/>
              </a:srgbClr>
            </a:outerShdw>
          </a:effectLst>
        </p:spPr>
      </p:pic>
      <p:sp>
        <p:nvSpPr>
          <p:cNvPr id="8" name="TextBox 7"/>
          <p:cNvSpPr txBox="1"/>
          <p:nvPr/>
        </p:nvSpPr>
        <p:spPr>
          <a:xfrm>
            <a:off x="2904990" y="37068"/>
            <a:ext cx="4054609" cy="376218"/>
          </a:xfrm>
          <a:prstGeom prst="rect">
            <a:avLst/>
          </a:prstGeom>
          <a:noFill/>
        </p:spPr>
        <p:txBody>
          <a:bodyPr wrap="square" rtlCol="0">
            <a:spAutoFit/>
          </a:bodyPr>
          <a:lstStyle/>
          <a:p>
            <a:r>
              <a:rPr lang="en-US" sz="1800" dirty="0" err="1">
                <a:latin typeface="Roboto" panose="02000000000000000000" pitchFamily="2" charset="0"/>
                <a:ea typeface="Roboto" panose="02000000000000000000" pitchFamily="2" charset="0"/>
              </a:rPr>
              <a:t>Họa</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tiết</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trống</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đồng</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trên</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cổng</a:t>
            </a:r>
            <a:endParaRPr lang="en-US" sz="18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89872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F:\HINH NEN PP\47s58PIC7S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981" y="49714"/>
            <a:ext cx="684561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a:grpSpLocks/>
          </p:cNvGrpSpPr>
          <p:nvPr/>
        </p:nvGrpSpPr>
        <p:grpSpPr bwMode="auto">
          <a:xfrm>
            <a:off x="1143000" y="-114300"/>
            <a:ext cx="6858000" cy="5320904"/>
            <a:chOff x="0" y="-53"/>
            <a:chExt cx="5760" cy="4469"/>
          </a:xfrm>
        </p:grpSpPr>
        <p:pic>
          <p:nvPicPr>
            <p:cNvPr id="7" name="Picture 6" descr="divider"/>
            <p:cNvPicPr>
              <a:picLocks noChangeAspect="1" noChangeArrowheads="1"/>
            </p:cNvPicPr>
            <p:nvPr/>
          </p:nvPicPr>
          <p:blipFill>
            <a:blip r:embed="rId3" r:link="rId4" cstate="print"/>
            <a:srcRect/>
            <a:stretch>
              <a:fillRect/>
            </a:stretch>
          </p:blipFill>
          <p:spPr bwMode="auto">
            <a:xfrm>
              <a:off x="495" y="-53"/>
              <a:ext cx="2295" cy="354"/>
            </a:xfrm>
            <a:prstGeom prst="rect">
              <a:avLst/>
            </a:prstGeom>
            <a:noFill/>
            <a:ln w="9525">
              <a:noFill/>
              <a:miter lim="800000"/>
              <a:headEnd/>
              <a:tailEnd/>
            </a:ln>
          </p:spPr>
        </p:pic>
        <p:pic>
          <p:nvPicPr>
            <p:cNvPr id="8" name="Picture 7" descr="rosecornerl[1]"/>
            <p:cNvPicPr>
              <a:picLocks noChangeAspect="1" noChangeArrowheads="1"/>
            </p:cNvPicPr>
            <p:nvPr/>
          </p:nvPicPr>
          <p:blipFill>
            <a:blip r:embed="rId5" cstate="print"/>
            <a:srcRect/>
            <a:stretch>
              <a:fillRect/>
            </a:stretch>
          </p:blipFill>
          <p:spPr bwMode="auto">
            <a:xfrm>
              <a:off x="0" y="0"/>
              <a:ext cx="816" cy="579"/>
            </a:xfrm>
            <a:prstGeom prst="rect">
              <a:avLst/>
            </a:prstGeom>
            <a:noFill/>
            <a:ln w="9525">
              <a:noFill/>
              <a:miter lim="800000"/>
              <a:headEnd/>
              <a:tailEnd/>
            </a:ln>
          </p:spPr>
        </p:pic>
        <p:pic>
          <p:nvPicPr>
            <p:cNvPr id="9" name="Picture 8" descr="divider"/>
            <p:cNvPicPr>
              <a:picLocks noChangeAspect="1" noChangeArrowheads="1"/>
            </p:cNvPicPr>
            <p:nvPr/>
          </p:nvPicPr>
          <p:blipFill>
            <a:blip r:embed="rId3" r:link="rId4" cstate="print"/>
            <a:srcRect/>
            <a:stretch>
              <a:fillRect/>
            </a:stretch>
          </p:blipFill>
          <p:spPr bwMode="auto">
            <a:xfrm>
              <a:off x="3375" y="3984"/>
              <a:ext cx="1761" cy="432"/>
            </a:xfrm>
            <a:prstGeom prst="rect">
              <a:avLst/>
            </a:prstGeom>
            <a:noFill/>
            <a:ln w="9525">
              <a:noFill/>
              <a:miter lim="800000"/>
              <a:headEnd/>
              <a:tailEnd/>
            </a:ln>
          </p:spPr>
        </p:pic>
        <p:pic>
          <p:nvPicPr>
            <p:cNvPr id="10" name="Picture 9" descr="rosecornerl[1]"/>
            <p:cNvPicPr>
              <a:picLocks noChangeAspect="1" noChangeArrowheads="1"/>
            </p:cNvPicPr>
            <p:nvPr/>
          </p:nvPicPr>
          <p:blipFill>
            <a:blip r:embed="rId6" cstate="print"/>
            <a:srcRect/>
            <a:stretch>
              <a:fillRect/>
            </a:stretch>
          </p:blipFill>
          <p:spPr bwMode="auto">
            <a:xfrm>
              <a:off x="4896" y="3707"/>
              <a:ext cx="864" cy="613"/>
            </a:xfrm>
            <a:prstGeom prst="rect">
              <a:avLst/>
            </a:prstGeom>
            <a:noFill/>
            <a:ln w="9525">
              <a:noFill/>
              <a:miter lim="800000"/>
              <a:headEnd/>
              <a:tailEnd/>
            </a:ln>
          </p:spPr>
        </p:pic>
        <p:pic>
          <p:nvPicPr>
            <p:cNvPr id="11" name="Picture 10" descr="divider"/>
            <p:cNvPicPr>
              <a:picLocks noChangeAspect="1" noChangeArrowheads="1"/>
            </p:cNvPicPr>
            <p:nvPr/>
          </p:nvPicPr>
          <p:blipFill>
            <a:blip r:embed="rId3" r:link="rId4" cstate="print"/>
            <a:srcRect/>
            <a:stretch>
              <a:fillRect/>
            </a:stretch>
          </p:blipFill>
          <p:spPr bwMode="auto">
            <a:xfrm rot="-5400000">
              <a:off x="5052" y="3252"/>
              <a:ext cx="1124" cy="291"/>
            </a:xfrm>
            <a:prstGeom prst="rect">
              <a:avLst/>
            </a:prstGeom>
            <a:noFill/>
            <a:ln w="9525">
              <a:noFill/>
              <a:miter lim="800000"/>
              <a:headEnd/>
              <a:tailEnd/>
            </a:ln>
          </p:spPr>
        </p:pic>
        <p:pic>
          <p:nvPicPr>
            <p:cNvPr id="12" name="Picture 11" descr="divider"/>
            <p:cNvPicPr>
              <a:picLocks noChangeAspect="1" noChangeArrowheads="1"/>
            </p:cNvPicPr>
            <p:nvPr/>
          </p:nvPicPr>
          <p:blipFill>
            <a:blip r:embed="rId3" r:link="rId4" cstate="print"/>
            <a:srcRect/>
            <a:stretch>
              <a:fillRect/>
            </a:stretch>
          </p:blipFill>
          <p:spPr bwMode="auto">
            <a:xfrm rot="5400000">
              <a:off x="-938" y="1208"/>
              <a:ext cx="2167" cy="291"/>
            </a:xfrm>
            <a:prstGeom prst="rect">
              <a:avLst/>
            </a:prstGeom>
            <a:noFill/>
            <a:ln w="9525">
              <a:noFill/>
              <a:miter lim="800000"/>
              <a:headEnd/>
              <a:tailEnd/>
            </a:ln>
          </p:spPr>
        </p:pic>
      </p:grpSp>
      <p:sp>
        <p:nvSpPr>
          <p:cNvPr id="14" name="Rectangle 19"/>
          <p:cNvSpPr>
            <a:spLocks noChangeArrowheads="1"/>
          </p:cNvSpPr>
          <p:nvPr/>
        </p:nvSpPr>
        <p:spPr bwMode="white">
          <a:xfrm>
            <a:off x="2171700" y="427420"/>
            <a:ext cx="5029200" cy="742950"/>
          </a:xfrm>
          <a:prstGeom prst="rect">
            <a:avLst/>
          </a:prstGeom>
          <a:noFill/>
          <a:ln>
            <a:noFill/>
          </a:ln>
          <a:effectLst>
            <a:outerShdw dist="45791" dir="18221404" algn="ctr" rotWithShape="0">
              <a:srgbClr val="FF9999">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257175" indent="-257175" algn="ctr">
              <a:lnSpc>
                <a:spcPct val="90000"/>
              </a:lnSpc>
              <a:spcBef>
                <a:spcPct val="20000"/>
              </a:spcBef>
              <a:buClr>
                <a:schemeClr val="hlink"/>
              </a:buClr>
              <a:defRPr/>
            </a:pPr>
            <a:r>
              <a:rPr lang="en-US" sz="4050" b="1" dirty="0">
                <a:solidFill>
                  <a:srgbClr val="FF0000"/>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NHIỆM VỤ VỀ NHÀ</a:t>
            </a:r>
          </a:p>
        </p:txBody>
      </p:sp>
      <p:sp>
        <p:nvSpPr>
          <p:cNvPr id="15" name="Text Box 9"/>
          <p:cNvSpPr txBox="1">
            <a:spLocks noChangeArrowheads="1"/>
          </p:cNvSpPr>
          <p:nvPr/>
        </p:nvSpPr>
        <p:spPr bwMode="gray">
          <a:xfrm>
            <a:off x="1628775" y="1190982"/>
            <a:ext cx="6168737" cy="738664"/>
          </a:xfrm>
          <a:prstGeom prst="rect">
            <a:avLst/>
          </a:prstGeom>
          <a:noFill/>
          <a:ln w="9525" algn="ctr">
            <a:noFill/>
            <a:miter lim="800000"/>
            <a:headEnd/>
            <a:tailEnd/>
          </a:ln>
          <a:effectLst/>
        </p:spPr>
        <p:txBody>
          <a:bodyPr wrap="square">
            <a:spAutoFit/>
          </a:bodyPr>
          <a:lstStyle/>
          <a:p>
            <a:pPr algn="just" eaLnBrk="0" hangingPunct="0"/>
            <a:r>
              <a:rPr lang="en-US" sz="2100" b="1" dirty="0">
                <a:solidFill>
                  <a:srgbClr val="0000FF"/>
                </a:solidFill>
                <a:latin typeface="Times New Roman" pitchFamily="18" charset="0"/>
                <a:cs typeface="Times New Roman" pitchFamily="18" charset="0"/>
              </a:rPr>
              <a:t>1. </a:t>
            </a:r>
            <a:r>
              <a:rPr lang="en-US" sz="2100" b="1" dirty="0" err="1">
                <a:solidFill>
                  <a:srgbClr val="0000FF"/>
                </a:solidFill>
                <a:latin typeface="Times New Roman" pitchFamily="18" charset="0"/>
                <a:cs typeface="Times New Roman" pitchFamily="18" charset="0"/>
              </a:rPr>
              <a:t>Hoàn</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thiện</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bài</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mô</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phỏng</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họa</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tiết</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trống</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đồng</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bằng</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kĩ</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thuật</a:t>
            </a:r>
            <a:r>
              <a:rPr lang="en-US" sz="2100" b="1">
                <a:solidFill>
                  <a:srgbClr val="0000FF"/>
                </a:solidFill>
                <a:latin typeface="Times New Roman" pitchFamily="18" charset="0"/>
                <a:cs typeface="Times New Roman" pitchFamily="18" charset="0"/>
              </a:rPr>
              <a:t> in. </a:t>
            </a:r>
            <a:endParaRPr lang="en-US" sz="2100" b="1" dirty="0">
              <a:solidFill>
                <a:srgbClr val="0000FF"/>
              </a:solidFill>
              <a:latin typeface="Times New Roman" pitchFamily="18" charset="0"/>
              <a:cs typeface="Times New Roman" pitchFamily="18" charset="0"/>
            </a:endParaRPr>
          </a:p>
        </p:txBody>
      </p:sp>
      <p:sp>
        <p:nvSpPr>
          <p:cNvPr id="16" name="Text Box 5"/>
          <p:cNvSpPr txBox="1">
            <a:spLocks noChangeArrowheads="1"/>
          </p:cNvSpPr>
          <p:nvPr/>
        </p:nvSpPr>
        <p:spPr bwMode="gray">
          <a:xfrm>
            <a:off x="1653723" y="2208001"/>
            <a:ext cx="6065153" cy="738664"/>
          </a:xfrm>
          <a:prstGeom prst="rect">
            <a:avLst/>
          </a:prstGeom>
          <a:noFill/>
          <a:ln w="9525" algn="ctr">
            <a:noFill/>
            <a:miter lim="800000"/>
            <a:headEnd/>
            <a:tailEnd/>
          </a:ln>
          <a:effectLst/>
        </p:spPr>
        <p:txBody>
          <a:bodyPr wrap="square">
            <a:spAutoFit/>
          </a:bodyPr>
          <a:lstStyle/>
          <a:p>
            <a:pPr algn="just" eaLnBrk="0" hangingPunct="0"/>
            <a:r>
              <a:rPr lang="en-US" sz="2100" b="1" dirty="0">
                <a:solidFill>
                  <a:srgbClr val="0000FF"/>
                </a:solidFill>
                <a:latin typeface="Times New Roman" pitchFamily="18" charset="0"/>
                <a:cs typeface="Times New Roman" pitchFamily="18" charset="0"/>
              </a:rPr>
              <a:t>3. </a:t>
            </a:r>
            <a:r>
              <a:rPr lang="en-US" sz="2100" b="1" dirty="0" err="1">
                <a:solidFill>
                  <a:srgbClr val="0000FF"/>
                </a:solidFill>
                <a:latin typeface="Times New Roman" pitchFamily="18" charset="0"/>
                <a:cs typeface="Times New Roman" pitchFamily="18" charset="0"/>
              </a:rPr>
              <a:t>Chuẩn</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bị</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giấy</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bút</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chì</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tảy</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màu</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cho</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bài</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sau</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Thảm</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trang</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trí</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với</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họa</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tiết</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trống</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đồng</a:t>
            </a:r>
            <a:r>
              <a:rPr lang="en-US" sz="21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0609281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ppt_x</p:attrName>
                                        </p:attrNameLst>
                                      </p:cBhvr>
                                      <p:tavLst>
                                        <p:tav tm="0">
                                          <p:val>
                                            <p:strVal val="#ppt_x-.2"/>
                                          </p:val>
                                        </p:tav>
                                        <p:tav tm="100000">
                                          <p:val>
                                            <p:strVal val="#ppt_x"/>
                                          </p:val>
                                        </p:tav>
                                      </p:tavLst>
                                    </p:anim>
                                    <p:anim calcmode="lin" valueType="num">
                                      <p:cBhvr>
                                        <p:cTn id="8" dur="2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2000"/>
                                        <p:tgtEl>
                                          <p:spTgt spid="15"/>
                                        </p:tgtEl>
                                      </p:cBhvr>
                                    </p:animEffect>
                                  </p:childTnLst>
                                </p:cTn>
                              </p:par>
                            </p:childTnLst>
                          </p:cTn>
                        </p:par>
                        <p:par>
                          <p:cTn id="10" fill="hold">
                            <p:stCondLst>
                              <p:cond delay="2000"/>
                            </p:stCondLst>
                            <p:childTnLst>
                              <p:par>
                                <p:cTn id="11" presetID="29"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2000" fill="hold"/>
                                        <p:tgtEl>
                                          <p:spTgt spid="16"/>
                                        </p:tgtEl>
                                        <p:attrNameLst>
                                          <p:attrName>ppt_x</p:attrName>
                                        </p:attrNameLst>
                                      </p:cBhvr>
                                      <p:tavLst>
                                        <p:tav tm="0">
                                          <p:val>
                                            <p:strVal val="#ppt_x-.2"/>
                                          </p:val>
                                        </p:tav>
                                        <p:tav tm="100000">
                                          <p:val>
                                            <p:strVal val="#ppt_x"/>
                                          </p:val>
                                        </p:tav>
                                      </p:tavLst>
                                    </p:anim>
                                    <p:anim calcmode="lin" valueType="num">
                                      <p:cBhvr>
                                        <p:cTn id="14" dur="2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naturepaint(6)146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8600" y="3028950"/>
            <a:ext cx="1143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000500"/>
            <a:ext cx="990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724608s7aonrbep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24601" y="971550"/>
            <a:ext cx="1520825" cy="366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6"/>
          <p:cNvSpPr txBox="1">
            <a:spLocks noChangeArrowheads="1"/>
          </p:cNvSpPr>
          <p:nvPr/>
        </p:nvSpPr>
        <p:spPr bwMode="auto">
          <a:xfrm>
            <a:off x="704850" y="599140"/>
            <a:ext cx="82105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3600" b="1" dirty="0">
                <a:solidFill>
                  <a:srgbClr val="FF0000"/>
                </a:solidFill>
                <a:latin typeface="Arial" charset="0"/>
                <a:cs typeface="Arial" charset="0"/>
              </a:rPr>
              <a:t>BÀI HỌC KẾT THÚC</a:t>
            </a:r>
          </a:p>
          <a:p>
            <a:pPr algn="ctr" eaLnBrk="1" hangingPunct="1">
              <a:spcBef>
                <a:spcPct val="50000"/>
              </a:spcBef>
            </a:pPr>
            <a:r>
              <a:rPr lang="en-US" sz="3600" b="1" dirty="0">
                <a:solidFill>
                  <a:srgbClr val="FF0000"/>
                </a:solidFill>
                <a:latin typeface="Arial" charset="0"/>
                <a:cs typeface="Arial" charset="0"/>
              </a:rPr>
              <a:t>CHÚC CÁC EM NGÀY MỚI</a:t>
            </a:r>
          </a:p>
          <a:p>
            <a:pPr algn="ctr" eaLnBrk="1" hangingPunct="1">
              <a:spcBef>
                <a:spcPct val="50000"/>
              </a:spcBef>
            </a:pPr>
            <a:r>
              <a:rPr lang="en-US" sz="3600" b="1" dirty="0">
                <a:solidFill>
                  <a:srgbClr val="FF0000"/>
                </a:solidFill>
                <a:latin typeface="Arial" charset="0"/>
                <a:cs typeface="Arial" charset="0"/>
              </a:rPr>
              <a:t> VUI VẺ</a:t>
            </a:r>
          </a:p>
          <a:p>
            <a:pPr algn="ctr" eaLnBrk="1" hangingPunct="1">
              <a:spcBef>
                <a:spcPct val="50000"/>
              </a:spcBef>
            </a:pPr>
            <a:r>
              <a:rPr lang="en-US" sz="3600" b="1" dirty="0">
                <a:solidFill>
                  <a:srgbClr val="FF0000"/>
                </a:solidFill>
                <a:latin typeface="Arial" charset="0"/>
                <a:cs typeface="Arial" charset="0"/>
              </a:rPr>
              <a:t>HẸN GẶP LẠI TẤT CẢ CÁC EM!</a:t>
            </a:r>
          </a:p>
        </p:txBody>
      </p:sp>
    </p:spTree>
    <p:extLst>
      <p:ext uri="{BB962C8B-B14F-4D97-AF65-F5344CB8AC3E}">
        <p14:creationId xmlns:p14="http://schemas.microsoft.com/office/powerpoint/2010/main" val="1543292400"/>
      </p:ext>
    </p:extLst>
  </p:cSld>
  <p:clrMapOvr>
    <a:masterClrMapping/>
  </p:clrMapOvr>
  <mc:AlternateContent xmlns:mc="http://schemas.openxmlformats.org/markup-compatibility/2006" xmlns:p14="http://schemas.microsoft.com/office/powerpoint/2010/main">
    <mc:Choice Requires="p14">
      <p:transition spd="slow" p14:dur="800" advTm="8937">
        <p:circle/>
      </p:transition>
    </mc:Choice>
    <mc:Fallback xmlns="">
      <p:transition spd="slow" advTm="8937">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p:cTn id="7" dur="1000" fill="hold"/>
                                        <p:tgtEl>
                                          <p:spTgt spid="23558"/>
                                        </p:tgtEl>
                                        <p:attrNameLst>
                                          <p:attrName>ppt_w</p:attrName>
                                        </p:attrNameLst>
                                      </p:cBhvr>
                                      <p:tavLst>
                                        <p:tav tm="0">
                                          <p:val>
                                            <p:strVal val="2/3*#ppt_w"/>
                                          </p:val>
                                        </p:tav>
                                        <p:tav tm="100000">
                                          <p:val>
                                            <p:strVal val="#ppt_w"/>
                                          </p:val>
                                        </p:tav>
                                      </p:tavLst>
                                    </p:anim>
                                    <p:anim calcmode="lin" valueType="num">
                                      <p:cBhvr>
                                        <p:cTn id="8" dur="1000" fill="hold"/>
                                        <p:tgtEl>
                                          <p:spTgt spid="23558"/>
                                        </p:tgtEl>
                                        <p:attrNameLst>
                                          <p:attrName>ppt_h</p:attrName>
                                        </p:attrNameLst>
                                      </p:cBhvr>
                                      <p:tavLst>
                                        <p:tav tm="0">
                                          <p:val>
                                            <p:strVal val="2/3*#ppt_h"/>
                                          </p:val>
                                        </p:tav>
                                        <p:tav tm="100000">
                                          <p:val>
                                            <p:strVal val="#ppt_h"/>
                                          </p:val>
                                        </p:tav>
                                      </p:tavLst>
                                    </p:anim>
                                  </p:childTnLst>
                                </p:cTn>
                              </p:par>
                              <p:par>
                                <p:cTn id="9" presetID="21" presetClass="emph" presetSubtype="0" repeatCount="indefinite" fill="hold" grpId="1" nodeType="withEffect">
                                  <p:stCondLst>
                                    <p:cond delay="0"/>
                                  </p:stCondLst>
                                  <p:childTnLst>
                                    <p:animClr clrSpc="hsl" dir="cw">
                                      <p:cBhvr override="childStyle">
                                        <p:cTn id="10" dur="1000" fill="hold"/>
                                        <p:tgtEl>
                                          <p:spTgt spid="23558"/>
                                        </p:tgtEl>
                                        <p:attrNameLst>
                                          <p:attrName>style.color</p:attrName>
                                        </p:attrNameLst>
                                      </p:cBhvr>
                                      <p:by>
                                        <p:hsl h="7200000" s="0" l="0"/>
                                      </p:by>
                                    </p:animClr>
                                    <p:animClr clrSpc="hsl" dir="cw">
                                      <p:cBhvr>
                                        <p:cTn id="11" dur="1000" fill="hold"/>
                                        <p:tgtEl>
                                          <p:spTgt spid="23558"/>
                                        </p:tgtEl>
                                        <p:attrNameLst>
                                          <p:attrName>fillcolor</p:attrName>
                                        </p:attrNameLst>
                                      </p:cBhvr>
                                      <p:by>
                                        <p:hsl h="7200000" s="0" l="0"/>
                                      </p:by>
                                    </p:animClr>
                                    <p:animClr clrSpc="hsl" dir="cw">
                                      <p:cBhvr>
                                        <p:cTn id="12" dur="1000" fill="hold"/>
                                        <p:tgtEl>
                                          <p:spTgt spid="23558"/>
                                        </p:tgtEl>
                                        <p:attrNameLst>
                                          <p:attrName>stroke.color</p:attrName>
                                        </p:attrNameLst>
                                      </p:cBhvr>
                                      <p:by>
                                        <p:hsl h="7200000" s="0" l="0"/>
                                      </p:by>
                                    </p:animClr>
                                    <p:set>
                                      <p:cBhvr>
                                        <p:cTn id="13" dur="1000" fill="hold"/>
                                        <p:tgtEl>
                                          <p:spTgt spid="23558"/>
                                        </p:tgtEl>
                                        <p:attrNameLst>
                                          <p:attrName>fill.type</p:attrName>
                                        </p:attrNameLst>
                                      </p:cBhvr>
                                      <p:to>
                                        <p:strVal val="solid"/>
                                      </p:to>
                                    </p:set>
                                  </p:childTnLst>
                                </p:cTn>
                              </p:par>
                              <p:par>
                                <p:cTn id="14" presetID="0" presetClass="path" presetSubtype="0" accel="50000" decel="50000" fill="hold" nodeType="withEffect">
                                  <p:stCondLst>
                                    <p:cond delay="0"/>
                                  </p:stCondLst>
                                  <p:childTnLst>
                                    <p:animMotion origin="layout" path="M -2.77778E-7 4.44444E-6 C 0.16823 0.00925 0.33663 0.01875 0.39809 -0.03866 C 0.45955 -0.09653 0.35747 -0.26482 0.36892 -0.34537 C 0.38038 -0.42639 0.48316 -0.44885 0.46684 -0.522 C 0.45052 -0.59561 0.31059 -0.74838 0.27101 -0.7875 C 0.23142 -0.82639 0.25642 -0.75579 0.22934 -0.75695 C 0.20226 -0.75811 0.13559 -0.82778 0.10851 -0.79607 C 0.08125 -0.7632 0.05191 -0.60394 0.06684 -0.56366 C 0.0816 -0.52292 0.19149 -0.60278 0.19809 -0.55232 C 0.20469 -0.50232 0.14879 -0.225 0.10642 -0.26274 C 0.06406 -0.30024 0.01215 -0.72084 -0.05608 -0.77894 C -0.12448 -0.83681 -0.23698 -0.60857 -0.30399 -0.61088 C -0.37101 -0.61274 -0.43142 -0.81343 -0.45816 -0.79005 C -0.4849 -0.76667 -0.49392 -0.52825 -0.46441 -0.46968 C -0.4349 -0.41135 -0.35799 -0.4257 -0.28108 -0.43959 " pathEditMode="relative" rAng="0" ptsTypes="aaaaaaaaaaaaaaA">
                                      <p:cBhvr>
                                        <p:cTn id="15" dur="20000" fill="hold"/>
                                        <p:tgtEl>
                                          <p:spTgt spid="23556"/>
                                        </p:tgtEl>
                                        <p:attrNameLst>
                                          <p:attrName>ppt_x</p:attrName>
                                          <p:attrName>ppt_y</p:attrName>
                                        </p:attrNameLst>
                                      </p:cBhvr>
                                      <p:rCtr x="-538" y="-40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idx="1"/>
          </p:nvPr>
        </p:nvSpPr>
        <p:spPr>
          <a:xfrm>
            <a:off x="457200" y="2171700"/>
            <a:ext cx="7543800" cy="2800350"/>
          </a:xfrm>
        </p:spPr>
        <p:txBody>
          <a:bodyPr/>
          <a:lstStyle/>
          <a:p>
            <a:pPr eaLnBrk="1" hangingPunct="1">
              <a:buFont typeface="Wingdings" pitchFamily="2" charset="2"/>
              <a:buNone/>
              <a:defRPr/>
            </a:pPr>
            <a:r>
              <a:rPr lang="en-US" sz="2400" dirty="0">
                <a:latin typeface="VNI-Commerce" pitchFamily="2" charset="0"/>
              </a:rPr>
              <a:t>    </a:t>
            </a:r>
            <a:endParaRPr lang="en-US" sz="3000" b="1" dirty="0">
              <a:latin typeface="VNI-Commerce" pitchFamily="2" charset="0"/>
            </a:endParaRPr>
          </a:p>
        </p:txBody>
      </p:sp>
      <p:sp>
        <p:nvSpPr>
          <p:cNvPr id="7" name="Rectangle 6">
            <a:extLst>
              <a:ext uri="{FF2B5EF4-FFF2-40B4-BE49-F238E27FC236}">
                <a16:creationId xmlns:a16="http://schemas.microsoft.com/office/drawing/2014/main" id="{F36C385A-B89B-44FD-8FEE-B3B6C583831E}"/>
              </a:ext>
            </a:extLst>
          </p:cNvPr>
          <p:cNvSpPr/>
          <p:nvPr/>
        </p:nvSpPr>
        <p:spPr>
          <a:xfrm>
            <a:off x="3186669" y="444554"/>
            <a:ext cx="2836033" cy="415498"/>
          </a:xfrm>
          <a:prstGeom prst="rect">
            <a:avLst/>
          </a:prstGeom>
        </p:spPr>
        <p:txBody>
          <a:bodyPr wrap="none">
            <a:spAutoFit/>
          </a:bodyPr>
          <a:lstStyle/>
          <a:p>
            <a:r>
              <a:rPr lang="en-US" sz="2100" b="1" dirty="0">
                <a:solidFill>
                  <a:srgbClr val="FF0000"/>
                </a:solidFill>
                <a:latin typeface="Times New Roman" panose="02020603050405020304" pitchFamily="18" charset="0"/>
                <a:ea typeface="+mj-ea"/>
                <a:cs typeface="Times New Roman" panose="02020603050405020304" pitchFamily="18" charset="0"/>
              </a:rPr>
              <a:t>MỤC TIÊU CẦN ĐẠT</a:t>
            </a:r>
            <a:endParaRPr lang="en-US" sz="1050" dirty="0"/>
          </a:p>
        </p:txBody>
      </p:sp>
      <p:sp>
        <p:nvSpPr>
          <p:cNvPr id="12" name="Rectangle 11">
            <a:extLst>
              <a:ext uri="{FF2B5EF4-FFF2-40B4-BE49-F238E27FC236}">
                <a16:creationId xmlns:a16="http://schemas.microsoft.com/office/drawing/2014/main" id="{1A4D7706-568B-493D-931D-995DCF88E29D}"/>
              </a:ext>
            </a:extLst>
          </p:cNvPr>
          <p:cNvSpPr/>
          <p:nvPr/>
        </p:nvSpPr>
        <p:spPr>
          <a:xfrm>
            <a:off x="928034" y="980038"/>
            <a:ext cx="7559727" cy="3900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69900" indent="-342900" algn="just">
              <a:lnSpc>
                <a:spcPct val="150000"/>
              </a:lnSpc>
              <a:buFont typeface="Arial" panose="020B0604020202020204" pitchFamily="34" charset="0"/>
              <a:buChar cha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Chỉ</a:t>
            </a:r>
            <a:r>
              <a:rPr lang="en-US" sz="2400" b="1" dirty="0">
                <a:latin typeface="Times New Roman" pitchFamily="18" charset="0"/>
                <a:cs typeface="Times New Roman" pitchFamily="18" charset="0"/>
              </a:rPr>
              <a:t> ra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thuật</a:t>
            </a:r>
            <a:r>
              <a:rPr lang="en-US" sz="2400" b="1" dirty="0">
                <a:latin typeface="Times New Roman" pitchFamily="18" charset="0"/>
                <a:cs typeface="Times New Roman" pitchFamily="18" charset="0"/>
              </a:rPr>
              <a:t> in.</a:t>
            </a:r>
          </a:p>
          <a:p>
            <a:pPr marL="469900" indent="-342900" algn="just">
              <a:lnSpc>
                <a:spcPct val="150000"/>
              </a:lnSpc>
              <a:buFont typeface="Arial" panose="020B0604020202020204" pitchFamily="34" charset="0"/>
              <a:buChar char="•"/>
            </a:pPr>
            <a:r>
              <a:rPr lang="en-US" sz="2400" b="1" dirty="0" err="1">
                <a:latin typeface="Times New Roman" pitchFamily="18" charset="0"/>
                <a:cs typeface="Times New Roman" pitchFamily="18" charset="0"/>
              </a:rPr>
              <a:t>Mô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phỏng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thuật</a:t>
            </a:r>
            <a:r>
              <a:rPr lang="en-US" sz="2400" b="1" dirty="0">
                <a:latin typeface="Times New Roman" pitchFamily="18" charset="0"/>
                <a:cs typeface="Times New Roman" pitchFamily="18" charset="0"/>
              </a:rPr>
              <a:t> in.</a:t>
            </a:r>
          </a:p>
          <a:p>
            <a:pPr marL="469900" indent="-342900" algn="just">
              <a:lnSpc>
                <a:spcPct val="150000"/>
              </a:lnSpc>
              <a:buFont typeface="Arial" panose="020B0604020202020204" pitchFamily="34" charset="0"/>
              <a:buChar char="•"/>
            </a:pP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vẻ</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đẹp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đồng</a:t>
            </a:r>
            <a:r>
              <a:rPr lang="en-US" sz="2400" b="1" dirty="0">
                <a:latin typeface="Times New Roman" pitchFamily="18" charset="0"/>
                <a:cs typeface="Times New Roman" pitchFamily="18" charset="0"/>
              </a:rPr>
              <a:t> qua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in.</a:t>
            </a:r>
          </a:p>
          <a:p>
            <a:pPr marL="469900" indent="-342900" algn="just">
              <a:lnSpc>
                <a:spcPct val="150000"/>
              </a:lnSpc>
              <a:buFont typeface="Arial" panose="020B0604020202020204" pitchFamily="34" charset="0"/>
              <a:buChar char="•"/>
            </a:pP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ý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trọng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giữ</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triển</a:t>
            </a:r>
            <a:r>
              <a:rPr lang="en-US" sz="2400" b="1" dirty="0">
                <a:latin typeface="Times New Roman" pitchFamily="18" charset="0"/>
                <a:cs typeface="Times New Roman" pitchFamily="18" charset="0"/>
              </a:rPr>
              <a:t> di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tộc</a:t>
            </a:r>
            <a:r>
              <a:rPr lang="en-US" sz="2400" b="1" dirty="0">
                <a:latin typeface="Times New Roman" pitchFamily="18" charset="0"/>
                <a:cs typeface="Times New Roman" pitchFamily="18" charset="0"/>
              </a:rPr>
              <a:t>.</a:t>
            </a:r>
          </a:p>
          <a:p>
            <a:pPr>
              <a:lnSpc>
                <a:spcPct val="150000"/>
              </a:lnSpc>
            </a:pPr>
            <a:endParaRPr lang="en-US" sz="2400" dirty="0"/>
          </a:p>
        </p:txBody>
      </p:sp>
    </p:spTree>
    <p:extLst>
      <p:ext uri="{BB962C8B-B14F-4D97-AF65-F5344CB8AC3E}">
        <p14:creationId xmlns:p14="http://schemas.microsoft.com/office/powerpoint/2010/main" val="3928769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Ã¬nh ngÆ°á»i thÃ´ng bÃ¡o"/>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2810" r="4000"/>
          <a:stretch/>
        </p:blipFill>
        <p:spPr bwMode="auto">
          <a:xfrm>
            <a:off x="1143000" y="1651115"/>
            <a:ext cx="2514600" cy="2549409"/>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3429000" y="342900"/>
            <a:ext cx="3962400" cy="1366157"/>
          </a:xfrm>
          <a:prstGeom prst="cloudCallout">
            <a:avLst/>
          </a:prstGeom>
          <a:solidFill>
            <a:srgbClr val="FFFF66"/>
          </a:soli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5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Chuẩn</a:t>
            </a:r>
            <a:r>
              <a:rPr lang="en-US" sz="405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05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bị</a:t>
            </a:r>
            <a:endParaRPr lang="en-US" sz="21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grpSp>
        <p:nvGrpSpPr>
          <p:cNvPr id="8" name="Group 7"/>
          <p:cNvGrpSpPr/>
          <p:nvPr/>
        </p:nvGrpSpPr>
        <p:grpSpPr>
          <a:xfrm>
            <a:off x="3657600" y="1902959"/>
            <a:ext cx="4371974" cy="838767"/>
            <a:chOff x="3200400" y="2743200"/>
            <a:chExt cx="5829298" cy="1118356"/>
          </a:xfrm>
        </p:grpSpPr>
        <p:sp>
          <p:nvSpPr>
            <p:cNvPr id="5" name="Pentagon 4"/>
            <p:cNvSpPr/>
            <p:nvPr/>
          </p:nvSpPr>
          <p:spPr>
            <a:xfrm>
              <a:off x="4076703" y="2819701"/>
              <a:ext cx="4952995" cy="885827"/>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en-US" sz="1800" b="1" dirty="0" err="1">
                  <a:solidFill>
                    <a:srgbClr val="002060"/>
                  </a:solidFill>
                  <a:latin typeface="Times New Roman" panose="02020603050405020304" pitchFamily="18" charset="0"/>
                  <a:cs typeface="Times New Roman" panose="02020603050405020304" pitchFamily="18" charset="0"/>
                </a:rPr>
                <a:t>Giấy</a:t>
              </a:r>
              <a:r>
                <a:rPr lang="en-US" sz="1800" b="1" dirty="0">
                  <a:solidFill>
                    <a:srgbClr val="002060"/>
                  </a:solidFill>
                  <a:latin typeface="Times New Roman" panose="02020603050405020304" pitchFamily="18" charset="0"/>
                  <a:cs typeface="Times New Roman" panose="02020603050405020304" pitchFamily="18" charset="0"/>
                </a:rPr>
                <a:t> A4, </a:t>
              </a:r>
              <a:r>
                <a:rPr lang="en-US" sz="1800" b="1" dirty="0" err="1">
                  <a:solidFill>
                    <a:srgbClr val="002060"/>
                  </a:solidFill>
                  <a:latin typeface="Times New Roman" panose="02020603050405020304" pitchFamily="18" charset="0"/>
                  <a:cs typeface="Times New Roman" panose="02020603050405020304" pitchFamily="18" charset="0"/>
                </a:rPr>
                <a:t>bút</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chì</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kéo</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thước</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kẻ</a:t>
              </a:r>
              <a:r>
                <a:rPr lang="en-US" sz="1800" b="1" dirty="0">
                  <a:solidFill>
                    <a:srgbClr val="002060"/>
                  </a:solidFill>
                  <a:latin typeface="Times New Roman" panose="02020603050405020304" pitchFamily="18" charset="0"/>
                  <a:cs typeface="Times New Roman" panose="02020603050405020304" pitchFamily="18" charset="0"/>
                </a:rPr>
                <a:t>..       </a:t>
              </a:r>
            </a:p>
          </p:txBody>
        </p:sp>
        <p:sp>
          <p:nvSpPr>
            <p:cNvPr id="9" name="Flowchart: Connector 8"/>
            <p:cNvSpPr/>
            <p:nvPr/>
          </p:nvSpPr>
          <p:spPr>
            <a:xfrm>
              <a:off x="3200400" y="2743200"/>
              <a:ext cx="1100666" cy="1118356"/>
            </a:xfrm>
            <a:prstGeom prst="flowChartConnector">
              <a:avLst/>
            </a:prstGeom>
            <a:solidFill>
              <a:srgbClr val="66FF66"/>
            </a:solid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sz="2400" b="1" dirty="0">
                  <a:solidFill>
                    <a:srgbClr val="002060"/>
                  </a:solidFill>
                  <a:latin typeface="Times New Roman" panose="02020603050405020304" pitchFamily="18" charset="0"/>
                  <a:cs typeface="Times New Roman" panose="02020603050405020304" pitchFamily="18" charset="0"/>
                </a:rPr>
                <a:t>1</a:t>
              </a:r>
              <a:endParaRPr lang="en-US" sz="1050" b="1" dirty="0">
                <a:solidFill>
                  <a:srgbClr val="002060"/>
                </a:solidFill>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3657600" y="2875983"/>
            <a:ext cx="4175121" cy="838767"/>
            <a:chOff x="3200400" y="2743200"/>
            <a:chExt cx="5566828" cy="1118356"/>
          </a:xfrm>
        </p:grpSpPr>
        <p:sp>
          <p:nvSpPr>
            <p:cNvPr id="14" name="Pentagon 13"/>
            <p:cNvSpPr/>
            <p:nvPr/>
          </p:nvSpPr>
          <p:spPr>
            <a:xfrm>
              <a:off x="3814233" y="2794756"/>
              <a:ext cx="4952995" cy="885826"/>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en-US" sz="1800" dirty="0">
                  <a:solidFill>
                    <a:sysClr val="windowText" lastClr="000000"/>
                  </a:solidFill>
                  <a:latin typeface="Times New Roman" panose="02020603050405020304" pitchFamily="18" charset="0"/>
                  <a:cs typeface="Times New Roman" panose="02020603050405020304" pitchFamily="18" charset="0"/>
                </a:rPr>
                <a:t>    </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Màu</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dạ</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hoặc</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màu</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nước</a:t>
              </a:r>
              <a:endParaRPr lang="en-US" sz="1800" b="1" dirty="0">
                <a:solidFill>
                  <a:srgbClr val="002060"/>
                </a:solidFill>
                <a:latin typeface="Times New Roman" panose="02020603050405020304" pitchFamily="18" charset="0"/>
                <a:cs typeface="Times New Roman" panose="02020603050405020304" pitchFamily="18" charset="0"/>
              </a:endParaRPr>
            </a:p>
          </p:txBody>
        </p:sp>
        <p:sp>
          <p:nvSpPr>
            <p:cNvPr id="15" name="Flowchart: Connector 14"/>
            <p:cNvSpPr/>
            <p:nvPr/>
          </p:nvSpPr>
          <p:spPr>
            <a:xfrm>
              <a:off x="3200400" y="2743200"/>
              <a:ext cx="1100666" cy="1118356"/>
            </a:xfrm>
            <a:prstGeom prst="flowChartConnector">
              <a:avLst/>
            </a:prstGeom>
            <a:solidFill>
              <a:schemeClr val="accent2">
                <a:lumMod val="40000"/>
                <a:lumOff val="6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sz="2400" b="1" dirty="0">
                  <a:solidFill>
                    <a:srgbClr val="002060"/>
                  </a:solidFill>
                  <a:latin typeface="Times New Roman" panose="02020603050405020304" pitchFamily="18" charset="0"/>
                  <a:cs typeface="Times New Roman" panose="02020603050405020304" pitchFamily="18" charset="0"/>
                </a:rPr>
                <a:t>2</a:t>
              </a:r>
              <a:endParaRPr lang="en-US" sz="1050" b="1" dirty="0">
                <a:solidFill>
                  <a:srgbClr val="002060"/>
                </a:solidFill>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3657600" y="3790383"/>
            <a:ext cx="4171950" cy="838767"/>
            <a:chOff x="3200400" y="2743200"/>
            <a:chExt cx="5562600" cy="1118356"/>
          </a:xfrm>
        </p:grpSpPr>
        <p:sp>
          <p:nvSpPr>
            <p:cNvPr id="17" name="Pentagon 16"/>
            <p:cNvSpPr/>
            <p:nvPr/>
          </p:nvSpPr>
          <p:spPr>
            <a:xfrm>
              <a:off x="3810005" y="2819400"/>
              <a:ext cx="4952995" cy="885826"/>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en-US" sz="1800" b="1" dirty="0" err="1">
                  <a:solidFill>
                    <a:srgbClr val="002060"/>
                  </a:solidFill>
                  <a:latin typeface="Times New Roman" panose="02020603050405020304" pitchFamily="18" charset="0"/>
                  <a:cs typeface="Times New Roman" panose="02020603050405020304" pitchFamily="18" charset="0"/>
                </a:rPr>
                <a:t>Giấy</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mềm</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khay</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xốp</a:t>
              </a:r>
              <a:endParaRPr lang="en-US" sz="1800" dirty="0"/>
            </a:p>
            <a:p>
              <a:pPr algn="ctr">
                <a:defRPr/>
              </a:pPr>
              <a:endParaRPr lang="en-US" sz="1800" b="1" dirty="0">
                <a:solidFill>
                  <a:srgbClr val="002060"/>
                </a:solidFill>
                <a:latin typeface="Times New Roman" panose="02020603050405020304" pitchFamily="18" charset="0"/>
                <a:cs typeface="Times New Roman" panose="02020603050405020304" pitchFamily="18" charset="0"/>
              </a:endParaRPr>
            </a:p>
          </p:txBody>
        </p:sp>
        <p:sp>
          <p:nvSpPr>
            <p:cNvPr id="18" name="Flowchart: Connector 17"/>
            <p:cNvSpPr/>
            <p:nvPr/>
          </p:nvSpPr>
          <p:spPr>
            <a:xfrm>
              <a:off x="3200400" y="2743200"/>
              <a:ext cx="1100666" cy="1118356"/>
            </a:xfrm>
            <a:prstGeom prst="flowChartConnector">
              <a:avLst/>
            </a:prstGeom>
            <a:solidFill>
              <a:schemeClr val="accent4">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sz="2400" b="1" dirty="0">
                  <a:solidFill>
                    <a:srgbClr val="002060"/>
                  </a:solidFill>
                  <a:latin typeface="Times New Roman" panose="02020603050405020304" pitchFamily="18" charset="0"/>
                  <a:cs typeface="Times New Roman" panose="02020603050405020304" pitchFamily="18" charset="0"/>
                </a:rPr>
                <a:t>3</a:t>
              </a:r>
              <a:endParaRPr lang="en-US" sz="1050" b="1"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985755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93A389-4D16-471C-84B1-EC573C53B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0"/>
            <a:ext cx="9098901" cy="5143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4C838AE-D906-437C-8D32-54C283DF7357}"/>
              </a:ext>
            </a:extLst>
          </p:cNvPr>
          <p:cNvSpPr txBox="1"/>
          <p:nvPr/>
        </p:nvSpPr>
        <p:spPr>
          <a:xfrm>
            <a:off x="336603" y="1688193"/>
            <a:ext cx="8470793" cy="144655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400" b="1" dirty="0">
                <a:solidFill>
                  <a:srgbClr val="FF0000"/>
                </a:solidFill>
                <a:latin typeface="+mj-lt"/>
              </a:rPr>
              <a:t>1. </a:t>
            </a:r>
            <a:r>
              <a:rPr lang="en-US" sz="4400" b="1" dirty="0">
                <a:solidFill>
                  <a:srgbClr val="FF0000"/>
                </a:solidFill>
                <a:latin typeface="Times New Roman" panose="02020603050405020304" pitchFamily="18" charset="0"/>
                <a:cs typeface="Times New Roman" panose="02020603050405020304" pitchFamily="18" charset="0"/>
              </a:rPr>
              <a:t>KHÁM PHÁ HÌNH HỌA TIẾT TRÊN TRỐNG ĐỒNG </a:t>
            </a:r>
            <a:endParaRPr lang="en-PH"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38852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l="8496" t="3003" r="7938" b="3706"/>
          <a:stretch>
            <a:fillRect/>
          </a:stretch>
        </p:blipFill>
        <p:spPr bwMode="auto">
          <a:xfrm>
            <a:off x="4207336" y="230385"/>
            <a:ext cx="4846059" cy="48151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195" name="Text Box 13"/>
          <p:cNvSpPr txBox="1">
            <a:spLocks noChangeArrowheads="1"/>
          </p:cNvSpPr>
          <p:nvPr/>
        </p:nvSpPr>
        <p:spPr bwMode="auto">
          <a:xfrm>
            <a:off x="2804714" y="85132"/>
            <a:ext cx="35208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800" dirty="0">
                <a:solidFill>
                  <a:srgbClr val="CC0000"/>
                </a:solidFill>
              </a:rPr>
              <a:t>TRỐNG ĐỒNG CỔ VIỆT NAM </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2682" t="29983" r="32250" b="30924"/>
          <a:stretch/>
        </p:blipFill>
        <p:spPr>
          <a:xfrm>
            <a:off x="4757089" y="1761063"/>
            <a:ext cx="1568441" cy="1555894"/>
          </a:xfrm>
          <a:prstGeom prst="ellipse">
            <a:avLst/>
          </a:prstGeom>
          <a:ln>
            <a:noFill/>
          </a:ln>
          <a:effectLst>
            <a:softEdge rad="112500"/>
          </a:effectLst>
        </p:spPr>
      </p:pic>
      <p:sp>
        <p:nvSpPr>
          <p:cNvPr id="8196" name="Text Box 15"/>
          <p:cNvSpPr txBox="1">
            <a:spLocks noChangeArrowheads="1"/>
          </p:cNvSpPr>
          <p:nvPr/>
        </p:nvSpPr>
        <p:spPr bwMode="auto">
          <a:xfrm>
            <a:off x="568611" y="526334"/>
            <a:ext cx="5307916" cy="481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50000"/>
              </a:spcBef>
              <a:buNone/>
            </a:pPr>
            <a:r>
              <a:rPr lang="en-US" sz="2000" dirty="0">
                <a:solidFill>
                  <a:srgbClr val="050B87"/>
                </a:solidFill>
                <a:latin typeface="Times New Roman" panose="02020603050405020304" pitchFamily="18" charset="0"/>
                <a:cs typeface="Times New Roman" panose="02020603050405020304" pitchFamily="18" charset="0"/>
              </a:rPr>
              <a:t>  T</a:t>
            </a:r>
            <a:r>
              <a:rPr lang="vi-VN" sz="2000" dirty="0">
                <a:solidFill>
                  <a:srgbClr val="050B87"/>
                </a:solidFill>
                <a:latin typeface="Times New Roman" panose="02020603050405020304" pitchFamily="18" charset="0"/>
                <a:cs typeface="Times New Roman" panose="02020603050405020304" pitchFamily="18" charset="0"/>
              </a:rPr>
              <a:t>rống đồng Ngọc Lũ và trống đồng Đông Sơn đều là dòng trống cổ nhất của Việt Na</a:t>
            </a:r>
            <a:r>
              <a:rPr lang="en-US" sz="2000" dirty="0">
                <a:solidFill>
                  <a:srgbClr val="050B87"/>
                </a:solidFill>
                <a:latin typeface="Times New Roman" panose="02020603050405020304" pitchFamily="18" charset="0"/>
                <a:cs typeface="Times New Roman" panose="02020603050405020304" pitchFamily="18" charset="0"/>
              </a:rPr>
              <a:t>m. </a:t>
            </a:r>
            <a:r>
              <a:rPr lang="en-US" sz="2000" dirty="0" err="1">
                <a:solidFill>
                  <a:srgbClr val="050B87"/>
                </a:solidFill>
                <a:latin typeface="Times New Roman" panose="02020603050405020304" pitchFamily="18" charset="0"/>
                <a:cs typeface="Times New Roman" panose="02020603050405020304" pitchFamily="18" charset="0"/>
              </a:rPr>
              <a:t>Những</a:t>
            </a:r>
            <a:r>
              <a:rPr lang="vi-VN" sz="2000" dirty="0">
                <a:solidFill>
                  <a:srgbClr val="050B87"/>
                </a:solidFill>
                <a:latin typeface="Times New Roman" panose="02020603050405020304" pitchFamily="18" charset="0"/>
                <a:cs typeface="Times New Roman" panose="02020603050405020304" pitchFamily="18" charset="0"/>
              </a:rPr>
              <a:t> chiếc</a:t>
            </a:r>
            <a:r>
              <a:rPr lang="en-US" sz="2000" dirty="0">
                <a:solidFill>
                  <a:srgbClr val="050B87"/>
                </a:solidFill>
                <a:latin typeface="Times New Roman" panose="02020603050405020304" pitchFamily="18" charset="0"/>
                <a:cs typeface="Times New Roman" panose="02020603050405020304" pitchFamily="18" charset="0"/>
              </a:rPr>
              <a:t> </a:t>
            </a:r>
            <a:r>
              <a:rPr lang="vi-VN" sz="2000" dirty="0">
                <a:solidFill>
                  <a:srgbClr val="050B87"/>
                </a:solidFill>
                <a:latin typeface="Times New Roman" panose="02020603050405020304" pitchFamily="18" charset="0"/>
                <a:cs typeface="Times New Roman" panose="02020603050405020304" pitchFamily="18" charset="0"/>
              </a:rPr>
              <a:t> trống với quy mô đồ sộ, hình dáng cân đối, </a:t>
            </a:r>
            <a:r>
              <a:rPr lang="en-US" sz="2000" dirty="0">
                <a:solidFill>
                  <a:srgbClr val="050B87"/>
                </a:solidFill>
                <a:latin typeface="Times New Roman" panose="02020603050405020304" pitchFamily="18" charset="0"/>
                <a:cs typeface="Times New Roman" panose="02020603050405020304" pitchFamily="18" charset="0"/>
              </a:rPr>
              <a:t> </a:t>
            </a:r>
            <a:r>
              <a:rPr lang="vi-VN" sz="2000" dirty="0">
                <a:solidFill>
                  <a:srgbClr val="050B87"/>
                </a:solidFill>
                <a:latin typeface="Times New Roman" panose="02020603050405020304" pitchFamily="18" charset="0"/>
                <a:cs typeface="Times New Roman" panose="02020603050405020304" pitchFamily="18" charset="0"/>
              </a:rPr>
              <a:t>hài hoà đã thể hiện một trình độ rất cao về kỹ năng và nghệ thuật, </a:t>
            </a:r>
            <a:r>
              <a:rPr lang="en-US" sz="2000" dirty="0">
                <a:solidFill>
                  <a:srgbClr val="050B87"/>
                </a:solidFill>
                <a:latin typeface="Times New Roman" panose="02020603050405020304" pitchFamily="18" charset="0"/>
                <a:cs typeface="Times New Roman" panose="02020603050405020304" pitchFamily="18" charset="0"/>
              </a:rPr>
              <a:t> </a:t>
            </a:r>
            <a:r>
              <a:rPr lang="vi-VN" sz="2000" dirty="0">
                <a:solidFill>
                  <a:srgbClr val="050B87"/>
                </a:solidFill>
                <a:latin typeface="Times New Roman" panose="02020603050405020304" pitchFamily="18" charset="0"/>
                <a:cs typeface="Times New Roman" panose="02020603050405020304" pitchFamily="18" charset="0"/>
              </a:rPr>
              <a:t>đặc biệt là những hoa văn phong phú được khắc họa, </a:t>
            </a:r>
            <a:r>
              <a:rPr lang="en-US" sz="2000" dirty="0">
                <a:solidFill>
                  <a:srgbClr val="050B87"/>
                </a:solidFill>
                <a:latin typeface="Times New Roman" panose="02020603050405020304" pitchFamily="18" charset="0"/>
                <a:cs typeface="Times New Roman" panose="02020603050405020304" pitchFamily="18" charset="0"/>
              </a:rPr>
              <a:t> </a:t>
            </a:r>
            <a:r>
              <a:rPr lang="vi-VN" sz="2000" dirty="0">
                <a:solidFill>
                  <a:srgbClr val="050B87"/>
                </a:solidFill>
                <a:latin typeface="Times New Roman" panose="02020603050405020304" pitchFamily="18" charset="0"/>
                <a:cs typeface="Times New Roman" panose="02020603050405020304" pitchFamily="18" charset="0"/>
              </a:rPr>
              <a:t>miêu tả chân thật sinh hoạt của con người thời kỳ dựng nước mà người ta </a:t>
            </a:r>
            <a:r>
              <a:rPr lang="en-US" sz="2000" dirty="0">
                <a:solidFill>
                  <a:srgbClr val="050B87"/>
                </a:solidFill>
                <a:latin typeface="Times New Roman" panose="02020603050405020304" pitchFamily="18" charset="0"/>
                <a:cs typeface="Times New Roman" panose="02020603050405020304" pitchFamily="18" charset="0"/>
              </a:rPr>
              <a:t> </a:t>
            </a:r>
            <a:r>
              <a:rPr lang="vi-VN" sz="2000" dirty="0">
                <a:solidFill>
                  <a:srgbClr val="050B87"/>
                </a:solidFill>
                <a:latin typeface="Times New Roman" panose="02020603050405020304" pitchFamily="18" charset="0"/>
                <a:cs typeface="Times New Roman" panose="02020603050405020304" pitchFamily="18" charset="0"/>
              </a:rPr>
              <a:t>vẫn </a:t>
            </a:r>
            <a:r>
              <a:rPr lang="en-US" sz="2000" dirty="0">
                <a:solidFill>
                  <a:srgbClr val="050B87"/>
                </a:solidFill>
                <a:latin typeface="Times New Roman" panose="02020603050405020304" pitchFamily="18" charset="0"/>
                <a:cs typeface="Times New Roman" panose="02020603050405020304" pitchFamily="18" charset="0"/>
              </a:rPr>
              <a:t> </a:t>
            </a:r>
            <a:r>
              <a:rPr lang="vi-VN" sz="2000" dirty="0">
                <a:solidFill>
                  <a:srgbClr val="050B87"/>
                </a:solidFill>
                <a:latin typeface="Times New Roman" panose="02020603050405020304" pitchFamily="18" charset="0"/>
                <a:cs typeface="Times New Roman" panose="02020603050405020304" pitchFamily="18" charset="0"/>
              </a:rPr>
              <a:t>cho là </a:t>
            </a:r>
            <a:r>
              <a:rPr lang="en-US" sz="2000" dirty="0">
                <a:solidFill>
                  <a:srgbClr val="050B87"/>
                </a:solidFill>
                <a:latin typeface="Times New Roman" panose="02020603050405020304" pitchFamily="18" charset="0"/>
                <a:cs typeface="Times New Roman" panose="02020603050405020304" pitchFamily="18" charset="0"/>
              </a:rPr>
              <a:t> </a:t>
            </a:r>
            <a:r>
              <a:rPr lang="vi-VN" sz="2000" dirty="0">
                <a:solidFill>
                  <a:srgbClr val="050B87"/>
                </a:solidFill>
                <a:latin typeface="Times New Roman" panose="02020603050405020304" pitchFamily="18" charset="0"/>
                <a:cs typeface="Times New Roman" panose="02020603050405020304" pitchFamily="18" charset="0"/>
              </a:rPr>
              <a:t>chìm </a:t>
            </a:r>
            <a:r>
              <a:rPr lang="en-US" sz="2000" dirty="0">
                <a:solidFill>
                  <a:srgbClr val="050B87"/>
                </a:solidFill>
                <a:latin typeface="Times New Roman" panose="02020603050405020304" pitchFamily="18" charset="0"/>
                <a:cs typeface="Times New Roman" panose="02020603050405020304" pitchFamily="18" charset="0"/>
              </a:rPr>
              <a:t> </a:t>
            </a:r>
            <a:r>
              <a:rPr lang="vi-VN" sz="2000" dirty="0">
                <a:solidFill>
                  <a:srgbClr val="050B87"/>
                </a:solidFill>
                <a:latin typeface="Times New Roman" panose="02020603050405020304" pitchFamily="18" charset="0"/>
                <a:cs typeface="Times New Roman" panose="02020603050405020304" pitchFamily="18" charset="0"/>
              </a:rPr>
              <a:t>trong đám mây</a:t>
            </a:r>
            <a:r>
              <a:rPr lang="en-US" sz="2000" dirty="0">
                <a:solidFill>
                  <a:srgbClr val="050B87"/>
                </a:solidFill>
                <a:latin typeface="Times New Roman" panose="02020603050405020304" pitchFamily="18" charset="0"/>
                <a:cs typeface="Times New Roman" panose="02020603050405020304" pitchFamily="18" charset="0"/>
              </a:rPr>
              <a:t> </a:t>
            </a:r>
            <a:r>
              <a:rPr lang="vi-VN" sz="2000" dirty="0">
                <a:solidFill>
                  <a:srgbClr val="050B87"/>
                </a:solidFill>
                <a:latin typeface="Times New Roman" panose="02020603050405020304" pitchFamily="18" charset="0"/>
                <a:cs typeface="Times New Roman" panose="02020603050405020304" pitchFamily="18" charset="0"/>
              </a:rPr>
              <a:t> mù của truyền thuyết Việt Nam.</a:t>
            </a:r>
            <a:r>
              <a:rPr lang="en-US" sz="2000" dirty="0">
                <a:solidFill>
                  <a:srgbClr val="050B87"/>
                </a:solidFill>
                <a:latin typeface="Times New Roman" panose="02020603050405020304" pitchFamily="18" charset="0"/>
                <a:cs typeface="Times New Roman" panose="02020603050405020304" pitchFamily="18" charset="0"/>
              </a:rPr>
              <a:t> </a:t>
            </a:r>
          </a:p>
          <a:p>
            <a:pPr algn="just" eaLnBrk="1" hangingPunct="1">
              <a:lnSpc>
                <a:spcPct val="150000"/>
              </a:lnSpc>
              <a:spcBef>
                <a:spcPct val="50000"/>
              </a:spcBef>
              <a:buFontTx/>
              <a:buNone/>
            </a:pPr>
            <a:endParaRPr lang="en-US" sz="2000" dirty="0">
              <a:solidFill>
                <a:srgbClr val="050B87"/>
              </a:solidFill>
              <a:latin typeface=".VnAvant" pitchFamily="34" charset="0"/>
            </a:endParaRPr>
          </a:p>
        </p:txBody>
      </p:sp>
    </p:spTree>
    <p:extLst>
      <p:ext uri="{BB962C8B-B14F-4D97-AF65-F5344CB8AC3E}">
        <p14:creationId xmlns:p14="http://schemas.microsoft.com/office/powerpoint/2010/main" val="2828924369"/>
      </p:ext>
    </p:extLst>
  </p:cSld>
  <p:clrMapOvr>
    <a:masterClrMapping/>
  </p:clrMapOvr>
  <p:transition spd="med">
    <p:zoom/>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15000" fill="hold"/>
                                        <p:tgtEl>
                                          <p:spTgt spid="1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5000" fill="hold"/>
                                        <p:tgtEl>
                                          <p:spTgt spid="9"/>
                                        </p:tgtEl>
                                        <p:attrNameLst>
                                          <p:attrName>r</p:attrName>
                                        </p:attrNameLst>
                                      </p:cBhvr>
                                    </p:animRot>
                                  </p:childTnLst>
                                </p:cTn>
                              </p:par>
                              <p:par>
                                <p:cTn id="9" presetID="2" presetClass="entr" presetSubtype="4" fill="hold" grpId="0" nodeType="withEffect">
                                  <p:stCondLst>
                                    <p:cond delay="0"/>
                                  </p:stCondLst>
                                  <p:childTnLst>
                                    <p:set>
                                      <p:cBhvr>
                                        <p:cTn id="10" dur="1" fill="hold">
                                          <p:stCondLst>
                                            <p:cond delay="0"/>
                                          </p:stCondLst>
                                        </p:cTn>
                                        <p:tgtEl>
                                          <p:spTgt spid="8196"/>
                                        </p:tgtEl>
                                        <p:attrNameLst>
                                          <p:attrName>style.visibility</p:attrName>
                                        </p:attrNameLst>
                                      </p:cBhvr>
                                      <p:to>
                                        <p:strVal val="visible"/>
                                      </p:to>
                                    </p:set>
                                    <p:anim calcmode="lin" valueType="num">
                                      <p:cBhvr additive="base">
                                        <p:cTn id="11" dur="1400" fill="hold"/>
                                        <p:tgtEl>
                                          <p:spTgt spid="8196"/>
                                        </p:tgtEl>
                                        <p:attrNameLst>
                                          <p:attrName>ppt_x</p:attrName>
                                        </p:attrNameLst>
                                      </p:cBhvr>
                                      <p:tavLst>
                                        <p:tav tm="0">
                                          <p:val>
                                            <p:strVal val="#ppt_x"/>
                                          </p:val>
                                        </p:tav>
                                        <p:tav tm="100000">
                                          <p:val>
                                            <p:strVal val="#ppt_x"/>
                                          </p:val>
                                        </p:tav>
                                      </p:tavLst>
                                    </p:anim>
                                    <p:anim calcmode="lin" valueType="num">
                                      <p:cBhvr additive="base">
                                        <p:cTn id="12" dur="14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FF22E63-C915-402F-8758-93160419D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568" y="2981648"/>
            <a:ext cx="2230459" cy="21037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9CBF828-28C8-41AE-B35D-EB2045373475}"/>
              </a:ext>
            </a:extLst>
          </p:cNvPr>
          <p:cNvSpPr txBox="1"/>
          <p:nvPr/>
        </p:nvSpPr>
        <p:spPr>
          <a:xfrm flipH="1">
            <a:off x="839468" y="58060"/>
            <a:ext cx="2894332" cy="369332"/>
          </a:xfrm>
          <a:prstGeom prst="rect">
            <a:avLst/>
          </a:prstGeom>
          <a:noFill/>
        </p:spPr>
        <p:txBody>
          <a:bodyPr wrap="square" rtlCol="0">
            <a:spAutoFit/>
          </a:bodyPr>
          <a:lstStyle/>
          <a:p>
            <a:r>
              <a:rPr lang="en-US" b="1" dirty="0" err="1">
                <a:latin typeface="Roboto" panose="02000000000000000000" pitchFamily="2" charset="0"/>
                <a:ea typeface="Roboto" panose="02000000000000000000" pitchFamily="2" charset="0"/>
              </a:rPr>
              <a:t>Trống</a:t>
            </a:r>
            <a:r>
              <a:rPr lang="en-US" b="1" dirty="0">
                <a:latin typeface="Roboto" panose="02000000000000000000" pitchFamily="2" charset="0"/>
                <a:ea typeface="Roboto" panose="02000000000000000000" pitchFamily="2" charset="0"/>
              </a:rPr>
              <a:t> </a:t>
            </a:r>
            <a:r>
              <a:rPr lang="en-US" b="1" dirty="0" err="1">
                <a:latin typeface="Roboto" panose="02000000000000000000" pitchFamily="2" charset="0"/>
                <a:ea typeface="Roboto" panose="02000000000000000000" pitchFamily="2" charset="0"/>
              </a:rPr>
              <a:t>đồng</a:t>
            </a:r>
            <a:r>
              <a:rPr lang="en-US" b="1" dirty="0">
                <a:latin typeface="Roboto" panose="02000000000000000000" pitchFamily="2" charset="0"/>
                <a:ea typeface="Roboto" panose="02000000000000000000" pitchFamily="2" charset="0"/>
              </a:rPr>
              <a:t> </a:t>
            </a:r>
            <a:r>
              <a:rPr lang="en-US" b="1" dirty="0" err="1">
                <a:latin typeface="Roboto" panose="02000000000000000000" pitchFamily="2" charset="0"/>
                <a:ea typeface="Roboto" panose="02000000000000000000" pitchFamily="2" charset="0"/>
              </a:rPr>
              <a:t>Đông</a:t>
            </a:r>
            <a:r>
              <a:rPr lang="en-US" b="1" dirty="0">
                <a:latin typeface="Roboto" panose="02000000000000000000" pitchFamily="2" charset="0"/>
                <a:ea typeface="Roboto" panose="02000000000000000000" pitchFamily="2" charset="0"/>
              </a:rPr>
              <a:t> </a:t>
            </a:r>
            <a:r>
              <a:rPr lang="en-US" b="1" dirty="0" err="1">
                <a:latin typeface="Roboto" panose="02000000000000000000" pitchFamily="2" charset="0"/>
                <a:ea typeface="Roboto" panose="02000000000000000000" pitchFamily="2" charset="0"/>
              </a:rPr>
              <a:t>sơn</a:t>
            </a:r>
            <a:endParaRPr lang="en-US" b="1" dirty="0">
              <a:latin typeface="Roboto" panose="02000000000000000000" pitchFamily="2" charset="0"/>
              <a:ea typeface="Roboto" panose="02000000000000000000" pitchFamily="2" charset="0"/>
            </a:endParaRPr>
          </a:p>
        </p:txBody>
      </p:sp>
      <p:sp>
        <p:nvSpPr>
          <p:cNvPr id="19" name="TextBox 18">
            <a:extLst>
              <a:ext uri="{FF2B5EF4-FFF2-40B4-BE49-F238E27FC236}">
                <a16:creationId xmlns:a16="http://schemas.microsoft.com/office/drawing/2014/main" id="{486E2B85-39EF-4B9E-B38D-C3F42A328F3D}"/>
              </a:ext>
            </a:extLst>
          </p:cNvPr>
          <p:cNvSpPr txBox="1"/>
          <p:nvPr/>
        </p:nvSpPr>
        <p:spPr>
          <a:xfrm flipH="1">
            <a:off x="5658384" y="58060"/>
            <a:ext cx="2894332" cy="369332"/>
          </a:xfrm>
          <a:prstGeom prst="rect">
            <a:avLst/>
          </a:prstGeom>
          <a:noFill/>
        </p:spPr>
        <p:txBody>
          <a:bodyPr wrap="square" rtlCol="0">
            <a:spAutoFit/>
          </a:bodyPr>
          <a:lstStyle/>
          <a:p>
            <a:r>
              <a:rPr lang="en-US" b="1" dirty="0" err="1">
                <a:latin typeface="Roboto" panose="02000000000000000000" pitchFamily="2" charset="0"/>
                <a:ea typeface="Roboto" panose="02000000000000000000" pitchFamily="2" charset="0"/>
              </a:rPr>
              <a:t>Trống</a:t>
            </a:r>
            <a:r>
              <a:rPr lang="en-US" b="1" dirty="0">
                <a:latin typeface="Roboto" panose="02000000000000000000" pitchFamily="2" charset="0"/>
                <a:ea typeface="Roboto" panose="02000000000000000000" pitchFamily="2" charset="0"/>
              </a:rPr>
              <a:t> </a:t>
            </a:r>
            <a:r>
              <a:rPr lang="en-US" b="1" dirty="0" err="1">
                <a:latin typeface="Roboto" panose="02000000000000000000" pitchFamily="2" charset="0"/>
                <a:ea typeface="Roboto" panose="02000000000000000000" pitchFamily="2" charset="0"/>
              </a:rPr>
              <a:t>đồng</a:t>
            </a:r>
            <a:r>
              <a:rPr lang="en-US" b="1" dirty="0">
                <a:latin typeface="Roboto" panose="02000000000000000000" pitchFamily="2" charset="0"/>
                <a:ea typeface="Roboto" panose="02000000000000000000" pitchFamily="2" charset="0"/>
              </a:rPr>
              <a:t> </a:t>
            </a:r>
            <a:r>
              <a:rPr lang="en-US" b="1" dirty="0" err="1">
                <a:latin typeface="Roboto" panose="02000000000000000000" pitchFamily="2" charset="0"/>
                <a:ea typeface="Roboto" panose="02000000000000000000" pitchFamily="2" charset="0"/>
              </a:rPr>
              <a:t>Ngọc</a:t>
            </a:r>
            <a:r>
              <a:rPr lang="en-US" b="1" dirty="0">
                <a:latin typeface="Roboto" panose="02000000000000000000" pitchFamily="2" charset="0"/>
                <a:ea typeface="Roboto" panose="02000000000000000000" pitchFamily="2" charset="0"/>
              </a:rPr>
              <a:t> </a:t>
            </a:r>
            <a:r>
              <a:rPr lang="en-US" b="1" dirty="0" err="1">
                <a:latin typeface="Roboto" panose="02000000000000000000" pitchFamily="2" charset="0"/>
                <a:ea typeface="Roboto" panose="02000000000000000000" pitchFamily="2" charset="0"/>
              </a:rPr>
              <a:t>Lũ</a:t>
            </a:r>
            <a:endParaRPr lang="en-US" b="1" dirty="0">
              <a:latin typeface="Roboto" panose="02000000000000000000" pitchFamily="2" charset="0"/>
              <a:ea typeface="Roboto" panose="02000000000000000000" pitchFamily="2" charset="0"/>
            </a:endParaRPr>
          </a:p>
        </p:txBody>
      </p:sp>
      <p:pic>
        <p:nvPicPr>
          <p:cNvPr id="20" name="Picture 19">
            <a:extLst>
              <a:ext uri="{FF2B5EF4-FFF2-40B4-BE49-F238E27FC236}">
                <a16:creationId xmlns:a16="http://schemas.microsoft.com/office/drawing/2014/main" id="{B0BA1375-1FD3-4379-85B0-28A50008F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973" y="2953224"/>
            <a:ext cx="2230459" cy="21016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5" descr="trong dong dong son">
            <a:extLst>
              <a:ext uri="{FF2B5EF4-FFF2-40B4-BE49-F238E27FC236}">
                <a16:creationId xmlns:a16="http://schemas.microsoft.com/office/drawing/2014/main" id="{05C2A69E-BABA-4E68-AC17-804385AC82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232" r="13270"/>
          <a:stretch/>
        </p:blipFill>
        <p:spPr bwMode="auto">
          <a:xfrm>
            <a:off x="1028568" y="559147"/>
            <a:ext cx="2230458" cy="22623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9EA9C4A-26B6-4A89-9CEF-1C075301E0D4}"/>
              </a:ext>
            </a:extLst>
          </p:cNvPr>
          <p:cNvPicPr>
            <a:picLocks noChangeAspect="1"/>
          </p:cNvPicPr>
          <p:nvPr/>
        </p:nvPicPr>
        <p:blipFill rotWithShape="1">
          <a:blip r:embed="rId5">
            <a:extLst>
              <a:ext uri="{28A0092B-C50C-407E-A947-70E740481C1C}">
                <a14:useLocalDpi xmlns:a14="http://schemas.microsoft.com/office/drawing/2010/main" val="0"/>
              </a:ext>
            </a:extLst>
          </a:blip>
          <a:srcRect l="3101" t="10996" r="3289"/>
          <a:stretch/>
        </p:blipFill>
        <p:spPr>
          <a:xfrm>
            <a:off x="5707172" y="559147"/>
            <a:ext cx="2235023" cy="22623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921308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14" name="Subtitle 13"/>
          <p:cNvSpPr>
            <a:spLocks noGrp="1"/>
          </p:cNvSpPr>
          <p:nvPr>
            <p:ph type="subTitle" idx="1"/>
          </p:nvPr>
        </p:nvSpPr>
        <p:spPr>
          <a:xfrm>
            <a:off x="4754342" y="648900"/>
            <a:ext cx="3746865" cy="731325"/>
          </a:xfrm>
        </p:spPr>
        <p:txBody>
          <a:bodyPr/>
          <a:lstStyle/>
          <a:p>
            <a:pPr marL="0" indent="0" algn="just"/>
            <a:r>
              <a:rPr lang="fr-FR" sz="2000" dirty="0">
                <a:solidFill>
                  <a:srgbClr val="050B87"/>
                </a:solidFill>
                <a:latin typeface="Roboto" panose="02000000000000000000" pitchFamily="2" charset="0"/>
                <a:ea typeface="Roboto" panose="02000000000000000000" pitchFamily="2" charset="0"/>
                <a:cs typeface="Times New Roman" panose="02020603050405020304" pitchFamily="18" charset="0"/>
              </a:rPr>
              <a:t>  - </a:t>
            </a:r>
            <a:r>
              <a:rPr lang="fr-FR" sz="2000" dirty="0" err="1">
                <a:solidFill>
                  <a:srgbClr val="050B87"/>
                </a:solidFill>
                <a:latin typeface="Roboto" panose="02000000000000000000" pitchFamily="2" charset="0"/>
                <a:ea typeface="Roboto" panose="02000000000000000000" pitchFamily="2" charset="0"/>
                <a:cs typeface="Times New Roman" panose="02020603050405020304" pitchFamily="18" charset="0"/>
              </a:rPr>
              <a:t>Mặt</a:t>
            </a:r>
            <a:r>
              <a:rPr lang="fr-FR" sz="2000" dirty="0">
                <a:solidFill>
                  <a:srgbClr val="050B87"/>
                </a:solidFill>
                <a:latin typeface="Roboto" panose="02000000000000000000" pitchFamily="2" charset="0"/>
                <a:ea typeface="Roboto" panose="02000000000000000000" pitchFamily="2" charset="0"/>
                <a:cs typeface="Times New Roman" panose="02020603050405020304" pitchFamily="18" charset="0"/>
              </a:rPr>
              <a:t> </a:t>
            </a:r>
            <a:r>
              <a:rPr lang="fr-FR" sz="2000" dirty="0" err="1">
                <a:solidFill>
                  <a:srgbClr val="050B87"/>
                </a:solidFill>
                <a:latin typeface="Roboto" panose="02000000000000000000" pitchFamily="2" charset="0"/>
                <a:ea typeface="Roboto" panose="02000000000000000000" pitchFamily="2" charset="0"/>
                <a:cs typeface="Times New Roman" panose="02020603050405020304" pitchFamily="18" charset="0"/>
              </a:rPr>
              <a:t>trống</a:t>
            </a:r>
            <a:r>
              <a:rPr lang="fr-FR" sz="2000" dirty="0">
                <a:solidFill>
                  <a:srgbClr val="050B87"/>
                </a:solidFill>
                <a:latin typeface="Roboto" panose="02000000000000000000" pitchFamily="2" charset="0"/>
                <a:ea typeface="Roboto" panose="02000000000000000000" pitchFamily="2" charset="0"/>
                <a:cs typeface="Times New Roman" panose="02020603050405020304" pitchFamily="18" charset="0"/>
              </a:rPr>
              <a:t> </a:t>
            </a:r>
            <a:r>
              <a:rPr lang="fr-FR" sz="2000" dirty="0" err="1">
                <a:solidFill>
                  <a:srgbClr val="050B87"/>
                </a:solidFill>
                <a:latin typeface="Roboto" panose="02000000000000000000" pitchFamily="2" charset="0"/>
                <a:ea typeface="Roboto" panose="02000000000000000000" pitchFamily="2" charset="0"/>
                <a:cs typeface="Times New Roman" panose="02020603050405020304" pitchFamily="18" charset="0"/>
              </a:rPr>
              <a:t>đồng</a:t>
            </a:r>
            <a:r>
              <a:rPr lang="fr-FR" sz="2000" dirty="0">
                <a:solidFill>
                  <a:srgbClr val="050B87"/>
                </a:solidFill>
                <a:latin typeface="Roboto" panose="02000000000000000000" pitchFamily="2" charset="0"/>
                <a:ea typeface="Roboto" panose="02000000000000000000" pitchFamily="2" charset="0"/>
                <a:cs typeface="Times New Roman" panose="02020603050405020304" pitchFamily="18" charset="0"/>
              </a:rPr>
              <a:t> </a:t>
            </a:r>
            <a:r>
              <a:rPr lang="fr-FR" sz="2000" dirty="0" err="1">
                <a:solidFill>
                  <a:srgbClr val="050B87"/>
                </a:solidFill>
                <a:latin typeface="Roboto" panose="02000000000000000000" pitchFamily="2" charset="0"/>
                <a:ea typeface="Roboto" panose="02000000000000000000" pitchFamily="2" charset="0"/>
                <a:cs typeface="Times New Roman" panose="02020603050405020304" pitchFamily="18" charset="0"/>
              </a:rPr>
              <a:t>có</a:t>
            </a:r>
            <a:r>
              <a:rPr lang="fr-FR" sz="2000" dirty="0">
                <a:solidFill>
                  <a:srgbClr val="050B87"/>
                </a:solidFill>
                <a:latin typeface="Roboto" panose="02000000000000000000" pitchFamily="2" charset="0"/>
                <a:ea typeface="Roboto" panose="02000000000000000000" pitchFamily="2" charset="0"/>
                <a:cs typeface="Times New Roman" panose="02020603050405020304" pitchFamily="18" charset="0"/>
              </a:rPr>
              <a:t> </a:t>
            </a:r>
            <a:r>
              <a:rPr lang="fr-FR" sz="2000" dirty="0" err="1">
                <a:solidFill>
                  <a:srgbClr val="050B87"/>
                </a:solidFill>
                <a:latin typeface="Roboto" panose="02000000000000000000" pitchFamily="2" charset="0"/>
                <a:ea typeface="Roboto" panose="02000000000000000000" pitchFamily="2" charset="0"/>
                <a:cs typeface="Times New Roman" panose="02020603050405020304" pitchFamily="18" charset="0"/>
              </a:rPr>
              <a:t>những</a:t>
            </a:r>
            <a:r>
              <a:rPr lang="fr-FR" sz="2000" dirty="0">
                <a:solidFill>
                  <a:srgbClr val="050B87"/>
                </a:solidFill>
                <a:latin typeface="Roboto" panose="02000000000000000000" pitchFamily="2" charset="0"/>
                <a:ea typeface="Roboto" panose="02000000000000000000" pitchFamily="2" charset="0"/>
                <a:cs typeface="Times New Roman" panose="02020603050405020304" pitchFamily="18" charset="0"/>
              </a:rPr>
              <a:t> </a:t>
            </a:r>
            <a:r>
              <a:rPr lang="fr-FR" sz="2000" dirty="0" err="1">
                <a:solidFill>
                  <a:srgbClr val="050B87"/>
                </a:solidFill>
                <a:latin typeface="Roboto" panose="02000000000000000000" pitchFamily="2" charset="0"/>
                <a:ea typeface="Roboto" panose="02000000000000000000" pitchFamily="2" charset="0"/>
                <a:cs typeface="Times New Roman" panose="02020603050405020304" pitchFamily="18" charset="0"/>
              </a:rPr>
              <a:t>họa</a:t>
            </a:r>
            <a:r>
              <a:rPr lang="fr-FR" sz="2000" dirty="0">
                <a:solidFill>
                  <a:srgbClr val="050B87"/>
                </a:solidFill>
                <a:latin typeface="Roboto" panose="02000000000000000000" pitchFamily="2" charset="0"/>
                <a:ea typeface="Roboto" panose="02000000000000000000" pitchFamily="2" charset="0"/>
                <a:cs typeface="Times New Roman" panose="02020603050405020304" pitchFamily="18" charset="0"/>
              </a:rPr>
              <a:t> </a:t>
            </a:r>
            <a:r>
              <a:rPr lang="fr-FR" sz="2000" dirty="0" err="1">
                <a:solidFill>
                  <a:srgbClr val="050B87"/>
                </a:solidFill>
                <a:latin typeface="Roboto" panose="02000000000000000000" pitchFamily="2" charset="0"/>
                <a:ea typeface="Roboto" panose="02000000000000000000" pitchFamily="2" charset="0"/>
                <a:cs typeface="Times New Roman" panose="02020603050405020304" pitchFamily="18" charset="0"/>
              </a:rPr>
              <a:t>tiết</a:t>
            </a:r>
            <a:r>
              <a:rPr lang="fr-FR" sz="2000" dirty="0">
                <a:solidFill>
                  <a:srgbClr val="050B87"/>
                </a:solidFill>
                <a:latin typeface="Roboto" panose="02000000000000000000" pitchFamily="2" charset="0"/>
                <a:ea typeface="Roboto" panose="02000000000000000000" pitchFamily="2" charset="0"/>
                <a:cs typeface="Times New Roman" panose="02020603050405020304" pitchFamily="18" charset="0"/>
              </a:rPr>
              <a:t> </a:t>
            </a:r>
            <a:r>
              <a:rPr lang="fr-FR" sz="2000" dirty="0" err="1">
                <a:solidFill>
                  <a:srgbClr val="050B87"/>
                </a:solidFill>
                <a:latin typeface="Roboto" panose="02000000000000000000" pitchFamily="2" charset="0"/>
                <a:ea typeface="Roboto" panose="02000000000000000000" pitchFamily="2" charset="0"/>
                <a:cs typeface="Times New Roman" panose="02020603050405020304" pitchFamily="18" charset="0"/>
              </a:rPr>
              <a:t>gì</a:t>
            </a:r>
            <a:r>
              <a:rPr lang="fr-FR" sz="2000" dirty="0">
                <a:solidFill>
                  <a:srgbClr val="050B87"/>
                </a:solidFill>
                <a:latin typeface="Roboto" panose="02000000000000000000" pitchFamily="2" charset="0"/>
                <a:ea typeface="Roboto" panose="02000000000000000000" pitchFamily="2" charset="0"/>
                <a:cs typeface="Times New Roman" panose="02020603050405020304" pitchFamily="18" charset="0"/>
              </a:rPr>
              <a:t>?</a:t>
            </a:r>
          </a:p>
          <a:p>
            <a:pPr algn="just"/>
            <a:endParaRPr lang="en-US" sz="2000" dirty="0">
              <a:solidFill>
                <a:srgbClr val="050B87"/>
              </a:solidFill>
              <a:latin typeface="Roboto" panose="02000000000000000000" pitchFamily="2" charset="0"/>
              <a:ea typeface="Roboto" panose="02000000000000000000" pitchFamily="2" charset="0"/>
              <a:cs typeface="Times New Roman" panose="02020603050405020304" pitchFamily="18" charset="0"/>
            </a:endParaRPr>
          </a:p>
          <a:p>
            <a:pPr algn="just"/>
            <a:endParaRPr lang="en-US" sz="2000" dirty="0">
              <a:solidFill>
                <a:srgbClr val="050B87"/>
              </a:solidFill>
              <a:latin typeface="Roboto" panose="02000000000000000000" pitchFamily="2" charset="0"/>
              <a:ea typeface="Roboto" panose="02000000000000000000" pitchFamily="2" charset="0"/>
              <a:cs typeface="Times New Roman" panose="02020603050405020304" pitchFamily="18" charset="0"/>
            </a:endParaRPr>
          </a:p>
        </p:txBody>
      </p:sp>
      <p:sp>
        <p:nvSpPr>
          <p:cNvPr id="16" name="TextBox 15"/>
          <p:cNvSpPr txBox="1"/>
          <p:nvPr/>
        </p:nvSpPr>
        <p:spPr>
          <a:xfrm>
            <a:off x="568090" y="78553"/>
            <a:ext cx="815479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548CA009-49F4-4FCE-A20E-B011C553C241}"/>
              </a:ext>
            </a:extLst>
          </p:cNvPr>
          <p:cNvSpPr txBox="1"/>
          <p:nvPr/>
        </p:nvSpPr>
        <p:spPr>
          <a:xfrm>
            <a:off x="4754342" y="1411223"/>
            <a:ext cx="4322950" cy="923330"/>
          </a:xfrm>
          <a:prstGeom prst="rect">
            <a:avLst/>
          </a:prstGeom>
          <a:noFill/>
        </p:spPr>
        <p:txBody>
          <a:bodyPr wrap="square">
            <a:spAutoFit/>
          </a:bodyPr>
          <a:lstStyle/>
          <a:p>
            <a:pPr algn="just"/>
            <a:r>
              <a:rPr lang="vi-VN" b="0" i="0" dirty="0">
                <a:solidFill>
                  <a:srgbClr val="FF0000"/>
                </a:solidFill>
                <a:effectLst/>
                <a:latin typeface="Roboto" panose="020B0604020202020204" pitchFamily="2" charset="0"/>
              </a:rPr>
              <a:t>Các hoạ tiết trên </a:t>
            </a:r>
            <a:r>
              <a:rPr lang="en-US" b="0" i="0" dirty="0" err="1">
                <a:solidFill>
                  <a:srgbClr val="FF0000"/>
                </a:solidFill>
                <a:effectLst/>
                <a:latin typeface="Roboto" panose="020B0604020202020204" pitchFamily="2" charset="0"/>
              </a:rPr>
              <a:t>mặt</a:t>
            </a:r>
            <a:r>
              <a:rPr lang="en-US" b="0" i="0" dirty="0">
                <a:solidFill>
                  <a:srgbClr val="FF0000"/>
                </a:solidFill>
                <a:effectLst/>
                <a:latin typeface="Roboto" panose="020B0604020202020204" pitchFamily="2" charset="0"/>
              </a:rPr>
              <a:t> </a:t>
            </a:r>
            <a:r>
              <a:rPr lang="vi-VN" b="0" i="0" dirty="0">
                <a:solidFill>
                  <a:srgbClr val="FF0000"/>
                </a:solidFill>
                <a:effectLst/>
                <a:latin typeface="Roboto" panose="020B0604020202020204" pitchFamily="2" charset="0"/>
              </a:rPr>
              <a:t>trống khắc hoạ </a:t>
            </a:r>
            <a:r>
              <a:rPr lang="en-US" dirty="0" err="1">
                <a:solidFill>
                  <a:srgbClr val="FF0000"/>
                </a:solidFill>
                <a:latin typeface="Roboto" panose="020B0604020202020204" pitchFamily="2" charset="0"/>
              </a:rPr>
              <a:t>hình</a:t>
            </a:r>
            <a:r>
              <a:rPr lang="en-US" dirty="0">
                <a:solidFill>
                  <a:srgbClr val="FF0000"/>
                </a:solidFill>
                <a:latin typeface="Roboto" panose="020B0604020202020204" pitchFamily="2" charset="0"/>
              </a:rPr>
              <a:t> con </a:t>
            </a:r>
            <a:r>
              <a:rPr lang="en-US" dirty="0" err="1">
                <a:solidFill>
                  <a:srgbClr val="FF0000"/>
                </a:solidFill>
                <a:latin typeface="Roboto" panose="020B0604020202020204" pitchFamily="2" charset="0"/>
              </a:rPr>
              <a:t>vật</a:t>
            </a:r>
            <a:r>
              <a:rPr lang="en-US" dirty="0">
                <a:solidFill>
                  <a:srgbClr val="FF0000"/>
                </a:solidFill>
                <a:latin typeface="Roboto" panose="020B0604020202020204" pitchFamily="2" charset="0"/>
              </a:rPr>
              <a:t>, </a:t>
            </a:r>
            <a:r>
              <a:rPr lang="en-US" dirty="0" err="1">
                <a:solidFill>
                  <a:srgbClr val="FF0000"/>
                </a:solidFill>
                <a:latin typeface="Roboto" panose="020B0604020202020204" pitchFamily="2" charset="0"/>
              </a:rPr>
              <a:t>đồ</a:t>
            </a:r>
            <a:r>
              <a:rPr lang="en-US" dirty="0">
                <a:solidFill>
                  <a:srgbClr val="FF0000"/>
                </a:solidFill>
                <a:latin typeface="Roboto" panose="020B0604020202020204" pitchFamily="2" charset="0"/>
              </a:rPr>
              <a:t> </a:t>
            </a:r>
            <a:r>
              <a:rPr lang="en-US" dirty="0" err="1">
                <a:solidFill>
                  <a:srgbClr val="FF0000"/>
                </a:solidFill>
                <a:latin typeface="Roboto" panose="020B0604020202020204" pitchFamily="2" charset="0"/>
              </a:rPr>
              <a:t>vật</a:t>
            </a:r>
            <a:r>
              <a:rPr lang="en-US" dirty="0">
                <a:solidFill>
                  <a:srgbClr val="FF0000"/>
                </a:solidFill>
                <a:latin typeface="Roboto" panose="020B0604020202020204" pitchFamily="2" charset="0"/>
              </a:rPr>
              <a:t>  </a:t>
            </a:r>
            <a:r>
              <a:rPr lang="en-US" dirty="0" err="1">
                <a:solidFill>
                  <a:srgbClr val="FF0000"/>
                </a:solidFill>
                <a:latin typeface="Roboto" panose="020B0604020202020204" pitchFamily="2" charset="0"/>
              </a:rPr>
              <a:t>và</a:t>
            </a:r>
            <a:r>
              <a:rPr lang="en-US" dirty="0">
                <a:solidFill>
                  <a:srgbClr val="FF0000"/>
                </a:solidFill>
                <a:latin typeface="Roboto" panose="020B0604020202020204" pitchFamily="2" charset="0"/>
              </a:rPr>
              <a:t> </a:t>
            </a:r>
            <a:r>
              <a:rPr lang="vi-VN" b="0" i="0" dirty="0">
                <a:solidFill>
                  <a:srgbClr val="FF0000"/>
                </a:solidFill>
                <a:effectLst/>
                <a:latin typeface="Roboto" panose="020B0604020202020204" pitchFamily="2" charset="0"/>
              </a:rPr>
              <a:t>cảnh</a:t>
            </a:r>
            <a:r>
              <a:rPr lang="en-US" b="0" i="0" dirty="0">
                <a:solidFill>
                  <a:srgbClr val="FF0000"/>
                </a:solidFill>
                <a:effectLst/>
                <a:latin typeface="Roboto" panose="020B0604020202020204" pitchFamily="2" charset="0"/>
              </a:rPr>
              <a:t> </a:t>
            </a:r>
            <a:r>
              <a:rPr lang="vi-VN" b="0" i="0" dirty="0">
                <a:solidFill>
                  <a:srgbClr val="FF0000"/>
                </a:solidFill>
                <a:effectLst/>
                <a:latin typeface="Roboto" panose="020B0604020202020204" pitchFamily="2" charset="0"/>
              </a:rPr>
              <a:t> sinh hoạt của người Việt c</a:t>
            </a:r>
            <a:r>
              <a:rPr lang="en-US" b="0" i="0" dirty="0">
                <a:solidFill>
                  <a:srgbClr val="FF0000"/>
                </a:solidFill>
                <a:effectLst/>
                <a:latin typeface="Roboto" panose="020B0604020202020204" pitchFamily="2" charset="0"/>
              </a:rPr>
              <a:t>ổ</a:t>
            </a:r>
            <a:r>
              <a:rPr lang="vi-VN" b="0" i="0" dirty="0">
                <a:solidFill>
                  <a:srgbClr val="FF0000"/>
                </a:solidFill>
                <a:effectLst/>
                <a:latin typeface="Roboto" panose="020B0604020202020204" pitchFamily="2" charset="0"/>
              </a:rPr>
              <a:t>.</a:t>
            </a:r>
            <a:endParaRPr lang="en-US" dirty="0">
              <a:solidFill>
                <a:srgbClr val="FF0000"/>
              </a:solidFill>
            </a:endParaRPr>
          </a:p>
        </p:txBody>
      </p:sp>
      <p:pic>
        <p:nvPicPr>
          <p:cNvPr id="12" name="Picture 11">
            <a:extLst>
              <a:ext uri="{FF2B5EF4-FFF2-40B4-BE49-F238E27FC236}">
                <a16:creationId xmlns:a16="http://schemas.microsoft.com/office/drawing/2014/main" id="{D7C615BD-6B92-4779-BCCE-B1898C0F9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91" y="866214"/>
            <a:ext cx="4017506" cy="38454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TextBox 16">
            <a:extLst>
              <a:ext uri="{FF2B5EF4-FFF2-40B4-BE49-F238E27FC236}">
                <a16:creationId xmlns:a16="http://schemas.microsoft.com/office/drawing/2014/main" id="{D0CE7FAB-EE89-4CC7-ADE3-FAFE5CCF111C}"/>
              </a:ext>
            </a:extLst>
          </p:cNvPr>
          <p:cNvSpPr txBox="1"/>
          <p:nvPr/>
        </p:nvSpPr>
        <p:spPr>
          <a:xfrm>
            <a:off x="4754342" y="3033622"/>
            <a:ext cx="4160343" cy="2031325"/>
          </a:xfrm>
          <a:prstGeom prst="rect">
            <a:avLst/>
          </a:prstGeom>
          <a:noFill/>
        </p:spPr>
        <p:txBody>
          <a:bodyPr wrap="square">
            <a:spAutoFit/>
          </a:bodyPr>
          <a:lstStyle/>
          <a:p>
            <a:pPr algn="just"/>
            <a:r>
              <a:rPr lang="en-US" b="0" i="0"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vi-VN" b="0" i="0"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Sự sắp xếp trên mặt trống đều theo một quy ước, một trật tự, </a:t>
            </a:r>
            <a:r>
              <a:rPr lang="vi-VN" b="0" i="0" dirty="0">
                <a:solidFill>
                  <a:srgbClr val="FF0000"/>
                </a:solidFill>
                <a:effectLst/>
                <a:latin typeface="Arial" panose="020B0604020202020204" pitchFamily="34" charset="0"/>
              </a:rPr>
              <a:t>Ở giữa mặt trống là hìn</a:t>
            </a:r>
            <a:r>
              <a:rPr lang="en-US" b="0" i="0" dirty="0">
                <a:solidFill>
                  <a:srgbClr val="FF0000"/>
                </a:solidFill>
                <a:effectLst/>
                <a:latin typeface="Arial" panose="020B0604020202020204" pitchFamily="34" charset="0"/>
              </a:rPr>
              <a:t>h</a:t>
            </a:r>
            <a:r>
              <a:rPr lang="vi-VN" b="0" i="0" dirty="0">
                <a:solidFill>
                  <a:srgbClr val="FF0000"/>
                </a:solidFill>
                <a:effectLst/>
                <a:latin typeface="Arial" panose="020B0604020202020204" pitchFamily="34" charset="0"/>
              </a:rPr>
              <a:t> ngôi sao xung quanh có</a:t>
            </a:r>
            <a:r>
              <a:rPr lang="en-US" b="0" i="0" dirty="0">
                <a:solidFill>
                  <a:srgbClr val="FF0000"/>
                </a:solidFill>
                <a:effectLst/>
                <a:latin typeface="Arial" panose="020B0604020202020204" pitchFamily="34" charset="0"/>
              </a:rPr>
              <a:t> </a:t>
            </a:r>
            <a:r>
              <a:rPr lang="en-US" b="0" i="0" dirty="0" err="1">
                <a:solidFill>
                  <a:srgbClr val="FF0000"/>
                </a:solidFill>
                <a:effectLst/>
                <a:latin typeface="Arial" panose="020B0604020202020204" pitchFamily="34" charset="0"/>
              </a:rPr>
              <a:t>các</a:t>
            </a:r>
            <a:r>
              <a:rPr lang="vi-VN" b="0" i="0" dirty="0">
                <a:solidFill>
                  <a:srgbClr val="FF0000"/>
                </a:solidFill>
                <a:effectLst/>
                <a:latin typeface="Arial" panose="020B0604020202020204" pitchFamily="34" charset="0"/>
              </a:rPr>
              <a:t> vòng đồng tâm, mỗi vòng đều có hình trang trí hình người và vật</a:t>
            </a:r>
            <a:r>
              <a:rPr lang="vi-VN" b="0" i="0"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xếp theo hàng luôn theo hướng đi của mặt trời</a:t>
            </a:r>
            <a:r>
              <a:rPr lang="en-US" dirty="0">
                <a:solidFill>
                  <a:srgbClr val="FF0000"/>
                </a:solidFill>
                <a:latin typeface="Roboto" panose="02000000000000000000" pitchFamily="2" charset="0"/>
                <a:ea typeface="Roboto" panose="02000000000000000000" pitchFamily="2" charset="0"/>
                <a:cs typeface="Times New Roman" panose="02020603050405020304" pitchFamily="18" charset="0"/>
              </a:rPr>
              <a:t>.</a:t>
            </a:r>
          </a:p>
        </p:txBody>
      </p:sp>
      <p:sp>
        <p:nvSpPr>
          <p:cNvPr id="18" name="TextBox 17">
            <a:extLst>
              <a:ext uri="{FF2B5EF4-FFF2-40B4-BE49-F238E27FC236}">
                <a16:creationId xmlns:a16="http://schemas.microsoft.com/office/drawing/2014/main" id="{1FEC177E-71C7-49DF-87F3-251E81580418}"/>
              </a:ext>
            </a:extLst>
          </p:cNvPr>
          <p:cNvSpPr txBox="1"/>
          <p:nvPr/>
        </p:nvSpPr>
        <p:spPr>
          <a:xfrm>
            <a:off x="4754342" y="2325736"/>
            <a:ext cx="3997737" cy="707886"/>
          </a:xfrm>
          <a:prstGeom prst="rect">
            <a:avLst/>
          </a:prstGeom>
          <a:noFill/>
        </p:spPr>
        <p:txBody>
          <a:bodyPr wrap="square">
            <a:spAutoFit/>
          </a:bodyPr>
          <a:lstStyle/>
          <a:p>
            <a:pPr algn="just"/>
            <a:r>
              <a:rPr lang="fr-FR" sz="2000" dirty="0">
                <a:solidFill>
                  <a:srgbClr val="050B87"/>
                </a:solidFill>
                <a:latin typeface="Roboto" panose="02000000000000000000" pitchFamily="2" charset="0"/>
                <a:ea typeface="Roboto" panose="02000000000000000000" pitchFamily="2" charset="0"/>
                <a:cs typeface="Times New Roman" panose="02020603050405020304" pitchFamily="18" charset="0"/>
              </a:rPr>
              <a:t>- </a:t>
            </a:r>
            <a:r>
              <a:rPr lang="fr-FR" sz="2000" dirty="0" err="1">
                <a:solidFill>
                  <a:srgbClr val="050B87"/>
                </a:solidFill>
                <a:latin typeface="Roboto" panose="02000000000000000000" pitchFamily="2" charset="0"/>
                <a:ea typeface="Roboto" panose="02000000000000000000" pitchFamily="2" charset="0"/>
                <a:cs typeface="Times New Roman" panose="02020603050405020304" pitchFamily="18" charset="0"/>
              </a:rPr>
              <a:t>Các</a:t>
            </a:r>
            <a:r>
              <a:rPr lang="fr-FR" sz="2000" dirty="0">
                <a:solidFill>
                  <a:srgbClr val="050B87"/>
                </a:solidFill>
                <a:latin typeface="Roboto" panose="02000000000000000000" pitchFamily="2" charset="0"/>
                <a:ea typeface="Roboto" panose="02000000000000000000" pitchFamily="2" charset="0"/>
                <a:cs typeface="Times New Roman" panose="02020603050405020304" pitchFamily="18" charset="0"/>
              </a:rPr>
              <a:t> </a:t>
            </a:r>
            <a:r>
              <a:rPr lang="fr-FR" sz="2000" dirty="0" err="1">
                <a:solidFill>
                  <a:srgbClr val="050B87"/>
                </a:solidFill>
                <a:latin typeface="Roboto" panose="02000000000000000000" pitchFamily="2" charset="0"/>
                <a:ea typeface="Roboto" panose="02000000000000000000" pitchFamily="2" charset="0"/>
                <a:cs typeface="Times New Roman" panose="02020603050405020304" pitchFamily="18" charset="0"/>
              </a:rPr>
              <a:t>hoạ</a:t>
            </a:r>
            <a:r>
              <a:rPr lang="fr-FR" sz="2000" dirty="0">
                <a:solidFill>
                  <a:srgbClr val="050B87"/>
                </a:solidFill>
                <a:latin typeface="Roboto" panose="02000000000000000000" pitchFamily="2" charset="0"/>
                <a:ea typeface="Roboto" panose="02000000000000000000" pitchFamily="2" charset="0"/>
                <a:cs typeface="Times New Roman" panose="02020603050405020304" pitchFamily="18" charset="0"/>
              </a:rPr>
              <a:t> </a:t>
            </a:r>
            <a:r>
              <a:rPr lang="fr-FR" sz="2000" dirty="0" err="1">
                <a:solidFill>
                  <a:srgbClr val="050B87"/>
                </a:solidFill>
                <a:latin typeface="Roboto" panose="02000000000000000000" pitchFamily="2" charset="0"/>
                <a:ea typeface="Roboto" panose="02000000000000000000" pitchFamily="2" charset="0"/>
                <a:cs typeface="Times New Roman" panose="02020603050405020304" pitchFamily="18" charset="0"/>
              </a:rPr>
              <a:t>tiết</a:t>
            </a:r>
            <a:r>
              <a:rPr lang="fr-FR" sz="2000" dirty="0">
                <a:solidFill>
                  <a:srgbClr val="050B87"/>
                </a:solidFill>
                <a:latin typeface="Roboto" panose="02000000000000000000" pitchFamily="2" charset="0"/>
                <a:ea typeface="Roboto" panose="02000000000000000000" pitchFamily="2" charset="0"/>
                <a:cs typeface="Times New Roman" panose="02020603050405020304" pitchFamily="18" charset="0"/>
              </a:rPr>
              <a:t> </a:t>
            </a:r>
            <a:r>
              <a:rPr lang="fr-FR" sz="2000" dirty="0" err="1">
                <a:solidFill>
                  <a:srgbClr val="050B87"/>
                </a:solidFill>
                <a:latin typeface="Roboto" panose="02000000000000000000" pitchFamily="2" charset="0"/>
                <a:ea typeface="Roboto" panose="02000000000000000000" pitchFamily="2" charset="0"/>
                <a:cs typeface="Times New Roman" panose="02020603050405020304" pitchFamily="18" charset="0"/>
              </a:rPr>
              <a:t>được</a:t>
            </a:r>
            <a:r>
              <a:rPr lang="fr-FR" sz="2000" dirty="0">
                <a:solidFill>
                  <a:srgbClr val="050B87"/>
                </a:solidFill>
                <a:latin typeface="Roboto" panose="02000000000000000000" pitchFamily="2" charset="0"/>
                <a:ea typeface="Roboto" panose="02000000000000000000" pitchFamily="2" charset="0"/>
                <a:cs typeface="Times New Roman" panose="02020603050405020304" pitchFamily="18" charset="0"/>
              </a:rPr>
              <a:t> </a:t>
            </a:r>
            <a:r>
              <a:rPr lang="fr-FR" sz="2000" dirty="0" err="1">
                <a:solidFill>
                  <a:srgbClr val="050B87"/>
                </a:solidFill>
                <a:latin typeface="Roboto" panose="02000000000000000000" pitchFamily="2" charset="0"/>
                <a:ea typeface="Roboto" panose="02000000000000000000" pitchFamily="2" charset="0"/>
                <a:cs typeface="Times New Roman" panose="02020603050405020304" pitchFamily="18" charset="0"/>
              </a:rPr>
              <a:t>sắp</a:t>
            </a:r>
            <a:r>
              <a:rPr lang="fr-FR" sz="2000" dirty="0">
                <a:solidFill>
                  <a:srgbClr val="050B87"/>
                </a:solidFill>
                <a:latin typeface="Roboto" panose="02000000000000000000" pitchFamily="2" charset="0"/>
                <a:ea typeface="Roboto" panose="02000000000000000000" pitchFamily="2" charset="0"/>
                <a:cs typeface="Times New Roman" panose="02020603050405020304" pitchFamily="18" charset="0"/>
              </a:rPr>
              <a:t> </a:t>
            </a:r>
            <a:r>
              <a:rPr lang="fr-FR" sz="2000" dirty="0" err="1">
                <a:solidFill>
                  <a:srgbClr val="050B87"/>
                </a:solidFill>
                <a:latin typeface="Roboto" panose="02000000000000000000" pitchFamily="2" charset="0"/>
                <a:ea typeface="Roboto" panose="02000000000000000000" pitchFamily="2" charset="0"/>
                <a:cs typeface="Times New Roman" panose="02020603050405020304" pitchFamily="18" charset="0"/>
              </a:rPr>
              <a:t>xếp</a:t>
            </a:r>
            <a:r>
              <a:rPr lang="fr-FR" sz="2000" dirty="0">
                <a:solidFill>
                  <a:srgbClr val="050B87"/>
                </a:solidFill>
                <a:latin typeface="Roboto" panose="02000000000000000000" pitchFamily="2" charset="0"/>
                <a:ea typeface="Roboto" panose="02000000000000000000" pitchFamily="2" charset="0"/>
                <a:cs typeface="Times New Roman" panose="02020603050405020304" pitchFamily="18" charset="0"/>
              </a:rPr>
              <a:t> </a:t>
            </a:r>
            <a:r>
              <a:rPr lang="fr-FR" sz="2000" dirty="0" err="1">
                <a:solidFill>
                  <a:srgbClr val="050B87"/>
                </a:solidFill>
                <a:latin typeface="Roboto" panose="02000000000000000000" pitchFamily="2" charset="0"/>
                <a:ea typeface="Roboto" panose="02000000000000000000" pitchFamily="2" charset="0"/>
                <a:cs typeface="Times New Roman" panose="02020603050405020304" pitchFamily="18" charset="0"/>
              </a:rPr>
              <a:t>trên</a:t>
            </a:r>
            <a:r>
              <a:rPr lang="fr-FR" sz="2000" dirty="0">
                <a:solidFill>
                  <a:srgbClr val="050B87"/>
                </a:solidFill>
                <a:latin typeface="Roboto" panose="02000000000000000000" pitchFamily="2" charset="0"/>
                <a:ea typeface="Roboto" panose="02000000000000000000" pitchFamily="2" charset="0"/>
                <a:cs typeface="Times New Roman" panose="02020603050405020304" pitchFamily="18" charset="0"/>
              </a:rPr>
              <a:t> </a:t>
            </a:r>
            <a:r>
              <a:rPr lang="fr-FR" sz="2000" dirty="0" err="1">
                <a:solidFill>
                  <a:srgbClr val="050B87"/>
                </a:solidFill>
                <a:latin typeface="Roboto" panose="02000000000000000000" pitchFamily="2" charset="0"/>
                <a:ea typeface="Roboto" panose="02000000000000000000" pitchFamily="2" charset="0"/>
                <a:cs typeface="Times New Roman" panose="02020603050405020304" pitchFamily="18" charset="0"/>
              </a:rPr>
              <a:t>mặt</a:t>
            </a:r>
            <a:r>
              <a:rPr lang="fr-FR" sz="2000" dirty="0">
                <a:solidFill>
                  <a:srgbClr val="050B87"/>
                </a:solidFill>
                <a:latin typeface="Roboto" panose="02000000000000000000" pitchFamily="2" charset="0"/>
                <a:ea typeface="Roboto" panose="02000000000000000000" pitchFamily="2" charset="0"/>
                <a:cs typeface="Times New Roman" panose="02020603050405020304" pitchFamily="18" charset="0"/>
              </a:rPr>
              <a:t> </a:t>
            </a:r>
            <a:r>
              <a:rPr lang="fr-FR" sz="2000" dirty="0" err="1">
                <a:solidFill>
                  <a:srgbClr val="050B87"/>
                </a:solidFill>
                <a:latin typeface="Roboto" panose="02000000000000000000" pitchFamily="2" charset="0"/>
                <a:ea typeface="Roboto" panose="02000000000000000000" pitchFamily="2" charset="0"/>
                <a:cs typeface="Times New Roman" panose="02020603050405020304" pitchFamily="18" charset="0"/>
              </a:rPr>
              <a:t>trống</a:t>
            </a:r>
            <a:r>
              <a:rPr lang="fr-FR" sz="2000" dirty="0">
                <a:solidFill>
                  <a:srgbClr val="050B87"/>
                </a:solidFill>
                <a:latin typeface="Roboto" panose="02000000000000000000" pitchFamily="2" charset="0"/>
                <a:ea typeface="Roboto" panose="02000000000000000000" pitchFamily="2" charset="0"/>
                <a:cs typeface="Times New Roman" panose="02020603050405020304" pitchFamily="18" charset="0"/>
              </a:rPr>
              <a:t> </a:t>
            </a:r>
            <a:r>
              <a:rPr lang="fr-FR" sz="2000" dirty="0" err="1">
                <a:solidFill>
                  <a:srgbClr val="050B87"/>
                </a:solidFill>
                <a:latin typeface="Roboto" panose="02000000000000000000" pitchFamily="2" charset="0"/>
                <a:ea typeface="Roboto" panose="02000000000000000000" pitchFamily="2" charset="0"/>
                <a:cs typeface="Times New Roman" panose="02020603050405020304" pitchFamily="18" charset="0"/>
              </a:rPr>
              <a:t>như</a:t>
            </a:r>
            <a:r>
              <a:rPr lang="fr-FR" sz="2000" dirty="0">
                <a:solidFill>
                  <a:srgbClr val="050B87"/>
                </a:solidFill>
                <a:latin typeface="Roboto" panose="02000000000000000000" pitchFamily="2" charset="0"/>
                <a:ea typeface="Roboto" panose="02000000000000000000" pitchFamily="2" charset="0"/>
                <a:cs typeface="Times New Roman" panose="02020603050405020304" pitchFamily="18" charset="0"/>
              </a:rPr>
              <a:t> </a:t>
            </a:r>
            <a:r>
              <a:rPr lang="fr-FR" sz="2000" dirty="0" err="1">
                <a:solidFill>
                  <a:srgbClr val="050B87"/>
                </a:solidFill>
                <a:latin typeface="Roboto" panose="02000000000000000000" pitchFamily="2" charset="0"/>
                <a:ea typeface="Roboto" panose="02000000000000000000" pitchFamily="2" charset="0"/>
                <a:cs typeface="Times New Roman" panose="02020603050405020304" pitchFamily="18" charset="0"/>
              </a:rPr>
              <a:t>thế</a:t>
            </a:r>
            <a:r>
              <a:rPr lang="fr-FR" sz="2000" dirty="0">
                <a:solidFill>
                  <a:srgbClr val="050B87"/>
                </a:solidFill>
                <a:latin typeface="Roboto" panose="02000000000000000000" pitchFamily="2" charset="0"/>
                <a:ea typeface="Roboto" panose="02000000000000000000" pitchFamily="2" charset="0"/>
                <a:cs typeface="Times New Roman" panose="02020603050405020304" pitchFamily="18" charset="0"/>
              </a:rPr>
              <a:t> </a:t>
            </a:r>
            <a:r>
              <a:rPr lang="fr-FR" sz="2000" dirty="0" err="1">
                <a:solidFill>
                  <a:srgbClr val="050B87"/>
                </a:solidFill>
                <a:latin typeface="Roboto" panose="02000000000000000000" pitchFamily="2" charset="0"/>
                <a:ea typeface="Roboto" panose="02000000000000000000" pitchFamily="2" charset="0"/>
                <a:cs typeface="Times New Roman" panose="02020603050405020304" pitchFamily="18" charset="0"/>
              </a:rPr>
              <a:t>nào</a:t>
            </a:r>
            <a:r>
              <a:rPr lang="fr-FR" sz="2000" dirty="0">
                <a:solidFill>
                  <a:srgbClr val="050B87"/>
                </a:solidFill>
                <a:latin typeface="Roboto" panose="02000000000000000000" pitchFamily="2" charset="0"/>
                <a:ea typeface="Roboto" panose="02000000000000000000" pitchFamily="2"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 calcmode="lin" valueType="num">
                                      <p:cBhvr>
                                        <p:cTn id="1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6" grpId="0"/>
      <p:bldP spid="10"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8496" t="3003" r="7938" b="3706"/>
          <a:stretch>
            <a:fillRect/>
          </a:stretch>
        </p:blipFill>
        <p:spPr bwMode="auto">
          <a:xfrm>
            <a:off x="5201330" y="-1298481"/>
            <a:ext cx="5229225" cy="51958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Text Box 6"/>
          <p:cNvSpPr txBox="1">
            <a:spLocks noChangeArrowheads="1"/>
          </p:cNvSpPr>
          <p:nvPr/>
        </p:nvSpPr>
        <p:spPr bwMode="auto">
          <a:xfrm>
            <a:off x="356734" y="826118"/>
            <a:ext cx="5279232" cy="403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Mặt</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trống</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đồng</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có</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họa</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tiết</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Hình</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ảnh</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ngôi</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sao</a:t>
            </a:r>
            <a:r>
              <a:rPr lang="fr-FR" sz="2100" dirty="0">
                <a:solidFill>
                  <a:srgbClr val="050B87"/>
                </a:solidFill>
                <a:latin typeface="Times New Roman" panose="02020603050405020304" pitchFamily="18" charset="0"/>
                <a:cs typeface="Times New Roman" panose="02020603050405020304" pitchFamily="18" charset="0"/>
              </a:rPr>
              <a:t>, con </a:t>
            </a:r>
            <a:r>
              <a:rPr lang="fr-FR" sz="2100" dirty="0" err="1">
                <a:solidFill>
                  <a:srgbClr val="050B87"/>
                </a:solidFill>
                <a:latin typeface="Times New Roman" panose="02020603050405020304" pitchFamily="18" charset="0"/>
                <a:cs typeface="Times New Roman" panose="02020603050405020304" pitchFamily="18" charset="0"/>
              </a:rPr>
              <a:t>chim</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trên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trống</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đồng</a:t>
            </a:r>
            <a:r>
              <a:rPr lang="fr-FR" sz="2100" dirty="0">
                <a:solidFill>
                  <a:srgbClr val="050B87"/>
                </a:solidFill>
                <a:latin typeface="Times New Roman" panose="02020603050405020304" pitchFamily="18" charset="0"/>
                <a:cs typeface="Times New Roman" panose="02020603050405020304" pitchFamily="18" charset="0"/>
              </a:rPr>
              <a:t> là </a:t>
            </a:r>
            <a:r>
              <a:rPr lang="fr-FR" sz="2100" dirty="0" err="1">
                <a:solidFill>
                  <a:srgbClr val="050B87"/>
                </a:solidFill>
                <a:latin typeface="Times New Roman" panose="02020603050405020304" pitchFamily="18" charset="0"/>
                <a:cs typeface="Times New Roman" panose="02020603050405020304" pitchFamily="18" charset="0"/>
              </a:rPr>
              <a:t>đại</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diện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cho</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hình</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ảnh</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tối</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cao</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trong</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thiên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nhiên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đó</a:t>
            </a:r>
            <a:r>
              <a:rPr lang="fr-FR" sz="2100" dirty="0">
                <a:solidFill>
                  <a:srgbClr val="050B87"/>
                </a:solidFill>
                <a:latin typeface="Times New Roman" panose="02020603050405020304" pitchFamily="18" charset="0"/>
                <a:cs typeface="Times New Roman" panose="02020603050405020304" pitchFamily="18" charset="0"/>
              </a:rPr>
              <a:t> là </a:t>
            </a:r>
            <a:r>
              <a:rPr lang="fr-FR" sz="2100" dirty="0" err="1">
                <a:solidFill>
                  <a:srgbClr val="050B87"/>
                </a:solidFill>
                <a:latin typeface="Times New Roman" panose="02020603050405020304" pitchFamily="18" charset="0"/>
                <a:cs typeface="Times New Roman" panose="02020603050405020304" pitchFamily="18" charset="0"/>
              </a:rPr>
              <a:t>mặt</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trời</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Người</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xưa</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quan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niệm</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mặt</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trời</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cùng</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cấp</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năng</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lượng</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và</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ánh</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sáng</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cho</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họ</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nên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họ</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tôn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sùng</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và</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biết</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ơn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Hình</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ảnh</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các</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loài</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chim</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thể</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hiện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cho</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sự</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sùng</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bái</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thiên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nhiên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Với</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quan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niệm</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chim</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chính</a:t>
            </a:r>
            <a:r>
              <a:rPr lang="fr-FR" sz="2100" dirty="0">
                <a:solidFill>
                  <a:srgbClr val="050B87"/>
                </a:solidFill>
                <a:latin typeface="Times New Roman" panose="02020603050405020304" pitchFamily="18" charset="0"/>
                <a:cs typeface="Times New Roman" panose="02020603050405020304" pitchFamily="18" charset="0"/>
              </a:rPr>
              <a:t> là </a:t>
            </a:r>
            <a:r>
              <a:rPr lang="fr-FR" sz="2100" dirty="0" err="1">
                <a:solidFill>
                  <a:srgbClr val="050B87"/>
                </a:solidFill>
                <a:latin typeface="Times New Roman" panose="02020603050405020304" pitchFamily="18" charset="0"/>
                <a:cs typeface="Times New Roman" panose="02020603050405020304" pitchFamily="18" charset="0"/>
              </a:rPr>
              <a:t>tổ</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tiên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của</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loài</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người</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hình</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ảnh</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quả</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trứng</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trong</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truyền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thuyết</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Lạc</a:t>
            </a:r>
            <a:r>
              <a:rPr lang="fr-FR" sz="2100" dirty="0">
                <a:solidFill>
                  <a:srgbClr val="050B87"/>
                </a:solidFill>
                <a:latin typeface="Times New Roman" panose="02020603050405020304" pitchFamily="18" charset="0"/>
                <a:cs typeface="Times New Roman" panose="02020603050405020304" pitchFamily="18" charset="0"/>
              </a:rPr>
              <a:t> Long </a:t>
            </a:r>
            <a:r>
              <a:rPr lang="fr-FR" sz="2100" dirty="0" err="1">
                <a:solidFill>
                  <a:srgbClr val="050B87"/>
                </a:solidFill>
                <a:latin typeface="Times New Roman" panose="02020603050405020304" pitchFamily="18" charset="0"/>
                <a:cs typeface="Times New Roman" panose="02020603050405020304" pitchFamily="18" charset="0"/>
              </a:rPr>
              <a:t>Quân</a:t>
            </a:r>
            <a:r>
              <a:rPr lang="fr-FR" sz="2100" dirty="0">
                <a:solidFill>
                  <a:srgbClr val="050B87"/>
                </a:solidFill>
                <a:latin typeface="Times New Roman" panose="02020603050405020304" pitchFamily="18" charset="0"/>
                <a:cs typeface="Times New Roman" panose="02020603050405020304" pitchFamily="18" charset="0"/>
              </a:rPr>
              <a:t> - </a:t>
            </a:r>
            <a:r>
              <a:rPr lang="fr-FR" sz="2100" dirty="0" err="1">
                <a:solidFill>
                  <a:srgbClr val="050B87"/>
                </a:solidFill>
                <a:latin typeface="Times New Roman" panose="02020603050405020304" pitchFamily="18" charset="0"/>
                <a:cs typeface="Times New Roman" panose="02020603050405020304" pitchFamily="18" charset="0"/>
              </a:rPr>
              <a:t>Âu</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Cơ</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hoặc</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họa</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tiết</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chim</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thể</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hiện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sự</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biết</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ơn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tổ</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tiên</a:t>
            </a:r>
            <a:r>
              <a:rPr lang="fr-FR" sz="2100" dirty="0">
                <a:solidFill>
                  <a:srgbClr val="050B87"/>
                </a:solidFill>
                <a:latin typeface="Times New Roman" panose="02020603050405020304" pitchFamily="18" charset="0"/>
                <a:cs typeface="Times New Roman" panose="02020603050405020304" pitchFamily="18" charset="0"/>
              </a:rPr>
              <a:t>.</a:t>
            </a:r>
            <a:endParaRPr lang="en-US" sz="2100" dirty="0">
              <a:solidFill>
                <a:srgbClr val="050B87"/>
              </a:solidFill>
              <a:latin typeface="Times New Roman" panose="02020603050405020304" pitchFamily="18" charset="0"/>
              <a:cs typeface="Times New Roman" panose="02020603050405020304" pitchFamily="18" charset="0"/>
            </a:endParaRPr>
          </a:p>
          <a:p>
            <a:pPr algn="just"/>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Hình</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ảnh</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các</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nhạc</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cụ</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trên</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trống</a:t>
            </a:r>
            <a:r>
              <a:rPr lang="fr-FR" sz="2100" dirty="0">
                <a:solidFill>
                  <a:srgbClr val="050B87"/>
                </a:solidFill>
                <a:latin typeface="Times New Roman" panose="02020603050405020304" pitchFamily="18" charset="0"/>
                <a:cs typeface="Times New Roman" panose="02020603050405020304" pitchFamily="18" charset="0"/>
              </a:rPr>
              <a:t> </a:t>
            </a:r>
            <a:r>
              <a:rPr lang="fr-FR" sz="2100" dirty="0" err="1">
                <a:solidFill>
                  <a:srgbClr val="050B87"/>
                </a:solidFill>
                <a:latin typeface="Times New Roman" panose="02020603050405020304" pitchFamily="18" charset="0"/>
                <a:cs typeface="Times New Roman" panose="02020603050405020304" pitchFamily="18" charset="0"/>
              </a:rPr>
              <a:t>đồng</a:t>
            </a:r>
            <a:endParaRPr lang="en-US" sz="2100" dirty="0">
              <a:solidFill>
                <a:srgbClr val="050B87"/>
              </a:solidFill>
              <a:latin typeface="Times New Roman" panose="02020603050405020304" pitchFamily="18" charset="0"/>
              <a:cs typeface="Times New Roman" panose="02020603050405020304" pitchFamily="18" charset="0"/>
            </a:endParaRPr>
          </a:p>
        </p:txBody>
      </p:sp>
      <p:sp>
        <p:nvSpPr>
          <p:cNvPr id="13" name="Rectangle 12"/>
          <p:cNvSpPr>
            <a:spLocks noChangeArrowheads="1"/>
          </p:cNvSpPr>
          <p:nvPr/>
        </p:nvSpPr>
        <p:spPr bwMode="auto">
          <a:xfrm>
            <a:off x="1646579" y="195934"/>
            <a:ext cx="530304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b="1">
                <a:solidFill>
                  <a:schemeClr val="tx1"/>
                </a:solidFill>
                <a:latin typeface=".VnAvant" pitchFamily="34" charset="0"/>
              </a:defRPr>
            </a:lvl1pPr>
            <a:lvl2pPr marL="742950" indent="-285750">
              <a:defRPr sz="1700" b="1">
                <a:solidFill>
                  <a:schemeClr val="tx1"/>
                </a:solidFill>
                <a:latin typeface=".VnAvant" pitchFamily="34" charset="0"/>
              </a:defRPr>
            </a:lvl2pPr>
            <a:lvl3pPr marL="1143000" indent="-228600">
              <a:defRPr sz="1700" b="1">
                <a:solidFill>
                  <a:schemeClr val="tx1"/>
                </a:solidFill>
                <a:latin typeface=".VnAvant" pitchFamily="34" charset="0"/>
              </a:defRPr>
            </a:lvl3pPr>
            <a:lvl4pPr marL="1600200" indent="-228600">
              <a:defRPr sz="1700" b="1">
                <a:solidFill>
                  <a:schemeClr val="tx1"/>
                </a:solidFill>
                <a:latin typeface=".VnAvant" pitchFamily="34" charset="0"/>
              </a:defRPr>
            </a:lvl4pPr>
            <a:lvl5pPr marL="2057400" indent="-228600">
              <a:defRPr sz="1700" b="1">
                <a:solidFill>
                  <a:schemeClr val="tx1"/>
                </a:solidFill>
                <a:latin typeface=".VnAvant" pitchFamily="34" charset="0"/>
              </a:defRPr>
            </a:lvl5pPr>
            <a:lvl6pPr marL="2514600" indent="-228600" eaLnBrk="0" fontAlgn="base" hangingPunct="0">
              <a:spcBef>
                <a:spcPct val="0"/>
              </a:spcBef>
              <a:spcAft>
                <a:spcPct val="0"/>
              </a:spcAft>
              <a:defRPr sz="1700" b="1">
                <a:solidFill>
                  <a:schemeClr val="tx1"/>
                </a:solidFill>
                <a:latin typeface=".VnAvant" pitchFamily="34" charset="0"/>
              </a:defRPr>
            </a:lvl6pPr>
            <a:lvl7pPr marL="2971800" indent="-228600" eaLnBrk="0" fontAlgn="base" hangingPunct="0">
              <a:spcBef>
                <a:spcPct val="0"/>
              </a:spcBef>
              <a:spcAft>
                <a:spcPct val="0"/>
              </a:spcAft>
              <a:defRPr sz="1700" b="1">
                <a:solidFill>
                  <a:schemeClr val="tx1"/>
                </a:solidFill>
                <a:latin typeface=".VnAvant" pitchFamily="34" charset="0"/>
              </a:defRPr>
            </a:lvl7pPr>
            <a:lvl8pPr marL="3429000" indent="-228600" eaLnBrk="0" fontAlgn="base" hangingPunct="0">
              <a:spcBef>
                <a:spcPct val="0"/>
              </a:spcBef>
              <a:spcAft>
                <a:spcPct val="0"/>
              </a:spcAft>
              <a:defRPr sz="1700" b="1">
                <a:solidFill>
                  <a:schemeClr val="tx1"/>
                </a:solidFill>
                <a:latin typeface=".VnAvant" pitchFamily="34" charset="0"/>
              </a:defRPr>
            </a:lvl8pPr>
            <a:lvl9pPr marL="3886200" indent="-228600" eaLnBrk="0" fontAlgn="base" hangingPunct="0">
              <a:spcBef>
                <a:spcPct val="0"/>
              </a:spcBef>
              <a:spcAft>
                <a:spcPct val="0"/>
              </a:spcAft>
              <a:defRPr sz="1700" b="1">
                <a:solidFill>
                  <a:schemeClr val="tx1"/>
                </a:solidFill>
                <a:latin typeface=".VnAvant" pitchFamily="34" charset="0"/>
              </a:defRPr>
            </a:lvl9pPr>
          </a:lstStyle>
          <a:p>
            <a:pPr eaLnBrk="1" hangingPunct="1"/>
            <a:r>
              <a:rPr lang="en-US" sz="2100" dirty="0">
                <a:solidFill>
                  <a:srgbClr val="C00000"/>
                </a:solidFill>
                <a:latin typeface="Times New Roman" panose="02020603050405020304" pitchFamily="18" charset="0"/>
                <a:cs typeface="Times New Roman" panose="02020603050405020304" pitchFamily="18" charset="0"/>
              </a:rPr>
              <a:t>KHÁM PHÁ HỌA TIẾT TRỐNG ĐỒNG </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2682" t="29983" r="32250" b="30924"/>
          <a:stretch/>
        </p:blipFill>
        <p:spPr>
          <a:xfrm>
            <a:off x="7048852" y="534217"/>
            <a:ext cx="1568441" cy="1555894"/>
          </a:xfrm>
          <a:prstGeom prst="ellipse">
            <a:avLst/>
          </a:prstGeom>
          <a:ln>
            <a:noFill/>
          </a:ln>
          <a:effectLst>
            <a:softEdge rad="112500"/>
          </a:effectLst>
        </p:spPr>
      </p:pic>
      <p:pic>
        <p:nvPicPr>
          <p:cNvPr id="11" name="Picture 10">
            <a:extLst>
              <a:ext uri="{FF2B5EF4-FFF2-40B4-BE49-F238E27FC236}">
                <a16:creationId xmlns:a16="http://schemas.microsoft.com/office/drawing/2014/main" id="{5951F8B3-A05A-45B8-B5F9-EC699578D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5228" y="2348045"/>
            <a:ext cx="3735489" cy="245301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811972796"/>
      </p:ext>
    </p:extLst>
  </p:cSld>
  <p:clrMapOvr>
    <a:masterClrMapping/>
  </p:clrMapOvr>
  <p:transition spd="med">
    <p:zoom/>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0" fill="hold"/>
                                        <p:tgtEl>
                                          <p:spTgt spid="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5000" fill="hold"/>
                                        <p:tgtEl>
                                          <p:spTgt spid="10"/>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100"/>
                                  </p:iterate>
                                  <p:childTnLst>
                                    <p:set>
                                      <p:cBhvr>
                                        <p:cTn id="12"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1070</TotalTime>
  <Words>1142</Words>
  <Application>Microsoft Office PowerPoint</Application>
  <PresentationFormat>On-screen Show (16:9)</PresentationFormat>
  <Paragraphs>96</Paragraphs>
  <Slides>27</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Century Gothic</vt:lpstr>
      <vt:lpstr>Wingdings 3</vt:lpstr>
      <vt:lpstr>Arial</vt:lpstr>
      <vt:lpstr>Wingdings</vt:lpstr>
      <vt:lpstr>.VnAvant</vt:lpstr>
      <vt:lpstr>VNI-Commerce</vt:lpstr>
      <vt:lpstr>Times New Roman</vt:lpstr>
      <vt:lpstr>Roboto</vt:lpstr>
      <vt:lpstr>Calibri</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Quan sát và chỉ ra cách tạo hình bằng kĩ thuật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HÌNH TƯỢNG CON RỒNG</dc:title>
  <dc:creator>Admin</dc:creator>
  <cp:lastModifiedBy>Admin</cp:lastModifiedBy>
  <cp:revision>85</cp:revision>
  <dcterms:modified xsi:type="dcterms:W3CDTF">2023-05-16T08:17:59Z</dcterms:modified>
</cp:coreProperties>
</file>