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6"/>
  </p:notesMasterIdLst>
  <p:sldIdLst>
    <p:sldId id="256" r:id="rId2"/>
    <p:sldId id="284" r:id="rId3"/>
    <p:sldId id="285" r:id="rId4"/>
    <p:sldId id="261" r:id="rId5"/>
    <p:sldId id="292" r:id="rId6"/>
    <p:sldId id="262" r:id="rId7"/>
    <p:sldId id="286" r:id="rId8"/>
    <p:sldId id="275" r:id="rId9"/>
    <p:sldId id="289" r:id="rId10"/>
    <p:sldId id="290" r:id="rId11"/>
    <p:sldId id="271" r:id="rId12"/>
    <p:sldId id="263" r:id="rId13"/>
    <p:sldId id="268" r:id="rId14"/>
    <p:sldId id="293" r:id="rId15"/>
  </p:sldIdLst>
  <p:sldSz cx="9144000" cy="5143500" type="screen16x9"/>
  <p:notesSz cx="6858000" cy="9144000"/>
  <p:embeddedFontLst>
    <p:embeddedFont>
      <p:font typeface="Cambria" panose="02040503050406030204" pitchFamily="18" charset="0"/>
      <p:regular r:id="rId17"/>
      <p:bold r:id="rId18"/>
      <p:italic r:id="rId19"/>
      <p:boldItalic r:id="rId20"/>
    </p:embeddedFont>
    <p:embeddedFont>
      <p:font typeface="Livvic" panose="020B0604020202020204" charset="-93"/>
      <p:regular r:id="rId21"/>
      <p:bold r:id="rId22"/>
      <p:italic r:id="rId23"/>
      <p:boldItalic r:id="rId24"/>
    </p:embeddedFont>
    <p:embeddedFont>
      <p:font typeface="Lato" panose="020B0604020202020204" charset="0"/>
      <p:regular r:id="rId25"/>
      <p:bold r:id="rId26"/>
      <p:italic r:id="rId27"/>
      <p:boldItalic r:id="rId28"/>
    </p:embeddedFont>
    <p:embeddedFont>
      <p:font typeface="Lato Light" panose="020F0302020204030203" charset="0"/>
      <p:regular r:id="rId29"/>
      <p:italic r:id="rId30"/>
    </p:embeddedFont>
    <p:embeddedFont>
      <p:font typeface="Calibri" panose="020F0502020204030204" pitchFamily="34" charset="0"/>
      <p:regular r:id="rId31"/>
      <p:bold r:id="rId32"/>
      <p:italic r:id="rId33"/>
      <p:boldItalic r:id="rId34"/>
    </p:embeddedFont>
    <p:embeddedFont>
      <p:font typeface="Lilita One"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5E"/>
    <a:srgbClr val="FFFFFF"/>
    <a:srgbClr val="DEEA8B"/>
    <a:srgbClr val="8E9C45"/>
    <a:srgbClr val="4C5613"/>
    <a:srgbClr val="E0AD91"/>
    <a:srgbClr val="F4CD87"/>
    <a:srgbClr val="FEE4B1"/>
    <a:srgbClr val="EBA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C14E3B-FC4E-4496-9AA5-2F6255DA1B7A}">
  <a:tblStyle styleId="{09C14E3B-FC4E-4496-9AA5-2F6255DA1B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84"/>
      </p:cViewPr>
      <p:guideLst/>
    </p:cSldViewPr>
  </p:slideViewPr>
  <p:notesTextViewPr>
    <p:cViewPr>
      <p:scale>
        <a:sx n="1" d="1"/>
        <a:sy n="1" d="1"/>
      </p:scale>
      <p:origin x="0" y="0"/>
    </p:cViewPr>
  </p:notesTextViewPr>
  <p:sorterViewPr>
    <p:cViewPr>
      <p:scale>
        <a:sx n="100" d="100"/>
        <a:sy n="100" d="100"/>
      </p:scale>
      <p:origin x="0" y="-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458077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41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86ddabda9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86ddabda9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88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b1ba396da9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b1ba396da9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34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86ddabda9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786ddabda9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255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b13469270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b13469270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59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10696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b26cd0ec5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b26cd0ec5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79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86ddabda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786ddabda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19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b229853c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b229853c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88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B2BF6D"/>
        </a:solidFill>
        <a:effectLst/>
      </p:bgPr>
    </p:bg>
    <p:spTree>
      <p:nvGrpSpPr>
        <p:cNvPr id="1" name="Shape 8"/>
        <p:cNvGrpSpPr/>
        <p:nvPr/>
      </p:nvGrpSpPr>
      <p:grpSpPr>
        <a:xfrm>
          <a:off x="0" y="0"/>
          <a:ext cx="0" cy="0"/>
          <a:chOff x="0" y="0"/>
          <a:chExt cx="0" cy="0"/>
        </a:xfrm>
      </p:grpSpPr>
      <p:sp>
        <p:nvSpPr>
          <p:cNvPr id="9" name="Google Shape;9;p2"/>
          <p:cNvSpPr/>
          <p:nvPr/>
        </p:nvSpPr>
        <p:spPr>
          <a:xfrm flipH="1">
            <a:off x="-60" y="1120050"/>
            <a:ext cx="5799961" cy="4023445"/>
          </a:xfrm>
          <a:custGeom>
            <a:avLst/>
            <a:gdLst/>
            <a:ahLst/>
            <a:cxnLst/>
            <a:rect l="l" t="t" r="r" b="b"/>
            <a:pathLst>
              <a:path w="171343" h="118861" extrusionOk="0">
                <a:moveTo>
                  <a:pt x="171343" y="0"/>
                </a:moveTo>
                <a:cubicBezTo>
                  <a:pt x="167807" y="2631"/>
                  <a:pt x="164783" y="6203"/>
                  <a:pt x="162449" y="9954"/>
                </a:cubicBezTo>
                <a:cubicBezTo>
                  <a:pt x="156722" y="19157"/>
                  <a:pt x="153746" y="29790"/>
                  <a:pt x="148721" y="39398"/>
                </a:cubicBezTo>
                <a:cubicBezTo>
                  <a:pt x="143685" y="49006"/>
                  <a:pt x="135672" y="58091"/>
                  <a:pt x="124992" y="59924"/>
                </a:cubicBezTo>
                <a:cubicBezTo>
                  <a:pt x="123582" y="60166"/>
                  <a:pt x="122166" y="60274"/>
                  <a:pt x="120749" y="60274"/>
                </a:cubicBezTo>
                <a:cubicBezTo>
                  <a:pt x="115454" y="60274"/>
                  <a:pt x="110145" y="58764"/>
                  <a:pt x="105073" y="57055"/>
                </a:cubicBezTo>
                <a:cubicBezTo>
                  <a:pt x="88090" y="51322"/>
                  <a:pt x="71096" y="43102"/>
                  <a:pt x="53406" y="43102"/>
                </a:cubicBezTo>
                <a:cubicBezTo>
                  <a:pt x="51625" y="43102"/>
                  <a:pt x="49837" y="43185"/>
                  <a:pt x="48042" y="43363"/>
                </a:cubicBezTo>
                <a:cubicBezTo>
                  <a:pt x="30825" y="45065"/>
                  <a:pt x="14835" y="56126"/>
                  <a:pt x="7156" y="71628"/>
                </a:cubicBezTo>
                <a:cubicBezTo>
                  <a:pt x="0" y="86094"/>
                  <a:pt x="155" y="103001"/>
                  <a:pt x="4048" y="118860"/>
                </a:cubicBezTo>
                <a:lnTo>
                  <a:pt x="171343" y="118860"/>
                </a:lnTo>
                <a:lnTo>
                  <a:pt x="171343" y="0"/>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3436200" y="1172875"/>
            <a:ext cx="5022000" cy="19824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E6EFB5"/>
              </a:buClr>
              <a:buSzPts val="4800"/>
              <a:buNone/>
              <a:defRPr sz="4800">
                <a:solidFill>
                  <a:srgbClr val="E6EFB5"/>
                </a:solidFill>
              </a:defRPr>
            </a:lvl1pPr>
            <a:lvl2pPr lvl="1" algn="r">
              <a:spcBef>
                <a:spcPts val="0"/>
              </a:spcBef>
              <a:spcAft>
                <a:spcPts val="0"/>
              </a:spcAft>
              <a:buSzPts val="5200"/>
              <a:buNone/>
              <a:defRPr sz="5200"/>
            </a:lvl2pPr>
            <a:lvl3pPr lvl="2" algn="r">
              <a:spcBef>
                <a:spcPts val="0"/>
              </a:spcBef>
              <a:spcAft>
                <a:spcPts val="0"/>
              </a:spcAft>
              <a:buSzPts val="5200"/>
              <a:buNone/>
              <a:defRPr sz="5200"/>
            </a:lvl3pPr>
            <a:lvl4pPr lvl="3" algn="r">
              <a:spcBef>
                <a:spcPts val="0"/>
              </a:spcBef>
              <a:spcAft>
                <a:spcPts val="0"/>
              </a:spcAft>
              <a:buSzPts val="5200"/>
              <a:buNone/>
              <a:defRPr sz="5200"/>
            </a:lvl4pPr>
            <a:lvl5pPr lvl="4" algn="r">
              <a:spcBef>
                <a:spcPts val="0"/>
              </a:spcBef>
              <a:spcAft>
                <a:spcPts val="0"/>
              </a:spcAft>
              <a:buSzPts val="5200"/>
              <a:buNone/>
              <a:defRPr sz="5200"/>
            </a:lvl5pPr>
            <a:lvl6pPr lvl="5" algn="r">
              <a:spcBef>
                <a:spcPts val="0"/>
              </a:spcBef>
              <a:spcAft>
                <a:spcPts val="0"/>
              </a:spcAft>
              <a:buSzPts val="5200"/>
              <a:buNone/>
              <a:defRPr sz="5200"/>
            </a:lvl6pPr>
            <a:lvl7pPr lvl="6" algn="r">
              <a:spcBef>
                <a:spcPts val="0"/>
              </a:spcBef>
              <a:spcAft>
                <a:spcPts val="0"/>
              </a:spcAft>
              <a:buSzPts val="5200"/>
              <a:buNone/>
              <a:defRPr sz="5200"/>
            </a:lvl7pPr>
            <a:lvl8pPr lvl="7" algn="r">
              <a:spcBef>
                <a:spcPts val="0"/>
              </a:spcBef>
              <a:spcAft>
                <a:spcPts val="0"/>
              </a:spcAft>
              <a:buSzPts val="5200"/>
              <a:buNone/>
              <a:defRPr sz="5200"/>
            </a:lvl8pPr>
            <a:lvl9pPr lvl="8" algn="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202000" y="3622300"/>
            <a:ext cx="3256200" cy="5010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rgbClr val="6F772E"/>
              </a:buClr>
              <a:buSzPts val="1800"/>
              <a:buNone/>
              <a:defRPr>
                <a:solidFill>
                  <a:srgbClr val="6F772E"/>
                </a:solidFill>
              </a:defRPr>
            </a:lvl1pPr>
            <a:lvl2pPr lvl="1" algn="r">
              <a:lnSpc>
                <a:spcPct val="100000"/>
              </a:lnSpc>
              <a:spcBef>
                <a:spcPts val="0"/>
              </a:spcBef>
              <a:spcAft>
                <a:spcPts val="0"/>
              </a:spcAft>
              <a:buClr>
                <a:srgbClr val="E6EFB5"/>
              </a:buClr>
              <a:buSzPts val="1800"/>
              <a:buNone/>
              <a:defRPr sz="1800">
                <a:solidFill>
                  <a:srgbClr val="E6EFB5"/>
                </a:solidFill>
              </a:defRPr>
            </a:lvl2pPr>
            <a:lvl3pPr lvl="2" algn="r">
              <a:lnSpc>
                <a:spcPct val="100000"/>
              </a:lnSpc>
              <a:spcBef>
                <a:spcPts val="0"/>
              </a:spcBef>
              <a:spcAft>
                <a:spcPts val="0"/>
              </a:spcAft>
              <a:buClr>
                <a:srgbClr val="E6EFB5"/>
              </a:buClr>
              <a:buSzPts val="1800"/>
              <a:buNone/>
              <a:defRPr sz="1800">
                <a:solidFill>
                  <a:srgbClr val="E6EFB5"/>
                </a:solidFill>
              </a:defRPr>
            </a:lvl3pPr>
            <a:lvl4pPr lvl="3" algn="r">
              <a:lnSpc>
                <a:spcPct val="100000"/>
              </a:lnSpc>
              <a:spcBef>
                <a:spcPts val="0"/>
              </a:spcBef>
              <a:spcAft>
                <a:spcPts val="0"/>
              </a:spcAft>
              <a:buClr>
                <a:srgbClr val="E6EFB5"/>
              </a:buClr>
              <a:buSzPts val="1800"/>
              <a:buNone/>
              <a:defRPr sz="1800">
                <a:solidFill>
                  <a:srgbClr val="E6EFB5"/>
                </a:solidFill>
              </a:defRPr>
            </a:lvl4pPr>
            <a:lvl5pPr lvl="4" algn="r">
              <a:lnSpc>
                <a:spcPct val="100000"/>
              </a:lnSpc>
              <a:spcBef>
                <a:spcPts val="0"/>
              </a:spcBef>
              <a:spcAft>
                <a:spcPts val="0"/>
              </a:spcAft>
              <a:buClr>
                <a:srgbClr val="E6EFB5"/>
              </a:buClr>
              <a:buSzPts val="1800"/>
              <a:buNone/>
              <a:defRPr sz="1800">
                <a:solidFill>
                  <a:srgbClr val="E6EFB5"/>
                </a:solidFill>
              </a:defRPr>
            </a:lvl5pPr>
            <a:lvl6pPr lvl="5" algn="r">
              <a:lnSpc>
                <a:spcPct val="100000"/>
              </a:lnSpc>
              <a:spcBef>
                <a:spcPts val="0"/>
              </a:spcBef>
              <a:spcAft>
                <a:spcPts val="0"/>
              </a:spcAft>
              <a:buClr>
                <a:srgbClr val="E6EFB5"/>
              </a:buClr>
              <a:buSzPts val="1800"/>
              <a:buNone/>
              <a:defRPr sz="1800">
                <a:solidFill>
                  <a:srgbClr val="E6EFB5"/>
                </a:solidFill>
              </a:defRPr>
            </a:lvl6pPr>
            <a:lvl7pPr lvl="6" algn="r">
              <a:lnSpc>
                <a:spcPct val="100000"/>
              </a:lnSpc>
              <a:spcBef>
                <a:spcPts val="0"/>
              </a:spcBef>
              <a:spcAft>
                <a:spcPts val="0"/>
              </a:spcAft>
              <a:buClr>
                <a:srgbClr val="E6EFB5"/>
              </a:buClr>
              <a:buSzPts val="1800"/>
              <a:buNone/>
              <a:defRPr sz="1800">
                <a:solidFill>
                  <a:srgbClr val="E6EFB5"/>
                </a:solidFill>
              </a:defRPr>
            </a:lvl7pPr>
            <a:lvl8pPr lvl="7" algn="r">
              <a:lnSpc>
                <a:spcPct val="100000"/>
              </a:lnSpc>
              <a:spcBef>
                <a:spcPts val="0"/>
              </a:spcBef>
              <a:spcAft>
                <a:spcPts val="0"/>
              </a:spcAft>
              <a:buClr>
                <a:srgbClr val="E6EFB5"/>
              </a:buClr>
              <a:buSzPts val="1800"/>
              <a:buNone/>
              <a:defRPr sz="1800">
                <a:solidFill>
                  <a:srgbClr val="E6EFB5"/>
                </a:solidFill>
              </a:defRPr>
            </a:lvl8pPr>
            <a:lvl9pPr lvl="8" algn="r">
              <a:lnSpc>
                <a:spcPct val="100000"/>
              </a:lnSpc>
              <a:spcBef>
                <a:spcPts val="0"/>
              </a:spcBef>
              <a:spcAft>
                <a:spcPts val="0"/>
              </a:spcAft>
              <a:buClr>
                <a:srgbClr val="E6EFB5"/>
              </a:buClr>
              <a:buSzPts val="1800"/>
              <a:buNone/>
              <a:defRPr sz="1800">
                <a:solidFill>
                  <a:srgbClr val="E6EFB5"/>
                </a:solidFill>
              </a:defRPr>
            </a:lvl9pPr>
          </a:lstStyle>
          <a:p>
            <a:endParaRPr/>
          </a:p>
        </p:txBody>
      </p:sp>
      <p:sp>
        <p:nvSpPr>
          <p:cNvPr id="12" name="Google Shape;12;p2"/>
          <p:cNvSpPr/>
          <p:nvPr/>
        </p:nvSpPr>
        <p:spPr>
          <a:xfrm>
            <a:off x="850950" y="-1119100"/>
            <a:ext cx="3010570" cy="1982321"/>
          </a:xfrm>
          <a:custGeom>
            <a:avLst/>
            <a:gdLst/>
            <a:ahLst/>
            <a:cxnLst/>
            <a:rect l="l" t="t" r="r" b="b"/>
            <a:pathLst>
              <a:path w="83119" h="54730" extrusionOk="0">
                <a:moveTo>
                  <a:pt x="25514" y="0"/>
                </a:moveTo>
                <a:cubicBezTo>
                  <a:pt x="17721" y="0"/>
                  <a:pt x="9655" y="4301"/>
                  <a:pt x="5787" y="11251"/>
                </a:cubicBezTo>
                <a:cubicBezTo>
                  <a:pt x="1" y="21669"/>
                  <a:pt x="3120" y="35635"/>
                  <a:pt x="11550" y="44053"/>
                </a:cubicBezTo>
                <a:cubicBezTo>
                  <a:pt x="18818" y="51321"/>
                  <a:pt x="29255" y="54730"/>
                  <a:pt x="39594" y="54730"/>
                </a:cubicBezTo>
                <a:cubicBezTo>
                  <a:pt x="41247" y="54730"/>
                  <a:pt x="42896" y="54643"/>
                  <a:pt x="44530" y="54471"/>
                </a:cubicBezTo>
                <a:cubicBezTo>
                  <a:pt x="54936" y="53375"/>
                  <a:pt x="65152" y="48922"/>
                  <a:pt x="72272" y="41243"/>
                </a:cubicBezTo>
                <a:cubicBezTo>
                  <a:pt x="79391" y="33575"/>
                  <a:pt x="83118" y="22574"/>
                  <a:pt x="81082" y="12299"/>
                </a:cubicBezTo>
                <a:cubicBezTo>
                  <a:pt x="80254" y="8075"/>
                  <a:pt x="76841" y="2947"/>
                  <a:pt x="73848" y="2947"/>
                </a:cubicBezTo>
                <a:cubicBezTo>
                  <a:pt x="72580" y="2947"/>
                  <a:pt x="71387" y="3868"/>
                  <a:pt x="70498" y="6167"/>
                </a:cubicBezTo>
                <a:cubicBezTo>
                  <a:pt x="68176" y="12156"/>
                  <a:pt x="70474" y="19859"/>
                  <a:pt x="62092" y="22288"/>
                </a:cubicBezTo>
                <a:cubicBezTo>
                  <a:pt x="61208" y="22542"/>
                  <a:pt x="60320" y="22659"/>
                  <a:pt x="59436" y="22659"/>
                </a:cubicBezTo>
                <a:cubicBezTo>
                  <a:pt x="54923" y="22659"/>
                  <a:pt x="50519" y="19607"/>
                  <a:pt x="47423" y="16073"/>
                </a:cubicBezTo>
                <a:cubicBezTo>
                  <a:pt x="43732" y="11858"/>
                  <a:pt x="40934" y="6739"/>
                  <a:pt x="36422" y="3417"/>
                </a:cubicBezTo>
                <a:cubicBezTo>
                  <a:pt x="33224" y="1071"/>
                  <a:pt x="29403" y="0"/>
                  <a:pt x="2551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2">
  <p:cSld name="CUSTOM_4">
    <p:bg>
      <p:bgPr>
        <a:solidFill>
          <a:schemeClr val="lt2"/>
        </a:solidFill>
        <a:effectLst/>
      </p:bgPr>
    </p:bg>
    <p:spTree>
      <p:nvGrpSpPr>
        <p:cNvPr id="1" name="Shape 149"/>
        <p:cNvGrpSpPr/>
        <p:nvPr/>
      </p:nvGrpSpPr>
      <p:grpSpPr>
        <a:xfrm>
          <a:off x="0" y="0"/>
          <a:ext cx="0" cy="0"/>
          <a:chOff x="0" y="0"/>
          <a:chExt cx="0" cy="0"/>
        </a:xfrm>
      </p:grpSpPr>
      <p:sp>
        <p:nvSpPr>
          <p:cNvPr id="150" name="Google Shape;150;p24"/>
          <p:cNvSpPr txBox="1">
            <a:spLocks noGrp="1"/>
          </p:cNvSpPr>
          <p:nvPr>
            <p:ph type="subTitle" idx="1"/>
          </p:nvPr>
        </p:nvSpPr>
        <p:spPr>
          <a:xfrm>
            <a:off x="685800" y="3539725"/>
            <a:ext cx="1706100" cy="86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1" name="Google Shape;151;p24"/>
          <p:cNvSpPr/>
          <p:nvPr/>
        </p:nvSpPr>
        <p:spPr>
          <a:xfrm>
            <a:off x="671800" y="538025"/>
            <a:ext cx="7786500" cy="6348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 name="Google Shape;153;p24"/>
          <p:cNvSpPr txBox="1">
            <a:spLocks noGrp="1"/>
          </p:cNvSpPr>
          <p:nvPr>
            <p:ph type="subTitle" idx="2"/>
          </p:nvPr>
        </p:nvSpPr>
        <p:spPr>
          <a:xfrm>
            <a:off x="671800" y="2974100"/>
            <a:ext cx="1706100" cy="5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54" name="Google Shape;154;p24"/>
          <p:cNvSpPr txBox="1">
            <a:spLocks noGrp="1"/>
          </p:cNvSpPr>
          <p:nvPr>
            <p:ph type="subTitle" idx="3"/>
          </p:nvPr>
        </p:nvSpPr>
        <p:spPr>
          <a:xfrm>
            <a:off x="6752100" y="2974100"/>
            <a:ext cx="1706100" cy="5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55" name="Google Shape;155;p24"/>
          <p:cNvSpPr txBox="1">
            <a:spLocks noGrp="1"/>
          </p:cNvSpPr>
          <p:nvPr>
            <p:ph type="subTitle" idx="4"/>
          </p:nvPr>
        </p:nvSpPr>
        <p:spPr>
          <a:xfrm>
            <a:off x="2698567" y="2974100"/>
            <a:ext cx="1706100" cy="5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56" name="Google Shape;156;p24"/>
          <p:cNvSpPr txBox="1">
            <a:spLocks noGrp="1"/>
          </p:cNvSpPr>
          <p:nvPr>
            <p:ph type="subTitle" idx="5"/>
          </p:nvPr>
        </p:nvSpPr>
        <p:spPr>
          <a:xfrm>
            <a:off x="4725333" y="2974100"/>
            <a:ext cx="1706100" cy="58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ct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57" name="Google Shape;157;p24"/>
          <p:cNvSpPr txBox="1">
            <a:spLocks noGrp="1"/>
          </p:cNvSpPr>
          <p:nvPr>
            <p:ph type="subTitle" idx="6"/>
          </p:nvPr>
        </p:nvSpPr>
        <p:spPr>
          <a:xfrm>
            <a:off x="2705563" y="3539725"/>
            <a:ext cx="1706100" cy="86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24"/>
          <p:cNvSpPr txBox="1">
            <a:spLocks noGrp="1"/>
          </p:cNvSpPr>
          <p:nvPr>
            <p:ph type="subTitle" idx="7"/>
          </p:nvPr>
        </p:nvSpPr>
        <p:spPr>
          <a:xfrm>
            <a:off x="4728825" y="3539725"/>
            <a:ext cx="1706100" cy="86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4"/>
          <p:cNvSpPr txBox="1">
            <a:spLocks noGrp="1"/>
          </p:cNvSpPr>
          <p:nvPr>
            <p:ph type="subTitle" idx="8"/>
          </p:nvPr>
        </p:nvSpPr>
        <p:spPr>
          <a:xfrm>
            <a:off x="6745075" y="3539725"/>
            <a:ext cx="1706100" cy="86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3">
    <p:bg>
      <p:bgPr>
        <a:solidFill>
          <a:schemeClr val="lt1"/>
        </a:solidFill>
        <a:effectLst/>
      </p:bgPr>
    </p:bg>
    <p:spTree>
      <p:nvGrpSpPr>
        <p:cNvPr id="1" name="Shape 19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3_1">
    <p:bg>
      <p:bgPr>
        <a:solidFill>
          <a:schemeClr val="lt2"/>
        </a:solidFill>
        <a:effectLst/>
      </p:bgPr>
    </p:bg>
    <p:spTree>
      <p:nvGrpSpPr>
        <p:cNvPr id="1" name="Shape 19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B2BF6D"/>
        </a:solidFill>
        <a:effectLst/>
      </p:bgPr>
    </p:bg>
    <p:spTree>
      <p:nvGrpSpPr>
        <p:cNvPr id="1" name="Shape 13"/>
        <p:cNvGrpSpPr/>
        <p:nvPr/>
      </p:nvGrpSpPr>
      <p:grpSpPr>
        <a:xfrm>
          <a:off x="0" y="0"/>
          <a:ext cx="0" cy="0"/>
          <a:chOff x="0" y="0"/>
          <a:chExt cx="0" cy="0"/>
        </a:xfrm>
      </p:grpSpPr>
      <p:sp>
        <p:nvSpPr>
          <p:cNvPr id="14" name="Google Shape;14;p3"/>
          <p:cNvSpPr/>
          <p:nvPr/>
        </p:nvSpPr>
        <p:spPr>
          <a:xfrm>
            <a:off x="-2227824" y="-2733799"/>
            <a:ext cx="13106412" cy="8629963"/>
          </a:xfrm>
          <a:custGeom>
            <a:avLst/>
            <a:gdLst/>
            <a:ahLst/>
            <a:cxnLst/>
            <a:rect l="l" t="t" r="r" b="b"/>
            <a:pathLst>
              <a:path w="83119" h="54730" extrusionOk="0">
                <a:moveTo>
                  <a:pt x="25514" y="0"/>
                </a:moveTo>
                <a:cubicBezTo>
                  <a:pt x="17721" y="0"/>
                  <a:pt x="9655" y="4301"/>
                  <a:pt x="5787" y="11251"/>
                </a:cubicBezTo>
                <a:cubicBezTo>
                  <a:pt x="1" y="21669"/>
                  <a:pt x="3120" y="35635"/>
                  <a:pt x="11550" y="44053"/>
                </a:cubicBezTo>
                <a:cubicBezTo>
                  <a:pt x="18818" y="51321"/>
                  <a:pt x="29255" y="54730"/>
                  <a:pt x="39594" y="54730"/>
                </a:cubicBezTo>
                <a:cubicBezTo>
                  <a:pt x="41247" y="54730"/>
                  <a:pt x="42896" y="54643"/>
                  <a:pt x="44530" y="54471"/>
                </a:cubicBezTo>
                <a:cubicBezTo>
                  <a:pt x="54936" y="53375"/>
                  <a:pt x="65152" y="48922"/>
                  <a:pt x="72272" y="41243"/>
                </a:cubicBezTo>
                <a:cubicBezTo>
                  <a:pt x="79391" y="33575"/>
                  <a:pt x="83118" y="22574"/>
                  <a:pt x="81082" y="12299"/>
                </a:cubicBezTo>
                <a:cubicBezTo>
                  <a:pt x="80254" y="8075"/>
                  <a:pt x="76841" y="2947"/>
                  <a:pt x="73848" y="2947"/>
                </a:cubicBezTo>
                <a:cubicBezTo>
                  <a:pt x="72580" y="2947"/>
                  <a:pt x="71387" y="3868"/>
                  <a:pt x="70498" y="6167"/>
                </a:cubicBezTo>
                <a:cubicBezTo>
                  <a:pt x="68176" y="12156"/>
                  <a:pt x="70474" y="19859"/>
                  <a:pt x="62092" y="22288"/>
                </a:cubicBezTo>
                <a:cubicBezTo>
                  <a:pt x="61208" y="22542"/>
                  <a:pt x="60320" y="22659"/>
                  <a:pt x="59436" y="22659"/>
                </a:cubicBezTo>
                <a:cubicBezTo>
                  <a:pt x="54923" y="22659"/>
                  <a:pt x="50519" y="19607"/>
                  <a:pt x="47423" y="16073"/>
                </a:cubicBezTo>
                <a:cubicBezTo>
                  <a:pt x="43732" y="11858"/>
                  <a:pt x="40934" y="6739"/>
                  <a:pt x="36422" y="3417"/>
                </a:cubicBezTo>
                <a:cubicBezTo>
                  <a:pt x="33224" y="1071"/>
                  <a:pt x="29403" y="0"/>
                  <a:pt x="25514" y="0"/>
                </a:cubicBez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3778500" y="2272650"/>
            <a:ext cx="4679700" cy="142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778500" y="1442250"/>
            <a:ext cx="4679700" cy="67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B2BF6D"/>
        </a:solidFill>
        <a:effectLst/>
      </p:bgPr>
    </p:bg>
    <p:spTree>
      <p:nvGrpSpPr>
        <p:cNvPr id="1" name="Shape 23"/>
        <p:cNvGrpSpPr/>
        <p:nvPr/>
      </p:nvGrpSpPr>
      <p:grpSpPr>
        <a:xfrm>
          <a:off x="0" y="0"/>
          <a:ext cx="0" cy="0"/>
          <a:chOff x="0" y="0"/>
          <a:chExt cx="0" cy="0"/>
        </a:xfrm>
      </p:grpSpPr>
      <p:sp>
        <p:nvSpPr>
          <p:cNvPr id="24" name="Google Shape;24;p5"/>
          <p:cNvSpPr/>
          <p:nvPr/>
        </p:nvSpPr>
        <p:spPr>
          <a:xfrm>
            <a:off x="671800" y="538025"/>
            <a:ext cx="7786500" cy="6348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685800" y="2361075"/>
            <a:ext cx="3808200" cy="20766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subTitle" idx="1"/>
          </p:nvPr>
        </p:nvSpPr>
        <p:spPr>
          <a:xfrm>
            <a:off x="1140900" y="2590400"/>
            <a:ext cx="2898000" cy="4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Lilita One"/>
              <a:buNone/>
              <a:defRPr>
                <a:latin typeface="Lilita One"/>
                <a:ea typeface="Lilita One"/>
                <a:cs typeface="Lilita One"/>
                <a:sym typeface="Lilita One"/>
              </a:defRPr>
            </a:lvl1pPr>
            <a:lvl2pPr lvl="1" algn="ctr">
              <a:lnSpc>
                <a:spcPct val="100000"/>
              </a:lnSpc>
              <a:spcBef>
                <a:spcPts val="0"/>
              </a:spcBef>
              <a:spcAft>
                <a:spcPts val="0"/>
              </a:spcAft>
              <a:buSzPts val="1800"/>
              <a:buFont typeface="Lilita One"/>
              <a:buNone/>
              <a:defRPr sz="1800">
                <a:latin typeface="Lilita One"/>
                <a:ea typeface="Lilita One"/>
                <a:cs typeface="Lilita One"/>
                <a:sym typeface="Lilita One"/>
              </a:defRPr>
            </a:lvl2pPr>
            <a:lvl3pPr lvl="2" algn="ctr">
              <a:lnSpc>
                <a:spcPct val="100000"/>
              </a:lnSpc>
              <a:spcBef>
                <a:spcPts val="0"/>
              </a:spcBef>
              <a:spcAft>
                <a:spcPts val="0"/>
              </a:spcAft>
              <a:buSzPts val="1800"/>
              <a:buFont typeface="Lilita One"/>
              <a:buNone/>
              <a:defRPr sz="1800">
                <a:latin typeface="Lilita One"/>
                <a:ea typeface="Lilita One"/>
                <a:cs typeface="Lilita One"/>
                <a:sym typeface="Lilita One"/>
              </a:defRPr>
            </a:lvl3pPr>
            <a:lvl4pPr lvl="3" algn="ctr">
              <a:lnSpc>
                <a:spcPct val="100000"/>
              </a:lnSpc>
              <a:spcBef>
                <a:spcPts val="0"/>
              </a:spcBef>
              <a:spcAft>
                <a:spcPts val="0"/>
              </a:spcAft>
              <a:buSzPts val="1800"/>
              <a:buFont typeface="Lilita One"/>
              <a:buNone/>
              <a:defRPr sz="1800">
                <a:latin typeface="Lilita One"/>
                <a:ea typeface="Lilita One"/>
                <a:cs typeface="Lilita One"/>
                <a:sym typeface="Lilita One"/>
              </a:defRPr>
            </a:lvl4pPr>
            <a:lvl5pPr lvl="4" algn="ctr">
              <a:lnSpc>
                <a:spcPct val="100000"/>
              </a:lnSpc>
              <a:spcBef>
                <a:spcPts val="0"/>
              </a:spcBef>
              <a:spcAft>
                <a:spcPts val="0"/>
              </a:spcAft>
              <a:buSzPts val="1800"/>
              <a:buFont typeface="Lilita One"/>
              <a:buNone/>
              <a:defRPr sz="1800">
                <a:latin typeface="Lilita One"/>
                <a:ea typeface="Lilita One"/>
                <a:cs typeface="Lilita One"/>
                <a:sym typeface="Lilita One"/>
              </a:defRPr>
            </a:lvl5pPr>
            <a:lvl6pPr lvl="5" algn="ctr">
              <a:lnSpc>
                <a:spcPct val="100000"/>
              </a:lnSpc>
              <a:spcBef>
                <a:spcPts val="0"/>
              </a:spcBef>
              <a:spcAft>
                <a:spcPts val="0"/>
              </a:spcAft>
              <a:buSzPts val="1800"/>
              <a:buFont typeface="Lilita One"/>
              <a:buNone/>
              <a:defRPr sz="1800">
                <a:latin typeface="Lilita One"/>
                <a:ea typeface="Lilita One"/>
                <a:cs typeface="Lilita One"/>
                <a:sym typeface="Lilita One"/>
              </a:defRPr>
            </a:lvl6pPr>
            <a:lvl7pPr lvl="6" algn="ctr">
              <a:lnSpc>
                <a:spcPct val="100000"/>
              </a:lnSpc>
              <a:spcBef>
                <a:spcPts val="0"/>
              </a:spcBef>
              <a:spcAft>
                <a:spcPts val="0"/>
              </a:spcAft>
              <a:buSzPts val="1800"/>
              <a:buFont typeface="Lilita One"/>
              <a:buNone/>
              <a:defRPr sz="1800">
                <a:latin typeface="Lilita One"/>
                <a:ea typeface="Lilita One"/>
                <a:cs typeface="Lilita One"/>
                <a:sym typeface="Lilita One"/>
              </a:defRPr>
            </a:lvl7pPr>
            <a:lvl8pPr lvl="7" algn="ctr">
              <a:lnSpc>
                <a:spcPct val="100000"/>
              </a:lnSpc>
              <a:spcBef>
                <a:spcPts val="0"/>
              </a:spcBef>
              <a:spcAft>
                <a:spcPts val="0"/>
              </a:spcAft>
              <a:buSzPts val="1800"/>
              <a:buFont typeface="Lilita One"/>
              <a:buNone/>
              <a:defRPr sz="1800">
                <a:latin typeface="Lilita One"/>
                <a:ea typeface="Lilita One"/>
                <a:cs typeface="Lilita One"/>
                <a:sym typeface="Lilita One"/>
              </a:defRPr>
            </a:lvl8pPr>
            <a:lvl9pPr lvl="8" algn="ctr">
              <a:lnSpc>
                <a:spcPct val="100000"/>
              </a:lnSpc>
              <a:spcBef>
                <a:spcPts val="0"/>
              </a:spcBef>
              <a:spcAft>
                <a:spcPts val="0"/>
              </a:spcAft>
              <a:buSzPts val="1800"/>
              <a:buFont typeface="Lilita One"/>
              <a:buNone/>
              <a:defRPr sz="1800">
                <a:latin typeface="Lilita One"/>
                <a:ea typeface="Lilita One"/>
                <a:cs typeface="Lilita One"/>
                <a:sym typeface="Lilita One"/>
              </a:defRPr>
            </a:lvl9pPr>
          </a:lstStyle>
          <a:p>
            <a:endParaRPr/>
          </a:p>
        </p:txBody>
      </p:sp>
      <p:sp>
        <p:nvSpPr>
          <p:cNvPr id="28" name="Google Shape;28;p5"/>
          <p:cNvSpPr/>
          <p:nvPr/>
        </p:nvSpPr>
        <p:spPr>
          <a:xfrm>
            <a:off x="4650000" y="2361075"/>
            <a:ext cx="3808200" cy="20766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ubTitle" idx="2"/>
          </p:nvPr>
        </p:nvSpPr>
        <p:spPr>
          <a:xfrm>
            <a:off x="1148550" y="2992400"/>
            <a:ext cx="2882700" cy="132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5"/>
          <p:cNvSpPr txBox="1">
            <a:spLocks noGrp="1"/>
          </p:cNvSpPr>
          <p:nvPr>
            <p:ph type="subTitle" idx="3"/>
          </p:nvPr>
        </p:nvSpPr>
        <p:spPr>
          <a:xfrm>
            <a:off x="5105100" y="2590400"/>
            <a:ext cx="2898000" cy="40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Lilita One"/>
              <a:buNone/>
              <a:defRPr>
                <a:latin typeface="Lilita One"/>
                <a:ea typeface="Lilita One"/>
                <a:cs typeface="Lilita One"/>
                <a:sym typeface="Lilita One"/>
              </a:defRPr>
            </a:lvl1pPr>
            <a:lvl2pPr lvl="1" algn="ctr" rtl="0">
              <a:lnSpc>
                <a:spcPct val="100000"/>
              </a:lnSpc>
              <a:spcBef>
                <a:spcPts val="0"/>
              </a:spcBef>
              <a:spcAft>
                <a:spcPts val="0"/>
              </a:spcAft>
              <a:buSzPts val="1800"/>
              <a:buFont typeface="Lilita One"/>
              <a:buNone/>
              <a:defRPr sz="1800">
                <a:latin typeface="Lilita One"/>
                <a:ea typeface="Lilita One"/>
                <a:cs typeface="Lilita One"/>
                <a:sym typeface="Lilita One"/>
              </a:defRPr>
            </a:lvl2pPr>
            <a:lvl3pPr lvl="2" algn="ctr" rtl="0">
              <a:lnSpc>
                <a:spcPct val="100000"/>
              </a:lnSpc>
              <a:spcBef>
                <a:spcPts val="0"/>
              </a:spcBef>
              <a:spcAft>
                <a:spcPts val="0"/>
              </a:spcAft>
              <a:buSzPts val="1800"/>
              <a:buFont typeface="Lilita One"/>
              <a:buNone/>
              <a:defRPr sz="1800">
                <a:latin typeface="Lilita One"/>
                <a:ea typeface="Lilita One"/>
                <a:cs typeface="Lilita One"/>
                <a:sym typeface="Lilita One"/>
              </a:defRPr>
            </a:lvl3pPr>
            <a:lvl4pPr lvl="3" algn="ctr" rtl="0">
              <a:lnSpc>
                <a:spcPct val="100000"/>
              </a:lnSpc>
              <a:spcBef>
                <a:spcPts val="0"/>
              </a:spcBef>
              <a:spcAft>
                <a:spcPts val="0"/>
              </a:spcAft>
              <a:buSzPts val="1800"/>
              <a:buFont typeface="Lilita One"/>
              <a:buNone/>
              <a:defRPr sz="1800">
                <a:latin typeface="Lilita One"/>
                <a:ea typeface="Lilita One"/>
                <a:cs typeface="Lilita One"/>
                <a:sym typeface="Lilita One"/>
              </a:defRPr>
            </a:lvl4pPr>
            <a:lvl5pPr lvl="4" algn="ctr" rtl="0">
              <a:lnSpc>
                <a:spcPct val="100000"/>
              </a:lnSpc>
              <a:spcBef>
                <a:spcPts val="0"/>
              </a:spcBef>
              <a:spcAft>
                <a:spcPts val="0"/>
              </a:spcAft>
              <a:buSzPts val="1800"/>
              <a:buFont typeface="Lilita One"/>
              <a:buNone/>
              <a:defRPr sz="1800">
                <a:latin typeface="Lilita One"/>
                <a:ea typeface="Lilita One"/>
                <a:cs typeface="Lilita One"/>
                <a:sym typeface="Lilita One"/>
              </a:defRPr>
            </a:lvl5pPr>
            <a:lvl6pPr lvl="5" algn="ctr" rtl="0">
              <a:lnSpc>
                <a:spcPct val="100000"/>
              </a:lnSpc>
              <a:spcBef>
                <a:spcPts val="0"/>
              </a:spcBef>
              <a:spcAft>
                <a:spcPts val="0"/>
              </a:spcAft>
              <a:buSzPts val="1800"/>
              <a:buFont typeface="Lilita One"/>
              <a:buNone/>
              <a:defRPr sz="1800">
                <a:latin typeface="Lilita One"/>
                <a:ea typeface="Lilita One"/>
                <a:cs typeface="Lilita One"/>
                <a:sym typeface="Lilita One"/>
              </a:defRPr>
            </a:lvl6pPr>
            <a:lvl7pPr lvl="6" algn="ctr" rtl="0">
              <a:lnSpc>
                <a:spcPct val="100000"/>
              </a:lnSpc>
              <a:spcBef>
                <a:spcPts val="0"/>
              </a:spcBef>
              <a:spcAft>
                <a:spcPts val="0"/>
              </a:spcAft>
              <a:buSzPts val="1800"/>
              <a:buFont typeface="Lilita One"/>
              <a:buNone/>
              <a:defRPr sz="1800">
                <a:latin typeface="Lilita One"/>
                <a:ea typeface="Lilita One"/>
                <a:cs typeface="Lilita One"/>
                <a:sym typeface="Lilita One"/>
              </a:defRPr>
            </a:lvl7pPr>
            <a:lvl8pPr lvl="7" algn="ctr" rtl="0">
              <a:lnSpc>
                <a:spcPct val="100000"/>
              </a:lnSpc>
              <a:spcBef>
                <a:spcPts val="0"/>
              </a:spcBef>
              <a:spcAft>
                <a:spcPts val="0"/>
              </a:spcAft>
              <a:buSzPts val="1800"/>
              <a:buFont typeface="Lilita One"/>
              <a:buNone/>
              <a:defRPr sz="1800">
                <a:latin typeface="Lilita One"/>
                <a:ea typeface="Lilita One"/>
                <a:cs typeface="Lilita One"/>
                <a:sym typeface="Lilita One"/>
              </a:defRPr>
            </a:lvl8pPr>
            <a:lvl9pPr lvl="8" algn="ctr" rtl="0">
              <a:lnSpc>
                <a:spcPct val="100000"/>
              </a:lnSpc>
              <a:spcBef>
                <a:spcPts val="0"/>
              </a:spcBef>
              <a:spcAft>
                <a:spcPts val="0"/>
              </a:spcAft>
              <a:buSzPts val="1800"/>
              <a:buFont typeface="Lilita One"/>
              <a:buNone/>
              <a:defRPr sz="1800">
                <a:latin typeface="Lilita One"/>
                <a:ea typeface="Lilita One"/>
                <a:cs typeface="Lilita One"/>
                <a:sym typeface="Lilita One"/>
              </a:defRPr>
            </a:lvl9pPr>
          </a:lstStyle>
          <a:p>
            <a:endParaRPr/>
          </a:p>
        </p:txBody>
      </p:sp>
      <p:sp>
        <p:nvSpPr>
          <p:cNvPr id="31" name="Google Shape;31;p5"/>
          <p:cNvSpPr txBox="1">
            <a:spLocks noGrp="1"/>
          </p:cNvSpPr>
          <p:nvPr>
            <p:ph type="subTitle" idx="4"/>
          </p:nvPr>
        </p:nvSpPr>
        <p:spPr>
          <a:xfrm>
            <a:off x="5112750" y="2992400"/>
            <a:ext cx="2882700" cy="13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B2BF6D"/>
        </a:solidFill>
        <a:effectLst/>
      </p:bgPr>
    </p:bg>
    <p:spTree>
      <p:nvGrpSpPr>
        <p:cNvPr id="1" name="Shape 35"/>
        <p:cNvGrpSpPr/>
        <p:nvPr/>
      </p:nvGrpSpPr>
      <p:grpSpPr>
        <a:xfrm>
          <a:off x="0" y="0"/>
          <a:ext cx="0" cy="0"/>
          <a:chOff x="0" y="0"/>
          <a:chExt cx="0" cy="0"/>
        </a:xfrm>
      </p:grpSpPr>
      <p:sp>
        <p:nvSpPr>
          <p:cNvPr id="36" name="Google Shape;36;p7"/>
          <p:cNvSpPr/>
          <p:nvPr/>
        </p:nvSpPr>
        <p:spPr>
          <a:xfrm>
            <a:off x="-6498" y="38"/>
            <a:ext cx="9156998" cy="5143413"/>
          </a:xfrm>
          <a:custGeom>
            <a:avLst/>
            <a:gdLst/>
            <a:ahLst/>
            <a:cxnLst/>
            <a:rect l="l" t="t" r="r" b="b"/>
            <a:pathLst>
              <a:path w="171343" h="118861" extrusionOk="0">
                <a:moveTo>
                  <a:pt x="171343" y="0"/>
                </a:moveTo>
                <a:cubicBezTo>
                  <a:pt x="167807" y="2631"/>
                  <a:pt x="164783" y="6203"/>
                  <a:pt x="162449" y="9954"/>
                </a:cubicBezTo>
                <a:cubicBezTo>
                  <a:pt x="156722" y="19157"/>
                  <a:pt x="153746" y="29790"/>
                  <a:pt x="148721" y="39398"/>
                </a:cubicBezTo>
                <a:cubicBezTo>
                  <a:pt x="143685" y="49006"/>
                  <a:pt x="135672" y="58091"/>
                  <a:pt x="124992" y="59924"/>
                </a:cubicBezTo>
                <a:cubicBezTo>
                  <a:pt x="123582" y="60166"/>
                  <a:pt x="122166" y="60274"/>
                  <a:pt x="120749" y="60274"/>
                </a:cubicBezTo>
                <a:cubicBezTo>
                  <a:pt x="115454" y="60274"/>
                  <a:pt x="110145" y="58764"/>
                  <a:pt x="105073" y="57055"/>
                </a:cubicBezTo>
                <a:cubicBezTo>
                  <a:pt x="88090" y="51322"/>
                  <a:pt x="71096" y="43102"/>
                  <a:pt x="53406" y="43102"/>
                </a:cubicBezTo>
                <a:cubicBezTo>
                  <a:pt x="51625" y="43102"/>
                  <a:pt x="49837" y="43185"/>
                  <a:pt x="48042" y="43363"/>
                </a:cubicBezTo>
                <a:cubicBezTo>
                  <a:pt x="30825" y="45065"/>
                  <a:pt x="14835" y="56126"/>
                  <a:pt x="7156" y="71628"/>
                </a:cubicBezTo>
                <a:cubicBezTo>
                  <a:pt x="0" y="86094"/>
                  <a:pt x="155" y="103001"/>
                  <a:pt x="4048" y="118860"/>
                </a:cubicBezTo>
                <a:lnTo>
                  <a:pt x="171343" y="118860"/>
                </a:lnTo>
                <a:lnTo>
                  <a:pt x="171343" y="0"/>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2532900" y="543450"/>
            <a:ext cx="4078200" cy="6132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body" idx="1"/>
          </p:nvPr>
        </p:nvSpPr>
        <p:spPr>
          <a:xfrm>
            <a:off x="4380000" y="2883800"/>
            <a:ext cx="4078200" cy="1534200"/>
          </a:xfrm>
          <a:prstGeom prst="rect">
            <a:avLst/>
          </a:prstGeom>
        </p:spPr>
        <p:txBody>
          <a:bodyPr spcFirstLastPara="1" wrap="square" lIns="91425" tIns="91425" rIns="91425" bIns="91425" anchor="ctr"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gn="r">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39" name="Google Shape;39;p7"/>
          <p:cNvSpPr txBox="1">
            <a:spLocks noGrp="1"/>
          </p:cNvSpPr>
          <p:nvPr>
            <p:ph type="title"/>
          </p:nvPr>
        </p:nvSpPr>
        <p:spPr>
          <a:xfrm>
            <a:off x="2532900" y="527400"/>
            <a:ext cx="40782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8">
    <p:bg>
      <p:bgPr>
        <a:solidFill>
          <a:schemeClr val="lt2"/>
        </a:solidFill>
        <a:effectLst/>
      </p:bgPr>
    </p:bg>
    <p:spTree>
      <p:nvGrpSpPr>
        <p:cNvPr id="1" name="Shape 56"/>
        <p:cNvGrpSpPr/>
        <p:nvPr/>
      </p:nvGrpSpPr>
      <p:grpSpPr>
        <a:xfrm>
          <a:off x="0" y="0"/>
          <a:ext cx="0" cy="0"/>
          <a:chOff x="0" y="0"/>
          <a:chExt cx="0" cy="0"/>
        </a:xfrm>
      </p:grpSpPr>
      <p:sp>
        <p:nvSpPr>
          <p:cNvPr id="57" name="Google Shape;57;p13"/>
          <p:cNvSpPr/>
          <p:nvPr/>
        </p:nvSpPr>
        <p:spPr>
          <a:xfrm>
            <a:off x="-2227824" y="-2733799"/>
            <a:ext cx="13106412" cy="8629963"/>
          </a:xfrm>
          <a:custGeom>
            <a:avLst/>
            <a:gdLst/>
            <a:ahLst/>
            <a:cxnLst/>
            <a:rect l="l" t="t" r="r" b="b"/>
            <a:pathLst>
              <a:path w="83119" h="54730" extrusionOk="0">
                <a:moveTo>
                  <a:pt x="25514" y="0"/>
                </a:moveTo>
                <a:cubicBezTo>
                  <a:pt x="17721" y="0"/>
                  <a:pt x="9655" y="4301"/>
                  <a:pt x="5787" y="11251"/>
                </a:cubicBezTo>
                <a:cubicBezTo>
                  <a:pt x="1" y="21669"/>
                  <a:pt x="3120" y="35635"/>
                  <a:pt x="11550" y="44053"/>
                </a:cubicBezTo>
                <a:cubicBezTo>
                  <a:pt x="18818" y="51321"/>
                  <a:pt x="29255" y="54730"/>
                  <a:pt x="39594" y="54730"/>
                </a:cubicBezTo>
                <a:cubicBezTo>
                  <a:pt x="41247" y="54730"/>
                  <a:pt x="42896" y="54643"/>
                  <a:pt x="44530" y="54471"/>
                </a:cubicBezTo>
                <a:cubicBezTo>
                  <a:pt x="54936" y="53375"/>
                  <a:pt x="65152" y="48922"/>
                  <a:pt x="72272" y="41243"/>
                </a:cubicBezTo>
                <a:cubicBezTo>
                  <a:pt x="79391" y="33575"/>
                  <a:pt x="83118" y="22574"/>
                  <a:pt x="81082" y="12299"/>
                </a:cubicBezTo>
                <a:cubicBezTo>
                  <a:pt x="80254" y="8075"/>
                  <a:pt x="76841" y="2947"/>
                  <a:pt x="73848" y="2947"/>
                </a:cubicBezTo>
                <a:cubicBezTo>
                  <a:pt x="72580" y="2947"/>
                  <a:pt x="71387" y="3868"/>
                  <a:pt x="70498" y="6167"/>
                </a:cubicBezTo>
                <a:cubicBezTo>
                  <a:pt x="68176" y="12156"/>
                  <a:pt x="70474" y="19859"/>
                  <a:pt x="62092" y="22288"/>
                </a:cubicBezTo>
                <a:cubicBezTo>
                  <a:pt x="61208" y="22542"/>
                  <a:pt x="60320" y="22659"/>
                  <a:pt x="59436" y="22659"/>
                </a:cubicBezTo>
                <a:cubicBezTo>
                  <a:pt x="54923" y="22659"/>
                  <a:pt x="50519" y="19607"/>
                  <a:pt x="47423" y="16073"/>
                </a:cubicBezTo>
                <a:cubicBezTo>
                  <a:pt x="43732" y="11858"/>
                  <a:pt x="40934" y="6739"/>
                  <a:pt x="36422" y="3417"/>
                </a:cubicBezTo>
                <a:cubicBezTo>
                  <a:pt x="33224" y="1071"/>
                  <a:pt x="29403" y="0"/>
                  <a:pt x="25514" y="0"/>
                </a:cubicBez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title"/>
          </p:nvPr>
        </p:nvSpPr>
        <p:spPr>
          <a:xfrm>
            <a:off x="685800" y="2272650"/>
            <a:ext cx="4679700" cy="142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 name="Google Shape;59;p13"/>
          <p:cNvSpPr txBox="1">
            <a:spLocks noGrp="1"/>
          </p:cNvSpPr>
          <p:nvPr>
            <p:ph type="title" idx="2" hasCustomPrompt="1"/>
          </p:nvPr>
        </p:nvSpPr>
        <p:spPr>
          <a:xfrm>
            <a:off x="685800" y="1442250"/>
            <a:ext cx="4679700" cy="67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6">
    <p:bg>
      <p:bgPr>
        <a:solidFill>
          <a:schemeClr val="lt2"/>
        </a:solidFill>
        <a:effectLst/>
      </p:bgPr>
    </p:bg>
    <p:spTree>
      <p:nvGrpSpPr>
        <p:cNvPr id="1" name="Shape 79"/>
        <p:cNvGrpSpPr/>
        <p:nvPr/>
      </p:nvGrpSpPr>
      <p:grpSpPr>
        <a:xfrm>
          <a:off x="0" y="0"/>
          <a:ext cx="0" cy="0"/>
          <a:chOff x="0" y="0"/>
          <a:chExt cx="0" cy="0"/>
        </a:xfrm>
      </p:grpSpPr>
      <p:sp>
        <p:nvSpPr>
          <p:cNvPr id="80" name="Google Shape;80;p17"/>
          <p:cNvSpPr/>
          <p:nvPr/>
        </p:nvSpPr>
        <p:spPr>
          <a:xfrm>
            <a:off x="671800" y="538025"/>
            <a:ext cx="7786500" cy="6348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6_1">
    <p:bg>
      <p:bgPr>
        <a:solidFill>
          <a:schemeClr val="lt2"/>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nd four Columns">
  <p:cSld name="CUSTOM_3">
    <p:bg>
      <p:bgPr>
        <a:solidFill>
          <a:schemeClr val="lt2"/>
        </a:solidFill>
        <a:effectLst/>
      </p:bgPr>
    </p:bg>
    <p:spTree>
      <p:nvGrpSpPr>
        <p:cNvPr id="1" name="Shape 123"/>
        <p:cNvGrpSpPr/>
        <p:nvPr/>
      </p:nvGrpSpPr>
      <p:grpSpPr>
        <a:xfrm>
          <a:off x="0" y="0"/>
          <a:ext cx="0" cy="0"/>
          <a:chOff x="0" y="0"/>
          <a:chExt cx="0" cy="0"/>
        </a:xfrm>
      </p:grpSpPr>
      <p:sp>
        <p:nvSpPr>
          <p:cNvPr id="124" name="Google Shape;124;p22"/>
          <p:cNvSpPr/>
          <p:nvPr/>
        </p:nvSpPr>
        <p:spPr>
          <a:xfrm>
            <a:off x="0" y="3811809"/>
            <a:ext cx="1919898" cy="1331540"/>
          </a:xfrm>
          <a:custGeom>
            <a:avLst/>
            <a:gdLst/>
            <a:ahLst/>
            <a:cxnLst/>
            <a:rect l="l" t="t" r="r" b="b"/>
            <a:pathLst>
              <a:path w="171343" h="118861" extrusionOk="0">
                <a:moveTo>
                  <a:pt x="0" y="0"/>
                </a:moveTo>
                <a:lnTo>
                  <a:pt x="0" y="118860"/>
                </a:lnTo>
                <a:lnTo>
                  <a:pt x="167295" y="118860"/>
                </a:lnTo>
                <a:cubicBezTo>
                  <a:pt x="171188" y="103001"/>
                  <a:pt x="171343" y="86094"/>
                  <a:pt x="164187" y="71628"/>
                </a:cubicBezTo>
                <a:cubicBezTo>
                  <a:pt x="156520" y="56126"/>
                  <a:pt x="140518" y="45065"/>
                  <a:pt x="123301" y="43363"/>
                </a:cubicBezTo>
                <a:cubicBezTo>
                  <a:pt x="121506" y="43185"/>
                  <a:pt x="119718" y="43102"/>
                  <a:pt x="117937" y="43102"/>
                </a:cubicBezTo>
                <a:cubicBezTo>
                  <a:pt x="100247" y="43102"/>
                  <a:pt x="83254" y="51322"/>
                  <a:pt x="66270" y="57055"/>
                </a:cubicBezTo>
                <a:cubicBezTo>
                  <a:pt x="61208" y="58764"/>
                  <a:pt x="55893" y="60274"/>
                  <a:pt x="50596" y="60274"/>
                </a:cubicBezTo>
                <a:cubicBezTo>
                  <a:pt x="49178" y="60274"/>
                  <a:pt x="47761" y="60166"/>
                  <a:pt x="46351" y="59924"/>
                </a:cubicBezTo>
                <a:cubicBezTo>
                  <a:pt x="35671" y="58091"/>
                  <a:pt x="27658" y="49006"/>
                  <a:pt x="22634" y="39398"/>
                </a:cubicBezTo>
                <a:cubicBezTo>
                  <a:pt x="17597" y="29790"/>
                  <a:pt x="14621" y="19157"/>
                  <a:pt x="8894" y="9954"/>
                </a:cubicBezTo>
                <a:cubicBezTo>
                  <a:pt x="6560" y="6203"/>
                  <a:pt x="3548" y="263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a:spLocks noGrp="1"/>
          </p:cNvSpPr>
          <p:nvPr>
            <p:ph type="subTitle" idx="1"/>
          </p:nvPr>
        </p:nvSpPr>
        <p:spPr>
          <a:xfrm>
            <a:off x="688178" y="2128825"/>
            <a:ext cx="2174100" cy="634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6" name="Google Shape;126;p22"/>
          <p:cNvSpPr/>
          <p:nvPr/>
        </p:nvSpPr>
        <p:spPr>
          <a:xfrm>
            <a:off x="671800" y="538025"/>
            <a:ext cx="7786500" cy="634800"/>
          </a:xfrm>
          <a:prstGeom prst="roundRect">
            <a:avLst>
              <a:gd name="adj" fmla="val 50000"/>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8" name="Google Shape;128;p22"/>
          <p:cNvSpPr txBox="1">
            <a:spLocks noGrp="1"/>
          </p:cNvSpPr>
          <p:nvPr>
            <p:ph type="subTitle" idx="2"/>
          </p:nvPr>
        </p:nvSpPr>
        <p:spPr>
          <a:xfrm>
            <a:off x="685725" y="1753775"/>
            <a:ext cx="2174100" cy="37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29" name="Google Shape;129;p22"/>
          <p:cNvSpPr txBox="1">
            <a:spLocks noGrp="1"/>
          </p:cNvSpPr>
          <p:nvPr>
            <p:ph type="subTitle" idx="3"/>
          </p:nvPr>
        </p:nvSpPr>
        <p:spPr>
          <a:xfrm>
            <a:off x="685725" y="3023309"/>
            <a:ext cx="2174100" cy="37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30" name="Google Shape;130;p22"/>
          <p:cNvSpPr txBox="1">
            <a:spLocks noGrp="1"/>
          </p:cNvSpPr>
          <p:nvPr>
            <p:ph type="subTitle" idx="4"/>
          </p:nvPr>
        </p:nvSpPr>
        <p:spPr>
          <a:xfrm>
            <a:off x="6285325" y="1753775"/>
            <a:ext cx="2171700" cy="37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31" name="Google Shape;131;p22"/>
          <p:cNvSpPr txBox="1">
            <a:spLocks noGrp="1"/>
          </p:cNvSpPr>
          <p:nvPr>
            <p:ph type="subTitle" idx="5"/>
          </p:nvPr>
        </p:nvSpPr>
        <p:spPr>
          <a:xfrm>
            <a:off x="6285325" y="3023309"/>
            <a:ext cx="2171700" cy="37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800"/>
              <a:buFont typeface="Lilita One"/>
              <a:buNone/>
              <a:defRPr>
                <a:solidFill>
                  <a:schemeClr val="lt1"/>
                </a:solidFill>
                <a:latin typeface="Lilita One"/>
                <a:ea typeface="Lilita One"/>
                <a:cs typeface="Lilita One"/>
                <a:sym typeface="Lilita One"/>
              </a:defRPr>
            </a:lvl1pPr>
            <a:lvl2pPr lvl="1"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2pPr>
            <a:lvl3pPr lvl="2"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3pPr>
            <a:lvl4pPr lvl="3"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4pPr>
            <a:lvl5pPr lvl="4"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5pPr>
            <a:lvl6pPr lvl="5"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6pPr>
            <a:lvl7pPr lvl="6"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7pPr>
            <a:lvl8pPr lvl="7"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8pPr>
            <a:lvl9pPr lvl="8" algn="r" rtl="0">
              <a:lnSpc>
                <a:spcPct val="100000"/>
              </a:lnSpc>
              <a:spcBef>
                <a:spcPts val="0"/>
              </a:spcBef>
              <a:spcAft>
                <a:spcPts val="0"/>
              </a:spcAft>
              <a:buClr>
                <a:schemeClr val="lt1"/>
              </a:buClr>
              <a:buSzPts val="1800"/>
              <a:buFont typeface="Lilita One"/>
              <a:buNone/>
              <a:defRPr sz="1800">
                <a:solidFill>
                  <a:schemeClr val="lt1"/>
                </a:solidFill>
                <a:latin typeface="Lilita One"/>
                <a:ea typeface="Lilita One"/>
                <a:cs typeface="Lilita One"/>
                <a:sym typeface="Lilita One"/>
              </a:defRPr>
            </a:lvl9pPr>
          </a:lstStyle>
          <a:p>
            <a:endParaRPr/>
          </a:p>
        </p:txBody>
      </p:sp>
      <p:sp>
        <p:nvSpPr>
          <p:cNvPr id="132" name="Google Shape;132;p22"/>
          <p:cNvSpPr txBox="1">
            <a:spLocks noGrp="1"/>
          </p:cNvSpPr>
          <p:nvPr>
            <p:ph type="subTitle" idx="6"/>
          </p:nvPr>
        </p:nvSpPr>
        <p:spPr>
          <a:xfrm>
            <a:off x="685725" y="3399800"/>
            <a:ext cx="2174100" cy="63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 name="Google Shape;133;p22"/>
          <p:cNvSpPr txBox="1">
            <a:spLocks noGrp="1"/>
          </p:cNvSpPr>
          <p:nvPr>
            <p:ph type="subTitle" idx="7"/>
          </p:nvPr>
        </p:nvSpPr>
        <p:spPr>
          <a:xfrm>
            <a:off x="6286550" y="2128825"/>
            <a:ext cx="2171700" cy="6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134" name="Google Shape;134;p22"/>
          <p:cNvSpPr txBox="1">
            <a:spLocks noGrp="1"/>
          </p:cNvSpPr>
          <p:nvPr>
            <p:ph type="subTitle" idx="8"/>
          </p:nvPr>
        </p:nvSpPr>
        <p:spPr>
          <a:xfrm>
            <a:off x="6284100" y="3399800"/>
            <a:ext cx="2171700" cy="6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135" name="Google Shape;135;p22"/>
          <p:cNvSpPr/>
          <p:nvPr/>
        </p:nvSpPr>
        <p:spPr>
          <a:xfrm flipH="1">
            <a:off x="7228930" y="3811877"/>
            <a:ext cx="1919898" cy="1331540"/>
          </a:xfrm>
          <a:custGeom>
            <a:avLst/>
            <a:gdLst/>
            <a:ahLst/>
            <a:cxnLst/>
            <a:rect l="l" t="t" r="r" b="b"/>
            <a:pathLst>
              <a:path w="171343" h="118861" extrusionOk="0">
                <a:moveTo>
                  <a:pt x="0" y="0"/>
                </a:moveTo>
                <a:lnTo>
                  <a:pt x="0" y="118860"/>
                </a:lnTo>
                <a:lnTo>
                  <a:pt x="167295" y="118860"/>
                </a:lnTo>
                <a:cubicBezTo>
                  <a:pt x="171188" y="103001"/>
                  <a:pt x="171343" y="86094"/>
                  <a:pt x="164187" y="71628"/>
                </a:cubicBezTo>
                <a:cubicBezTo>
                  <a:pt x="156520" y="56126"/>
                  <a:pt x="140518" y="45065"/>
                  <a:pt x="123301" y="43363"/>
                </a:cubicBezTo>
                <a:cubicBezTo>
                  <a:pt x="121506" y="43185"/>
                  <a:pt x="119718" y="43102"/>
                  <a:pt x="117937" y="43102"/>
                </a:cubicBezTo>
                <a:cubicBezTo>
                  <a:pt x="100247" y="43102"/>
                  <a:pt x="83254" y="51322"/>
                  <a:pt x="66270" y="57055"/>
                </a:cubicBezTo>
                <a:cubicBezTo>
                  <a:pt x="61208" y="58764"/>
                  <a:pt x="55893" y="60274"/>
                  <a:pt x="50596" y="60274"/>
                </a:cubicBezTo>
                <a:cubicBezTo>
                  <a:pt x="49178" y="60274"/>
                  <a:pt x="47761" y="60166"/>
                  <a:pt x="46351" y="59924"/>
                </a:cubicBezTo>
                <a:cubicBezTo>
                  <a:pt x="35671" y="58091"/>
                  <a:pt x="27658" y="49006"/>
                  <a:pt x="22634" y="39398"/>
                </a:cubicBezTo>
                <a:cubicBezTo>
                  <a:pt x="17597" y="29790"/>
                  <a:pt x="14621" y="19157"/>
                  <a:pt x="8894" y="9954"/>
                </a:cubicBezTo>
                <a:cubicBezTo>
                  <a:pt x="6560" y="6203"/>
                  <a:pt x="3548" y="263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527400"/>
            <a:ext cx="7786500" cy="645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DD702D"/>
              </a:buClr>
              <a:buSzPts val="3000"/>
              <a:buFont typeface="Lilita One"/>
              <a:buNone/>
              <a:defRPr sz="3000">
                <a:solidFill>
                  <a:srgbClr val="DD702D"/>
                </a:solidFill>
                <a:latin typeface="Lilita One"/>
                <a:ea typeface="Lilita One"/>
                <a:cs typeface="Lilita One"/>
                <a:sym typeface="Lilit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85800" y="1237450"/>
            <a:ext cx="7786500" cy="3378600"/>
          </a:xfrm>
          <a:prstGeom prst="rect">
            <a:avLst/>
          </a:prstGeom>
          <a:noFill/>
          <a:ln>
            <a:noFill/>
          </a:ln>
        </p:spPr>
        <p:txBody>
          <a:bodyPr spcFirstLastPara="1" wrap="square" lIns="91425" tIns="91425" rIns="91425" bIns="91425" anchor="ctr" anchorCtr="0">
            <a:noAutofit/>
          </a:bodyPr>
          <a:lstStyle>
            <a:lvl1pPr marL="457200" lvl="0" indent="-342900">
              <a:lnSpc>
                <a:spcPct val="115000"/>
              </a:lnSpc>
              <a:spcBef>
                <a:spcPts val="0"/>
              </a:spcBef>
              <a:spcAft>
                <a:spcPts val="0"/>
              </a:spcAft>
              <a:buClr>
                <a:srgbClr val="6F772E"/>
              </a:buClr>
              <a:buSzPts val="1800"/>
              <a:buFont typeface="Lato"/>
              <a:buChar char="●"/>
              <a:defRPr sz="1800">
                <a:solidFill>
                  <a:srgbClr val="6F772E"/>
                </a:solidFill>
                <a:latin typeface="Lato"/>
                <a:ea typeface="Lato"/>
                <a:cs typeface="Lato"/>
                <a:sym typeface="Lato"/>
              </a:defRPr>
            </a:lvl1pPr>
            <a:lvl2pPr marL="914400" lvl="1"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2pPr>
            <a:lvl3pPr marL="1371600" lvl="2"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3pPr>
            <a:lvl4pPr marL="1828800" lvl="3"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4pPr>
            <a:lvl5pPr marL="2286000" lvl="4"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5pPr>
            <a:lvl6pPr marL="2743200" lvl="5"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6pPr>
            <a:lvl7pPr marL="3200400" lvl="6"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7pPr>
            <a:lvl8pPr marL="3657600" lvl="7" indent="-317500">
              <a:lnSpc>
                <a:spcPct val="115000"/>
              </a:lnSpc>
              <a:spcBef>
                <a:spcPts val="1600"/>
              </a:spcBef>
              <a:spcAft>
                <a:spcPts val="0"/>
              </a:spcAft>
              <a:buClr>
                <a:srgbClr val="6F772E"/>
              </a:buClr>
              <a:buSzPts val="1400"/>
              <a:buFont typeface="Lato"/>
              <a:buChar char="○"/>
              <a:defRPr>
                <a:solidFill>
                  <a:srgbClr val="6F772E"/>
                </a:solidFill>
                <a:latin typeface="Lato"/>
                <a:ea typeface="Lato"/>
                <a:cs typeface="Lato"/>
                <a:sym typeface="Lato"/>
              </a:defRPr>
            </a:lvl8pPr>
            <a:lvl9pPr marL="4114800" lvl="8" indent="-317500">
              <a:lnSpc>
                <a:spcPct val="115000"/>
              </a:lnSpc>
              <a:spcBef>
                <a:spcPts val="1600"/>
              </a:spcBef>
              <a:spcAft>
                <a:spcPts val="1600"/>
              </a:spcAft>
              <a:buClr>
                <a:srgbClr val="6F772E"/>
              </a:buClr>
              <a:buSzPts val="1400"/>
              <a:buFont typeface="Lato"/>
              <a:buChar char="■"/>
              <a:defRPr>
                <a:solidFill>
                  <a:srgbClr val="6F772E"/>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8" r:id="rId5"/>
    <p:sldLayoutId id="2147483659" r:id="rId6"/>
    <p:sldLayoutId id="2147483663" r:id="rId7"/>
    <p:sldLayoutId id="2147483664" r:id="rId8"/>
    <p:sldLayoutId id="2147483668" r:id="rId9"/>
    <p:sldLayoutId id="2147483670"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microsoft.com/office/2007/relationships/hdphoto" Target="../media/hdphoto11.wdp"/><Relationship Id="rId5" Type="http://schemas.openxmlformats.org/officeDocument/2006/relationships/image" Target="../media/image14.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hdphoto" Target="../media/hdphoto15.wdp"/><Relationship Id="rId3" Type="http://schemas.microsoft.com/office/2007/relationships/hdphoto" Target="../media/hdphoto13.wdp"/><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18.jpeg"/><Relationship Id="rId5" Type="http://schemas.microsoft.com/office/2007/relationships/hdphoto" Target="../media/hdphoto14.wdp"/><Relationship Id="rId10" Type="http://schemas.microsoft.com/office/2007/relationships/hdphoto" Target="../media/hdphoto16.wdp"/><Relationship Id="rId4" Type="http://schemas.openxmlformats.org/officeDocument/2006/relationships/image" Target="../media/image17.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8.png"/><Relationship Id="rId7" Type="http://schemas.openxmlformats.org/officeDocument/2006/relationships/image" Target="../media/image10.png"/><Relationship Id="rId12" Type="http://schemas.microsoft.com/office/2007/relationships/hdphoto" Target="../media/hdphoto9.wdp"/><Relationship Id="rId2" Type="http://schemas.openxmlformats.org/officeDocument/2006/relationships/image" Target="../media/image7.png"/><Relationship Id="rId1" Type="http://schemas.openxmlformats.org/officeDocument/2006/relationships/slideLayout" Target="../slideLayouts/slideLayout11.xml"/><Relationship Id="rId6" Type="http://schemas.microsoft.com/office/2007/relationships/hdphoto" Target="../media/hdphoto6.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32"/>
          <p:cNvSpPr/>
          <p:nvPr/>
        </p:nvSpPr>
        <p:spPr>
          <a:xfrm>
            <a:off x="695325" y="3909398"/>
            <a:ext cx="3175200" cy="535800"/>
          </a:xfrm>
          <a:prstGeom prst="ellipse">
            <a:avLst/>
          </a:pr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204" name="Google Shape;204;p32"/>
          <p:cNvGrpSpPr/>
          <p:nvPr/>
        </p:nvGrpSpPr>
        <p:grpSpPr>
          <a:xfrm>
            <a:off x="1252769" y="1307046"/>
            <a:ext cx="2672944" cy="2986102"/>
            <a:chOff x="1559650" y="814675"/>
            <a:chExt cx="1602100" cy="1789800"/>
          </a:xfrm>
        </p:grpSpPr>
        <p:sp>
          <p:nvSpPr>
            <p:cNvPr id="205" name="Google Shape;205;p32"/>
            <p:cNvSpPr/>
            <p:nvPr/>
          </p:nvSpPr>
          <p:spPr>
            <a:xfrm>
              <a:off x="2888000" y="1122200"/>
              <a:ext cx="273750" cy="171300"/>
            </a:xfrm>
            <a:custGeom>
              <a:avLst/>
              <a:gdLst/>
              <a:ahLst/>
              <a:cxnLst/>
              <a:rect l="l" t="t" r="r" b="b"/>
              <a:pathLst>
                <a:path w="10950" h="6852" extrusionOk="0">
                  <a:moveTo>
                    <a:pt x="10927" y="1"/>
                  </a:moveTo>
                  <a:cubicBezTo>
                    <a:pt x="10924" y="24"/>
                    <a:pt x="10921" y="47"/>
                    <a:pt x="10918" y="70"/>
                  </a:cubicBezTo>
                  <a:lnTo>
                    <a:pt x="10918" y="70"/>
                  </a:lnTo>
                  <a:cubicBezTo>
                    <a:pt x="10924" y="48"/>
                    <a:pt x="10927" y="25"/>
                    <a:pt x="10927" y="1"/>
                  </a:cubicBezTo>
                  <a:close/>
                  <a:moveTo>
                    <a:pt x="10918" y="70"/>
                  </a:moveTo>
                  <a:lnTo>
                    <a:pt x="10918" y="70"/>
                  </a:lnTo>
                  <a:cubicBezTo>
                    <a:pt x="10887" y="183"/>
                    <a:pt x="10782" y="267"/>
                    <a:pt x="10677" y="351"/>
                  </a:cubicBezTo>
                  <a:cubicBezTo>
                    <a:pt x="9898" y="881"/>
                    <a:pt x="9071" y="965"/>
                    <a:pt x="8220" y="965"/>
                  </a:cubicBezTo>
                  <a:cubicBezTo>
                    <a:pt x="7822" y="965"/>
                    <a:pt x="7418" y="947"/>
                    <a:pt x="7012" y="947"/>
                  </a:cubicBezTo>
                  <a:cubicBezTo>
                    <a:pt x="6889" y="947"/>
                    <a:pt x="6765" y="949"/>
                    <a:pt x="6642" y="953"/>
                  </a:cubicBezTo>
                  <a:cubicBezTo>
                    <a:pt x="5188" y="1028"/>
                    <a:pt x="3709" y="1354"/>
                    <a:pt x="2531" y="2181"/>
                  </a:cubicBezTo>
                  <a:cubicBezTo>
                    <a:pt x="1353" y="3008"/>
                    <a:pt x="526" y="4437"/>
                    <a:pt x="677" y="5890"/>
                  </a:cubicBezTo>
                  <a:lnTo>
                    <a:pt x="0" y="6216"/>
                  </a:lnTo>
                  <a:cubicBezTo>
                    <a:pt x="26" y="6215"/>
                    <a:pt x="52" y="6214"/>
                    <a:pt x="78" y="6214"/>
                  </a:cubicBezTo>
                  <a:cubicBezTo>
                    <a:pt x="500" y="6214"/>
                    <a:pt x="902" y="6402"/>
                    <a:pt x="1303" y="6567"/>
                  </a:cubicBezTo>
                  <a:cubicBezTo>
                    <a:pt x="1865" y="6792"/>
                    <a:pt x="2521" y="6851"/>
                    <a:pt x="3175" y="6851"/>
                  </a:cubicBezTo>
                  <a:cubicBezTo>
                    <a:pt x="3688" y="6851"/>
                    <a:pt x="4199" y="6815"/>
                    <a:pt x="4662" y="6793"/>
                  </a:cubicBezTo>
                  <a:cubicBezTo>
                    <a:pt x="6191" y="6692"/>
                    <a:pt x="7795" y="6341"/>
                    <a:pt x="8948" y="5339"/>
                  </a:cubicBezTo>
                  <a:cubicBezTo>
                    <a:pt x="9699" y="4687"/>
                    <a:pt x="10100" y="3910"/>
                    <a:pt x="10351" y="3008"/>
                  </a:cubicBezTo>
                  <a:cubicBezTo>
                    <a:pt x="10501" y="2482"/>
                    <a:pt x="10777" y="2031"/>
                    <a:pt x="10877" y="1504"/>
                  </a:cubicBezTo>
                  <a:cubicBezTo>
                    <a:pt x="10949" y="1026"/>
                    <a:pt x="10861" y="548"/>
                    <a:pt x="10918" y="70"/>
                  </a:cubicBezTo>
                  <a:close/>
                </a:path>
              </a:pathLst>
            </a:custGeom>
            <a:solidFill>
              <a:srgbClr val="DC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6" name="Google Shape;206;p32"/>
            <p:cNvSpPr/>
            <p:nvPr/>
          </p:nvSpPr>
          <p:spPr>
            <a:xfrm>
              <a:off x="1810300" y="1498375"/>
              <a:ext cx="731850" cy="615875"/>
            </a:xfrm>
            <a:custGeom>
              <a:avLst/>
              <a:gdLst/>
              <a:ahLst/>
              <a:cxnLst/>
              <a:rect l="l" t="t" r="r" b="b"/>
              <a:pathLst>
                <a:path w="29274" h="24635" extrusionOk="0">
                  <a:moveTo>
                    <a:pt x="15254" y="1"/>
                  </a:moveTo>
                  <a:cubicBezTo>
                    <a:pt x="14840" y="1"/>
                    <a:pt x="14424" y="7"/>
                    <a:pt x="14010" y="16"/>
                  </a:cubicBezTo>
                  <a:cubicBezTo>
                    <a:pt x="12406" y="66"/>
                    <a:pt x="10727" y="92"/>
                    <a:pt x="9223" y="693"/>
                  </a:cubicBezTo>
                  <a:cubicBezTo>
                    <a:pt x="6842" y="1645"/>
                    <a:pt x="4110" y="4377"/>
                    <a:pt x="2958" y="6633"/>
                  </a:cubicBezTo>
                  <a:cubicBezTo>
                    <a:pt x="1479" y="9490"/>
                    <a:pt x="451" y="12748"/>
                    <a:pt x="602" y="15956"/>
                  </a:cubicBezTo>
                  <a:lnTo>
                    <a:pt x="0" y="24152"/>
                  </a:lnTo>
                  <a:cubicBezTo>
                    <a:pt x="1384" y="24526"/>
                    <a:pt x="2823" y="24635"/>
                    <a:pt x="4256" y="24635"/>
                  </a:cubicBezTo>
                  <a:cubicBezTo>
                    <a:pt x="4743" y="24635"/>
                    <a:pt x="5231" y="24622"/>
                    <a:pt x="5714" y="24603"/>
                  </a:cubicBezTo>
                  <a:cubicBezTo>
                    <a:pt x="11354" y="24402"/>
                    <a:pt x="16943" y="23325"/>
                    <a:pt x="22256" y="21420"/>
                  </a:cubicBezTo>
                  <a:cubicBezTo>
                    <a:pt x="24411" y="20643"/>
                    <a:pt x="27644" y="20242"/>
                    <a:pt x="28346" y="17686"/>
                  </a:cubicBezTo>
                  <a:cubicBezTo>
                    <a:pt x="29098" y="14954"/>
                    <a:pt x="29273" y="12021"/>
                    <a:pt x="28121" y="9365"/>
                  </a:cubicBezTo>
                  <a:cubicBezTo>
                    <a:pt x="27043" y="6909"/>
                    <a:pt x="25439" y="4352"/>
                    <a:pt x="23509" y="2523"/>
                  </a:cubicBezTo>
                  <a:cubicBezTo>
                    <a:pt x="21219" y="343"/>
                    <a:pt x="18252" y="1"/>
                    <a:pt x="15254" y="1"/>
                  </a:cubicBezTo>
                  <a:close/>
                </a:path>
              </a:pathLst>
            </a:custGeom>
            <a:solidFill>
              <a:srgbClr val="F2A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7" name="Google Shape;207;p32"/>
            <p:cNvSpPr/>
            <p:nvPr/>
          </p:nvSpPr>
          <p:spPr>
            <a:xfrm>
              <a:off x="2388725" y="1252450"/>
              <a:ext cx="549050" cy="856850"/>
            </a:xfrm>
            <a:custGeom>
              <a:avLst/>
              <a:gdLst/>
              <a:ahLst/>
              <a:cxnLst/>
              <a:rect l="l" t="t" r="r" b="b"/>
              <a:pathLst>
                <a:path w="21962" h="34274" extrusionOk="0">
                  <a:moveTo>
                    <a:pt x="21134" y="0"/>
                  </a:moveTo>
                  <a:cubicBezTo>
                    <a:pt x="21076" y="0"/>
                    <a:pt x="21014" y="9"/>
                    <a:pt x="20949" y="29"/>
                  </a:cubicBezTo>
                  <a:cubicBezTo>
                    <a:pt x="17791" y="1006"/>
                    <a:pt x="15084" y="3187"/>
                    <a:pt x="14758" y="6670"/>
                  </a:cubicBezTo>
                  <a:cubicBezTo>
                    <a:pt x="14382" y="10756"/>
                    <a:pt x="16412" y="14264"/>
                    <a:pt x="18041" y="17848"/>
                  </a:cubicBezTo>
                  <a:cubicBezTo>
                    <a:pt x="20197" y="22610"/>
                    <a:pt x="21049" y="28926"/>
                    <a:pt x="15710" y="31884"/>
                  </a:cubicBezTo>
                  <a:cubicBezTo>
                    <a:pt x="14209" y="32733"/>
                    <a:pt x="12448" y="32970"/>
                    <a:pt x="10717" y="32970"/>
                  </a:cubicBezTo>
                  <a:cubicBezTo>
                    <a:pt x="10048" y="32970"/>
                    <a:pt x="9385" y="32935"/>
                    <a:pt x="8743" y="32886"/>
                  </a:cubicBezTo>
                  <a:cubicBezTo>
                    <a:pt x="6212" y="32686"/>
                    <a:pt x="3380" y="32234"/>
                    <a:pt x="1174" y="30881"/>
                  </a:cubicBezTo>
                  <a:cubicBezTo>
                    <a:pt x="1069" y="30819"/>
                    <a:pt x="966" y="30792"/>
                    <a:pt x="869" y="30792"/>
                  </a:cubicBezTo>
                  <a:cubicBezTo>
                    <a:pt x="341" y="30792"/>
                    <a:pt x="1" y="31599"/>
                    <a:pt x="573" y="31959"/>
                  </a:cubicBezTo>
                  <a:cubicBezTo>
                    <a:pt x="3086" y="33518"/>
                    <a:pt x="6752" y="34274"/>
                    <a:pt x="10002" y="34274"/>
                  </a:cubicBezTo>
                  <a:cubicBezTo>
                    <a:pt x="10932" y="34274"/>
                    <a:pt x="11828" y="34212"/>
                    <a:pt x="12653" y="34089"/>
                  </a:cubicBezTo>
                  <a:cubicBezTo>
                    <a:pt x="16663" y="33462"/>
                    <a:pt x="19695" y="31207"/>
                    <a:pt x="20748" y="27222"/>
                  </a:cubicBezTo>
                  <a:cubicBezTo>
                    <a:pt x="21851" y="23137"/>
                    <a:pt x="19946" y="18926"/>
                    <a:pt x="18217" y="15317"/>
                  </a:cubicBezTo>
                  <a:cubicBezTo>
                    <a:pt x="17089" y="12936"/>
                    <a:pt x="16036" y="10605"/>
                    <a:pt x="15911" y="7949"/>
                  </a:cubicBezTo>
                  <a:cubicBezTo>
                    <a:pt x="15786" y="4465"/>
                    <a:pt x="18167" y="2184"/>
                    <a:pt x="21274" y="1232"/>
                  </a:cubicBezTo>
                  <a:cubicBezTo>
                    <a:pt x="21961" y="1003"/>
                    <a:pt x="21749" y="0"/>
                    <a:pt x="2113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8" name="Google Shape;208;p32"/>
            <p:cNvSpPr/>
            <p:nvPr/>
          </p:nvSpPr>
          <p:spPr>
            <a:xfrm>
              <a:off x="1656775" y="814675"/>
              <a:ext cx="1162325" cy="1072425"/>
            </a:xfrm>
            <a:custGeom>
              <a:avLst/>
              <a:gdLst/>
              <a:ahLst/>
              <a:cxnLst/>
              <a:rect l="l" t="t" r="r" b="b"/>
              <a:pathLst>
                <a:path w="46493" h="42897" extrusionOk="0">
                  <a:moveTo>
                    <a:pt x="23060" y="0"/>
                  </a:moveTo>
                  <a:cubicBezTo>
                    <a:pt x="18553" y="0"/>
                    <a:pt x="13954" y="1219"/>
                    <a:pt x="10126" y="3254"/>
                  </a:cubicBezTo>
                  <a:cubicBezTo>
                    <a:pt x="6317" y="5284"/>
                    <a:pt x="3033" y="8542"/>
                    <a:pt x="1479" y="12652"/>
                  </a:cubicBezTo>
                  <a:cubicBezTo>
                    <a:pt x="1" y="16612"/>
                    <a:pt x="76" y="20948"/>
                    <a:pt x="452" y="25084"/>
                  </a:cubicBezTo>
                  <a:cubicBezTo>
                    <a:pt x="753" y="28317"/>
                    <a:pt x="1204" y="31700"/>
                    <a:pt x="3033" y="34357"/>
                  </a:cubicBezTo>
                  <a:cubicBezTo>
                    <a:pt x="3885" y="35585"/>
                    <a:pt x="4988" y="36613"/>
                    <a:pt x="6091" y="37615"/>
                  </a:cubicBezTo>
                  <a:cubicBezTo>
                    <a:pt x="7670" y="39044"/>
                    <a:pt x="9274" y="40497"/>
                    <a:pt x="11204" y="41374"/>
                  </a:cubicBezTo>
                  <a:cubicBezTo>
                    <a:pt x="13434" y="42377"/>
                    <a:pt x="15916" y="42552"/>
                    <a:pt x="18347" y="42703"/>
                  </a:cubicBezTo>
                  <a:cubicBezTo>
                    <a:pt x="20027" y="42798"/>
                    <a:pt x="21728" y="42896"/>
                    <a:pt x="23422" y="42896"/>
                  </a:cubicBezTo>
                  <a:cubicBezTo>
                    <a:pt x="26199" y="42896"/>
                    <a:pt x="28954" y="42631"/>
                    <a:pt x="31555" y="41650"/>
                  </a:cubicBezTo>
                  <a:cubicBezTo>
                    <a:pt x="33685" y="40848"/>
                    <a:pt x="35640" y="39620"/>
                    <a:pt x="37570" y="38367"/>
                  </a:cubicBezTo>
                  <a:cubicBezTo>
                    <a:pt x="39725" y="36988"/>
                    <a:pt x="42056" y="35309"/>
                    <a:pt x="43409" y="33054"/>
                  </a:cubicBezTo>
                  <a:cubicBezTo>
                    <a:pt x="44813" y="30748"/>
                    <a:pt x="45540" y="28041"/>
                    <a:pt x="45841" y="25334"/>
                  </a:cubicBezTo>
                  <a:cubicBezTo>
                    <a:pt x="46191" y="21926"/>
                    <a:pt x="46492" y="16637"/>
                    <a:pt x="44587" y="13655"/>
                  </a:cubicBezTo>
                  <a:cubicBezTo>
                    <a:pt x="43635" y="12151"/>
                    <a:pt x="42407" y="10622"/>
                    <a:pt x="41279" y="9244"/>
                  </a:cubicBezTo>
                  <a:cubicBezTo>
                    <a:pt x="38673" y="6036"/>
                    <a:pt x="35414" y="3379"/>
                    <a:pt x="31655" y="1725"/>
                  </a:cubicBezTo>
                  <a:cubicBezTo>
                    <a:pt x="28997" y="536"/>
                    <a:pt x="26049" y="0"/>
                    <a:pt x="23060" y="0"/>
                  </a:cubicBezTo>
                  <a:close/>
                </a:path>
              </a:pathLst>
            </a:custGeom>
            <a:solidFill>
              <a:srgbClr val="DC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9" name="Google Shape;209;p32"/>
            <p:cNvSpPr/>
            <p:nvPr/>
          </p:nvSpPr>
          <p:spPr>
            <a:xfrm>
              <a:off x="2351325" y="1154775"/>
              <a:ext cx="422025" cy="193875"/>
            </a:xfrm>
            <a:custGeom>
              <a:avLst/>
              <a:gdLst/>
              <a:ahLst/>
              <a:cxnLst/>
              <a:rect l="l" t="t" r="r" b="b"/>
              <a:pathLst>
                <a:path w="16881" h="7755" extrusionOk="0">
                  <a:moveTo>
                    <a:pt x="16780" y="1"/>
                  </a:moveTo>
                  <a:cubicBezTo>
                    <a:pt x="11216" y="2532"/>
                    <a:pt x="5652" y="5038"/>
                    <a:pt x="89" y="7570"/>
                  </a:cubicBezTo>
                  <a:cubicBezTo>
                    <a:pt x="1" y="7614"/>
                    <a:pt x="67" y="7754"/>
                    <a:pt x="152" y="7754"/>
                  </a:cubicBezTo>
                  <a:cubicBezTo>
                    <a:pt x="164" y="7754"/>
                    <a:pt x="176" y="7751"/>
                    <a:pt x="189" y="7745"/>
                  </a:cubicBezTo>
                  <a:cubicBezTo>
                    <a:pt x="5753" y="5214"/>
                    <a:pt x="11317" y="2708"/>
                    <a:pt x="16881" y="176"/>
                  </a:cubicBezTo>
                  <a:cubicBezTo>
                    <a:pt x="16856" y="126"/>
                    <a:pt x="16830" y="76"/>
                    <a:pt x="16805" y="51"/>
                  </a:cubicBezTo>
                  <a:cubicBezTo>
                    <a:pt x="16805" y="26"/>
                    <a:pt x="16780" y="1"/>
                    <a:pt x="16780" y="1"/>
                  </a:cubicBezTo>
                  <a:close/>
                </a:path>
              </a:pathLst>
            </a:custGeom>
            <a:solidFill>
              <a:srgbClr val="C65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0" name="Google Shape;210;p32"/>
            <p:cNvSpPr/>
            <p:nvPr/>
          </p:nvSpPr>
          <p:spPr>
            <a:xfrm>
              <a:off x="2235650" y="859050"/>
              <a:ext cx="220650" cy="412075"/>
            </a:xfrm>
            <a:custGeom>
              <a:avLst/>
              <a:gdLst/>
              <a:ahLst/>
              <a:cxnLst/>
              <a:rect l="l" t="t" r="r" b="b"/>
              <a:pathLst>
                <a:path w="8826" h="16483" extrusionOk="0">
                  <a:moveTo>
                    <a:pt x="8625" y="0"/>
                  </a:moveTo>
                  <a:cubicBezTo>
                    <a:pt x="5768" y="5439"/>
                    <a:pt x="2911" y="10877"/>
                    <a:pt x="54" y="16341"/>
                  </a:cubicBezTo>
                  <a:cubicBezTo>
                    <a:pt x="1" y="16412"/>
                    <a:pt x="73" y="16483"/>
                    <a:pt x="146" y="16483"/>
                  </a:cubicBezTo>
                  <a:cubicBezTo>
                    <a:pt x="177" y="16483"/>
                    <a:pt x="207" y="16471"/>
                    <a:pt x="229" y="16441"/>
                  </a:cubicBezTo>
                  <a:lnTo>
                    <a:pt x="8826" y="100"/>
                  </a:lnTo>
                  <a:cubicBezTo>
                    <a:pt x="8751" y="75"/>
                    <a:pt x="8701" y="25"/>
                    <a:pt x="8625" y="0"/>
                  </a:cubicBezTo>
                  <a:close/>
                </a:path>
              </a:pathLst>
            </a:custGeom>
            <a:solidFill>
              <a:srgbClr val="C65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1" name="Google Shape;211;p32"/>
            <p:cNvSpPr/>
            <p:nvPr/>
          </p:nvSpPr>
          <p:spPr>
            <a:xfrm>
              <a:off x="2092250" y="828975"/>
              <a:ext cx="111925" cy="447600"/>
            </a:xfrm>
            <a:custGeom>
              <a:avLst/>
              <a:gdLst/>
              <a:ahLst/>
              <a:cxnLst/>
              <a:rect l="l" t="t" r="r" b="b"/>
              <a:pathLst>
                <a:path w="4477" h="17904" extrusionOk="0">
                  <a:moveTo>
                    <a:pt x="201" y="0"/>
                  </a:moveTo>
                  <a:cubicBezTo>
                    <a:pt x="126" y="0"/>
                    <a:pt x="76" y="25"/>
                    <a:pt x="0" y="25"/>
                  </a:cubicBezTo>
                  <a:cubicBezTo>
                    <a:pt x="1429" y="5965"/>
                    <a:pt x="2832" y="11905"/>
                    <a:pt x="4261" y="17820"/>
                  </a:cubicBezTo>
                  <a:cubicBezTo>
                    <a:pt x="4271" y="17879"/>
                    <a:pt x="4308" y="17903"/>
                    <a:pt x="4348" y="17903"/>
                  </a:cubicBezTo>
                  <a:cubicBezTo>
                    <a:pt x="4409" y="17903"/>
                    <a:pt x="4477" y="17846"/>
                    <a:pt x="4462" y="17770"/>
                  </a:cubicBezTo>
                  <a:cubicBezTo>
                    <a:pt x="3033" y="11855"/>
                    <a:pt x="1629" y="5915"/>
                    <a:pt x="201" y="0"/>
                  </a:cubicBezTo>
                  <a:close/>
                </a:path>
              </a:pathLst>
            </a:custGeom>
            <a:solidFill>
              <a:srgbClr val="C65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2" name="Google Shape;212;p32"/>
            <p:cNvSpPr/>
            <p:nvPr/>
          </p:nvSpPr>
          <p:spPr>
            <a:xfrm>
              <a:off x="1749525" y="1026325"/>
              <a:ext cx="351100" cy="253000"/>
            </a:xfrm>
            <a:custGeom>
              <a:avLst/>
              <a:gdLst/>
              <a:ahLst/>
              <a:cxnLst/>
              <a:rect l="l" t="t" r="r" b="b"/>
              <a:pathLst>
                <a:path w="14044" h="10120" extrusionOk="0">
                  <a:moveTo>
                    <a:pt x="125" y="1"/>
                  </a:moveTo>
                  <a:cubicBezTo>
                    <a:pt x="100" y="51"/>
                    <a:pt x="50" y="101"/>
                    <a:pt x="0" y="151"/>
                  </a:cubicBezTo>
                  <a:cubicBezTo>
                    <a:pt x="4687" y="3384"/>
                    <a:pt x="9298" y="6693"/>
                    <a:pt x="13860" y="10101"/>
                  </a:cubicBezTo>
                  <a:cubicBezTo>
                    <a:pt x="13877" y="10114"/>
                    <a:pt x="13894" y="10120"/>
                    <a:pt x="13910" y="10120"/>
                  </a:cubicBezTo>
                  <a:cubicBezTo>
                    <a:pt x="13988" y="10120"/>
                    <a:pt x="14043" y="9988"/>
                    <a:pt x="13960" y="9926"/>
                  </a:cubicBezTo>
                  <a:cubicBezTo>
                    <a:pt x="9399" y="6542"/>
                    <a:pt x="4787" y="3234"/>
                    <a:pt x="125" y="1"/>
                  </a:cubicBezTo>
                  <a:close/>
                </a:path>
              </a:pathLst>
            </a:custGeom>
            <a:solidFill>
              <a:srgbClr val="C65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3" name="Google Shape;213;p32"/>
            <p:cNvSpPr/>
            <p:nvPr/>
          </p:nvSpPr>
          <p:spPr>
            <a:xfrm>
              <a:off x="1669950" y="1372150"/>
              <a:ext cx="455350" cy="92800"/>
            </a:xfrm>
            <a:custGeom>
              <a:avLst/>
              <a:gdLst/>
              <a:ahLst/>
              <a:cxnLst/>
              <a:rect l="l" t="t" r="r" b="b"/>
              <a:pathLst>
                <a:path w="18214" h="3712" extrusionOk="0">
                  <a:moveTo>
                    <a:pt x="18066" y="0"/>
                  </a:moveTo>
                  <a:cubicBezTo>
                    <a:pt x="18060" y="0"/>
                    <a:pt x="18053" y="1"/>
                    <a:pt x="18045" y="3"/>
                  </a:cubicBezTo>
                  <a:cubicBezTo>
                    <a:pt x="12005" y="1055"/>
                    <a:pt x="5990" y="2233"/>
                    <a:pt x="0" y="3511"/>
                  </a:cubicBezTo>
                  <a:cubicBezTo>
                    <a:pt x="0" y="3587"/>
                    <a:pt x="0" y="3662"/>
                    <a:pt x="25" y="3712"/>
                  </a:cubicBezTo>
                  <a:cubicBezTo>
                    <a:pt x="6015" y="2434"/>
                    <a:pt x="12055" y="1256"/>
                    <a:pt x="18095" y="203"/>
                  </a:cubicBezTo>
                  <a:cubicBezTo>
                    <a:pt x="18213" y="180"/>
                    <a:pt x="18176" y="0"/>
                    <a:pt x="18066" y="0"/>
                  </a:cubicBezTo>
                  <a:close/>
                </a:path>
              </a:pathLst>
            </a:custGeom>
            <a:solidFill>
              <a:srgbClr val="C65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4" name="Google Shape;214;p32"/>
            <p:cNvSpPr/>
            <p:nvPr/>
          </p:nvSpPr>
          <p:spPr>
            <a:xfrm>
              <a:off x="1826575" y="1454450"/>
              <a:ext cx="359150" cy="320025"/>
            </a:xfrm>
            <a:custGeom>
              <a:avLst/>
              <a:gdLst/>
              <a:ahLst/>
              <a:cxnLst/>
              <a:rect l="l" t="t" r="r" b="b"/>
              <a:pathLst>
                <a:path w="14366" h="12801" extrusionOk="0">
                  <a:moveTo>
                    <a:pt x="14222" y="1"/>
                  </a:moveTo>
                  <a:cubicBezTo>
                    <a:pt x="14203" y="1"/>
                    <a:pt x="14183" y="6"/>
                    <a:pt x="14161" y="19"/>
                  </a:cubicBezTo>
                  <a:cubicBezTo>
                    <a:pt x="10552" y="2701"/>
                    <a:pt x="7094" y="5608"/>
                    <a:pt x="3835" y="8716"/>
                  </a:cubicBezTo>
                  <a:cubicBezTo>
                    <a:pt x="2532" y="9994"/>
                    <a:pt x="1279" y="11347"/>
                    <a:pt x="1" y="12651"/>
                  </a:cubicBezTo>
                  <a:cubicBezTo>
                    <a:pt x="51" y="12701"/>
                    <a:pt x="101" y="12751"/>
                    <a:pt x="151" y="12801"/>
                  </a:cubicBezTo>
                  <a:cubicBezTo>
                    <a:pt x="1254" y="11648"/>
                    <a:pt x="2332" y="10495"/>
                    <a:pt x="3459" y="9392"/>
                  </a:cubicBezTo>
                  <a:cubicBezTo>
                    <a:pt x="6843" y="6059"/>
                    <a:pt x="10477" y="3001"/>
                    <a:pt x="14261" y="194"/>
                  </a:cubicBezTo>
                  <a:cubicBezTo>
                    <a:pt x="14365" y="132"/>
                    <a:pt x="14314" y="1"/>
                    <a:pt x="14222" y="1"/>
                  </a:cubicBezTo>
                  <a:close/>
                </a:path>
              </a:pathLst>
            </a:custGeom>
            <a:solidFill>
              <a:srgbClr val="C65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5" name="Google Shape;215;p32"/>
            <p:cNvSpPr/>
            <p:nvPr/>
          </p:nvSpPr>
          <p:spPr>
            <a:xfrm>
              <a:off x="2226325" y="1444425"/>
              <a:ext cx="40750" cy="442225"/>
            </a:xfrm>
            <a:custGeom>
              <a:avLst/>
              <a:gdLst/>
              <a:ahLst/>
              <a:cxnLst/>
              <a:rect l="l" t="t" r="r" b="b"/>
              <a:pathLst>
                <a:path w="1630" h="17689" extrusionOk="0">
                  <a:moveTo>
                    <a:pt x="101" y="0"/>
                  </a:moveTo>
                  <a:cubicBezTo>
                    <a:pt x="51" y="0"/>
                    <a:pt x="1" y="31"/>
                    <a:pt x="1" y="94"/>
                  </a:cubicBezTo>
                  <a:cubicBezTo>
                    <a:pt x="477" y="5959"/>
                    <a:pt x="953" y="11824"/>
                    <a:pt x="1429" y="17688"/>
                  </a:cubicBezTo>
                  <a:lnTo>
                    <a:pt x="1630" y="17688"/>
                  </a:lnTo>
                  <a:cubicBezTo>
                    <a:pt x="1154" y="11824"/>
                    <a:pt x="677" y="5959"/>
                    <a:pt x="201" y="94"/>
                  </a:cubicBezTo>
                  <a:cubicBezTo>
                    <a:pt x="201" y="31"/>
                    <a:pt x="151" y="0"/>
                    <a:pt x="101" y="0"/>
                  </a:cubicBezTo>
                  <a:close/>
                </a:path>
              </a:pathLst>
            </a:custGeom>
            <a:solidFill>
              <a:srgbClr val="C65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6" name="Google Shape;216;p32"/>
            <p:cNvSpPr/>
            <p:nvPr/>
          </p:nvSpPr>
          <p:spPr>
            <a:xfrm>
              <a:off x="2273750" y="1429400"/>
              <a:ext cx="439450" cy="254850"/>
            </a:xfrm>
            <a:custGeom>
              <a:avLst/>
              <a:gdLst/>
              <a:ahLst/>
              <a:cxnLst/>
              <a:rect l="l" t="t" r="r" b="b"/>
              <a:pathLst>
                <a:path w="17578" h="10194" extrusionOk="0">
                  <a:moveTo>
                    <a:pt x="134" y="0"/>
                  </a:moveTo>
                  <a:cubicBezTo>
                    <a:pt x="55" y="0"/>
                    <a:pt x="1" y="131"/>
                    <a:pt x="84" y="194"/>
                  </a:cubicBezTo>
                  <a:cubicBezTo>
                    <a:pt x="5723" y="3803"/>
                    <a:pt x="11512" y="7111"/>
                    <a:pt x="17427" y="10194"/>
                  </a:cubicBezTo>
                  <a:cubicBezTo>
                    <a:pt x="17477" y="10144"/>
                    <a:pt x="17527" y="10094"/>
                    <a:pt x="17578" y="10044"/>
                  </a:cubicBezTo>
                  <a:cubicBezTo>
                    <a:pt x="11638" y="6961"/>
                    <a:pt x="5848" y="3627"/>
                    <a:pt x="184" y="18"/>
                  </a:cubicBezTo>
                  <a:cubicBezTo>
                    <a:pt x="167" y="6"/>
                    <a:pt x="150" y="0"/>
                    <a:pt x="134" y="0"/>
                  </a:cubicBezTo>
                  <a:close/>
                </a:path>
              </a:pathLst>
            </a:custGeom>
            <a:solidFill>
              <a:srgbClr val="C65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7" name="Google Shape;217;p32"/>
            <p:cNvSpPr/>
            <p:nvPr/>
          </p:nvSpPr>
          <p:spPr>
            <a:xfrm>
              <a:off x="2325325" y="1393500"/>
              <a:ext cx="480600" cy="26350"/>
            </a:xfrm>
            <a:custGeom>
              <a:avLst/>
              <a:gdLst/>
              <a:ahLst/>
              <a:cxnLst/>
              <a:rect l="l" t="t" r="r" b="b"/>
              <a:pathLst>
                <a:path w="19224" h="1054" extrusionOk="0">
                  <a:moveTo>
                    <a:pt x="126" y="1"/>
                  </a:moveTo>
                  <a:cubicBezTo>
                    <a:pt x="1" y="1"/>
                    <a:pt x="1" y="201"/>
                    <a:pt x="126" y="201"/>
                  </a:cubicBezTo>
                  <a:lnTo>
                    <a:pt x="19199" y="1053"/>
                  </a:lnTo>
                  <a:cubicBezTo>
                    <a:pt x="19199" y="978"/>
                    <a:pt x="19199" y="928"/>
                    <a:pt x="19224" y="853"/>
                  </a:cubicBezTo>
                  <a:cubicBezTo>
                    <a:pt x="12858" y="577"/>
                    <a:pt x="6492" y="276"/>
                    <a:pt x="126" y="1"/>
                  </a:cubicBezTo>
                  <a:close/>
                </a:path>
              </a:pathLst>
            </a:custGeom>
            <a:solidFill>
              <a:srgbClr val="C65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8" name="Google Shape;218;p32"/>
            <p:cNvSpPr/>
            <p:nvPr/>
          </p:nvSpPr>
          <p:spPr>
            <a:xfrm>
              <a:off x="1889875" y="1106125"/>
              <a:ext cx="624075" cy="557450"/>
            </a:xfrm>
            <a:custGeom>
              <a:avLst/>
              <a:gdLst/>
              <a:ahLst/>
              <a:cxnLst/>
              <a:rect l="l" t="t" r="r" b="b"/>
              <a:pathLst>
                <a:path w="24963" h="22298" extrusionOk="0">
                  <a:moveTo>
                    <a:pt x="12454" y="0"/>
                  </a:moveTo>
                  <a:cubicBezTo>
                    <a:pt x="12220" y="0"/>
                    <a:pt x="11987" y="6"/>
                    <a:pt x="11755" y="17"/>
                  </a:cubicBezTo>
                  <a:cubicBezTo>
                    <a:pt x="9048" y="167"/>
                    <a:pt x="6366" y="1170"/>
                    <a:pt x="4386" y="2924"/>
                  </a:cubicBezTo>
                  <a:cubicBezTo>
                    <a:pt x="2105" y="4929"/>
                    <a:pt x="952" y="7761"/>
                    <a:pt x="476" y="10619"/>
                  </a:cubicBezTo>
                  <a:cubicBezTo>
                    <a:pt x="100" y="12749"/>
                    <a:pt x="0" y="15155"/>
                    <a:pt x="978" y="17185"/>
                  </a:cubicBezTo>
                  <a:cubicBezTo>
                    <a:pt x="2155" y="19591"/>
                    <a:pt x="4562" y="20944"/>
                    <a:pt x="7143" y="21546"/>
                  </a:cubicBezTo>
                  <a:cubicBezTo>
                    <a:pt x="9089" y="22009"/>
                    <a:pt x="11069" y="22297"/>
                    <a:pt x="13030" y="22297"/>
                  </a:cubicBezTo>
                  <a:cubicBezTo>
                    <a:pt x="15210" y="22297"/>
                    <a:pt x="17365" y="21941"/>
                    <a:pt x="19424" y="21070"/>
                  </a:cubicBezTo>
                  <a:cubicBezTo>
                    <a:pt x="21730" y="20092"/>
                    <a:pt x="23283" y="18213"/>
                    <a:pt x="23985" y="15932"/>
                  </a:cubicBezTo>
                  <a:cubicBezTo>
                    <a:pt x="24963" y="12774"/>
                    <a:pt x="24511" y="9541"/>
                    <a:pt x="23409" y="6483"/>
                  </a:cubicBezTo>
                  <a:cubicBezTo>
                    <a:pt x="23133" y="5756"/>
                    <a:pt x="22807" y="5030"/>
                    <a:pt x="22406" y="4378"/>
                  </a:cubicBezTo>
                  <a:cubicBezTo>
                    <a:pt x="21930" y="3626"/>
                    <a:pt x="21329" y="2949"/>
                    <a:pt x="20552" y="2423"/>
                  </a:cubicBezTo>
                  <a:cubicBezTo>
                    <a:pt x="18234" y="847"/>
                    <a:pt x="15317" y="0"/>
                    <a:pt x="1245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9" name="Google Shape;219;p32"/>
            <p:cNvSpPr/>
            <p:nvPr/>
          </p:nvSpPr>
          <p:spPr>
            <a:xfrm>
              <a:off x="1854775" y="1035225"/>
              <a:ext cx="240500" cy="194775"/>
            </a:xfrm>
            <a:custGeom>
              <a:avLst/>
              <a:gdLst/>
              <a:ahLst/>
              <a:cxnLst/>
              <a:rect l="l" t="t" r="r" b="b"/>
              <a:pathLst>
                <a:path w="9620" h="7791" extrusionOk="0">
                  <a:moveTo>
                    <a:pt x="5666" y="0"/>
                  </a:moveTo>
                  <a:cubicBezTo>
                    <a:pt x="5258" y="0"/>
                    <a:pt x="4814" y="85"/>
                    <a:pt x="4336" y="272"/>
                  </a:cubicBezTo>
                  <a:cubicBezTo>
                    <a:pt x="3935" y="422"/>
                    <a:pt x="3534" y="622"/>
                    <a:pt x="3184" y="898"/>
                  </a:cubicBezTo>
                  <a:cubicBezTo>
                    <a:pt x="1" y="3555"/>
                    <a:pt x="3133" y="7540"/>
                    <a:pt x="6417" y="7790"/>
                  </a:cubicBezTo>
                  <a:lnTo>
                    <a:pt x="8547" y="6537"/>
                  </a:lnTo>
                  <a:cubicBezTo>
                    <a:pt x="9620" y="4063"/>
                    <a:pt x="8493" y="0"/>
                    <a:pt x="5666"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0" name="Google Shape;220;p32"/>
            <p:cNvSpPr/>
            <p:nvPr/>
          </p:nvSpPr>
          <p:spPr>
            <a:xfrm>
              <a:off x="1929930" y="1081751"/>
              <a:ext cx="85875" cy="101825"/>
            </a:xfrm>
            <a:custGeom>
              <a:avLst/>
              <a:gdLst/>
              <a:ahLst/>
              <a:cxnLst/>
              <a:rect l="l" t="t" r="r" b="b"/>
              <a:pathLst>
                <a:path w="3435" h="4073" extrusionOk="0">
                  <a:moveTo>
                    <a:pt x="1976" y="1"/>
                  </a:moveTo>
                  <a:cubicBezTo>
                    <a:pt x="1866" y="1"/>
                    <a:pt x="1757" y="14"/>
                    <a:pt x="1655" y="38"/>
                  </a:cubicBezTo>
                  <a:cubicBezTo>
                    <a:pt x="1153" y="113"/>
                    <a:pt x="677" y="339"/>
                    <a:pt x="326" y="715"/>
                  </a:cubicBezTo>
                  <a:cubicBezTo>
                    <a:pt x="126" y="940"/>
                    <a:pt x="1" y="1241"/>
                    <a:pt x="1" y="1542"/>
                  </a:cubicBezTo>
                  <a:cubicBezTo>
                    <a:pt x="1" y="1767"/>
                    <a:pt x="101" y="1968"/>
                    <a:pt x="201" y="2168"/>
                  </a:cubicBezTo>
                  <a:cubicBezTo>
                    <a:pt x="727" y="3146"/>
                    <a:pt x="1730" y="3872"/>
                    <a:pt x="2833" y="4073"/>
                  </a:cubicBezTo>
                  <a:lnTo>
                    <a:pt x="3409" y="3522"/>
                  </a:lnTo>
                  <a:cubicBezTo>
                    <a:pt x="3434" y="2594"/>
                    <a:pt x="3284" y="1642"/>
                    <a:pt x="2933" y="740"/>
                  </a:cubicBezTo>
                  <a:cubicBezTo>
                    <a:pt x="2858" y="564"/>
                    <a:pt x="2783" y="364"/>
                    <a:pt x="2632" y="238"/>
                  </a:cubicBezTo>
                  <a:cubicBezTo>
                    <a:pt x="2460" y="66"/>
                    <a:pt x="2217" y="1"/>
                    <a:pt x="1976" y="1"/>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1" name="Google Shape;221;p32"/>
            <p:cNvSpPr/>
            <p:nvPr/>
          </p:nvSpPr>
          <p:spPr>
            <a:xfrm>
              <a:off x="2367925" y="1050650"/>
              <a:ext cx="218200" cy="177400"/>
            </a:xfrm>
            <a:custGeom>
              <a:avLst/>
              <a:gdLst/>
              <a:ahLst/>
              <a:cxnLst/>
              <a:rect l="l" t="t" r="r" b="b"/>
              <a:pathLst>
                <a:path w="8728" h="7096" extrusionOk="0">
                  <a:moveTo>
                    <a:pt x="4280" y="1"/>
                  </a:moveTo>
                  <a:cubicBezTo>
                    <a:pt x="2135" y="1"/>
                    <a:pt x="108" y="2321"/>
                    <a:pt x="1" y="4667"/>
                  </a:cubicBezTo>
                  <a:lnTo>
                    <a:pt x="1304" y="6747"/>
                  </a:lnTo>
                  <a:cubicBezTo>
                    <a:pt x="1891" y="6982"/>
                    <a:pt x="2559" y="7095"/>
                    <a:pt x="3239" y="7095"/>
                  </a:cubicBezTo>
                  <a:cubicBezTo>
                    <a:pt x="5899" y="7095"/>
                    <a:pt x="8727" y="5361"/>
                    <a:pt x="7470" y="2386"/>
                  </a:cubicBezTo>
                  <a:cubicBezTo>
                    <a:pt x="7294" y="1960"/>
                    <a:pt x="7094" y="1584"/>
                    <a:pt x="6793" y="1259"/>
                  </a:cubicBezTo>
                  <a:cubicBezTo>
                    <a:pt x="6013" y="371"/>
                    <a:pt x="5137" y="1"/>
                    <a:pt x="4280"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2" name="Google Shape;222;p32"/>
            <p:cNvSpPr/>
            <p:nvPr/>
          </p:nvSpPr>
          <p:spPr>
            <a:xfrm>
              <a:off x="2401150" y="1114000"/>
              <a:ext cx="101525" cy="86550"/>
            </a:xfrm>
            <a:custGeom>
              <a:avLst/>
              <a:gdLst/>
              <a:ahLst/>
              <a:cxnLst/>
              <a:rect l="l" t="t" r="r" b="b"/>
              <a:pathLst>
                <a:path w="4061" h="3462" extrusionOk="0">
                  <a:moveTo>
                    <a:pt x="2498" y="0"/>
                  </a:moveTo>
                  <a:cubicBezTo>
                    <a:pt x="2476" y="0"/>
                    <a:pt x="2453" y="1"/>
                    <a:pt x="2431" y="3"/>
                  </a:cubicBezTo>
                  <a:cubicBezTo>
                    <a:pt x="2206" y="28"/>
                    <a:pt x="2005" y="128"/>
                    <a:pt x="1830" y="228"/>
                  </a:cubicBezTo>
                  <a:cubicBezTo>
                    <a:pt x="852" y="780"/>
                    <a:pt x="151" y="1807"/>
                    <a:pt x="0" y="2910"/>
                  </a:cubicBezTo>
                  <a:lnTo>
                    <a:pt x="552" y="3461"/>
                  </a:lnTo>
                  <a:cubicBezTo>
                    <a:pt x="1504" y="3461"/>
                    <a:pt x="2431" y="3286"/>
                    <a:pt x="3309" y="2935"/>
                  </a:cubicBezTo>
                  <a:cubicBezTo>
                    <a:pt x="3509" y="2860"/>
                    <a:pt x="3685" y="2760"/>
                    <a:pt x="3835" y="2609"/>
                  </a:cubicBezTo>
                  <a:cubicBezTo>
                    <a:pt x="4060" y="2334"/>
                    <a:pt x="4060" y="1958"/>
                    <a:pt x="3985" y="1607"/>
                  </a:cubicBezTo>
                  <a:cubicBezTo>
                    <a:pt x="3910" y="1131"/>
                    <a:pt x="3659" y="654"/>
                    <a:pt x="3284" y="329"/>
                  </a:cubicBezTo>
                  <a:cubicBezTo>
                    <a:pt x="3051" y="143"/>
                    <a:pt x="2776" y="0"/>
                    <a:pt x="2498" y="0"/>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3" name="Google Shape;223;p32"/>
            <p:cNvSpPr/>
            <p:nvPr/>
          </p:nvSpPr>
          <p:spPr>
            <a:xfrm>
              <a:off x="2089750" y="1106375"/>
              <a:ext cx="184225" cy="290925"/>
            </a:xfrm>
            <a:custGeom>
              <a:avLst/>
              <a:gdLst/>
              <a:ahLst/>
              <a:cxnLst/>
              <a:rect l="l" t="t" r="r" b="b"/>
              <a:pathLst>
                <a:path w="7369" h="11637" extrusionOk="0">
                  <a:moveTo>
                    <a:pt x="4702" y="1"/>
                  </a:moveTo>
                  <a:cubicBezTo>
                    <a:pt x="4563" y="1"/>
                    <a:pt x="4424" y="3"/>
                    <a:pt x="4286" y="7"/>
                  </a:cubicBezTo>
                  <a:lnTo>
                    <a:pt x="0" y="9556"/>
                  </a:lnTo>
                  <a:lnTo>
                    <a:pt x="176" y="9807"/>
                  </a:lnTo>
                  <a:lnTo>
                    <a:pt x="2281" y="11636"/>
                  </a:lnTo>
                  <a:lnTo>
                    <a:pt x="7369" y="10408"/>
                  </a:lnTo>
                  <a:lnTo>
                    <a:pt x="6842" y="182"/>
                  </a:lnTo>
                  <a:cubicBezTo>
                    <a:pt x="6149" y="56"/>
                    <a:pt x="5421" y="1"/>
                    <a:pt x="4702" y="1"/>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4" name="Google Shape;224;p32"/>
            <p:cNvSpPr/>
            <p:nvPr/>
          </p:nvSpPr>
          <p:spPr>
            <a:xfrm>
              <a:off x="1956900" y="1380200"/>
              <a:ext cx="99025" cy="70450"/>
            </a:xfrm>
            <a:custGeom>
              <a:avLst/>
              <a:gdLst/>
              <a:ahLst/>
              <a:cxnLst/>
              <a:rect l="l" t="t" r="r" b="b"/>
              <a:pathLst>
                <a:path w="3961" h="2818" extrusionOk="0">
                  <a:moveTo>
                    <a:pt x="1542" y="1"/>
                  </a:moveTo>
                  <a:cubicBezTo>
                    <a:pt x="1226" y="1"/>
                    <a:pt x="919" y="66"/>
                    <a:pt x="652" y="207"/>
                  </a:cubicBezTo>
                  <a:cubicBezTo>
                    <a:pt x="276" y="382"/>
                    <a:pt x="1" y="783"/>
                    <a:pt x="26" y="1184"/>
                  </a:cubicBezTo>
                  <a:cubicBezTo>
                    <a:pt x="51" y="1510"/>
                    <a:pt x="251" y="1811"/>
                    <a:pt x="452" y="2037"/>
                  </a:cubicBezTo>
                  <a:cubicBezTo>
                    <a:pt x="803" y="2387"/>
                    <a:pt x="1229" y="2663"/>
                    <a:pt x="1705" y="2763"/>
                  </a:cubicBezTo>
                  <a:cubicBezTo>
                    <a:pt x="1851" y="2800"/>
                    <a:pt x="2000" y="2817"/>
                    <a:pt x="2146" y="2817"/>
                  </a:cubicBezTo>
                  <a:cubicBezTo>
                    <a:pt x="2501" y="2817"/>
                    <a:pt x="2842" y="2715"/>
                    <a:pt x="3109" y="2538"/>
                  </a:cubicBezTo>
                  <a:cubicBezTo>
                    <a:pt x="3685" y="2187"/>
                    <a:pt x="3961" y="1535"/>
                    <a:pt x="3384" y="834"/>
                  </a:cubicBezTo>
                  <a:cubicBezTo>
                    <a:pt x="2971" y="317"/>
                    <a:pt x="2237" y="1"/>
                    <a:pt x="1542"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5" name="Google Shape;225;p32"/>
            <p:cNvSpPr/>
            <p:nvPr/>
          </p:nvSpPr>
          <p:spPr>
            <a:xfrm>
              <a:off x="2297750" y="1383950"/>
              <a:ext cx="98400" cy="68350"/>
            </a:xfrm>
            <a:custGeom>
              <a:avLst/>
              <a:gdLst/>
              <a:ahLst/>
              <a:cxnLst/>
              <a:rect l="l" t="t" r="r" b="b"/>
              <a:pathLst>
                <a:path w="3936" h="2734" extrusionOk="0">
                  <a:moveTo>
                    <a:pt x="2144" y="0"/>
                  </a:moveTo>
                  <a:cubicBezTo>
                    <a:pt x="1464" y="0"/>
                    <a:pt x="756" y="279"/>
                    <a:pt x="352" y="784"/>
                  </a:cubicBezTo>
                  <a:cubicBezTo>
                    <a:pt x="76" y="1110"/>
                    <a:pt x="1" y="1586"/>
                    <a:pt x="201" y="1937"/>
                  </a:cubicBezTo>
                  <a:cubicBezTo>
                    <a:pt x="352" y="2237"/>
                    <a:pt x="628" y="2413"/>
                    <a:pt x="928" y="2538"/>
                  </a:cubicBezTo>
                  <a:cubicBezTo>
                    <a:pt x="1241" y="2660"/>
                    <a:pt x="1591" y="2733"/>
                    <a:pt x="1935" y="2733"/>
                  </a:cubicBezTo>
                  <a:cubicBezTo>
                    <a:pt x="2086" y="2733"/>
                    <a:pt x="2236" y="2719"/>
                    <a:pt x="2382" y="2689"/>
                  </a:cubicBezTo>
                  <a:cubicBezTo>
                    <a:pt x="2858" y="2588"/>
                    <a:pt x="3309" y="2288"/>
                    <a:pt x="3560" y="1887"/>
                  </a:cubicBezTo>
                  <a:cubicBezTo>
                    <a:pt x="3936" y="1335"/>
                    <a:pt x="3911" y="633"/>
                    <a:pt x="3084" y="207"/>
                  </a:cubicBezTo>
                  <a:cubicBezTo>
                    <a:pt x="2803" y="67"/>
                    <a:pt x="2477" y="0"/>
                    <a:pt x="214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6" name="Google Shape;226;p32"/>
            <p:cNvSpPr/>
            <p:nvPr/>
          </p:nvSpPr>
          <p:spPr>
            <a:xfrm>
              <a:off x="2003275" y="1262525"/>
              <a:ext cx="82100" cy="83775"/>
            </a:xfrm>
            <a:custGeom>
              <a:avLst/>
              <a:gdLst/>
              <a:ahLst/>
              <a:cxnLst/>
              <a:rect l="l" t="t" r="r" b="b"/>
              <a:pathLst>
                <a:path w="3284" h="3351" extrusionOk="0">
                  <a:moveTo>
                    <a:pt x="223" y="1"/>
                  </a:moveTo>
                  <a:cubicBezTo>
                    <a:pt x="192" y="1"/>
                    <a:pt x="50" y="398"/>
                    <a:pt x="26" y="1054"/>
                  </a:cubicBezTo>
                  <a:cubicBezTo>
                    <a:pt x="0" y="1405"/>
                    <a:pt x="26" y="1806"/>
                    <a:pt x="151" y="2232"/>
                  </a:cubicBezTo>
                  <a:cubicBezTo>
                    <a:pt x="201" y="2458"/>
                    <a:pt x="301" y="2683"/>
                    <a:pt x="477" y="2884"/>
                  </a:cubicBezTo>
                  <a:cubicBezTo>
                    <a:pt x="652" y="3084"/>
                    <a:pt x="878" y="3260"/>
                    <a:pt x="1153" y="3335"/>
                  </a:cubicBezTo>
                  <a:cubicBezTo>
                    <a:pt x="1211" y="3345"/>
                    <a:pt x="1270" y="3350"/>
                    <a:pt x="1328" y="3350"/>
                  </a:cubicBezTo>
                  <a:cubicBezTo>
                    <a:pt x="1551" y="3350"/>
                    <a:pt x="1777" y="3279"/>
                    <a:pt x="1955" y="3160"/>
                  </a:cubicBezTo>
                  <a:cubicBezTo>
                    <a:pt x="2156" y="3009"/>
                    <a:pt x="2306" y="2834"/>
                    <a:pt x="2457" y="2633"/>
                  </a:cubicBezTo>
                  <a:cubicBezTo>
                    <a:pt x="2707" y="2282"/>
                    <a:pt x="2883" y="1906"/>
                    <a:pt x="3008" y="1606"/>
                  </a:cubicBezTo>
                  <a:cubicBezTo>
                    <a:pt x="3259" y="979"/>
                    <a:pt x="3284" y="553"/>
                    <a:pt x="3259" y="553"/>
                  </a:cubicBezTo>
                  <a:cubicBezTo>
                    <a:pt x="3257" y="552"/>
                    <a:pt x="3256" y="552"/>
                    <a:pt x="3254" y="552"/>
                  </a:cubicBezTo>
                  <a:cubicBezTo>
                    <a:pt x="3204" y="552"/>
                    <a:pt x="3125" y="947"/>
                    <a:pt x="2858" y="1530"/>
                  </a:cubicBezTo>
                  <a:cubicBezTo>
                    <a:pt x="2707" y="1831"/>
                    <a:pt x="2532" y="2157"/>
                    <a:pt x="2281" y="2508"/>
                  </a:cubicBezTo>
                  <a:cubicBezTo>
                    <a:pt x="2066" y="2809"/>
                    <a:pt x="1759" y="3110"/>
                    <a:pt x="1390" y="3110"/>
                  </a:cubicBezTo>
                  <a:cubicBezTo>
                    <a:pt x="1330" y="3110"/>
                    <a:pt x="1267" y="3102"/>
                    <a:pt x="1203" y="3084"/>
                  </a:cubicBezTo>
                  <a:cubicBezTo>
                    <a:pt x="752" y="2984"/>
                    <a:pt x="477" y="2583"/>
                    <a:pt x="351" y="2182"/>
                  </a:cubicBezTo>
                  <a:cubicBezTo>
                    <a:pt x="226" y="1781"/>
                    <a:pt x="201" y="1380"/>
                    <a:pt x="176" y="1054"/>
                  </a:cubicBezTo>
                  <a:cubicBezTo>
                    <a:pt x="176" y="403"/>
                    <a:pt x="276" y="2"/>
                    <a:pt x="226" y="2"/>
                  </a:cubicBezTo>
                  <a:cubicBezTo>
                    <a:pt x="225" y="1"/>
                    <a:pt x="224" y="1"/>
                    <a:pt x="223"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7" name="Google Shape;227;p32"/>
            <p:cNvSpPr/>
            <p:nvPr/>
          </p:nvSpPr>
          <p:spPr>
            <a:xfrm>
              <a:off x="2292125" y="1285100"/>
              <a:ext cx="89625" cy="87375"/>
            </a:xfrm>
            <a:custGeom>
              <a:avLst/>
              <a:gdLst/>
              <a:ahLst/>
              <a:cxnLst/>
              <a:rect l="l" t="t" r="r" b="b"/>
              <a:pathLst>
                <a:path w="3585" h="3495" extrusionOk="0">
                  <a:moveTo>
                    <a:pt x="151" y="1"/>
                  </a:moveTo>
                  <a:cubicBezTo>
                    <a:pt x="126" y="1"/>
                    <a:pt x="25" y="427"/>
                    <a:pt x="0" y="1129"/>
                  </a:cubicBezTo>
                  <a:cubicBezTo>
                    <a:pt x="25" y="1455"/>
                    <a:pt x="51" y="1881"/>
                    <a:pt x="201" y="2332"/>
                  </a:cubicBezTo>
                  <a:cubicBezTo>
                    <a:pt x="276" y="2557"/>
                    <a:pt x="401" y="2783"/>
                    <a:pt x="552" y="2983"/>
                  </a:cubicBezTo>
                  <a:cubicBezTo>
                    <a:pt x="702" y="3209"/>
                    <a:pt x="928" y="3409"/>
                    <a:pt x="1228" y="3485"/>
                  </a:cubicBezTo>
                  <a:cubicBezTo>
                    <a:pt x="1273" y="3491"/>
                    <a:pt x="1316" y="3495"/>
                    <a:pt x="1358" y="3495"/>
                  </a:cubicBezTo>
                  <a:cubicBezTo>
                    <a:pt x="1628" y="3495"/>
                    <a:pt x="1857" y="3367"/>
                    <a:pt x="2030" y="3259"/>
                  </a:cubicBezTo>
                  <a:cubicBezTo>
                    <a:pt x="2256" y="3109"/>
                    <a:pt x="2431" y="2933"/>
                    <a:pt x="2607" y="2758"/>
                  </a:cubicBezTo>
                  <a:cubicBezTo>
                    <a:pt x="2908" y="2407"/>
                    <a:pt x="3108" y="2031"/>
                    <a:pt x="3233" y="1705"/>
                  </a:cubicBezTo>
                  <a:cubicBezTo>
                    <a:pt x="3509" y="1054"/>
                    <a:pt x="3584" y="653"/>
                    <a:pt x="3559" y="627"/>
                  </a:cubicBezTo>
                  <a:lnTo>
                    <a:pt x="3559" y="627"/>
                  </a:lnTo>
                  <a:cubicBezTo>
                    <a:pt x="3534" y="627"/>
                    <a:pt x="3384" y="1029"/>
                    <a:pt x="3083" y="1630"/>
                  </a:cubicBezTo>
                  <a:cubicBezTo>
                    <a:pt x="2933" y="1931"/>
                    <a:pt x="2732" y="2282"/>
                    <a:pt x="2431" y="2607"/>
                  </a:cubicBezTo>
                  <a:cubicBezTo>
                    <a:pt x="2281" y="2783"/>
                    <a:pt x="2106" y="2933"/>
                    <a:pt x="1905" y="3059"/>
                  </a:cubicBezTo>
                  <a:cubicBezTo>
                    <a:pt x="1761" y="3161"/>
                    <a:pt x="1567" y="3247"/>
                    <a:pt x="1391" y="3247"/>
                  </a:cubicBezTo>
                  <a:cubicBezTo>
                    <a:pt x="1352" y="3247"/>
                    <a:pt x="1315" y="3243"/>
                    <a:pt x="1279" y="3234"/>
                  </a:cubicBezTo>
                  <a:cubicBezTo>
                    <a:pt x="1053" y="3209"/>
                    <a:pt x="878" y="3034"/>
                    <a:pt x="727" y="2858"/>
                  </a:cubicBezTo>
                  <a:cubicBezTo>
                    <a:pt x="602" y="2658"/>
                    <a:pt x="502" y="2457"/>
                    <a:pt x="401" y="2257"/>
                  </a:cubicBezTo>
                  <a:cubicBezTo>
                    <a:pt x="251" y="1856"/>
                    <a:pt x="201" y="1455"/>
                    <a:pt x="176" y="1104"/>
                  </a:cubicBezTo>
                  <a:cubicBezTo>
                    <a:pt x="151" y="427"/>
                    <a:pt x="176" y="1"/>
                    <a:pt x="151"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8" name="Google Shape;228;p32"/>
            <p:cNvSpPr/>
            <p:nvPr/>
          </p:nvSpPr>
          <p:spPr>
            <a:xfrm>
              <a:off x="2145500" y="1415425"/>
              <a:ext cx="13825" cy="70225"/>
            </a:xfrm>
            <a:custGeom>
              <a:avLst/>
              <a:gdLst/>
              <a:ahLst/>
              <a:cxnLst/>
              <a:rect l="l" t="t" r="r" b="b"/>
              <a:pathLst>
                <a:path w="553" h="2809" extrusionOk="0">
                  <a:moveTo>
                    <a:pt x="477" y="1"/>
                  </a:moveTo>
                  <a:cubicBezTo>
                    <a:pt x="427" y="1"/>
                    <a:pt x="276" y="602"/>
                    <a:pt x="151" y="1379"/>
                  </a:cubicBezTo>
                  <a:cubicBezTo>
                    <a:pt x="51" y="2156"/>
                    <a:pt x="1" y="2783"/>
                    <a:pt x="51" y="2808"/>
                  </a:cubicBezTo>
                  <a:cubicBezTo>
                    <a:pt x="126" y="2808"/>
                    <a:pt x="276" y="2181"/>
                    <a:pt x="402" y="1430"/>
                  </a:cubicBezTo>
                  <a:cubicBezTo>
                    <a:pt x="502" y="653"/>
                    <a:pt x="552" y="26"/>
                    <a:pt x="477"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9" name="Google Shape;229;p32"/>
            <p:cNvSpPr/>
            <p:nvPr/>
          </p:nvSpPr>
          <p:spPr>
            <a:xfrm>
              <a:off x="2109175" y="1450525"/>
              <a:ext cx="85850" cy="40400"/>
            </a:xfrm>
            <a:custGeom>
              <a:avLst/>
              <a:gdLst/>
              <a:ahLst/>
              <a:cxnLst/>
              <a:rect l="l" t="t" r="r" b="b"/>
              <a:pathLst>
                <a:path w="3434" h="1616" extrusionOk="0">
                  <a:moveTo>
                    <a:pt x="50" y="1"/>
                  </a:moveTo>
                  <a:cubicBezTo>
                    <a:pt x="25" y="1"/>
                    <a:pt x="0" y="276"/>
                    <a:pt x="201" y="652"/>
                  </a:cubicBezTo>
                  <a:cubicBezTo>
                    <a:pt x="401" y="1028"/>
                    <a:pt x="852" y="1504"/>
                    <a:pt x="1529" y="1605"/>
                  </a:cubicBezTo>
                  <a:cubicBezTo>
                    <a:pt x="1598" y="1612"/>
                    <a:pt x="1667" y="1615"/>
                    <a:pt x="1733" y="1615"/>
                  </a:cubicBezTo>
                  <a:cubicBezTo>
                    <a:pt x="2342" y="1615"/>
                    <a:pt x="2834" y="1324"/>
                    <a:pt x="3083" y="1053"/>
                  </a:cubicBezTo>
                  <a:cubicBezTo>
                    <a:pt x="3384" y="727"/>
                    <a:pt x="3434" y="452"/>
                    <a:pt x="3409" y="452"/>
                  </a:cubicBezTo>
                  <a:cubicBezTo>
                    <a:pt x="3407" y="450"/>
                    <a:pt x="3406" y="450"/>
                    <a:pt x="3404" y="450"/>
                  </a:cubicBezTo>
                  <a:cubicBezTo>
                    <a:pt x="3371" y="450"/>
                    <a:pt x="3244" y="689"/>
                    <a:pt x="2957" y="928"/>
                  </a:cubicBezTo>
                  <a:cubicBezTo>
                    <a:pt x="2716" y="1148"/>
                    <a:pt x="2281" y="1367"/>
                    <a:pt x="1789" y="1367"/>
                  </a:cubicBezTo>
                  <a:cubicBezTo>
                    <a:pt x="1720" y="1367"/>
                    <a:pt x="1650" y="1363"/>
                    <a:pt x="1579" y="1354"/>
                  </a:cubicBezTo>
                  <a:cubicBezTo>
                    <a:pt x="1003" y="1279"/>
                    <a:pt x="551" y="878"/>
                    <a:pt x="351" y="577"/>
                  </a:cubicBezTo>
                  <a:cubicBezTo>
                    <a:pt x="125" y="251"/>
                    <a:pt x="75" y="1"/>
                    <a:pt x="50"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0" name="Google Shape;230;p32"/>
            <p:cNvSpPr/>
            <p:nvPr/>
          </p:nvSpPr>
          <p:spPr>
            <a:xfrm>
              <a:off x="1989500" y="1617075"/>
              <a:ext cx="161050" cy="185575"/>
            </a:xfrm>
            <a:custGeom>
              <a:avLst/>
              <a:gdLst/>
              <a:ahLst/>
              <a:cxnLst/>
              <a:rect l="l" t="t" r="r" b="b"/>
              <a:pathLst>
                <a:path w="6442" h="7423" extrusionOk="0">
                  <a:moveTo>
                    <a:pt x="2552" y="0"/>
                  </a:moveTo>
                  <a:cubicBezTo>
                    <a:pt x="1483" y="0"/>
                    <a:pt x="624" y="724"/>
                    <a:pt x="301" y="1935"/>
                  </a:cubicBezTo>
                  <a:cubicBezTo>
                    <a:pt x="100" y="2762"/>
                    <a:pt x="0" y="3639"/>
                    <a:pt x="25" y="4491"/>
                  </a:cubicBezTo>
                  <a:cubicBezTo>
                    <a:pt x="50" y="5419"/>
                    <a:pt x="276" y="6446"/>
                    <a:pt x="1053" y="7023"/>
                  </a:cubicBezTo>
                  <a:cubicBezTo>
                    <a:pt x="1447" y="7300"/>
                    <a:pt x="1922" y="7423"/>
                    <a:pt x="2408" y="7423"/>
                  </a:cubicBezTo>
                  <a:cubicBezTo>
                    <a:pt x="3065" y="7423"/>
                    <a:pt x="3742" y="7197"/>
                    <a:pt x="4261" y="6822"/>
                  </a:cubicBezTo>
                  <a:cubicBezTo>
                    <a:pt x="5188" y="6146"/>
                    <a:pt x="5739" y="5143"/>
                    <a:pt x="6266" y="4191"/>
                  </a:cubicBezTo>
                  <a:lnTo>
                    <a:pt x="6441" y="3414"/>
                  </a:lnTo>
                  <a:cubicBezTo>
                    <a:pt x="5840" y="2010"/>
                    <a:pt x="4837" y="632"/>
                    <a:pt x="3358" y="131"/>
                  </a:cubicBezTo>
                  <a:cubicBezTo>
                    <a:pt x="3080" y="43"/>
                    <a:pt x="2810" y="0"/>
                    <a:pt x="2552" y="0"/>
                  </a:cubicBezTo>
                  <a:close/>
                </a:path>
              </a:pathLst>
            </a:custGeom>
            <a:solidFill>
              <a:srgbClr val="BF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1" name="Google Shape;231;p32"/>
            <p:cNvSpPr/>
            <p:nvPr/>
          </p:nvSpPr>
          <p:spPr>
            <a:xfrm>
              <a:off x="2073450" y="1676650"/>
              <a:ext cx="60800" cy="25850"/>
            </a:xfrm>
            <a:custGeom>
              <a:avLst/>
              <a:gdLst/>
              <a:ahLst/>
              <a:cxnLst/>
              <a:rect l="l" t="t" r="r" b="b"/>
              <a:pathLst>
                <a:path w="2432" h="1034" extrusionOk="0">
                  <a:moveTo>
                    <a:pt x="32" y="1"/>
                  </a:moveTo>
                  <a:cubicBezTo>
                    <a:pt x="28" y="1"/>
                    <a:pt x="26" y="2"/>
                    <a:pt x="26" y="3"/>
                  </a:cubicBezTo>
                  <a:cubicBezTo>
                    <a:pt x="0" y="53"/>
                    <a:pt x="527" y="304"/>
                    <a:pt x="1178" y="605"/>
                  </a:cubicBezTo>
                  <a:cubicBezTo>
                    <a:pt x="1812" y="863"/>
                    <a:pt x="2336" y="1033"/>
                    <a:pt x="2400" y="1033"/>
                  </a:cubicBezTo>
                  <a:cubicBezTo>
                    <a:pt x="2404" y="1033"/>
                    <a:pt x="2407" y="1032"/>
                    <a:pt x="2407" y="1031"/>
                  </a:cubicBezTo>
                  <a:cubicBezTo>
                    <a:pt x="2432" y="981"/>
                    <a:pt x="1905" y="730"/>
                    <a:pt x="1254" y="454"/>
                  </a:cubicBezTo>
                  <a:cubicBezTo>
                    <a:pt x="620" y="173"/>
                    <a:pt x="96" y="1"/>
                    <a:pt x="32" y="1"/>
                  </a:cubicBezTo>
                  <a:close/>
                </a:path>
              </a:pathLst>
            </a:custGeom>
            <a:solidFill>
              <a:srgbClr val="A0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2" name="Google Shape;232;p32"/>
            <p:cNvSpPr/>
            <p:nvPr/>
          </p:nvSpPr>
          <p:spPr>
            <a:xfrm>
              <a:off x="2071575" y="1711000"/>
              <a:ext cx="73325" cy="30450"/>
            </a:xfrm>
            <a:custGeom>
              <a:avLst/>
              <a:gdLst/>
              <a:ahLst/>
              <a:cxnLst/>
              <a:rect l="l" t="t" r="r" b="b"/>
              <a:pathLst>
                <a:path w="2933" h="1218" extrusionOk="0">
                  <a:moveTo>
                    <a:pt x="2885" y="1"/>
                  </a:moveTo>
                  <a:cubicBezTo>
                    <a:pt x="2760" y="1"/>
                    <a:pt x="2156" y="216"/>
                    <a:pt x="1429" y="534"/>
                  </a:cubicBezTo>
                  <a:cubicBezTo>
                    <a:pt x="652" y="860"/>
                    <a:pt x="0" y="1186"/>
                    <a:pt x="25" y="1211"/>
                  </a:cubicBezTo>
                  <a:cubicBezTo>
                    <a:pt x="28" y="1215"/>
                    <a:pt x="34" y="1217"/>
                    <a:pt x="45" y="1217"/>
                  </a:cubicBezTo>
                  <a:cubicBezTo>
                    <a:pt x="164" y="1217"/>
                    <a:pt x="771" y="982"/>
                    <a:pt x="1504" y="684"/>
                  </a:cubicBezTo>
                  <a:cubicBezTo>
                    <a:pt x="2281" y="359"/>
                    <a:pt x="2933" y="33"/>
                    <a:pt x="2908" y="8"/>
                  </a:cubicBezTo>
                  <a:cubicBezTo>
                    <a:pt x="2905" y="3"/>
                    <a:pt x="2897" y="1"/>
                    <a:pt x="2885" y="1"/>
                  </a:cubicBezTo>
                  <a:close/>
                </a:path>
              </a:pathLst>
            </a:custGeom>
            <a:solidFill>
              <a:srgbClr val="A0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3" name="Google Shape;233;p32"/>
            <p:cNvSpPr/>
            <p:nvPr/>
          </p:nvSpPr>
          <p:spPr>
            <a:xfrm>
              <a:off x="2156775" y="1633925"/>
              <a:ext cx="158550" cy="185100"/>
            </a:xfrm>
            <a:custGeom>
              <a:avLst/>
              <a:gdLst/>
              <a:ahLst/>
              <a:cxnLst/>
              <a:rect l="l" t="t" r="r" b="b"/>
              <a:pathLst>
                <a:path w="6342" h="7404" extrusionOk="0">
                  <a:moveTo>
                    <a:pt x="3990" y="0"/>
                  </a:moveTo>
                  <a:cubicBezTo>
                    <a:pt x="3851" y="0"/>
                    <a:pt x="3707" y="11"/>
                    <a:pt x="3560" y="33"/>
                  </a:cubicBezTo>
                  <a:cubicBezTo>
                    <a:pt x="2031" y="259"/>
                    <a:pt x="803" y="1462"/>
                    <a:pt x="1" y="2765"/>
                  </a:cubicBezTo>
                  <a:lnTo>
                    <a:pt x="26" y="3542"/>
                  </a:lnTo>
                  <a:cubicBezTo>
                    <a:pt x="402" y="4594"/>
                    <a:pt x="778" y="5672"/>
                    <a:pt x="1580" y="6474"/>
                  </a:cubicBezTo>
                  <a:cubicBezTo>
                    <a:pt x="2142" y="7019"/>
                    <a:pt x="2950" y="7403"/>
                    <a:pt x="3738" y="7403"/>
                  </a:cubicBezTo>
                  <a:cubicBezTo>
                    <a:pt x="4073" y="7403"/>
                    <a:pt x="4405" y="7333"/>
                    <a:pt x="4713" y="7176"/>
                  </a:cubicBezTo>
                  <a:cubicBezTo>
                    <a:pt x="5565" y="6750"/>
                    <a:pt x="5966" y="5772"/>
                    <a:pt x="6141" y="4870"/>
                  </a:cubicBezTo>
                  <a:cubicBezTo>
                    <a:pt x="6317" y="4018"/>
                    <a:pt x="6342" y="3166"/>
                    <a:pt x="6267" y="2289"/>
                  </a:cubicBezTo>
                  <a:cubicBezTo>
                    <a:pt x="6154" y="910"/>
                    <a:pt x="5266" y="0"/>
                    <a:pt x="3990" y="0"/>
                  </a:cubicBezTo>
                  <a:close/>
                </a:path>
              </a:pathLst>
            </a:custGeom>
            <a:solidFill>
              <a:srgbClr val="BF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4" name="Google Shape;234;p32"/>
            <p:cNvSpPr/>
            <p:nvPr/>
          </p:nvSpPr>
          <p:spPr>
            <a:xfrm>
              <a:off x="2172450" y="1690175"/>
              <a:ext cx="63925" cy="15700"/>
            </a:xfrm>
            <a:custGeom>
              <a:avLst/>
              <a:gdLst/>
              <a:ahLst/>
              <a:cxnLst/>
              <a:rect l="l" t="t" r="r" b="b"/>
              <a:pathLst>
                <a:path w="2557" h="628" extrusionOk="0">
                  <a:moveTo>
                    <a:pt x="2496" y="1"/>
                  </a:moveTo>
                  <a:cubicBezTo>
                    <a:pt x="2327" y="1"/>
                    <a:pt x="1833" y="94"/>
                    <a:pt x="1254" y="239"/>
                  </a:cubicBezTo>
                  <a:cubicBezTo>
                    <a:pt x="577" y="389"/>
                    <a:pt x="0" y="565"/>
                    <a:pt x="25" y="615"/>
                  </a:cubicBezTo>
                  <a:cubicBezTo>
                    <a:pt x="25" y="624"/>
                    <a:pt x="43" y="628"/>
                    <a:pt x="76" y="628"/>
                  </a:cubicBezTo>
                  <a:cubicBezTo>
                    <a:pt x="230" y="628"/>
                    <a:pt x="724" y="534"/>
                    <a:pt x="1304" y="389"/>
                  </a:cubicBezTo>
                  <a:cubicBezTo>
                    <a:pt x="2005" y="214"/>
                    <a:pt x="2557" y="39"/>
                    <a:pt x="2557" y="14"/>
                  </a:cubicBezTo>
                  <a:cubicBezTo>
                    <a:pt x="2552" y="5"/>
                    <a:pt x="2531" y="1"/>
                    <a:pt x="2496" y="1"/>
                  </a:cubicBezTo>
                  <a:close/>
                </a:path>
              </a:pathLst>
            </a:custGeom>
            <a:solidFill>
              <a:srgbClr val="A0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5" name="Google Shape;235;p32"/>
            <p:cNvSpPr/>
            <p:nvPr/>
          </p:nvSpPr>
          <p:spPr>
            <a:xfrm>
              <a:off x="2160550" y="1712300"/>
              <a:ext cx="67050" cy="42175"/>
            </a:xfrm>
            <a:custGeom>
              <a:avLst/>
              <a:gdLst/>
              <a:ahLst/>
              <a:cxnLst/>
              <a:rect l="l" t="t" r="r" b="b"/>
              <a:pathLst>
                <a:path w="2682" h="1687" extrusionOk="0">
                  <a:moveTo>
                    <a:pt x="37" y="1"/>
                  </a:moveTo>
                  <a:cubicBezTo>
                    <a:pt x="31" y="1"/>
                    <a:pt x="27" y="3"/>
                    <a:pt x="25" y="6"/>
                  </a:cubicBezTo>
                  <a:cubicBezTo>
                    <a:pt x="0" y="31"/>
                    <a:pt x="577" y="457"/>
                    <a:pt x="1303" y="908"/>
                  </a:cubicBezTo>
                  <a:cubicBezTo>
                    <a:pt x="2006" y="1344"/>
                    <a:pt x="2591" y="1686"/>
                    <a:pt x="2652" y="1686"/>
                  </a:cubicBezTo>
                  <a:cubicBezTo>
                    <a:pt x="2655" y="1686"/>
                    <a:pt x="2656" y="1686"/>
                    <a:pt x="2657" y="1685"/>
                  </a:cubicBezTo>
                  <a:cubicBezTo>
                    <a:pt x="2682" y="1635"/>
                    <a:pt x="2131" y="1234"/>
                    <a:pt x="1404" y="758"/>
                  </a:cubicBezTo>
                  <a:cubicBezTo>
                    <a:pt x="723" y="335"/>
                    <a:pt x="131" y="1"/>
                    <a:pt x="37" y="1"/>
                  </a:cubicBezTo>
                  <a:close/>
                </a:path>
              </a:pathLst>
            </a:custGeom>
            <a:solidFill>
              <a:srgbClr val="A0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6" name="Google Shape;236;p32"/>
            <p:cNvSpPr/>
            <p:nvPr/>
          </p:nvSpPr>
          <p:spPr>
            <a:xfrm>
              <a:off x="2125450" y="1678025"/>
              <a:ext cx="46400" cy="71200"/>
            </a:xfrm>
            <a:custGeom>
              <a:avLst/>
              <a:gdLst/>
              <a:ahLst/>
              <a:cxnLst/>
              <a:rect l="l" t="t" r="r" b="b"/>
              <a:pathLst>
                <a:path w="1856" h="2848" extrusionOk="0">
                  <a:moveTo>
                    <a:pt x="1065" y="0"/>
                  </a:moveTo>
                  <a:cubicBezTo>
                    <a:pt x="815" y="0"/>
                    <a:pt x="570" y="136"/>
                    <a:pt x="402" y="374"/>
                  </a:cubicBezTo>
                  <a:cubicBezTo>
                    <a:pt x="251" y="600"/>
                    <a:pt x="176" y="850"/>
                    <a:pt x="126" y="1126"/>
                  </a:cubicBezTo>
                  <a:cubicBezTo>
                    <a:pt x="51" y="1527"/>
                    <a:pt x="1" y="1978"/>
                    <a:pt x="176" y="2329"/>
                  </a:cubicBezTo>
                  <a:cubicBezTo>
                    <a:pt x="311" y="2618"/>
                    <a:pt x="623" y="2848"/>
                    <a:pt x="931" y="2848"/>
                  </a:cubicBezTo>
                  <a:cubicBezTo>
                    <a:pt x="1024" y="2848"/>
                    <a:pt x="1117" y="2827"/>
                    <a:pt x="1204" y="2780"/>
                  </a:cubicBezTo>
                  <a:cubicBezTo>
                    <a:pt x="1429" y="2680"/>
                    <a:pt x="1555" y="2429"/>
                    <a:pt x="1655" y="2179"/>
                  </a:cubicBezTo>
                  <a:cubicBezTo>
                    <a:pt x="1755" y="1903"/>
                    <a:pt x="1830" y="1502"/>
                    <a:pt x="1855" y="1101"/>
                  </a:cubicBezTo>
                  <a:cubicBezTo>
                    <a:pt x="1855" y="775"/>
                    <a:pt x="1780" y="474"/>
                    <a:pt x="1630" y="274"/>
                  </a:cubicBezTo>
                  <a:cubicBezTo>
                    <a:pt x="1464" y="86"/>
                    <a:pt x="1263" y="0"/>
                    <a:pt x="1065" y="0"/>
                  </a:cubicBezTo>
                  <a:close/>
                </a:path>
              </a:pathLst>
            </a:custGeom>
            <a:solidFill>
              <a:srgbClr val="A0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7" name="Google Shape;237;p32"/>
            <p:cNvSpPr/>
            <p:nvPr/>
          </p:nvSpPr>
          <p:spPr>
            <a:xfrm>
              <a:off x="2089125" y="1328350"/>
              <a:ext cx="186725" cy="108975"/>
            </a:xfrm>
            <a:custGeom>
              <a:avLst/>
              <a:gdLst/>
              <a:ahLst/>
              <a:cxnLst/>
              <a:rect l="l" t="t" r="r" b="b"/>
              <a:pathLst>
                <a:path w="7469" h="4359" extrusionOk="0">
                  <a:moveTo>
                    <a:pt x="2682" y="0"/>
                  </a:moveTo>
                  <a:cubicBezTo>
                    <a:pt x="1830" y="25"/>
                    <a:pt x="977" y="151"/>
                    <a:pt x="201" y="527"/>
                  </a:cubicBezTo>
                  <a:cubicBezTo>
                    <a:pt x="150" y="577"/>
                    <a:pt x="75" y="602"/>
                    <a:pt x="25" y="677"/>
                  </a:cubicBezTo>
                  <a:cubicBezTo>
                    <a:pt x="0" y="752"/>
                    <a:pt x="25" y="827"/>
                    <a:pt x="50" y="903"/>
                  </a:cubicBezTo>
                  <a:cubicBezTo>
                    <a:pt x="150" y="1354"/>
                    <a:pt x="301" y="1805"/>
                    <a:pt x="551" y="2181"/>
                  </a:cubicBezTo>
                  <a:cubicBezTo>
                    <a:pt x="952" y="2832"/>
                    <a:pt x="1454" y="3359"/>
                    <a:pt x="2005" y="3885"/>
                  </a:cubicBezTo>
                  <a:cubicBezTo>
                    <a:pt x="2181" y="4060"/>
                    <a:pt x="2381" y="4236"/>
                    <a:pt x="2607" y="4311"/>
                  </a:cubicBezTo>
                  <a:cubicBezTo>
                    <a:pt x="2707" y="4344"/>
                    <a:pt x="2810" y="4358"/>
                    <a:pt x="2914" y="4358"/>
                  </a:cubicBezTo>
                  <a:cubicBezTo>
                    <a:pt x="3122" y="4358"/>
                    <a:pt x="3333" y="4303"/>
                    <a:pt x="3534" y="4236"/>
                  </a:cubicBezTo>
                  <a:cubicBezTo>
                    <a:pt x="4035" y="4111"/>
                    <a:pt x="4511" y="4035"/>
                    <a:pt x="4962" y="3785"/>
                  </a:cubicBezTo>
                  <a:cubicBezTo>
                    <a:pt x="5764" y="3283"/>
                    <a:pt x="6491" y="2807"/>
                    <a:pt x="7143" y="2156"/>
                  </a:cubicBezTo>
                  <a:cubicBezTo>
                    <a:pt x="7243" y="2080"/>
                    <a:pt x="7318" y="1980"/>
                    <a:pt x="7394" y="1880"/>
                  </a:cubicBezTo>
                  <a:cubicBezTo>
                    <a:pt x="7444" y="1780"/>
                    <a:pt x="7469" y="1629"/>
                    <a:pt x="7394" y="1529"/>
                  </a:cubicBezTo>
                  <a:cubicBezTo>
                    <a:pt x="7293" y="1329"/>
                    <a:pt x="6817" y="1078"/>
                    <a:pt x="6617" y="928"/>
                  </a:cubicBezTo>
                  <a:cubicBezTo>
                    <a:pt x="6216" y="627"/>
                    <a:pt x="5689" y="426"/>
                    <a:pt x="5238" y="276"/>
                  </a:cubicBezTo>
                  <a:cubicBezTo>
                    <a:pt x="4687" y="126"/>
                    <a:pt x="4160" y="50"/>
                    <a:pt x="3609"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8" name="Google Shape;238;p32"/>
            <p:cNvSpPr/>
            <p:nvPr/>
          </p:nvSpPr>
          <p:spPr>
            <a:xfrm>
              <a:off x="2346625" y="1177925"/>
              <a:ext cx="103125" cy="58750"/>
            </a:xfrm>
            <a:custGeom>
              <a:avLst/>
              <a:gdLst/>
              <a:ahLst/>
              <a:cxnLst/>
              <a:rect l="l" t="t" r="r" b="b"/>
              <a:pathLst>
                <a:path w="4125" h="2350" extrusionOk="0">
                  <a:moveTo>
                    <a:pt x="1693" y="0"/>
                  </a:moveTo>
                  <a:cubicBezTo>
                    <a:pt x="1655" y="0"/>
                    <a:pt x="1617" y="1"/>
                    <a:pt x="1580" y="2"/>
                  </a:cubicBezTo>
                  <a:cubicBezTo>
                    <a:pt x="1179" y="2"/>
                    <a:pt x="753" y="102"/>
                    <a:pt x="527" y="403"/>
                  </a:cubicBezTo>
                  <a:cubicBezTo>
                    <a:pt x="1" y="1130"/>
                    <a:pt x="753" y="1706"/>
                    <a:pt x="1329" y="1982"/>
                  </a:cubicBezTo>
                  <a:cubicBezTo>
                    <a:pt x="1709" y="2156"/>
                    <a:pt x="2277" y="2350"/>
                    <a:pt x="2797" y="2350"/>
                  </a:cubicBezTo>
                  <a:cubicBezTo>
                    <a:pt x="3101" y="2350"/>
                    <a:pt x="3388" y="2283"/>
                    <a:pt x="3610" y="2107"/>
                  </a:cubicBezTo>
                  <a:cubicBezTo>
                    <a:pt x="4125" y="1705"/>
                    <a:pt x="3960" y="942"/>
                    <a:pt x="3472" y="623"/>
                  </a:cubicBezTo>
                  <a:lnTo>
                    <a:pt x="3472" y="623"/>
                  </a:lnTo>
                  <a:lnTo>
                    <a:pt x="3485" y="629"/>
                  </a:lnTo>
                  <a:cubicBezTo>
                    <a:pt x="3011" y="203"/>
                    <a:pt x="2336" y="0"/>
                    <a:pt x="1693"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9" name="Google Shape;239;p32"/>
            <p:cNvSpPr/>
            <p:nvPr/>
          </p:nvSpPr>
          <p:spPr>
            <a:xfrm>
              <a:off x="1967225" y="1161425"/>
              <a:ext cx="105000" cy="56675"/>
            </a:xfrm>
            <a:custGeom>
              <a:avLst/>
              <a:gdLst/>
              <a:ahLst/>
              <a:cxnLst/>
              <a:rect l="l" t="t" r="r" b="b"/>
              <a:pathLst>
                <a:path w="4200" h="2267" extrusionOk="0">
                  <a:moveTo>
                    <a:pt x="2439" y="0"/>
                  </a:moveTo>
                  <a:cubicBezTo>
                    <a:pt x="1877" y="0"/>
                    <a:pt x="1302" y="127"/>
                    <a:pt x="839" y="436"/>
                  </a:cubicBezTo>
                  <a:lnTo>
                    <a:pt x="839" y="436"/>
                  </a:lnTo>
                  <a:cubicBezTo>
                    <a:pt x="271" y="704"/>
                    <a:pt x="1" y="1498"/>
                    <a:pt x="515" y="1965"/>
                  </a:cubicBezTo>
                  <a:cubicBezTo>
                    <a:pt x="759" y="2187"/>
                    <a:pt x="1117" y="2267"/>
                    <a:pt x="1491" y="2267"/>
                  </a:cubicBezTo>
                  <a:cubicBezTo>
                    <a:pt x="1962" y="2267"/>
                    <a:pt x="2461" y="2141"/>
                    <a:pt x="2796" y="2016"/>
                  </a:cubicBezTo>
                  <a:cubicBezTo>
                    <a:pt x="3397" y="1790"/>
                    <a:pt x="4199" y="1289"/>
                    <a:pt x="3723" y="512"/>
                  </a:cubicBezTo>
                  <a:cubicBezTo>
                    <a:pt x="3523" y="186"/>
                    <a:pt x="3097" y="61"/>
                    <a:pt x="2721" y="11"/>
                  </a:cubicBezTo>
                  <a:cubicBezTo>
                    <a:pt x="2628" y="4"/>
                    <a:pt x="2534" y="0"/>
                    <a:pt x="2439"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0" name="Google Shape;240;p32"/>
            <p:cNvSpPr/>
            <p:nvPr/>
          </p:nvSpPr>
          <p:spPr>
            <a:xfrm>
              <a:off x="1812175" y="1607175"/>
              <a:ext cx="344625" cy="323325"/>
            </a:xfrm>
            <a:custGeom>
              <a:avLst/>
              <a:gdLst/>
              <a:ahLst/>
              <a:cxnLst/>
              <a:rect l="l" t="t" r="r" b="b"/>
              <a:pathLst>
                <a:path w="13785" h="12933" extrusionOk="0">
                  <a:moveTo>
                    <a:pt x="3284" y="0"/>
                  </a:moveTo>
                  <a:lnTo>
                    <a:pt x="0" y="2582"/>
                  </a:lnTo>
                  <a:lnTo>
                    <a:pt x="6918" y="12933"/>
                  </a:lnTo>
                  <a:lnTo>
                    <a:pt x="13785" y="11278"/>
                  </a:lnTo>
                  <a:lnTo>
                    <a:pt x="3284" y="0"/>
                  </a:lnTo>
                  <a:close/>
                </a:path>
              </a:pathLst>
            </a:custGeom>
            <a:solidFill>
              <a:srgbClr val="F7E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1" name="Google Shape;241;p32"/>
            <p:cNvSpPr/>
            <p:nvPr/>
          </p:nvSpPr>
          <p:spPr>
            <a:xfrm>
              <a:off x="2114800" y="1647900"/>
              <a:ext cx="471200" cy="349025"/>
            </a:xfrm>
            <a:custGeom>
              <a:avLst/>
              <a:gdLst/>
              <a:ahLst/>
              <a:cxnLst/>
              <a:rect l="l" t="t" r="r" b="b"/>
              <a:pathLst>
                <a:path w="18848" h="13961" extrusionOk="0">
                  <a:moveTo>
                    <a:pt x="16016" y="0"/>
                  </a:moveTo>
                  <a:lnTo>
                    <a:pt x="326" y="9449"/>
                  </a:lnTo>
                  <a:lnTo>
                    <a:pt x="1" y="9649"/>
                  </a:lnTo>
                  <a:lnTo>
                    <a:pt x="3785" y="13960"/>
                  </a:lnTo>
                  <a:lnTo>
                    <a:pt x="15038" y="9173"/>
                  </a:lnTo>
                  <a:lnTo>
                    <a:pt x="18848" y="2933"/>
                  </a:lnTo>
                  <a:lnTo>
                    <a:pt x="16016" y="0"/>
                  </a:lnTo>
                  <a:close/>
                </a:path>
              </a:pathLst>
            </a:custGeom>
            <a:solidFill>
              <a:srgbClr val="F7E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2" name="Google Shape;242;p32"/>
            <p:cNvSpPr/>
            <p:nvPr/>
          </p:nvSpPr>
          <p:spPr>
            <a:xfrm>
              <a:off x="1769575" y="1647275"/>
              <a:ext cx="827700" cy="722450"/>
            </a:xfrm>
            <a:custGeom>
              <a:avLst/>
              <a:gdLst/>
              <a:ahLst/>
              <a:cxnLst/>
              <a:rect l="l" t="t" r="r" b="b"/>
              <a:pathLst>
                <a:path w="33108" h="28898" extrusionOk="0">
                  <a:moveTo>
                    <a:pt x="1053" y="0"/>
                  </a:moveTo>
                  <a:lnTo>
                    <a:pt x="0" y="21830"/>
                  </a:lnTo>
                  <a:lnTo>
                    <a:pt x="12281" y="28572"/>
                  </a:lnTo>
                  <a:lnTo>
                    <a:pt x="16366" y="28898"/>
                  </a:lnTo>
                  <a:lnTo>
                    <a:pt x="32080" y="24086"/>
                  </a:lnTo>
                  <a:lnTo>
                    <a:pt x="33108" y="1679"/>
                  </a:lnTo>
                  <a:lnTo>
                    <a:pt x="17419" y="9173"/>
                  </a:lnTo>
                  <a:lnTo>
                    <a:pt x="13233" y="8847"/>
                  </a:lnTo>
                  <a:lnTo>
                    <a:pt x="1053" y="0"/>
                  </a:ln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3" name="Google Shape;243;p32"/>
            <p:cNvSpPr/>
            <p:nvPr/>
          </p:nvSpPr>
          <p:spPr>
            <a:xfrm>
              <a:off x="2075950" y="1865950"/>
              <a:ext cx="129725" cy="503775"/>
            </a:xfrm>
            <a:custGeom>
              <a:avLst/>
              <a:gdLst/>
              <a:ahLst/>
              <a:cxnLst/>
              <a:rect l="l" t="t" r="r" b="b"/>
              <a:pathLst>
                <a:path w="5189" h="20151" extrusionOk="0">
                  <a:moveTo>
                    <a:pt x="828" y="0"/>
                  </a:moveTo>
                  <a:cubicBezTo>
                    <a:pt x="677" y="4110"/>
                    <a:pt x="251" y="13785"/>
                    <a:pt x="1" y="19800"/>
                  </a:cubicBezTo>
                  <a:lnTo>
                    <a:pt x="26" y="19825"/>
                  </a:lnTo>
                  <a:lnTo>
                    <a:pt x="4086" y="20151"/>
                  </a:lnTo>
                  <a:lnTo>
                    <a:pt x="5189" y="426"/>
                  </a:lnTo>
                  <a:lnTo>
                    <a:pt x="5164" y="426"/>
                  </a:lnTo>
                  <a:lnTo>
                    <a:pt x="978" y="100"/>
                  </a:lnTo>
                  <a:lnTo>
                    <a:pt x="828" y="0"/>
                  </a:ln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4" name="Google Shape;244;p32"/>
            <p:cNvSpPr/>
            <p:nvPr/>
          </p:nvSpPr>
          <p:spPr>
            <a:xfrm>
              <a:off x="2412425" y="1860475"/>
              <a:ext cx="211800" cy="205225"/>
            </a:xfrm>
            <a:custGeom>
              <a:avLst/>
              <a:gdLst/>
              <a:ahLst/>
              <a:cxnLst/>
              <a:rect l="l" t="t" r="r" b="b"/>
              <a:pathLst>
                <a:path w="8472" h="8209" extrusionOk="0">
                  <a:moveTo>
                    <a:pt x="6473" y="1"/>
                  </a:moveTo>
                  <a:cubicBezTo>
                    <a:pt x="5693" y="1"/>
                    <a:pt x="4774" y="467"/>
                    <a:pt x="4086" y="745"/>
                  </a:cubicBezTo>
                  <a:cubicBezTo>
                    <a:pt x="3183" y="1146"/>
                    <a:pt x="2231" y="1472"/>
                    <a:pt x="1454" y="2099"/>
                  </a:cubicBezTo>
                  <a:cubicBezTo>
                    <a:pt x="201" y="3101"/>
                    <a:pt x="0" y="5733"/>
                    <a:pt x="1279" y="6710"/>
                  </a:cubicBezTo>
                  <a:cubicBezTo>
                    <a:pt x="2100" y="7330"/>
                    <a:pt x="3956" y="8209"/>
                    <a:pt x="5442" y="8209"/>
                  </a:cubicBezTo>
                  <a:cubicBezTo>
                    <a:pt x="6361" y="8209"/>
                    <a:pt x="7138" y="7874"/>
                    <a:pt x="7444" y="6936"/>
                  </a:cubicBezTo>
                  <a:cubicBezTo>
                    <a:pt x="7920" y="5507"/>
                    <a:pt x="8472" y="3252"/>
                    <a:pt x="8046" y="1798"/>
                  </a:cubicBezTo>
                  <a:cubicBezTo>
                    <a:pt x="7995" y="1547"/>
                    <a:pt x="7895" y="1247"/>
                    <a:pt x="7795" y="946"/>
                  </a:cubicBezTo>
                  <a:cubicBezTo>
                    <a:pt x="7514" y="237"/>
                    <a:pt x="7028" y="1"/>
                    <a:pt x="6473"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5" name="Google Shape;245;p32"/>
            <p:cNvSpPr/>
            <p:nvPr/>
          </p:nvSpPr>
          <p:spPr>
            <a:xfrm>
              <a:off x="2436850" y="1894125"/>
              <a:ext cx="48900" cy="38375"/>
            </a:xfrm>
            <a:custGeom>
              <a:avLst/>
              <a:gdLst/>
              <a:ahLst/>
              <a:cxnLst/>
              <a:rect l="l" t="t" r="r" b="b"/>
              <a:pathLst>
                <a:path w="1956" h="1535" extrusionOk="0">
                  <a:moveTo>
                    <a:pt x="1730" y="1"/>
                  </a:moveTo>
                  <a:cubicBezTo>
                    <a:pt x="1279" y="201"/>
                    <a:pt x="853" y="452"/>
                    <a:pt x="477" y="753"/>
                  </a:cubicBezTo>
                  <a:cubicBezTo>
                    <a:pt x="277" y="903"/>
                    <a:pt x="126" y="1079"/>
                    <a:pt x="1" y="1304"/>
                  </a:cubicBezTo>
                  <a:cubicBezTo>
                    <a:pt x="126" y="1329"/>
                    <a:pt x="226" y="1379"/>
                    <a:pt x="352" y="1430"/>
                  </a:cubicBezTo>
                  <a:cubicBezTo>
                    <a:pt x="564" y="1486"/>
                    <a:pt x="784" y="1535"/>
                    <a:pt x="995" y="1535"/>
                  </a:cubicBezTo>
                  <a:cubicBezTo>
                    <a:pt x="1157" y="1535"/>
                    <a:pt x="1313" y="1506"/>
                    <a:pt x="1455" y="1430"/>
                  </a:cubicBezTo>
                  <a:cubicBezTo>
                    <a:pt x="1856" y="1204"/>
                    <a:pt x="1956" y="653"/>
                    <a:pt x="1830" y="227"/>
                  </a:cubicBezTo>
                  <a:cubicBezTo>
                    <a:pt x="1805" y="151"/>
                    <a:pt x="1780" y="76"/>
                    <a:pt x="1730" y="1"/>
                  </a:cubicBezTo>
                  <a:close/>
                </a:path>
              </a:pathLst>
            </a:custGeom>
            <a:solidFill>
              <a:srgbClr val="DC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6" name="Google Shape;246;p32"/>
            <p:cNvSpPr/>
            <p:nvPr/>
          </p:nvSpPr>
          <p:spPr>
            <a:xfrm>
              <a:off x="2421200" y="1947400"/>
              <a:ext cx="31350" cy="50150"/>
            </a:xfrm>
            <a:custGeom>
              <a:avLst/>
              <a:gdLst/>
              <a:ahLst/>
              <a:cxnLst/>
              <a:rect l="l" t="t" r="r" b="b"/>
              <a:pathLst>
                <a:path w="1254" h="2006" extrusionOk="0">
                  <a:moveTo>
                    <a:pt x="226" y="0"/>
                  </a:moveTo>
                  <a:cubicBezTo>
                    <a:pt x="25" y="652"/>
                    <a:pt x="0" y="1379"/>
                    <a:pt x="176" y="2005"/>
                  </a:cubicBezTo>
                  <a:cubicBezTo>
                    <a:pt x="376" y="1905"/>
                    <a:pt x="577" y="1780"/>
                    <a:pt x="752" y="1629"/>
                  </a:cubicBezTo>
                  <a:cubicBezTo>
                    <a:pt x="978" y="1479"/>
                    <a:pt x="1203" y="1253"/>
                    <a:pt x="1228" y="953"/>
                  </a:cubicBezTo>
                  <a:cubicBezTo>
                    <a:pt x="1253" y="602"/>
                    <a:pt x="928" y="276"/>
                    <a:pt x="602" y="126"/>
                  </a:cubicBezTo>
                  <a:cubicBezTo>
                    <a:pt x="477" y="75"/>
                    <a:pt x="351" y="50"/>
                    <a:pt x="226" y="0"/>
                  </a:cubicBezTo>
                  <a:close/>
                </a:path>
              </a:pathLst>
            </a:custGeom>
            <a:solidFill>
              <a:srgbClr val="DC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7" name="Google Shape;247;p32"/>
            <p:cNvSpPr/>
            <p:nvPr/>
          </p:nvSpPr>
          <p:spPr>
            <a:xfrm>
              <a:off x="2429975" y="2009000"/>
              <a:ext cx="55150" cy="36175"/>
            </a:xfrm>
            <a:custGeom>
              <a:avLst/>
              <a:gdLst/>
              <a:ahLst/>
              <a:cxnLst/>
              <a:rect l="l" t="t" r="r" b="b"/>
              <a:pathLst>
                <a:path w="2206" h="1447" extrusionOk="0">
                  <a:moveTo>
                    <a:pt x="564" y="0"/>
                  </a:moveTo>
                  <a:cubicBezTo>
                    <a:pt x="376" y="0"/>
                    <a:pt x="188" y="14"/>
                    <a:pt x="0" y="43"/>
                  </a:cubicBezTo>
                  <a:cubicBezTo>
                    <a:pt x="151" y="318"/>
                    <a:pt x="326" y="569"/>
                    <a:pt x="577" y="769"/>
                  </a:cubicBezTo>
                  <a:cubicBezTo>
                    <a:pt x="877" y="995"/>
                    <a:pt x="1278" y="1221"/>
                    <a:pt x="1730" y="1446"/>
                  </a:cubicBezTo>
                  <a:cubicBezTo>
                    <a:pt x="1830" y="1346"/>
                    <a:pt x="1930" y="1246"/>
                    <a:pt x="2030" y="1145"/>
                  </a:cubicBezTo>
                  <a:cubicBezTo>
                    <a:pt x="2105" y="1020"/>
                    <a:pt x="2206" y="895"/>
                    <a:pt x="2206" y="744"/>
                  </a:cubicBezTo>
                  <a:cubicBezTo>
                    <a:pt x="2206" y="393"/>
                    <a:pt x="1830" y="193"/>
                    <a:pt x="1504" y="118"/>
                  </a:cubicBezTo>
                  <a:cubicBezTo>
                    <a:pt x="1191" y="39"/>
                    <a:pt x="877" y="0"/>
                    <a:pt x="564" y="0"/>
                  </a:cubicBezTo>
                  <a:close/>
                </a:path>
              </a:pathLst>
            </a:custGeom>
            <a:solidFill>
              <a:srgbClr val="DC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8" name="Google Shape;248;p32"/>
            <p:cNvSpPr/>
            <p:nvPr/>
          </p:nvSpPr>
          <p:spPr>
            <a:xfrm>
              <a:off x="1728825" y="1860475"/>
              <a:ext cx="211200" cy="205225"/>
            </a:xfrm>
            <a:custGeom>
              <a:avLst/>
              <a:gdLst/>
              <a:ahLst/>
              <a:cxnLst/>
              <a:rect l="l" t="t" r="r" b="b"/>
              <a:pathLst>
                <a:path w="8448" h="8209" extrusionOk="0">
                  <a:moveTo>
                    <a:pt x="1979" y="1"/>
                  </a:moveTo>
                  <a:cubicBezTo>
                    <a:pt x="1428" y="1"/>
                    <a:pt x="949" y="237"/>
                    <a:pt x="678" y="946"/>
                  </a:cubicBezTo>
                  <a:cubicBezTo>
                    <a:pt x="552" y="1247"/>
                    <a:pt x="477" y="1547"/>
                    <a:pt x="402" y="1798"/>
                  </a:cubicBezTo>
                  <a:cubicBezTo>
                    <a:pt x="1" y="3252"/>
                    <a:pt x="527" y="5507"/>
                    <a:pt x="1003" y="6936"/>
                  </a:cubicBezTo>
                  <a:cubicBezTo>
                    <a:pt x="1310" y="7874"/>
                    <a:pt x="2087" y="8209"/>
                    <a:pt x="3005" y="8209"/>
                  </a:cubicBezTo>
                  <a:cubicBezTo>
                    <a:pt x="4492" y="8209"/>
                    <a:pt x="6348" y="7330"/>
                    <a:pt x="7169" y="6710"/>
                  </a:cubicBezTo>
                  <a:cubicBezTo>
                    <a:pt x="8447" y="5733"/>
                    <a:pt x="8272" y="3101"/>
                    <a:pt x="6993" y="2099"/>
                  </a:cubicBezTo>
                  <a:cubicBezTo>
                    <a:pt x="6217" y="1472"/>
                    <a:pt x="5264" y="1146"/>
                    <a:pt x="4362" y="745"/>
                  </a:cubicBezTo>
                  <a:cubicBezTo>
                    <a:pt x="3674" y="467"/>
                    <a:pt x="2755" y="1"/>
                    <a:pt x="1979"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9" name="Google Shape;249;p32"/>
            <p:cNvSpPr/>
            <p:nvPr/>
          </p:nvSpPr>
          <p:spPr>
            <a:xfrm>
              <a:off x="1866675" y="1894125"/>
              <a:ext cx="49525" cy="38375"/>
            </a:xfrm>
            <a:custGeom>
              <a:avLst/>
              <a:gdLst/>
              <a:ahLst/>
              <a:cxnLst/>
              <a:rect l="l" t="t" r="r" b="b"/>
              <a:pathLst>
                <a:path w="1981" h="1535" extrusionOk="0">
                  <a:moveTo>
                    <a:pt x="226" y="1"/>
                  </a:moveTo>
                  <a:cubicBezTo>
                    <a:pt x="201" y="76"/>
                    <a:pt x="151" y="151"/>
                    <a:pt x="126" y="227"/>
                  </a:cubicBezTo>
                  <a:cubicBezTo>
                    <a:pt x="1" y="653"/>
                    <a:pt x="101" y="1204"/>
                    <a:pt x="502" y="1430"/>
                  </a:cubicBezTo>
                  <a:cubicBezTo>
                    <a:pt x="644" y="1506"/>
                    <a:pt x="800" y="1535"/>
                    <a:pt x="962" y="1535"/>
                  </a:cubicBezTo>
                  <a:cubicBezTo>
                    <a:pt x="1172" y="1535"/>
                    <a:pt x="1392" y="1486"/>
                    <a:pt x="1605" y="1430"/>
                  </a:cubicBezTo>
                  <a:cubicBezTo>
                    <a:pt x="1730" y="1379"/>
                    <a:pt x="1855" y="1329"/>
                    <a:pt x="1981" y="1304"/>
                  </a:cubicBezTo>
                  <a:cubicBezTo>
                    <a:pt x="1830" y="1079"/>
                    <a:pt x="1680" y="903"/>
                    <a:pt x="1479" y="753"/>
                  </a:cubicBezTo>
                  <a:cubicBezTo>
                    <a:pt x="1104" y="452"/>
                    <a:pt x="677" y="201"/>
                    <a:pt x="226" y="1"/>
                  </a:cubicBezTo>
                  <a:close/>
                </a:path>
              </a:pathLst>
            </a:custGeom>
            <a:solidFill>
              <a:srgbClr val="DC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0" name="Google Shape;250;p32"/>
            <p:cNvSpPr/>
            <p:nvPr/>
          </p:nvSpPr>
          <p:spPr>
            <a:xfrm>
              <a:off x="1899900" y="1947400"/>
              <a:ext cx="31350" cy="50150"/>
            </a:xfrm>
            <a:custGeom>
              <a:avLst/>
              <a:gdLst/>
              <a:ahLst/>
              <a:cxnLst/>
              <a:rect l="l" t="t" r="r" b="b"/>
              <a:pathLst>
                <a:path w="1254" h="2006" extrusionOk="0">
                  <a:moveTo>
                    <a:pt x="1028" y="0"/>
                  </a:moveTo>
                  <a:cubicBezTo>
                    <a:pt x="902" y="50"/>
                    <a:pt x="777" y="75"/>
                    <a:pt x="652" y="126"/>
                  </a:cubicBezTo>
                  <a:cubicBezTo>
                    <a:pt x="326" y="276"/>
                    <a:pt x="0" y="602"/>
                    <a:pt x="25" y="953"/>
                  </a:cubicBezTo>
                  <a:cubicBezTo>
                    <a:pt x="50" y="1253"/>
                    <a:pt x="276" y="1479"/>
                    <a:pt x="501" y="1629"/>
                  </a:cubicBezTo>
                  <a:cubicBezTo>
                    <a:pt x="677" y="1780"/>
                    <a:pt x="877" y="1905"/>
                    <a:pt x="1078" y="2005"/>
                  </a:cubicBezTo>
                  <a:cubicBezTo>
                    <a:pt x="1253" y="1379"/>
                    <a:pt x="1228" y="652"/>
                    <a:pt x="1028" y="0"/>
                  </a:cubicBezTo>
                  <a:close/>
                </a:path>
              </a:pathLst>
            </a:custGeom>
            <a:solidFill>
              <a:srgbClr val="DC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1" name="Google Shape;251;p32"/>
            <p:cNvSpPr/>
            <p:nvPr/>
          </p:nvSpPr>
          <p:spPr>
            <a:xfrm>
              <a:off x="1867300" y="2009000"/>
              <a:ext cx="55175" cy="36175"/>
            </a:xfrm>
            <a:custGeom>
              <a:avLst/>
              <a:gdLst/>
              <a:ahLst/>
              <a:cxnLst/>
              <a:rect l="l" t="t" r="r" b="b"/>
              <a:pathLst>
                <a:path w="2207" h="1447" extrusionOk="0">
                  <a:moveTo>
                    <a:pt x="1644" y="0"/>
                  </a:moveTo>
                  <a:cubicBezTo>
                    <a:pt x="1333" y="0"/>
                    <a:pt x="1025" y="39"/>
                    <a:pt x="728" y="118"/>
                  </a:cubicBezTo>
                  <a:cubicBezTo>
                    <a:pt x="377" y="193"/>
                    <a:pt x="1" y="393"/>
                    <a:pt x="1" y="744"/>
                  </a:cubicBezTo>
                  <a:cubicBezTo>
                    <a:pt x="1" y="895"/>
                    <a:pt x="101" y="1020"/>
                    <a:pt x="176" y="1145"/>
                  </a:cubicBezTo>
                  <a:cubicBezTo>
                    <a:pt x="277" y="1246"/>
                    <a:pt x="377" y="1346"/>
                    <a:pt x="477" y="1446"/>
                  </a:cubicBezTo>
                  <a:cubicBezTo>
                    <a:pt x="928" y="1221"/>
                    <a:pt x="1354" y="995"/>
                    <a:pt x="1630" y="769"/>
                  </a:cubicBezTo>
                  <a:cubicBezTo>
                    <a:pt x="1881" y="569"/>
                    <a:pt x="2056" y="318"/>
                    <a:pt x="2206" y="43"/>
                  </a:cubicBezTo>
                  <a:cubicBezTo>
                    <a:pt x="2018" y="14"/>
                    <a:pt x="1830" y="0"/>
                    <a:pt x="1644" y="0"/>
                  </a:cubicBezTo>
                  <a:close/>
                </a:path>
              </a:pathLst>
            </a:custGeom>
            <a:solidFill>
              <a:srgbClr val="DC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2" name="Google Shape;252;p32"/>
            <p:cNvSpPr/>
            <p:nvPr/>
          </p:nvSpPr>
          <p:spPr>
            <a:xfrm>
              <a:off x="1559650" y="2065625"/>
              <a:ext cx="798925" cy="538850"/>
            </a:xfrm>
            <a:custGeom>
              <a:avLst/>
              <a:gdLst/>
              <a:ahLst/>
              <a:cxnLst/>
              <a:rect l="l" t="t" r="r" b="b"/>
              <a:pathLst>
                <a:path w="31957" h="21554" extrusionOk="0">
                  <a:moveTo>
                    <a:pt x="5238" y="1"/>
                  </a:moveTo>
                  <a:cubicBezTo>
                    <a:pt x="4260" y="1"/>
                    <a:pt x="3295" y="157"/>
                    <a:pt x="2407" y="560"/>
                  </a:cubicBezTo>
                  <a:cubicBezTo>
                    <a:pt x="903" y="1236"/>
                    <a:pt x="1" y="2013"/>
                    <a:pt x="51" y="3717"/>
                  </a:cubicBezTo>
                  <a:cubicBezTo>
                    <a:pt x="151" y="6800"/>
                    <a:pt x="2507" y="9357"/>
                    <a:pt x="4688" y="11261"/>
                  </a:cubicBezTo>
                  <a:cubicBezTo>
                    <a:pt x="7720" y="13893"/>
                    <a:pt x="11279" y="16124"/>
                    <a:pt x="12808" y="16926"/>
                  </a:cubicBezTo>
                  <a:cubicBezTo>
                    <a:pt x="13660" y="17352"/>
                    <a:pt x="14537" y="17753"/>
                    <a:pt x="15415" y="18129"/>
                  </a:cubicBezTo>
                  <a:cubicBezTo>
                    <a:pt x="19400" y="19833"/>
                    <a:pt x="23610" y="20986"/>
                    <a:pt x="27896" y="21512"/>
                  </a:cubicBezTo>
                  <a:cubicBezTo>
                    <a:pt x="28000" y="21535"/>
                    <a:pt x="28110" y="21553"/>
                    <a:pt x="28218" y="21553"/>
                  </a:cubicBezTo>
                  <a:cubicBezTo>
                    <a:pt x="28343" y="21553"/>
                    <a:pt x="28465" y="21529"/>
                    <a:pt x="28573" y="21462"/>
                  </a:cubicBezTo>
                  <a:cubicBezTo>
                    <a:pt x="29400" y="21011"/>
                    <a:pt x="30452" y="18705"/>
                    <a:pt x="30853" y="17878"/>
                  </a:cubicBezTo>
                  <a:cubicBezTo>
                    <a:pt x="31956" y="15572"/>
                    <a:pt x="31480" y="12865"/>
                    <a:pt x="30979" y="10359"/>
                  </a:cubicBezTo>
                  <a:cubicBezTo>
                    <a:pt x="30845" y="10340"/>
                    <a:pt x="30711" y="10330"/>
                    <a:pt x="30578" y="10330"/>
                  </a:cubicBezTo>
                  <a:cubicBezTo>
                    <a:pt x="29683" y="10330"/>
                    <a:pt x="28801" y="10751"/>
                    <a:pt x="28147" y="11362"/>
                  </a:cubicBezTo>
                  <a:cubicBezTo>
                    <a:pt x="27370" y="12063"/>
                    <a:pt x="26893" y="13016"/>
                    <a:pt x="26568" y="13993"/>
                  </a:cubicBezTo>
                  <a:cubicBezTo>
                    <a:pt x="26495" y="14210"/>
                    <a:pt x="26354" y="14496"/>
                    <a:pt x="26143" y="14496"/>
                  </a:cubicBezTo>
                  <a:cubicBezTo>
                    <a:pt x="26134" y="14496"/>
                    <a:pt x="26125" y="14495"/>
                    <a:pt x="26116" y="14494"/>
                  </a:cubicBezTo>
                  <a:cubicBezTo>
                    <a:pt x="23485" y="10961"/>
                    <a:pt x="20653" y="7702"/>
                    <a:pt x="17169" y="4971"/>
                  </a:cubicBezTo>
                  <a:cubicBezTo>
                    <a:pt x="14337" y="2765"/>
                    <a:pt x="11104" y="961"/>
                    <a:pt x="7595" y="259"/>
                  </a:cubicBezTo>
                  <a:cubicBezTo>
                    <a:pt x="6823" y="102"/>
                    <a:pt x="6027" y="1"/>
                    <a:pt x="5238" y="1"/>
                  </a:cubicBezTo>
                  <a:close/>
                </a:path>
              </a:pathLst>
            </a:custGeom>
            <a:solidFill>
              <a:srgbClr val="F2A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3" name="Google Shape;253;p32"/>
            <p:cNvSpPr/>
            <p:nvPr/>
          </p:nvSpPr>
          <p:spPr>
            <a:xfrm>
              <a:off x="1978200" y="2065625"/>
              <a:ext cx="798900" cy="538850"/>
            </a:xfrm>
            <a:custGeom>
              <a:avLst/>
              <a:gdLst/>
              <a:ahLst/>
              <a:cxnLst/>
              <a:rect l="l" t="t" r="r" b="b"/>
              <a:pathLst>
                <a:path w="31956" h="21554" extrusionOk="0">
                  <a:moveTo>
                    <a:pt x="26719" y="1"/>
                  </a:moveTo>
                  <a:cubicBezTo>
                    <a:pt x="25930" y="1"/>
                    <a:pt x="25134" y="102"/>
                    <a:pt x="24362" y="259"/>
                  </a:cubicBezTo>
                  <a:cubicBezTo>
                    <a:pt x="20853" y="961"/>
                    <a:pt x="17620" y="2765"/>
                    <a:pt x="14788" y="4971"/>
                  </a:cubicBezTo>
                  <a:cubicBezTo>
                    <a:pt x="11304" y="7702"/>
                    <a:pt x="8472" y="10961"/>
                    <a:pt x="5841" y="14494"/>
                  </a:cubicBezTo>
                  <a:cubicBezTo>
                    <a:pt x="5832" y="14495"/>
                    <a:pt x="5823" y="14496"/>
                    <a:pt x="5814" y="14496"/>
                  </a:cubicBezTo>
                  <a:cubicBezTo>
                    <a:pt x="5603" y="14496"/>
                    <a:pt x="5462" y="14210"/>
                    <a:pt x="5389" y="13993"/>
                  </a:cubicBezTo>
                  <a:cubicBezTo>
                    <a:pt x="5064" y="13016"/>
                    <a:pt x="4587" y="12063"/>
                    <a:pt x="3810" y="11362"/>
                  </a:cubicBezTo>
                  <a:cubicBezTo>
                    <a:pt x="3156" y="10751"/>
                    <a:pt x="2274" y="10330"/>
                    <a:pt x="1379" y="10330"/>
                  </a:cubicBezTo>
                  <a:cubicBezTo>
                    <a:pt x="1246" y="10330"/>
                    <a:pt x="1112" y="10340"/>
                    <a:pt x="978" y="10359"/>
                  </a:cubicBezTo>
                  <a:cubicBezTo>
                    <a:pt x="477" y="12865"/>
                    <a:pt x="1" y="15572"/>
                    <a:pt x="1104" y="17878"/>
                  </a:cubicBezTo>
                  <a:cubicBezTo>
                    <a:pt x="1505" y="18705"/>
                    <a:pt x="2532" y="21011"/>
                    <a:pt x="3384" y="21462"/>
                  </a:cubicBezTo>
                  <a:cubicBezTo>
                    <a:pt x="3492" y="21529"/>
                    <a:pt x="3614" y="21553"/>
                    <a:pt x="3739" y="21553"/>
                  </a:cubicBezTo>
                  <a:cubicBezTo>
                    <a:pt x="3847" y="21553"/>
                    <a:pt x="3957" y="21535"/>
                    <a:pt x="4061" y="21512"/>
                  </a:cubicBezTo>
                  <a:cubicBezTo>
                    <a:pt x="8347" y="20986"/>
                    <a:pt x="12557" y="19833"/>
                    <a:pt x="16542" y="18129"/>
                  </a:cubicBezTo>
                  <a:cubicBezTo>
                    <a:pt x="17420" y="17753"/>
                    <a:pt x="18297" y="17352"/>
                    <a:pt x="19124" y="16926"/>
                  </a:cubicBezTo>
                  <a:cubicBezTo>
                    <a:pt x="20678" y="16124"/>
                    <a:pt x="24237" y="13893"/>
                    <a:pt x="27269" y="11261"/>
                  </a:cubicBezTo>
                  <a:cubicBezTo>
                    <a:pt x="29450" y="9357"/>
                    <a:pt x="31806" y="6800"/>
                    <a:pt x="31906" y="3717"/>
                  </a:cubicBezTo>
                  <a:cubicBezTo>
                    <a:pt x="31956" y="2013"/>
                    <a:pt x="31054" y="1236"/>
                    <a:pt x="29550" y="560"/>
                  </a:cubicBezTo>
                  <a:cubicBezTo>
                    <a:pt x="28662" y="157"/>
                    <a:pt x="27697" y="1"/>
                    <a:pt x="26719"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55" name="Google Shape;255;p32"/>
          <p:cNvSpPr/>
          <p:nvPr/>
        </p:nvSpPr>
        <p:spPr>
          <a:xfrm>
            <a:off x="6047425" y="4952200"/>
            <a:ext cx="320400" cy="3204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6" name="Google Shape;256;p32"/>
          <p:cNvSpPr/>
          <p:nvPr/>
        </p:nvSpPr>
        <p:spPr>
          <a:xfrm>
            <a:off x="8393700" y="45516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7" name="Google Shape;257;p32"/>
          <p:cNvSpPr/>
          <p:nvPr/>
        </p:nvSpPr>
        <p:spPr>
          <a:xfrm>
            <a:off x="6825025" y="4629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8" name="Google Shape;258;p32"/>
          <p:cNvSpPr/>
          <p:nvPr/>
        </p:nvSpPr>
        <p:spPr>
          <a:xfrm>
            <a:off x="8650625" y="3339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9" name="Google Shape;259;p32"/>
          <p:cNvSpPr txBox="1"/>
          <p:nvPr/>
        </p:nvSpPr>
        <p:spPr>
          <a:xfrm rot="-1041787">
            <a:off x="460116" y="646853"/>
            <a:ext cx="451368" cy="5434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E6EFB5"/>
                </a:solidFill>
                <a:latin typeface="Cambria" panose="02040503050406030204" pitchFamily="18" charset="0"/>
                <a:ea typeface="Cambria" panose="02040503050406030204" pitchFamily="18" charset="0"/>
                <a:cs typeface="Lilita One"/>
                <a:sym typeface="Lilita One"/>
              </a:rPr>
              <a:t>a</a:t>
            </a:r>
            <a:endParaRPr sz="3600">
              <a:solidFill>
                <a:srgbClr val="E6EFB5"/>
              </a:solidFill>
              <a:latin typeface="Cambria" panose="02040503050406030204" pitchFamily="18" charset="0"/>
              <a:ea typeface="Cambria" panose="02040503050406030204" pitchFamily="18" charset="0"/>
              <a:cs typeface="Lilita One"/>
              <a:sym typeface="Lilita One"/>
            </a:endParaRPr>
          </a:p>
        </p:txBody>
      </p:sp>
      <p:sp>
        <p:nvSpPr>
          <p:cNvPr id="261" name="Google Shape;261;p32"/>
          <p:cNvSpPr txBox="1"/>
          <p:nvPr/>
        </p:nvSpPr>
        <p:spPr>
          <a:xfrm rot="1794330">
            <a:off x="6720760" y="4344302"/>
            <a:ext cx="451290" cy="5436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E6EFB5"/>
                </a:solidFill>
                <a:latin typeface="Cambria" panose="02040503050406030204" pitchFamily="18" charset="0"/>
                <a:ea typeface="Cambria" panose="02040503050406030204" pitchFamily="18" charset="0"/>
                <a:cs typeface="Lilita One"/>
                <a:sym typeface="Lilita One"/>
              </a:rPr>
              <a:t>c</a:t>
            </a:r>
            <a:endParaRPr sz="3600">
              <a:solidFill>
                <a:srgbClr val="E6EFB5"/>
              </a:solidFill>
              <a:latin typeface="Cambria" panose="02040503050406030204" pitchFamily="18" charset="0"/>
              <a:ea typeface="Cambria" panose="02040503050406030204" pitchFamily="18" charset="0"/>
              <a:cs typeface="Lilita One"/>
              <a:sym typeface="Lilita One"/>
            </a:endParaRPr>
          </a:p>
        </p:txBody>
      </p:sp>
      <p:pic>
        <p:nvPicPr>
          <p:cNvPr id="4" name="Picture 3"/>
          <p:cNvPicPr>
            <a:picLocks noChangeAspect="1"/>
          </p:cNvPicPr>
          <p:nvPr/>
        </p:nvPicPr>
        <p:blipFill>
          <a:blip r:embed="rId3"/>
          <a:stretch>
            <a:fillRect/>
          </a:stretch>
        </p:blipFill>
        <p:spPr>
          <a:xfrm>
            <a:off x="3358206" y="541344"/>
            <a:ext cx="6151397" cy="3535986"/>
          </a:xfrm>
          <a:prstGeom prst="rect">
            <a:avLst/>
          </a:prstGeom>
        </p:spPr>
      </p:pic>
    </p:spTree>
  </p:cSld>
  <p:clrMapOvr>
    <a:masterClrMapping/>
  </p:clrMapOvr>
  <p:transition spd="slow" advTm="1562">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7D4DEA0-C698-084B-A40E-A056BB46E776}"/>
              </a:ext>
            </a:extLst>
          </p:cNvPr>
          <p:cNvSpPr txBox="1"/>
          <p:nvPr/>
        </p:nvSpPr>
        <p:spPr>
          <a:xfrm>
            <a:off x="3499927" y="75254"/>
            <a:ext cx="2085828" cy="584775"/>
          </a:xfrm>
          <a:prstGeom prst="rect">
            <a:avLst/>
          </a:prstGeom>
          <a:noFill/>
        </p:spPr>
        <p:txBody>
          <a:bodyPr wrap="none" rtlCol="0">
            <a:spAutoFit/>
          </a:bodyPr>
          <a:lstStyle/>
          <a:p>
            <a:pPr algn="ctr" defTabSz="685663"/>
            <a:r>
              <a:rPr lang="en-US" sz="3200" b="1" dirty="0" smtClean="0">
                <a:solidFill>
                  <a:srgbClr val="08204C"/>
                </a:solidFill>
                <a:latin typeface="Cambria" panose="02040503050406030204" pitchFamily="18" charset="0"/>
                <a:ea typeface="Cambria" panose="02040503050406030204" pitchFamily="18" charset="0"/>
                <a:cs typeface="Poppins" pitchFamily="2" charset="77"/>
              </a:rPr>
              <a:t>2. </a:t>
            </a:r>
            <a:r>
              <a:rPr lang="en-US" sz="3200" b="1" dirty="0" err="1" smtClean="0">
                <a:solidFill>
                  <a:srgbClr val="08204C"/>
                </a:solidFill>
                <a:latin typeface="Cambria" panose="02040503050406030204" pitchFamily="18" charset="0"/>
                <a:ea typeface="Cambria" panose="02040503050406030204" pitchFamily="18" charset="0"/>
                <a:cs typeface="Poppins" pitchFamily="2" charset="77"/>
              </a:rPr>
              <a:t>Tóm</a:t>
            </a:r>
            <a:r>
              <a:rPr lang="en-US" sz="3200" b="1" dirty="0" smtClean="0">
                <a:solidFill>
                  <a:srgbClr val="08204C"/>
                </a:solidFill>
                <a:latin typeface="Cambria" panose="02040503050406030204" pitchFamily="18" charset="0"/>
                <a:ea typeface="Cambria" panose="02040503050406030204" pitchFamily="18" charset="0"/>
                <a:cs typeface="Poppins" pitchFamily="2" charset="77"/>
              </a:rPr>
              <a:t> </a:t>
            </a:r>
            <a:r>
              <a:rPr lang="en-US" sz="3200" b="1" dirty="0" err="1" smtClean="0">
                <a:solidFill>
                  <a:srgbClr val="08204C"/>
                </a:solidFill>
                <a:latin typeface="Cambria" panose="02040503050406030204" pitchFamily="18" charset="0"/>
                <a:ea typeface="Cambria" panose="02040503050406030204" pitchFamily="18" charset="0"/>
                <a:cs typeface="Poppins" pitchFamily="2" charset="77"/>
              </a:rPr>
              <a:t>tắt</a:t>
            </a:r>
            <a:endParaRPr lang="en-US" sz="3200" b="1" dirty="0">
              <a:solidFill>
                <a:srgbClr val="08204C"/>
              </a:solidFill>
              <a:latin typeface="Cambria" panose="02040503050406030204" pitchFamily="18" charset="0"/>
              <a:ea typeface="Cambria" panose="02040503050406030204" pitchFamily="18" charset="0"/>
              <a:cs typeface="Poppins" pitchFamily="2" charset="77"/>
            </a:endParaRPr>
          </a:p>
        </p:txBody>
      </p:sp>
      <p:sp>
        <p:nvSpPr>
          <p:cNvPr id="4" name="Freeform 15">
            <a:extLst>
              <a:ext uri="{FF2B5EF4-FFF2-40B4-BE49-F238E27FC236}">
                <a16:creationId xmlns:a16="http://schemas.microsoft.com/office/drawing/2014/main" xmlns="" id="{C4D08E32-9A10-8744-A079-71F59747FC2C}"/>
              </a:ext>
            </a:extLst>
          </p:cNvPr>
          <p:cNvSpPr>
            <a:spLocks noChangeArrowheads="1"/>
          </p:cNvSpPr>
          <p:nvPr/>
        </p:nvSpPr>
        <p:spPr bwMode="auto">
          <a:xfrm>
            <a:off x="6297626" y="789581"/>
            <a:ext cx="2239979" cy="3919053"/>
          </a:xfrm>
          <a:prstGeom prst="roundRect">
            <a:avLst>
              <a:gd name="adj" fmla="val 8806"/>
            </a:avLst>
          </a:prstGeom>
          <a:solidFill>
            <a:schemeClr val="accent1">
              <a:lumMod val="5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5" name="Freeform 15">
            <a:extLst>
              <a:ext uri="{FF2B5EF4-FFF2-40B4-BE49-F238E27FC236}">
                <a16:creationId xmlns:a16="http://schemas.microsoft.com/office/drawing/2014/main" xmlns="" id="{E85A7C2D-0691-2A4A-B72F-2FD7B2A626C8}"/>
              </a:ext>
            </a:extLst>
          </p:cNvPr>
          <p:cNvSpPr>
            <a:spLocks noChangeArrowheads="1"/>
          </p:cNvSpPr>
          <p:nvPr/>
        </p:nvSpPr>
        <p:spPr bwMode="auto">
          <a:xfrm>
            <a:off x="3441500" y="789581"/>
            <a:ext cx="2239979" cy="3919053"/>
          </a:xfrm>
          <a:prstGeom prst="roundRect">
            <a:avLst>
              <a:gd name="adj" fmla="val 8806"/>
            </a:avLst>
          </a:prstGeom>
          <a:solidFill>
            <a:schemeClr val="bg1">
              <a:lumMod val="5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6" name="Freeform 15">
            <a:extLst>
              <a:ext uri="{FF2B5EF4-FFF2-40B4-BE49-F238E27FC236}">
                <a16:creationId xmlns:a16="http://schemas.microsoft.com/office/drawing/2014/main" xmlns="" id="{D93CF464-74E8-4441-903C-5641A9BA29E1}"/>
              </a:ext>
            </a:extLst>
          </p:cNvPr>
          <p:cNvSpPr>
            <a:spLocks noChangeArrowheads="1"/>
          </p:cNvSpPr>
          <p:nvPr/>
        </p:nvSpPr>
        <p:spPr bwMode="auto">
          <a:xfrm>
            <a:off x="585374" y="789581"/>
            <a:ext cx="2239979" cy="3919053"/>
          </a:xfrm>
          <a:prstGeom prst="roundRect">
            <a:avLst>
              <a:gd name="adj" fmla="val 8806"/>
            </a:avLst>
          </a:prstGeom>
          <a:solidFill>
            <a:schemeClr val="bg2">
              <a:lumMod val="60000"/>
              <a:lumOff val="4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7" name="Freeform 23">
            <a:extLst>
              <a:ext uri="{FF2B5EF4-FFF2-40B4-BE49-F238E27FC236}">
                <a16:creationId xmlns:a16="http://schemas.microsoft.com/office/drawing/2014/main" xmlns="" id="{D80113C2-572E-D74F-833A-41AC8884874B}"/>
              </a:ext>
            </a:extLst>
          </p:cNvPr>
          <p:cNvSpPr>
            <a:spLocks noChangeArrowheads="1"/>
          </p:cNvSpPr>
          <p:nvPr/>
        </p:nvSpPr>
        <p:spPr bwMode="auto">
          <a:xfrm>
            <a:off x="2946933" y="2182612"/>
            <a:ext cx="468599" cy="796673"/>
          </a:xfrm>
          <a:custGeom>
            <a:avLst/>
            <a:gdLst>
              <a:gd name="T0" fmla="*/ 0 w 800"/>
              <a:gd name="T1" fmla="*/ 385 h 499"/>
              <a:gd name="T2" fmla="*/ 0 w 800"/>
              <a:gd name="T3" fmla="*/ 115 h 499"/>
              <a:gd name="T4" fmla="*/ 0 w 800"/>
              <a:gd name="T5" fmla="*/ 115 h 499"/>
              <a:gd name="T6" fmla="*/ 27 w 800"/>
              <a:gd name="T7" fmla="*/ 88 h 499"/>
              <a:gd name="T8" fmla="*/ 399 w 800"/>
              <a:gd name="T9" fmla="*/ 88 h 499"/>
              <a:gd name="T10" fmla="*/ 399 w 800"/>
              <a:gd name="T11" fmla="*/ 88 h 499"/>
              <a:gd name="T12" fmla="*/ 426 w 800"/>
              <a:gd name="T13" fmla="*/ 60 h 499"/>
              <a:gd name="T14" fmla="*/ 426 w 800"/>
              <a:gd name="T15" fmla="*/ 35 h 499"/>
              <a:gd name="T16" fmla="*/ 426 w 800"/>
              <a:gd name="T17" fmla="*/ 35 h 499"/>
              <a:gd name="T18" fmla="*/ 468 w 800"/>
              <a:gd name="T19" fmla="*/ 13 h 499"/>
              <a:gd name="T20" fmla="*/ 783 w 800"/>
              <a:gd name="T21" fmla="*/ 227 h 499"/>
              <a:gd name="T22" fmla="*/ 783 w 800"/>
              <a:gd name="T23" fmla="*/ 227 h 499"/>
              <a:gd name="T24" fmla="*/ 783 w 800"/>
              <a:gd name="T25" fmla="*/ 271 h 499"/>
              <a:gd name="T26" fmla="*/ 468 w 800"/>
              <a:gd name="T27" fmla="*/ 485 h 499"/>
              <a:gd name="T28" fmla="*/ 468 w 800"/>
              <a:gd name="T29" fmla="*/ 485 h 499"/>
              <a:gd name="T30" fmla="*/ 426 w 800"/>
              <a:gd name="T31" fmla="*/ 463 h 499"/>
              <a:gd name="T32" fmla="*/ 426 w 800"/>
              <a:gd name="T33" fmla="*/ 439 h 499"/>
              <a:gd name="T34" fmla="*/ 426 w 800"/>
              <a:gd name="T35" fmla="*/ 439 h 499"/>
              <a:gd name="T36" fmla="*/ 399 w 800"/>
              <a:gd name="T37" fmla="*/ 411 h 499"/>
              <a:gd name="T38" fmla="*/ 27 w 800"/>
              <a:gd name="T39" fmla="*/ 411 h 499"/>
              <a:gd name="T40" fmla="*/ 27 w 800"/>
              <a:gd name="T41" fmla="*/ 411 h 499"/>
              <a:gd name="T42" fmla="*/ 0 w 800"/>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499">
                <a:moveTo>
                  <a:pt x="0" y="385"/>
                </a:moveTo>
                <a:lnTo>
                  <a:pt x="0" y="115"/>
                </a:lnTo>
                <a:lnTo>
                  <a:pt x="0" y="115"/>
                </a:lnTo>
                <a:cubicBezTo>
                  <a:pt x="0" y="99"/>
                  <a:pt x="12" y="88"/>
                  <a:pt x="27" y="88"/>
                </a:cubicBezTo>
                <a:lnTo>
                  <a:pt x="399" y="88"/>
                </a:lnTo>
                <a:lnTo>
                  <a:pt x="399" y="88"/>
                </a:lnTo>
                <a:cubicBezTo>
                  <a:pt x="414" y="88"/>
                  <a:pt x="426" y="76"/>
                  <a:pt x="426" y="60"/>
                </a:cubicBezTo>
                <a:lnTo>
                  <a:pt x="426" y="35"/>
                </a:lnTo>
                <a:lnTo>
                  <a:pt x="426" y="35"/>
                </a:lnTo>
                <a:cubicBezTo>
                  <a:pt x="426" y="13"/>
                  <a:pt x="451" y="0"/>
                  <a:pt x="468" y="13"/>
                </a:cubicBezTo>
                <a:lnTo>
                  <a:pt x="783" y="227"/>
                </a:lnTo>
                <a:lnTo>
                  <a:pt x="783" y="227"/>
                </a:lnTo>
                <a:cubicBezTo>
                  <a:pt x="799" y="238"/>
                  <a:pt x="799" y="261"/>
                  <a:pt x="783" y="271"/>
                </a:cubicBezTo>
                <a:lnTo>
                  <a:pt x="468" y="485"/>
                </a:lnTo>
                <a:lnTo>
                  <a:pt x="468" y="485"/>
                </a:lnTo>
                <a:cubicBezTo>
                  <a:pt x="451" y="498"/>
                  <a:pt x="426" y="485"/>
                  <a:pt x="426" y="463"/>
                </a:cubicBezTo>
                <a:lnTo>
                  <a:pt x="426" y="439"/>
                </a:lnTo>
                <a:lnTo>
                  <a:pt x="426" y="439"/>
                </a:lnTo>
                <a:cubicBezTo>
                  <a:pt x="426" y="424"/>
                  <a:pt x="414" y="411"/>
                  <a:pt x="399" y="411"/>
                </a:cubicBezTo>
                <a:lnTo>
                  <a:pt x="27" y="411"/>
                </a:lnTo>
                <a:lnTo>
                  <a:pt x="27" y="411"/>
                </a:lnTo>
                <a:cubicBezTo>
                  <a:pt x="12" y="411"/>
                  <a:pt x="0" y="400"/>
                  <a:pt x="0" y="385"/>
                </a:cubicBezTo>
              </a:path>
            </a:pathLst>
          </a:custGeom>
          <a:solidFill>
            <a:schemeClr val="tx1">
              <a:lumMod val="60000"/>
              <a:lumOff val="4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8" name="Freeform 24">
            <a:extLst>
              <a:ext uri="{FF2B5EF4-FFF2-40B4-BE49-F238E27FC236}">
                <a16:creationId xmlns:a16="http://schemas.microsoft.com/office/drawing/2014/main" xmlns="" id="{EEC70E02-D4CC-5048-B1CF-E04378E4EDAC}"/>
              </a:ext>
            </a:extLst>
          </p:cNvPr>
          <p:cNvSpPr>
            <a:spLocks noChangeArrowheads="1"/>
          </p:cNvSpPr>
          <p:nvPr/>
        </p:nvSpPr>
        <p:spPr bwMode="auto">
          <a:xfrm>
            <a:off x="5803059" y="2182612"/>
            <a:ext cx="468598" cy="796673"/>
          </a:xfrm>
          <a:custGeom>
            <a:avLst/>
            <a:gdLst>
              <a:gd name="T0" fmla="*/ 0 w 799"/>
              <a:gd name="T1" fmla="*/ 385 h 499"/>
              <a:gd name="T2" fmla="*/ 0 w 799"/>
              <a:gd name="T3" fmla="*/ 115 h 499"/>
              <a:gd name="T4" fmla="*/ 0 w 799"/>
              <a:gd name="T5" fmla="*/ 115 h 499"/>
              <a:gd name="T6" fmla="*/ 27 w 799"/>
              <a:gd name="T7" fmla="*/ 88 h 499"/>
              <a:gd name="T8" fmla="*/ 399 w 799"/>
              <a:gd name="T9" fmla="*/ 88 h 499"/>
              <a:gd name="T10" fmla="*/ 399 w 799"/>
              <a:gd name="T11" fmla="*/ 88 h 499"/>
              <a:gd name="T12" fmla="*/ 426 w 799"/>
              <a:gd name="T13" fmla="*/ 60 h 499"/>
              <a:gd name="T14" fmla="*/ 426 w 799"/>
              <a:gd name="T15" fmla="*/ 35 h 499"/>
              <a:gd name="T16" fmla="*/ 426 w 799"/>
              <a:gd name="T17" fmla="*/ 35 h 499"/>
              <a:gd name="T18" fmla="*/ 468 w 799"/>
              <a:gd name="T19" fmla="*/ 13 h 499"/>
              <a:gd name="T20" fmla="*/ 783 w 799"/>
              <a:gd name="T21" fmla="*/ 227 h 499"/>
              <a:gd name="T22" fmla="*/ 783 w 799"/>
              <a:gd name="T23" fmla="*/ 227 h 499"/>
              <a:gd name="T24" fmla="*/ 783 w 799"/>
              <a:gd name="T25" fmla="*/ 271 h 499"/>
              <a:gd name="T26" fmla="*/ 468 w 799"/>
              <a:gd name="T27" fmla="*/ 485 h 499"/>
              <a:gd name="T28" fmla="*/ 468 w 799"/>
              <a:gd name="T29" fmla="*/ 485 h 499"/>
              <a:gd name="T30" fmla="*/ 426 w 799"/>
              <a:gd name="T31" fmla="*/ 463 h 499"/>
              <a:gd name="T32" fmla="*/ 426 w 799"/>
              <a:gd name="T33" fmla="*/ 439 h 499"/>
              <a:gd name="T34" fmla="*/ 426 w 799"/>
              <a:gd name="T35" fmla="*/ 439 h 499"/>
              <a:gd name="T36" fmla="*/ 399 w 799"/>
              <a:gd name="T37" fmla="*/ 411 h 499"/>
              <a:gd name="T38" fmla="*/ 27 w 799"/>
              <a:gd name="T39" fmla="*/ 411 h 499"/>
              <a:gd name="T40" fmla="*/ 27 w 799"/>
              <a:gd name="T41" fmla="*/ 411 h 499"/>
              <a:gd name="T42" fmla="*/ 0 w 799"/>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9" h="499">
                <a:moveTo>
                  <a:pt x="0" y="385"/>
                </a:moveTo>
                <a:lnTo>
                  <a:pt x="0" y="115"/>
                </a:lnTo>
                <a:lnTo>
                  <a:pt x="0" y="115"/>
                </a:lnTo>
                <a:cubicBezTo>
                  <a:pt x="0" y="99"/>
                  <a:pt x="13" y="88"/>
                  <a:pt x="27" y="88"/>
                </a:cubicBezTo>
                <a:lnTo>
                  <a:pt x="399" y="88"/>
                </a:lnTo>
                <a:lnTo>
                  <a:pt x="399" y="88"/>
                </a:lnTo>
                <a:cubicBezTo>
                  <a:pt x="414" y="88"/>
                  <a:pt x="426" y="76"/>
                  <a:pt x="426" y="60"/>
                </a:cubicBezTo>
                <a:lnTo>
                  <a:pt x="426" y="35"/>
                </a:lnTo>
                <a:lnTo>
                  <a:pt x="426" y="35"/>
                </a:lnTo>
                <a:cubicBezTo>
                  <a:pt x="426" y="13"/>
                  <a:pt x="450" y="0"/>
                  <a:pt x="468" y="13"/>
                </a:cubicBezTo>
                <a:lnTo>
                  <a:pt x="783" y="227"/>
                </a:lnTo>
                <a:lnTo>
                  <a:pt x="783" y="227"/>
                </a:lnTo>
                <a:cubicBezTo>
                  <a:pt x="798" y="238"/>
                  <a:pt x="798" y="261"/>
                  <a:pt x="783" y="271"/>
                </a:cubicBezTo>
                <a:lnTo>
                  <a:pt x="468" y="485"/>
                </a:lnTo>
                <a:lnTo>
                  <a:pt x="468" y="485"/>
                </a:lnTo>
                <a:cubicBezTo>
                  <a:pt x="450" y="498"/>
                  <a:pt x="426" y="485"/>
                  <a:pt x="426" y="463"/>
                </a:cubicBezTo>
                <a:lnTo>
                  <a:pt x="426" y="439"/>
                </a:lnTo>
                <a:lnTo>
                  <a:pt x="426" y="439"/>
                </a:lnTo>
                <a:cubicBezTo>
                  <a:pt x="426" y="424"/>
                  <a:pt x="414" y="411"/>
                  <a:pt x="399" y="411"/>
                </a:cubicBezTo>
                <a:lnTo>
                  <a:pt x="27" y="411"/>
                </a:lnTo>
                <a:lnTo>
                  <a:pt x="27" y="411"/>
                </a:lnTo>
                <a:cubicBezTo>
                  <a:pt x="13" y="411"/>
                  <a:pt x="0" y="400"/>
                  <a:pt x="0" y="385"/>
                </a:cubicBezTo>
              </a:path>
            </a:pathLst>
          </a:custGeom>
          <a:solidFill>
            <a:schemeClr val="tx1">
              <a:lumMod val="60000"/>
              <a:lumOff val="40000"/>
            </a:schemeClr>
          </a:solidFill>
          <a:ln>
            <a:noFill/>
          </a:ln>
          <a:effectLst/>
        </p:spPr>
        <p:txBody>
          <a:bodyPr wrap="none" anchor="ctr"/>
          <a:lstStyle/>
          <a:p>
            <a:pPr defTabSz="685663"/>
            <a:endParaRPr lang="en-US" sz="2449">
              <a:solidFill>
                <a:srgbClr val="AAAAAA"/>
              </a:solidFill>
              <a:latin typeface="Calibri" panose="020F0502020204030204"/>
            </a:endParaRPr>
          </a:p>
        </p:txBody>
      </p:sp>
      <p:sp>
        <p:nvSpPr>
          <p:cNvPr id="9" name="Freeform 19">
            <a:extLst>
              <a:ext uri="{FF2B5EF4-FFF2-40B4-BE49-F238E27FC236}">
                <a16:creationId xmlns:a16="http://schemas.microsoft.com/office/drawing/2014/main" xmlns="" id="{B80FAF77-B826-AC45-AF9F-74EA06F14450}"/>
              </a:ext>
            </a:extLst>
          </p:cNvPr>
          <p:cNvSpPr>
            <a:spLocks noChangeArrowheads="1"/>
          </p:cNvSpPr>
          <p:nvPr/>
        </p:nvSpPr>
        <p:spPr bwMode="auto">
          <a:xfrm>
            <a:off x="984492" y="789581"/>
            <a:ext cx="1421899" cy="1319645"/>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endParaRPr lang="en-US" sz="2449">
              <a:solidFill>
                <a:srgbClr val="AAAAAA"/>
              </a:solidFill>
              <a:latin typeface="Calibri" panose="020F0502020204030204"/>
            </a:endParaRPr>
          </a:p>
        </p:txBody>
      </p:sp>
      <p:sp>
        <p:nvSpPr>
          <p:cNvPr id="10" name="Freeform 19">
            <a:extLst>
              <a:ext uri="{FF2B5EF4-FFF2-40B4-BE49-F238E27FC236}">
                <a16:creationId xmlns:a16="http://schemas.microsoft.com/office/drawing/2014/main" xmlns="" id="{3CCD4DC0-63EE-0845-9B7B-505054301B3A}"/>
              </a:ext>
            </a:extLst>
          </p:cNvPr>
          <p:cNvSpPr>
            <a:spLocks noChangeArrowheads="1"/>
          </p:cNvSpPr>
          <p:nvPr/>
        </p:nvSpPr>
        <p:spPr bwMode="auto">
          <a:xfrm>
            <a:off x="3841648" y="789581"/>
            <a:ext cx="1421899" cy="1319645"/>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endParaRPr lang="en-US" sz="2449">
              <a:solidFill>
                <a:srgbClr val="AAAAAA"/>
              </a:solidFill>
              <a:latin typeface="Calibri" panose="020F0502020204030204"/>
            </a:endParaRPr>
          </a:p>
        </p:txBody>
      </p:sp>
      <p:sp>
        <p:nvSpPr>
          <p:cNvPr id="11" name="Freeform 19">
            <a:extLst>
              <a:ext uri="{FF2B5EF4-FFF2-40B4-BE49-F238E27FC236}">
                <a16:creationId xmlns:a16="http://schemas.microsoft.com/office/drawing/2014/main" xmlns="" id="{6C0B8CBE-D05C-3D4E-8E08-BCFC12A2EA5B}"/>
              </a:ext>
            </a:extLst>
          </p:cNvPr>
          <p:cNvSpPr>
            <a:spLocks noChangeArrowheads="1"/>
          </p:cNvSpPr>
          <p:nvPr/>
        </p:nvSpPr>
        <p:spPr bwMode="auto">
          <a:xfrm>
            <a:off x="6697774" y="789581"/>
            <a:ext cx="1421899" cy="1319645"/>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663"/>
            <a:endParaRPr lang="en-US" sz="2449">
              <a:solidFill>
                <a:srgbClr val="AAAAAA"/>
              </a:solidFill>
              <a:latin typeface="Calibri" panose="020F0502020204030204"/>
            </a:endParaRPr>
          </a:p>
        </p:txBody>
      </p:sp>
      <p:sp>
        <p:nvSpPr>
          <p:cNvPr id="17" name="TextBox 16">
            <a:extLst>
              <a:ext uri="{FF2B5EF4-FFF2-40B4-BE49-F238E27FC236}">
                <a16:creationId xmlns:a16="http://schemas.microsoft.com/office/drawing/2014/main" xmlns="" id="{BB460E1C-45F4-314D-820D-9E852BEBA177}"/>
              </a:ext>
            </a:extLst>
          </p:cNvPr>
          <p:cNvSpPr txBox="1"/>
          <p:nvPr/>
        </p:nvSpPr>
        <p:spPr>
          <a:xfrm>
            <a:off x="1018319" y="2109226"/>
            <a:ext cx="1374094" cy="523220"/>
          </a:xfrm>
          <a:prstGeom prst="rect">
            <a:avLst/>
          </a:prstGeom>
          <a:noFill/>
        </p:spPr>
        <p:txBody>
          <a:bodyPr wrap="none" rtlCol="0" anchor="ctr">
            <a:spAutoFit/>
          </a:bodyPr>
          <a:lstStyle/>
          <a:p>
            <a:pPr algn="ctr" defTabSz="685663"/>
            <a:r>
              <a:rPr lang="en-US" sz="2800" b="1" dirty="0" err="1" smtClean="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Bước</a:t>
            </a:r>
            <a:r>
              <a:rPr lang="en-US" sz="2800" b="1" dirty="0" smtClean="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1</a:t>
            </a:r>
            <a:endParaRPr lang="en-US" sz="2800" b="1"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endParaRPr>
          </a:p>
        </p:txBody>
      </p:sp>
      <p:sp>
        <p:nvSpPr>
          <p:cNvPr id="20" name="TextBox 19">
            <a:extLst>
              <a:ext uri="{FF2B5EF4-FFF2-40B4-BE49-F238E27FC236}">
                <a16:creationId xmlns:a16="http://schemas.microsoft.com/office/drawing/2014/main" xmlns="" id="{CF06AF5F-C9D2-9049-8544-A06CDD635A0D}"/>
              </a:ext>
            </a:extLst>
          </p:cNvPr>
          <p:cNvSpPr txBox="1"/>
          <p:nvPr/>
        </p:nvSpPr>
        <p:spPr>
          <a:xfrm>
            <a:off x="3875475" y="2109226"/>
            <a:ext cx="1374094" cy="523220"/>
          </a:xfrm>
          <a:prstGeom prst="rect">
            <a:avLst/>
          </a:prstGeom>
          <a:noFill/>
        </p:spPr>
        <p:txBody>
          <a:bodyPr wrap="none" rtlCol="0" anchor="ctr">
            <a:spAutoFit/>
          </a:bodyPr>
          <a:lstStyle/>
          <a:p>
            <a:pPr algn="ctr" defTabSz="685663"/>
            <a:r>
              <a:rPr lang="en-US" sz="2800" b="1" dirty="0" err="1" smtClean="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Bước</a:t>
            </a:r>
            <a:r>
              <a:rPr lang="en-US" sz="2800" b="1" dirty="0" smtClean="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2</a:t>
            </a:r>
            <a:endParaRPr lang="en-US" sz="2800" b="1"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endParaRPr>
          </a:p>
        </p:txBody>
      </p:sp>
      <p:sp>
        <p:nvSpPr>
          <p:cNvPr id="23" name="TextBox 22">
            <a:extLst>
              <a:ext uri="{FF2B5EF4-FFF2-40B4-BE49-F238E27FC236}">
                <a16:creationId xmlns:a16="http://schemas.microsoft.com/office/drawing/2014/main" xmlns="" id="{7D7369C3-B1A3-ED47-8DDB-15EA6C59C623}"/>
              </a:ext>
            </a:extLst>
          </p:cNvPr>
          <p:cNvSpPr txBox="1"/>
          <p:nvPr/>
        </p:nvSpPr>
        <p:spPr>
          <a:xfrm>
            <a:off x="6732630" y="2109226"/>
            <a:ext cx="1374094" cy="523220"/>
          </a:xfrm>
          <a:prstGeom prst="rect">
            <a:avLst/>
          </a:prstGeom>
          <a:noFill/>
        </p:spPr>
        <p:txBody>
          <a:bodyPr wrap="none" rtlCol="0" anchor="ctr">
            <a:spAutoFit/>
          </a:bodyPr>
          <a:lstStyle/>
          <a:p>
            <a:pPr algn="ctr" defTabSz="685663"/>
            <a:r>
              <a:rPr lang="en-US" sz="2800" b="1" dirty="0" err="1" smtClean="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Bước</a:t>
            </a:r>
            <a:r>
              <a:rPr lang="en-US" sz="2800" b="1" dirty="0" smtClean="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3</a:t>
            </a:r>
            <a:endParaRPr lang="en-US" sz="2800" b="1"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endParaRPr>
          </a:p>
        </p:txBody>
      </p:sp>
      <p:sp>
        <p:nvSpPr>
          <p:cNvPr id="24" name="Google Shape;453;p39"/>
          <p:cNvSpPr txBox="1">
            <a:spLocks/>
          </p:cNvSpPr>
          <p:nvPr/>
        </p:nvSpPr>
        <p:spPr>
          <a:xfrm>
            <a:off x="585374" y="2979287"/>
            <a:ext cx="2259472" cy="107041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i="1" dirty="0" err="1" smtClean="0">
                <a:latin typeface="Cambria" panose="02040503050406030204" pitchFamily="18" charset="0"/>
                <a:ea typeface="Cambria" panose="02040503050406030204" pitchFamily="18" charset="0"/>
              </a:rPr>
              <a:t>Vẽ</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hình</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cụ</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thể</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chứa</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từ</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khóa</a:t>
            </a:r>
            <a:endParaRPr lang="en-US" sz="2400" i="1" dirty="0">
              <a:latin typeface="Cambria" panose="02040503050406030204" pitchFamily="18" charset="0"/>
              <a:ea typeface="Cambria" panose="02040503050406030204" pitchFamily="18" charset="0"/>
            </a:endParaRPr>
          </a:p>
        </p:txBody>
      </p:sp>
      <p:sp>
        <p:nvSpPr>
          <p:cNvPr id="25" name="Google Shape;453;p39"/>
          <p:cNvSpPr txBox="1">
            <a:spLocks/>
          </p:cNvSpPr>
          <p:nvPr/>
        </p:nvSpPr>
        <p:spPr>
          <a:xfrm>
            <a:off x="3435025" y="2979286"/>
            <a:ext cx="2259472" cy="107041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i="1" dirty="0" err="1" smtClean="0">
                <a:latin typeface="Cambria" panose="02040503050406030204" pitchFamily="18" charset="0"/>
                <a:ea typeface="Cambria" panose="02040503050406030204" pitchFamily="18" charset="0"/>
              </a:rPr>
              <a:t>Sắp</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xếp</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các</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hình</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theo</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trật</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tự</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nội</a:t>
            </a:r>
            <a:r>
              <a:rPr lang="en-US" sz="2400" i="1" dirty="0" smtClean="0">
                <a:latin typeface="Cambria" panose="02040503050406030204" pitchFamily="18" charset="0"/>
                <a:ea typeface="Cambria" panose="02040503050406030204" pitchFamily="18" charset="0"/>
              </a:rPr>
              <a:t> dung </a:t>
            </a:r>
            <a:r>
              <a:rPr lang="en-US" sz="2400" i="1" dirty="0" err="1" smtClean="0">
                <a:latin typeface="Cambria" panose="02040503050406030204" pitchFamily="18" charset="0"/>
                <a:ea typeface="Cambria" panose="02040503050406030204" pitchFamily="18" charset="0"/>
              </a:rPr>
              <a:t>thích</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hợp</a:t>
            </a:r>
            <a:endParaRPr lang="en-US" sz="2400" i="1" dirty="0">
              <a:latin typeface="Cambria" panose="02040503050406030204" pitchFamily="18" charset="0"/>
              <a:ea typeface="Cambria" panose="02040503050406030204" pitchFamily="18" charset="0"/>
            </a:endParaRPr>
          </a:p>
        </p:txBody>
      </p:sp>
      <p:sp>
        <p:nvSpPr>
          <p:cNvPr id="26" name="Google Shape;453;p39"/>
          <p:cNvSpPr txBox="1">
            <a:spLocks/>
          </p:cNvSpPr>
          <p:nvPr/>
        </p:nvSpPr>
        <p:spPr>
          <a:xfrm>
            <a:off x="6284676" y="2979285"/>
            <a:ext cx="2259472" cy="107041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i="1" dirty="0" err="1" smtClean="0">
                <a:latin typeface="Cambria" panose="02040503050406030204" pitchFamily="18" charset="0"/>
                <a:ea typeface="Cambria" panose="02040503050406030204" pitchFamily="18" charset="0"/>
              </a:rPr>
              <a:t>Vẽ</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đường</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cong</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thẳng</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mũi</a:t>
            </a:r>
            <a:r>
              <a:rPr lang="en-US" sz="2400" i="1" dirty="0" smtClean="0">
                <a:latin typeface="Cambria" panose="02040503050406030204" pitchFamily="18" charset="0"/>
                <a:ea typeface="Cambria" panose="02040503050406030204" pitchFamily="18" charset="0"/>
              </a:rPr>
              <a:t> tên </a:t>
            </a:r>
            <a:r>
              <a:rPr lang="en-US" sz="2400" i="1" dirty="0" err="1" smtClean="0">
                <a:latin typeface="Cambria" panose="02040503050406030204" pitchFamily="18" charset="0"/>
                <a:ea typeface="Cambria" panose="02040503050406030204" pitchFamily="18" charset="0"/>
              </a:rPr>
              <a:t>nối</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các</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hình</a:t>
            </a:r>
            <a:r>
              <a:rPr lang="en-US" sz="2400" i="1" dirty="0" smtClean="0">
                <a:latin typeface="Cambria" panose="02040503050406030204" pitchFamily="18" charset="0"/>
                <a:ea typeface="Cambria" panose="02040503050406030204" pitchFamily="18" charset="0"/>
              </a:rPr>
              <a:t>.</a:t>
            </a:r>
            <a:endParaRPr lang="en-US" sz="2400" i="1" dirty="0">
              <a:latin typeface="Cambria" panose="02040503050406030204" pitchFamily="18" charset="0"/>
              <a:ea typeface="Cambria" panose="02040503050406030204" pitchFamily="18" charset="0"/>
            </a:endParaRPr>
          </a:p>
        </p:txBody>
      </p:sp>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32725" y="848850"/>
            <a:ext cx="1780641" cy="1333762"/>
          </a:xfrm>
          <a:prstGeom prst="rect">
            <a:avLst/>
          </a:prstGeom>
        </p:spPr>
      </p:pic>
      <p:pic>
        <p:nvPicPr>
          <p:cNvPr id="2052" name="Picture 4" descr="Hand Draw Outline Vector Illustration Boy Stock Vector (Royalty Free)  60002388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4200" y1="60375" x2="56533" y2="83938"/>
                        <a14:foregroundMark x1="38667" y1="29250" x2="37467" y2="77625"/>
                        <a14:foregroundMark x1="45467" y1="39063" x2="46667" y2="74750"/>
                        <a14:foregroundMark x1="64467" y1="66125" x2="55867" y2="78188"/>
                        <a14:foregroundMark x1="60800" y1="62625" x2="49733" y2="63250"/>
                        <a14:foregroundMark x1="63867" y1="71875" x2="63867" y2="73625"/>
                        <a14:foregroundMark x1="28267" y1="38438" x2="29467" y2="54000"/>
                        <a14:foregroundMark x1="33800" y1="48813" x2="33800" y2="58062"/>
                        <a14:foregroundMark x1="51000" y1="44188" x2="52200" y2="49375"/>
                        <a14:foregroundMark x1="36867" y1="42500" x2="30067"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3622995" y="158029"/>
            <a:ext cx="1997616" cy="21307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ũi tên biểu tượng máy tính, mũi tên 3d, 3D, góc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2889" r="90000">
                        <a14:foregroundMark x1="31111" y1="38129" x2="22778" y2="78957"/>
                        <a14:foregroundMark x1="21444" y1="58273" x2="21444" y2="78237"/>
                        <a14:foregroundMark x1="74556" y1="60432" x2="64333" y2="99101"/>
                        <a14:foregroundMark x1="63444" y1="88309" x2="54222" y2="96223"/>
                        <a14:foregroundMark x1="67444" y1="82554" x2="51556" y2="91906"/>
                        <a14:foregroundMark x1="71889" y1="58273" x2="68333" y2="66727"/>
                        <a14:foregroundMark x1="44889" y1="80396" x2="53778" y2="92626"/>
                        <a14:foregroundMark x1="30222" y1="36691" x2="22333" y2="57554"/>
                        <a14:foregroundMark x1="77667" y1="61871" x2="79889" y2="72482"/>
                      </a14:backgroundRemoval>
                    </a14:imgEffect>
                  </a14:imgLayer>
                </a14:imgProps>
              </a:ext>
              <a:ext uri="{28A0092B-C50C-407E-A947-70E740481C1C}">
                <a14:useLocalDpi xmlns:a14="http://schemas.microsoft.com/office/drawing/2010/main" val="0"/>
              </a:ext>
            </a:extLst>
          </a:blip>
          <a:srcRect/>
          <a:stretch>
            <a:fillRect/>
          </a:stretch>
        </p:blipFill>
        <p:spPr bwMode="auto">
          <a:xfrm>
            <a:off x="6622300" y="904939"/>
            <a:ext cx="1572846" cy="11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1000"/>
                                        <p:tgtEl>
                                          <p:spTgt spid="2052"/>
                                        </p:tgtEl>
                                      </p:cBhvr>
                                    </p:animEffect>
                                    <p:anim calcmode="lin" valueType="num">
                                      <p:cBhvr>
                                        <p:cTn id="35" dur="1000" fill="hold"/>
                                        <p:tgtEl>
                                          <p:spTgt spid="2052"/>
                                        </p:tgtEl>
                                        <p:attrNameLst>
                                          <p:attrName>ppt_x</p:attrName>
                                        </p:attrNameLst>
                                      </p:cBhvr>
                                      <p:tavLst>
                                        <p:tav tm="0">
                                          <p:val>
                                            <p:strVal val="#ppt_x"/>
                                          </p:val>
                                        </p:tav>
                                        <p:tav tm="100000">
                                          <p:val>
                                            <p:strVal val="#ppt_x"/>
                                          </p:val>
                                        </p:tav>
                                      </p:tavLst>
                                    </p:anim>
                                    <p:anim calcmode="lin" valueType="num">
                                      <p:cBhvr>
                                        <p:cTn id="36" dur="1000" fill="hold"/>
                                        <p:tgtEl>
                                          <p:spTgt spid="205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anim calcmode="lin" valueType="num">
                                      <p:cBhvr>
                                        <p:cTn id="67" dur="1000" fill="hold"/>
                                        <p:tgtEl>
                                          <p:spTgt spid="4"/>
                                        </p:tgtEl>
                                        <p:attrNameLst>
                                          <p:attrName>ppt_x</p:attrName>
                                        </p:attrNameLst>
                                      </p:cBhvr>
                                      <p:tavLst>
                                        <p:tav tm="0">
                                          <p:val>
                                            <p:strVal val="#ppt_x"/>
                                          </p:val>
                                        </p:tav>
                                        <p:tav tm="100000">
                                          <p:val>
                                            <p:strVal val="#ppt_x"/>
                                          </p:val>
                                        </p:tav>
                                      </p:tavLst>
                                    </p:anim>
                                    <p:anim calcmode="lin" valueType="num">
                                      <p:cBhvr>
                                        <p:cTn id="68" dur="1000" fill="hold"/>
                                        <p:tgtEl>
                                          <p:spTgt spid="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054"/>
                                        </p:tgtEl>
                                        <p:attrNameLst>
                                          <p:attrName>style.visibility</p:attrName>
                                        </p:attrNameLst>
                                      </p:cBhvr>
                                      <p:to>
                                        <p:strVal val="visible"/>
                                      </p:to>
                                    </p:set>
                                    <p:animEffect transition="in" filter="fade">
                                      <p:cBhvr>
                                        <p:cTn id="86" dur="1000"/>
                                        <p:tgtEl>
                                          <p:spTgt spid="2054"/>
                                        </p:tgtEl>
                                      </p:cBhvr>
                                    </p:animEffect>
                                    <p:anim calcmode="lin" valueType="num">
                                      <p:cBhvr>
                                        <p:cTn id="87" dur="1000" fill="hold"/>
                                        <p:tgtEl>
                                          <p:spTgt spid="2054"/>
                                        </p:tgtEl>
                                        <p:attrNameLst>
                                          <p:attrName>ppt_x</p:attrName>
                                        </p:attrNameLst>
                                      </p:cBhvr>
                                      <p:tavLst>
                                        <p:tav tm="0">
                                          <p:val>
                                            <p:strVal val="#ppt_x"/>
                                          </p:val>
                                        </p:tav>
                                        <p:tav tm="100000">
                                          <p:val>
                                            <p:strVal val="#ppt_x"/>
                                          </p:val>
                                        </p:tav>
                                      </p:tavLst>
                                    </p:anim>
                                    <p:anim calcmode="lin" valueType="num">
                                      <p:cBhvr>
                                        <p:cTn id="8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7" grpId="0"/>
      <p:bldP spid="20"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47"/>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Chỉnh sửa</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19" name="Google Shape;819;p47"/>
          <p:cNvGrpSpPr/>
          <p:nvPr/>
        </p:nvGrpSpPr>
        <p:grpSpPr>
          <a:xfrm>
            <a:off x="5432361" y="1513417"/>
            <a:ext cx="3482398" cy="1235716"/>
            <a:chOff x="3914100" y="1593300"/>
            <a:chExt cx="4544100" cy="485100"/>
          </a:xfrm>
        </p:grpSpPr>
        <p:sp>
          <p:nvSpPr>
            <p:cNvPr id="820" name="Google Shape;820;p47"/>
            <p:cNvSpPr/>
            <p:nvPr/>
          </p:nvSpPr>
          <p:spPr>
            <a:xfrm>
              <a:off x="4723500" y="1593300"/>
              <a:ext cx="3734700" cy="485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mbria" panose="02040503050406030204" pitchFamily="18" charset="0"/>
                <a:ea typeface="Cambria" panose="02040503050406030204" pitchFamily="18" charset="0"/>
              </a:endParaRPr>
            </a:p>
          </p:txBody>
        </p:sp>
        <p:cxnSp>
          <p:nvCxnSpPr>
            <p:cNvPr id="821" name="Google Shape;821;p47"/>
            <p:cNvCxnSpPr>
              <a:stCxn id="820" idx="1"/>
            </p:cNvCxnSpPr>
            <p:nvPr/>
          </p:nvCxnSpPr>
          <p:spPr>
            <a:xfrm rot="10800000">
              <a:off x="3914100" y="1835850"/>
              <a:ext cx="809400" cy="0"/>
            </a:xfrm>
            <a:prstGeom prst="straightConnector1">
              <a:avLst/>
            </a:prstGeom>
            <a:noFill/>
            <a:ln w="19050" cap="flat" cmpd="sng">
              <a:solidFill>
                <a:schemeClr val="lt1"/>
              </a:solidFill>
              <a:prstDash val="solid"/>
              <a:round/>
              <a:headEnd type="none" w="med" len="med"/>
              <a:tailEnd type="oval" w="med" len="med"/>
            </a:ln>
          </p:spPr>
        </p:cxnSp>
        <p:sp>
          <p:nvSpPr>
            <p:cNvPr id="822" name="Google Shape;822;p47"/>
            <p:cNvSpPr txBox="1"/>
            <p:nvPr/>
          </p:nvSpPr>
          <p:spPr>
            <a:xfrm>
              <a:off x="4874700" y="1655700"/>
              <a:ext cx="3432300" cy="36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latin typeface="Cambria" panose="02040503050406030204" pitchFamily="18" charset="0"/>
                  <a:ea typeface="Cambria" panose="02040503050406030204" pitchFamily="18" charset="0"/>
                  <a:cs typeface="Lato"/>
                  <a:sym typeface="Lato"/>
                </a:rPr>
                <a:t>Chỉnh sửa các chi tiết khiến người đọc hiểu sai lệch.</a:t>
              </a:r>
              <a:endParaRPr sz="1800" dirty="0">
                <a:solidFill>
                  <a:schemeClr val="dk2"/>
                </a:solidFill>
                <a:latin typeface="Cambria" panose="02040503050406030204" pitchFamily="18" charset="0"/>
                <a:ea typeface="Cambria" panose="02040503050406030204" pitchFamily="18" charset="0"/>
                <a:cs typeface="Lato"/>
                <a:sym typeface="Lato"/>
              </a:endParaRPr>
            </a:p>
          </p:txBody>
        </p:sp>
      </p:grpSp>
      <p:grpSp>
        <p:nvGrpSpPr>
          <p:cNvPr id="823" name="Google Shape;823;p47"/>
          <p:cNvGrpSpPr/>
          <p:nvPr/>
        </p:nvGrpSpPr>
        <p:grpSpPr>
          <a:xfrm>
            <a:off x="5409354" y="3222983"/>
            <a:ext cx="3482398" cy="1235716"/>
            <a:chOff x="3914100" y="2530320"/>
            <a:chExt cx="4544100" cy="485100"/>
          </a:xfrm>
        </p:grpSpPr>
        <p:sp>
          <p:nvSpPr>
            <p:cNvPr id="824" name="Google Shape;824;p47"/>
            <p:cNvSpPr/>
            <p:nvPr/>
          </p:nvSpPr>
          <p:spPr>
            <a:xfrm>
              <a:off x="4723500" y="2530320"/>
              <a:ext cx="3734700" cy="485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mbria" panose="02040503050406030204" pitchFamily="18" charset="0"/>
                <a:ea typeface="Cambria" panose="02040503050406030204" pitchFamily="18" charset="0"/>
              </a:endParaRPr>
            </a:p>
          </p:txBody>
        </p:sp>
        <p:cxnSp>
          <p:nvCxnSpPr>
            <p:cNvPr id="825" name="Google Shape;825;p47"/>
            <p:cNvCxnSpPr/>
            <p:nvPr/>
          </p:nvCxnSpPr>
          <p:spPr>
            <a:xfrm rot="10800000">
              <a:off x="3914100" y="2772863"/>
              <a:ext cx="809400" cy="0"/>
            </a:xfrm>
            <a:prstGeom prst="straightConnector1">
              <a:avLst/>
            </a:prstGeom>
            <a:noFill/>
            <a:ln w="19050" cap="flat" cmpd="sng">
              <a:solidFill>
                <a:schemeClr val="lt1"/>
              </a:solidFill>
              <a:prstDash val="solid"/>
              <a:round/>
              <a:headEnd type="none" w="med" len="med"/>
              <a:tailEnd type="oval" w="med" len="med"/>
            </a:ln>
          </p:spPr>
        </p:cxnSp>
        <p:sp>
          <p:nvSpPr>
            <p:cNvPr id="826" name="Google Shape;826;p47"/>
            <p:cNvSpPr txBox="1"/>
            <p:nvPr/>
          </p:nvSpPr>
          <p:spPr>
            <a:xfrm>
              <a:off x="4874700" y="2592713"/>
              <a:ext cx="3432300" cy="36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latin typeface="Cambria" panose="02040503050406030204" pitchFamily="18" charset="0"/>
                  <a:ea typeface="Cambria" panose="02040503050406030204" pitchFamily="18" charset="0"/>
                  <a:cs typeface="Lato"/>
                  <a:sym typeface="Lato"/>
                </a:rPr>
                <a:t>Xem xét tính chính xác, phù hợp của việc xếp đặt vị trí các hình, đường nối nội dung.</a:t>
              </a:r>
              <a:endParaRPr sz="1800" dirty="0">
                <a:solidFill>
                  <a:schemeClr val="dk2"/>
                </a:solidFill>
                <a:latin typeface="Cambria" panose="02040503050406030204" pitchFamily="18" charset="0"/>
                <a:ea typeface="Cambria" panose="02040503050406030204" pitchFamily="18" charset="0"/>
                <a:cs typeface="Lato"/>
                <a:sym typeface="Lato"/>
              </a:endParaRPr>
            </a:p>
          </p:txBody>
        </p:sp>
      </p:grpSp>
      <p:grpSp>
        <p:nvGrpSpPr>
          <p:cNvPr id="827" name="Google Shape;827;p47"/>
          <p:cNvGrpSpPr/>
          <p:nvPr/>
        </p:nvGrpSpPr>
        <p:grpSpPr>
          <a:xfrm flipH="1">
            <a:off x="269802" y="2496257"/>
            <a:ext cx="3482398" cy="1370008"/>
            <a:chOff x="3914100" y="3529725"/>
            <a:chExt cx="4544100" cy="485100"/>
          </a:xfrm>
        </p:grpSpPr>
        <p:sp>
          <p:nvSpPr>
            <p:cNvPr id="828" name="Google Shape;828;p47"/>
            <p:cNvSpPr/>
            <p:nvPr/>
          </p:nvSpPr>
          <p:spPr>
            <a:xfrm>
              <a:off x="4723500" y="3529725"/>
              <a:ext cx="3734700" cy="485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mbria" panose="02040503050406030204" pitchFamily="18" charset="0"/>
                <a:ea typeface="Cambria" panose="02040503050406030204" pitchFamily="18" charset="0"/>
              </a:endParaRPr>
            </a:p>
          </p:txBody>
        </p:sp>
        <p:cxnSp>
          <p:nvCxnSpPr>
            <p:cNvPr id="829" name="Google Shape;829;p47"/>
            <p:cNvCxnSpPr/>
            <p:nvPr/>
          </p:nvCxnSpPr>
          <p:spPr>
            <a:xfrm rot="10800000">
              <a:off x="3914100" y="3772275"/>
              <a:ext cx="809400" cy="0"/>
            </a:xfrm>
            <a:prstGeom prst="straightConnector1">
              <a:avLst/>
            </a:prstGeom>
            <a:noFill/>
            <a:ln w="19050" cap="flat" cmpd="sng">
              <a:solidFill>
                <a:schemeClr val="lt1"/>
              </a:solidFill>
              <a:prstDash val="solid"/>
              <a:round/>
              <a:headEnd type="none" w="med" len="med"/>
              <a:tailEnd type="oval" w="med" len="med"/>
            </a:ln>
          </p:spPr>
        </p:cxnSp>
        <p:sp>
          <p:nvSpPr>
            <p:cNvPr id="830" name="Google Shape;830;p47"/>
            <p:cNvSpPr txBox="1"/>
            <p:nvPr/>
          </p:nvSpPr>
          <p:spPr>
            <a:xfrm>
              <a:off x="4874700" y="3592125"/>
              <a:ext cx="3432300" cy="36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dk2"/>
                  </a:solidFill>
                  <a:latin typeface="Cambria" panose="02040503050406030204" pitchFamily="18" charset="0"/>
                  <a:ea typeface="Cambria" panose="02040503050406030204" pitchFamily="18" charset="0"/>
                  <a:cs typeface="Lato"/>
                  <a:sym typeface="Lato"/>
                </a:rPr>
                <a:t>Kiểm tra xem sơ đồ đã phản ánh đúng cách hiểu về nội dung văn bản hay chưa?</a:t>
              </a:r>
              <a:endParaRPr sz="1800" dirty="0">
                <a:solidFill>
                  <a:schemeClr val="dk2"/>
                </a:solidFill>
                <a:latin typeface="Cambria" panose="02040503050406030204" pitchFamily="18" charset="0"/>
                <a:ea typeface="Cambria" panose="02040503050406030204" pitchFamily="18" charset="0"/>
                <a:cs typeface="Lato"/>
                <a:sym typeface="Lato"/>
              </a:endParaRPr>
            </a:p>
          </p:txBody>
        </p:sp>
      </p:grpSp>
      <p:grpSp>
        <p:nvGrpSpPr>
          <p:cNvPr id="837" name="Google Shape;837;p47"/>
          <p:cNvGrpSpPr/>
          <p:nvPr/>
        </p:nvGrpSpPr>
        <p:grpSpPr>
          <a:xfrm>
            <a:off x="3763500" y="1487700"/>
            <a:ext cx="1617004" cy="2971000"/>
            <a:chOff x="1666250" y="1434750"/>
            <a:chExt cx="1617004" cy="2971000"/>
          </a:xfrm>
        </p:grpSpPr>
        <p:sp>
          <p:nvSpPr>
            <p:cNvPr id="838" name="Google Shape;838;p47"/>
            <p:cNvSpPr/>
            <p:nvPr/>
          </p:nvSpPr>
          <p:spPr>
            <a:xfrm>
              <a:off x="1793121" y="1434750"/>
              <a:ext cx="1191432" cy="686262"/>
            </a:xfrm>
            <a:custGeom>
              <a:avLst/>
              <a:gdLst/>
              <a:ahLst/>
              <a:cxnLst/>
              <a:rect l="l" t="t" r="r" b="b"/>
              <a:pathLst>
                <a:path w="24698" h="14226" extrusionOk="0">
                  <a:moveTo>
                    <a:pt x="23120" y="0"/>
                  </a:moveTo>
                  <a:lnTo>
                    <a:pt x="1" y="13341"/>
                  </a:lnTo>
                  <a:lnTo>
                    <a:pt x="1579" y="14225"/>
                  </a:lnTo>
                  <a:lnTo>
                    <a:pt x="24698" y="885"/>
                  </a:lnTo>
                  <a:lnTo>
                    <a:pt x="23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9" name="Google Shape;839;p47"/>
            <p:cNvSpPr/>
            <p:nvPr/>
          </p:nvSpPr>
          <p:spPr>
            <a:xfrm>
              <a:off x="1869243" y="1477394"/>
              <a:ext cx="1115309" cy="2683832"/>
            </a:xfrm>
            <a:custGeom>
              <a:avLst/>
              <a:gdLst/>
              <a:ahLst/>
              <a:cxnLst/>
              <a:rect l="l" t="t" r="r" b="b"/>
              <a:pathLst>
                <a:path w="23120" h="55635" extrusionOk="0">
                  <a:moveTo>
                    <a:pt x="23120" y="1"/>
                  </a:moveTo>
                  <a:lnTo>
                    <a:pt x="1" y="13341"/>
                  </a:lnTo>
                  <a:lnTo>
                    <a:pt x="1" y="55635"/>
                  </a:lnTo>
                  <a:lnTo>
                    <a:pt x="23120" y="42270"/>
                  </a:lnTo>
                  <a:lnTo>
                    <a:pt x="23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0" name="Google Shape;840;p47"/>
            <p:cNvSpPr/>
            <p:nvPr/>
          </p:nvSpPr>
          <p:spPr>
            <a:xfrm>
              <a:off x="1741215" y="2078267"/>
              <a:ext cx="128077" cy="73855"/>
            </a:xfrm>
            <a:custGeom>
              <a:avLst/>
              <a:gdLst/>
              <a:ahLst/>
              <a:cxnLst/>
              <a:rect l="l" t="t" r="r" b="b"/>
              <a:pathLst>
                <a:path w="2655" h="1531" extrusionOk="0">
                  <a:moveTo>
                    <a:pt x="1077" y="1"/>
                  </a:moveTo>
                  <a:lnTo>
                    <a:pt x="1" y="622"/>
                  </a:lnTo>
                  <a:lnTo>
                    <a:pt x="1555" y="1531"/>
                  </a:lnTo>
                  <a:lnTo>
                    <a:pt x="2655" y="885"/>
                  </a:lnTo>
                  <a:lnTo>
                    <a:pt x="1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1" name="Google Shape;841;p47"/>
            <p:cNvSpPr/>
            <p:nvPr/>
          </p:nvSpPr>
          <p:spPr>
            <a:xfrm>
              <a:off x="1816179" y="2120959"/>
              <a:ext cx="53112" cy="2070268"/>
            </a:xfrm>
            <a:custGeom>
              <a:avLst/>
              <a:gdLst/>
              <a:ahLst/>
              <a:cxnLst/>
              <a:rect l="l" t="t" r="r" b="b"/>
              <a:pathLst>
                <a:path w="1101" h="42916" extrusionOk="0">
                  <a:moveTo>
                    <a:pt x="1101" y="0"/>
                  </a:moveTo>
                  <a:lnTo>
                    <a:pt x="1" y="646"/>
                  </a:lnTo>
                  <a:lnTo>
                    <a:pt x="1" y="42915"/>
                  </a:lnTo>
                  <a:lnTo>
                    <a:pt x="1101" y="42294"/>
                  </a:lnTo>
                  <a:lnTo>
                    <a:pt x="1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2" name="Google Shape;842;p47"/>
            <p:cNvSpPr/>
            <p:nvPr/>
          </p:nvSpPr>
          <p:spPr>
            <a:xfrm>
              <a:off x="1741215" y="2152074"/>
              <a:ext cx="75013" cy="2081797"/>
            </a:xfrm>
            <a:custGeom>
              <a:avLst/>
              <a:gdLst/>
              <a:ahLst/>
              <a:cxnLst/>
              <a:rect l="l" t="t" r="r" b="b"/>
              <a:pathLst>
                <a:path w="1555" h="43155" extrusionOk="0">
                  <a:moveTo>
                    <a:pt x="1555" y="1"/>
                  </a:moveTo>
                  <a:lnTo>
                    <a:pt x="1" y="886"/>
                  </a:lnTo>
                  <a:lnTo>
                    <a:pt x="1" y="43155"/>
                  </a:lnTo>
                  <a:lnTo>
                    <a:pt x="1555" y="42270"/>
                  </a:lnTo>
                  <a:lnTo>
                    <a:pt x="15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3" name="Google Shape;843;p47"/>
            <p:cNvSpPr/>
            <p:nvPr/>
          </p:nvSpPr>
          <p:spPr>
            <a:xfrm>
              <a:off x="1666250" y="2108272"/>
              <a:ext cx="149978" cy="86543"/>
            </a:xfrm>
            <a:custGeom>
              <a:avLst/>
              <a:gdLst/>
              <a:ahLst/>
              <a:cxnLst/>
              <a:rect l="l" t="t" r="r" b="b"/>
              <a:pathLst>
                <a:path w="3109" h="1794" extrusionOk="0">
                  <a:moveTo>
                    <a:pt x="1555" y="0"/>
                  </a:moveTo>
                  <a:lnTo>
                    <a:pt x="1" y="909"/>
                  </a:lnTo>
                  <a:lnTo>
                    <a:pt x="1555" y="1794"/>
                  </a:lnTo>
                  <a:lnTo>
                    <a:pt x="3109" y="909"/>
                  </a:lnTo>
                  <a:lnTo>
                    <a:pt x="1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4" name="Google Shape;844;p47"/>
            <p:cNvSpPr/>
            <p:nvPr/>
          </p:nvSpPr>
          <p:spPr>
            <a:xfrm>
              <a:off x="1722787" y="1605422"/>
              <a:ext cx="1494765" cy="873096"/>
            </a:xfrm>
            <a:custGeom>
              <a:avLst/>
              <a:gdLst/>
              <a:ahLst/>
              <a:cxnLst/>
              <a:rect l="l" t="t" r="r" b="b"/>
              <a:pathLst>
                <a:path w="30986" h="18099" extrusionOk="0">
                  <a:moveTo>
                    <a:pt x="25367" y="1"/>
                  </a:moveTo>
                  <a:lnTo>
                    <a:pt x="383" y="14441"/>
                  </a:lnTo>
                  <a:cubicBezTo>
                    <a:pt x="383" y="14441"/>
                    <a:pt x="0" y="18099"/>
                    <a:pt x="6575" y="18099"/>
                  </a:cubicBezTo>
                  <a:lnTo>
                    <a:pt x="30985" y="3204"/>
                  </a:lnTo>
                  <a:cubicBezTo>
                    <a:pt x="24721" y="2463"/>
                    <a:pt x="25367" y="1"/>
                    <a:pt x="25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5" name="Google Shape;845;p47"/>
            <p:cNvSpPr/>
            <p:nvPr/>
          </p:nvSpPr>
          <p:spPr>
            <a:xfrm>
              <a:off x="2091822" y="1605422"/>
              <a:ext cx="1191432" cy="687420"/>
            </a:xfrm>
            <a:custGeom>
              <a:avLst/>
              <a:gdLst/>
              <a:ahLst/>
              <a:cxnLst/>
              <a:rect l="l" t="t" r="r" b="b"/>
              <a:pathLst>
                <a:path w="24698" h="14250" extrusionOk="0">
                  <a:moveTo>
                    <a:pt x="23120" y="1"/>
                  </a:moveTo>
                  <a:lnTo>
                    <a:pt x="1" y="13341"/>
                  </a:lnTo>
                  <a:lnTo>
                    <a:pt x="1555" y="14250"/>
                  </a:lnTo>
                  <a:lnTo>
                    <a:pt x="24698" y="885"/>
                  </a:lnTo>
                  <a:lnTo>
                    <a:pt x="23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6" name="Google Shape;846;p47"/>
            <p:cNvSpPr/>
            <p:nvPr/>
          </p:nvSpPr>
          <p:spPr>
            <a:xfrm>
              <a:off x="2166787" y="1648114"/>
              <a:ext cx="1116467" cy="2683832"/>
            </a:xfrm>
            <a:custGeom>
              <a:avLst/>
              <a:gdLst/>
              <a:ahLst/>
              <a:cxnLst/>
              <a:rect l="l" t="t" r="r" b="b"/>
              <a:pathLst>
                <a:path w="23144" h="55635" extrusionOk="0">
                  <a:moveTo>
                    <a:pt x="23144" y="0"/>
                  </a:moveTo>
                  <a:lnTo>
                    <a:pt x="1" y="13365"/>
                  </a:lnTo>
                  <a:lnTo>
                    <a:pt x="1" y="55634"/>
                  </a:lnTo>
                  <a:lnTo>
                    <a:pt x="23144" y="42270"/>
                  </a:lnTo>
                  <a:lnTo>
                    <a:pt x="23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7" name="Google Shape;847;p47"/>
            <p:cNvSpPr/>
            <p:nvPr/>
          </p:nvSpPr>
          <p:spPr>
            <a:xfrm>
              <a:off x="2091822" y="2248987"/>
              <a:ext cx="75013" cy="2082955"/>
            </a:xfrm>
            <a:custGeom>
              <a:avLst/>
              <a:gdLst/>
              <a:ahLst/>
              <a:cxnLst/>
              <a:rect l="l" t="t" r="r" b="b"/>
              <a:pathLst>
                <a:path w="1555" h="43179" extrusionOk="0">
                  <a:moveTo>
                    <a:pt x="1" y="0"/>
                  </a:moveTo>
                  <a:lnTo>
                    <a:pt x="1" y="42270"/>
                  </a:lnTo>
                  <a:lnTo>
                    <a:pt x="1555" y="43178"/>
                  </a:lnTo>
                  <a:lnTo>
                    <a:pt x="1555" y="90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8" name="Google Shape;848;p47"/>
            <p:cNvSpPr/>
            <p:nvPr/>
          </p:nvSpPr>
          <p:spPr>
            <a:xfrm>
              <a:off x="2352510" y="2197081"/>
              <a:ext cx="745067" cy="634356"/>
            </a:xfrm>
            <a:custGeom>
              <a:avLst/>
              <a:gdLst/>
              <a:ahLst/>
              <a:cxnLst/>
              <a:rect l="l" t="t" r="r" b="b"/>
              <a:pathLst>
                <a:path w="15445" h="13150" extrusionOk="0">
                  <a:moveTo>
                    <a:pt x="15445" y="0"/>
                  </a:moveTo>
                  <a:lnTo>
                    <a:pt x="0" y="8894"/>
                  </a:lnTo>
                  <a:lnTo>
                    <a:pt x="0" y="13150"/>
                  </a:lnTo>
                  <a:lnTo>
                    <a:pt x="15445" y="4256"/>
                  </a:lnTo>
                  <a:lnTo>
                    <a:pt x="15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9" name="Google Shape;849;p47"/>
            <p:cNvSpPr/>
            <p:nvPr/>
          </p:nvSpPr>
          <p:spPr>
            <a:xfrm>
              <a:off x="2503598" y="2685459"/>
              <a:ext cx="442891" cy="280419"/>
            </a:xfrm>
            <a:custGeom>
              <a:avLst/>
              <a:gdLst/>
              <a:ahLst/>
              <a:cxnLst/>
              <a:rect l="l" t="t" r="r" b="b"/>
              <a:pathLst>
                <a:path w="9181" h="5813" extrusionOk="0">
                  <a:moveTo>
                    <a:pt x="9004" y="0"/>
                  </a:moveTo>
                  <a:cubicBezTo>
                    <a:pt x="8969" y="0"/>
                    <a:pt x="8932" y="12"/>
                    <a:pt x="8894" y="37"/>
                  </a:cubicBezTo>
                  <a:lnTo>
                    <a:pt x="287" y="5010"/>
                  </a:lnTo>
                  <a:cubicBezTo>
                    <a:pt x="143" y="5106"/>
                    <a:pt x="0" y="5345"/>
                    <a:pt x="0" y="5560"/>
                  </a:cubicBezTo>
                  <a:cubicBezTo>
                    <a:pt x="0" y="5719"/>
                    <a:pt x="78" y="5812"/>
                    <a:pt x="176" y="5812"/>
                  </a:cubicBezTo>
                  <a:cubicBezTo>
                    <a:pt x="211" y="5812"/>
                    <a:pt x="249" y="5800"/>
                    <a:pt x="287" y="5775"/>
                  </a:cubicBezTo>
                  <a:lnTo>
                    <a:pt x="8894" y="802"/>
                  </a:lnTo>
                  <a:cubicBezTo>
                    <a:pt x="9037" y="707"/>
                    <a:pt x="9181" y="468"/>
                    <a:pt x="9181" y="252"/>
                  </a:cubicBezTo>
                  <a:cubicBezTo>
                    <a:pt x="9181" y="94"/>
                    <a:pt x="9103" y="0"/>
                    <a:pt x="9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0" name="Google Shape;850;p47"/>
            <p:cNvSpPr/>
            <p:nvPr/>
          </p:nvSpPr>
          <p:spPr>
            <a:xfrm>
              <a:off x="2631578" y="2880348"/>
              <a:ext cx="186882" cy="132805"/>
            </a:xfrm>
            <a:custGeom>
              <a:avLst/>
              <a:gdLst/>
              <a:ahLst/>
              <a:cxnLst/>
              <a:rect l="l" t="t" r="r" b="b"/>
              <a:pathLst>
                <a:path w="3874" h="2753" extrusionOk="0">
                  <a:moveTo>
                    <a:pt x="3708" y="1"/>
                  </a:moveTo>
                  <a:cubicBezTo>
                    <a:pt x="3672" y="1"/>
                    <a:pt x="3631" y="13"/>
                    <a:pt x="3587" y="38"/>
                  </a:cubicBezTo>
                  <a:lnTo>
                    <a:pt x="288" y="1950"/>
                  </a:lnTo>
                  <a:cubicBezTo>
                    <a:pt x="120" y="2046"/>
                    <a:pt x="1" y="2285"/>
                    <a:pt x="1" y="2500"/>
                  </a:cubicBezTo>
                  <a:cubicBezTo>
                    <a:pt x="1" y="2659"/>
                    <a:pt x="66" y="2752"/>
                    <a:pt x="167" y="2752"/>
                  </a:cubicBezTo>
                  <a:cubicBezTo>
                    <a:pt x="203" y="2752"/>
                    <a:pt x="244" y="2741"/>
                    <a:pt x="288" y="2715"/>
                  </a:cubicBezTo>
                  <a:lnTo>
                    <a:pt x="3587" y="803"/>
                  </a:lnTo>
                  <a:cubicBezTo>
                    <a:pt x="3754" y="707"/>
                    <a:pt x="3874" y="468"/>
                    <a:pt x="3874" y="253"/>
                  </a:cubicBezTo>
                  <a:cubicBezTo>
                    <a:pt x="3874" y="94"/>
                    <a:pt x="3809" y="1"/>
                    <a:pt x="3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1" name="Google Shape;851;p47"/>
            <p:cNvSpPr/>
            <p:nvPr/>
          </p:nvSpPr>
          <p:spPr>
            <a:xfrm>
              <a:off x="2039916" y="2248987"/>
              <a:ext cx="94647" cy="56537"/>
            </a:xfrm>
            <a:custGeom>
              <a:avLst/>
              <a:gdLst/>
              <a:ahLst/>
              <a:cxnLst/>
              <a:rect l="l" t="t" r="r" b="b"/>
              <a:pathLst>
                <a:path w="1962" h="1172" extrusionOk="0">
                  <a:moveTo>
                    <a:pt x="1077" y="0"/>
                  </a:moveTo>
                  <a:lnTo>
                    <a:pt x="1" y="646"/>
                  </a:lnTo>
                  <a:lnTo>
                    <a:pt x="742" y="1172"/>
                  </a:lnTo>
                  <a:lnTo>
                    <a:pt x="1961" y="502"/>
                  </a:lnTo>
                  <a:lnTo>
                    <a:pt x="10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2" name="Google Shape;852;p47"/>
            <p:cNvSpPr/>
            <p:nvPr/>
          </p:nvSpPr>
          <p:spPr>
            <a:xfrm>
              <a:off x="2079135" y="2273203"/>
              <a:ext cx="55428" cy="2067952"/>
            </a:xfrm>
            <a:custGeom>
              <a:avLst/>
              <a:gdLst/>
              <a:ahLst/>
              <a:cxnLst/>
              <a:rect l="l" t="t" r="r" b="b"/>
              <a:pathLst>
                <a:path w="1149" h="42868" extrusionOk="0">
                  <a:moveTo>
                    <a:pt x="1148" y="0"/>
                  </a:moveTo>
                  <a:lnTo>
                    <a:pt x="1" y="646"/>
                  </a:lnTo>
                  <a:lnTo>
                    <a:pt x="49" y="42867"/>
                  </a:lnTo>
                  <a:lnTo>
                    <a:pt x="1148" y="42246"/>
                  </a:lnTo>
                  <a:lnTo>
                    <a:pt x="11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3" name="Google Shape;853;p47"/>
            <p:cNvSpPr/>
            <p:nvPr/>
          </p:nvSpPr>
          <p:spPr>
            <a:xfrm>
              <a:off x="2039916" y="2322794"/>
              <a:ext cx="75013" cy="2082955"/>
            </a:xfrm>
            <a:custGeom>
              <a:avLst/>
              <a:gdLst/>
              <a:ahLst/>
              <a:cxnLst/>
              <a:rect l="l" t="t" r="r" b="b"/>
              <a:pathLst>
                <a:path w="1555" h="43179" extrusionOk="0">
                  <a:moveTo>
                    <a:pt x="1555" y="0"/>
                  </a:moveTo>
                  <a:lnTo>
                    <a:pt x="1" y="909"/>
                  </a:lnTo>
                  <a:lnTo>
                    <a:pt x="1" y="43178"/>
                  </a:lnTo>
                  <a:lnTo>
                    <a:pt x="1555" y="42270"/>
                  </a:lnTo>
                  <a:lnTo>
                    <a:pt x="1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4" name="Google Shape;854;p47"/>
            <p:cNvSpPr/>
            <p:nvPr/>
          </p:nvSpPr>
          <p:spPr>
            <a:xfrm>
              <a:off x="1963842" y="2280102"/>
              <a:ext cx="151088" cy="86543"/>
            </a:xfrm>
            <a:custGeom>
              <a:avLst/>
              <a:gdLst/>
              <a:ahLst/>
              <a:cxnLst/>
              <a:rect l="l" t="t" r="r" b="b"/>
              <a:pathLst>
                <a:path w="3132" h="1794" extrusionOk="0">
                  <a:moveTo>
                    <a:pt x="1578" y="1"/>
                  </a:moveTo>
                  <a:lnTo>
                    <a:pt x="0" y="885"/>
                  </a:lnTo>
                  <a:lnTo>
                    <a:pt x="1578" y="1794"/>
                  </a:lnTo>
                  <a:lnTo>
                    <a:pt x="3132" y="885"/>
                  </a:lnTo>
                  <a:lnTo>
                    <a:pt x="15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5" name="Google Shape;855;p47"/>
            <p:cNvSpPr/>
            <p:nvPr/>
          </p:nvSpPr>
          <p:spPr>
            <a:xfrm>
              <a:off x="1666250" y="2152074"/>
              <a:ext cx="373715" cy="2253676"/>
            </a:xfrm>
            <a:custGeom>
              <a:avLst/>
              <a:gdLst/>
              <a:ahLst/>
              <a:cxnLst/>
              <a:rect l="l" t="t" r="r" b="b"/>
              <a:pathLst>
                <a:path w="7747" h="46718" extrusionOk="0">
                  <a:moveTo>
                    <a:pt x="1" y="1"/>
                  </a:moveTo>
                  <a:lnTo>
                    <a:pt x="1" y="42270"/>
                  </a:lnTo>
                  <a:cubicBezTo>
                    <a:pt x="1" y="42270"/>
                    <a:pt x="72" y="44111"/>
                    <a:pt x="2631" y="45378"/>
                  </a:cubicBezTo>
                  <a:cubicBezTo>
                    <a:pt x="5189" y="46669"/>
                    <a:pt x="7747" y="46717"/>
                    <a:pt x="7747" y="46717"/>
                  </a:cubicBezTo>
                  <a:lnTo>
                    <a:pt x="7747" y="4448"/>
                  </a:lnTo>
                  <a:lnTo>
                    <a:pt x="6169" y="3539"/>
                  </a:lnTo>
                  <a:cubicBezTo>
                    <a:pt x="5801" y="3608"/>
                    <a:pt x="5461" y="3639"/>
                    <a:pt x="5148" y="3639"/>
                  </a:cubicBezTo>
                  <a:cubicBezTo>
                    <a:pt x="2199" y="3639"/>
                    <a:pt x="1555" y="886"/>
                    <a:pt x="1555" y="886"/>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6" name="Google Shape;856;p47"/>
            <p:cNvSpPr/>
            <p:nvPr/>
          </p:nvSpPr>
          <p:spPr>
            <a:xfrm>
              <a:off x="1691624" y="3984746"/>
              <a:ext cx="249160" cy="257553"/>
            </a:xfrm>
            <a:custGeom>
              <a:avLst/>
              <a:gdLst/>
              <a:ahLst/>
              <a:cxnLst/>
              <a:rect l="l" t="t" r="r" b="b"/>
              <a:pathLst>
                <a:path w="5165" h="5339" extrusionOk="0">
                  <a:moveTo>
                    <a:pt x="2107" y="1"/>
                  </a:moveTo>
                  <a:cubicBezTo>
                    <a:pt x="1310" y="1"/>
                    <a:pt x="629" y="503"/>
                    <a:pt x="383" y="1386"/>
                  </a:cubicBezTo>
                  <a:cubicBezTo>
                    <a:pt x="1" y="2677"/>
                    <a:pt x="694" y="4303"/>
                    <a:pt x="1913" y="5020"/>
                  </a:cubicBezTo>
                  <a:cubicBezTo>
                    <a:pt x="2292" y="5236"/>
                    <a:pt x="2678" y="5338"/>
                    <a:pt x="3040" y="5338"/>
                  </a:cubicBezTo>
                  <a:cubicBezTo>
                    <a:pt x="3845" y="5338"/>
                    <a:pt x="4535" y="4835"/>
                    <a:pt x="4782" y="3945"/>
                  </a:cubicBezTo>
                  <a:cubicBezTo>
                    <a:pt x="5165" y="2654"/>
                    <a:pt x="4472" y="1028"/>
                    <a:pt x="3252" y="334"/>
                  </a:cubicBezTo>
                  <a:cubicBezTo>
                    <a:pt x="2867" y="108"/>
                    <a:pt x="2474" y="1"/>
                    <a:pt x="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7" name="Google Shape;857;p47"/>
            <p:cNvSpPr/>
            <p:nvPr/>
          </p:nvSpPr>
          <p:spPr>
            <a:xfrm>
              <a:off x="1666250" y="2152074"/>
              <a:ext cx="373715" cy="255479"/>
            </a:xfrm>
            <a:custGeom>
              <a:avLst/>
              <a:gdLst/>
              <a:ahLst/>
              <a:cxnLst/>
              <a:rect l="l" t="t" r="r" b="b"/>
              <a:pathLst>
                <a:path w="7747" h="5296" extrusionOk="0">
                  <a:moveTo>
                    <a:pt x="1" y="1"/>
                  </a:moveTo>
                  <a:lnTo>
                    <a:pt x="1" y="336"/>
                  </a:lnTo>
                  <a:cubicBezTo>
                    <a:pt x="25" y="1220"/>
                    <a:pt x="455" y="3659"/>
                    <a:pt x="3659" y="4950"/>
                  </a:cubicBezTo>
                  <a:cubicBezTo>
                    <a:pt x="4286" y="5201"/>
                    <a:pt x="4856" y="5295"/>
                    <a:pt x="5357" y="5295"/>
                  </a:cubicBezTo>
                  <a:cubicBezTo>
                    <a:pt x="6859" y="5295"/>
                    <a:pt x="7747" y="4448"/>
                    <a:pt x="7747" y="4448"/>
                  </a:cubicBezTo>
                  <a:lnTo>
                    <a:pt x="6169" y="3539"/>
                  </a:lnTo>
                  <a:cubicBezTo>
                    <a:pt x="5810" y="3604"/>
                    <a:pt x="5478" y="3634"/>
                    <a:pt x="5170" y="3634"/>
                  </a:cubicBezTo>
                  <a:cubicBezTo>
                    <a:pt x="2203" y="3634"/>
                    <a:pt x="1555" y="886"/>
                    <a:pt x="1555" y="886"/>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8"/>
                                        </p:tgtEl>
                                        <p:attrNameLst>
                                          <p:attrName>style.visibility</p:attrName>
                                        </p:attrNameLst>
                                      </p:cBhvr>
                                      <p:to>
                                        <p:strVal val="visible"/>
                                      </p:to>
                                    </p:set>
                                    <p:animEffect transition="in" filter="barn(inVertical)">
                                      <p:cBhvr>
                                        <p:cTn id="7" dur="500"/>
                                        <p:tgtEl>
                                          <p:spTgt spid="8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37"/>
                                        </p:tgtEl>
                                        <p:attrNameLst>
                                          <p:attrName>style.visibility</p:attrName>
                                        </p:attrNameLst>
                                      </p:cBhvr>
                                      <p:to>
                                        <p:strVal val="visible"/>
                                      </p:to>
                                    </p:set>
                                    <p:animEffect transition="in" filter="barn(inVertical)">
                                      <p:cBhvr>
                                        <p:cTn id="12" dur="500"/>
                                        <p:tgtEl>
                                          <p:spTgt spid="8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27"/>
                                        </p:tgtEl>
                                        <p:attrNameLst>
                                          <p:attrName>style.visibility</p:attrName>
                                        </p:attrNameLst>
                                      </p:cBhvr>
                                      <p:to>
                                        <p:strVal val="visible"/>
                                      </p:to>
                                    </p:set>
                                    <p:animEffect transition="in" filter="barn(inVertical)">
                                      <p:cBhvr>
                                        <p:cTn id="17" dur="500"/>
                                        <p:tgtEl>
                                          <p:spTgt spid="8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
                                        </p:tgtEl>
                                        <p:attrNameLst>
                                          <p:attrName>style.visibility</p:attrName>
                                        </p:attrNameLst>
                                      </p:cBhvr>
                                      <p:to>
                                        <p:strVal val="visible"/>
                                      </p:to>
                                    </p:set>
                                    <p:animEffect transition="in" filter="barn(inVertical)">
                                      <p:cBhvr>
                                        <p:cTn id="22" dur="500"/>
                                        <p:tgtEl>
                                          <p:spTgt spid="8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23"/>
                                        </p:tgtEl>
                                        <p:attrNameLst>
                                          <p:attrName>style.visibility</p:attrName>
                                        </p:attrNameLst>
                                      </p:cBhvr>
                                      <p:to>
                                        <p:strVal val="visible"/>
                                      </p:to>
                                    </p:set>
                                    <p:animEffect transition="in" filter="barn(inVertical)">
                                      <p:cBhvr>
                                        <p:cTn id="27" dur="500"/>
                                        <p:tgtEl>
                                          <p:spTgt spid="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txBox="1">
            <a:spLocks noGrp="1"/>
          </p:cNvSpPr>
          <p:nvPr>
            <p:ph type="subTitle" idx="2"/>
          </p:nvPr>
        </p:nvSpPr>
        <p:spPr>
          <a:xfrm>
            <a:off x="1148550" y="2992400"/>
            <a:ext cx="2882700" cy="13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latin typeface="Cambria" panose="02040503050406030204" pitchFamily="18" charset="0"/>
                <a:ea typeface="Cambria" panose="02040503050406030204" pitchFamily="18" charset="0"/>
              </a:rPr>
              <a:t>Em hãy lựa chọn 1 văn bản/1 đoạn trích mà em cảm thấy ấn tượng để tóm tắt bằng sơ đồ.</a:t>
            </a:r>
            <a:endParaRPr sz="2000" dirty="0">
              <a:latin typeface="Cambria" panose="02040503050406030204" pitchFamily="18" charset="0"/>
              <a:ea typeface="Cambria" panose="02040503050406030204" pitchFamily="18" charset="0"/>
            </a:endParaRPr>
          </a:p>
        </p:txBody>
      </p:sp>
      <p:sp>
        <p:nvSpPr>
          <p:cNvPr id="454" name="Google Shape;454;p39"/>
          <p:cNvSpPr txBox="1">
            <a:spLocks noGrp="1"/>
          </p:cNvSpPr>
          <p:nvPr>
            <p:ph type="subTitle" idx="4"/>
          </p:nvPr>
        </p:nvSpPr>
        <p:spPr>
          <a:xfrm>
            <a:off x="4949160" y="2992400"/>
            <a:ext cx="3280950" cy="13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smtClean="0">
                <a:latin typeface="Cambria" panose="02040503050406030204" pitchFamily="18" charset="0"/>
                <a:ea typeface="Cambria" panose="02040503050406030204" pitchFamily="18" charset="0"/>
              </a:rPr>
              <a:t>Tóm</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tắt</a:t>
            </a:r>
            <a:r>
              <a:rPr lang="en-US" sz="2000" dirty="0" smtClean="0">
                <a:latin typeface="Cambria" panose="02040503050406030204" pitchFamily="18" charset="0"/>
                <a:ea typeface="Cambria" panose="02040503050406030204" pitchFamily="18" charset="0"/>
              </a:rPr>
              <a:t> lại văn </a:t>
            </a:r>
            <a:r>
              <a:rPr lang="en-US" sz="2000" dirty="0" err="1" smtClean="0">
                <a:latin typeface="Cambria" panose="02040503050406030204" pitchFamily="18" charset="0"/>
                <a:ea typeface="Cambria" panose="02040503050406030204" pitchFamily="18" charset="0"/>
              </a:rPr>
              <a:t>bản</a:t>
            </a:r>
            <a:r>
              <a:rPr lang="en-US" sz="2000" dirty="0" smtClean="0">
                <a:latin typeface="Cambria" panose="02040503050406030204" pitchFamily="18" charset="0"/>
                <a:ea typeface="Cambria" panose="02040503050406030204" pitchFamily="18" charset="0"/>
              </a:rPr>
              <a:t> bằng </a:t>
            </a:r>
            <a:r>
              <a:rPr lang="en-US" sz="2000" dirty="0" err="1" smtClean="0">
                <a:latin typeface="Cambria" panose="02040503050406030204" pitchFamily="18" charset="0"/>
                <a:ea typeface="Cambria" panose="02040503050406030204" pitchFamily="18" charset="0"/>
              </a:rPr>
              <a:t>sơ</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đồ</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tư</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duy</a:t>
            </a:r>
            <a:r>
              <a:rPr lang="en-US" sz="2000" dirty="0" smtClean="0">
                <a:latin typeface="Cambria" panose="02040503050406030204" pitchFamily="18" charset="0"/>
                <a:ea typeface="Cambria" panose="02040503050406030204" pitchFamily="18" charset="0"/>
              </a:rPr>
              <a:t> trong thời </a:t>
            </a:r>
            <a:r>
              <a:rPr lang="en-US" sz="2000" dirty="0" err="1" smtClean="0">
                <a:latin typeface="Cambria" panose="02040503050406030204" pitchFamily="18" charset="0"/>
                <a:ea typeface="Cambria" panose="02040503050406030204" pitchFamily="18" charset="0"/>
              </a:rPr>
              <a:t>gian</a:t>
            </a:r>
            <a:r>
              <a:rPr lang="en-US" sz="2000" dirty="0" smtClean="0">
                <a:latin typeface="Cambria" panose="02040503050406030204" pitchFamily="18" charset="0"/>
                <a:ea typeface="Cambria" panose="02040503050406030204" pitchFamily="18" charset="0"/>
              </a:rPr>
              <a:t> 7 </a:t>
            </a:r>
            <a:r>
              <a:rPr lang="en-US" sz="2000" dirty="0" err="1" smtClean="0">
                <a:latin typeface="Cambria" panose="02040503050406030204" pitchFamily="18" charset="0"/>
                <a:ea typeface="Cambria" panose="02040503050406030204" pitchFamily="18" charset="0"/>
              </a:rPr>
              <a:t>phút</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và </a:t>
            </a:r>
            <a:r>
              <a:rPr lang="en-US" sz="2000" dirty="0" err="1" smtClean="0">
                <a:latin typeface="Cambria" panose="02040503050406030204" pitchFamily="18" charset="0"/>
                <a:ea typeface="Cambria" panose="02040503050406030204" pitchFamily="18" charset="0"/>
              </a:rPr>
              <a:t>trình</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bày</a:t>
            </a:r>
            <a:r>
              <a:rPr lang="en-US" sz="2000" dirty="0" smtClean="0">
                <a:latin typeface="Cambria" panose="02040503050406030204" pitchFamily="18" charset="0"/>
                <a:ea typeface="Cambria" panose="02040503050406030204" pitchFamily="18" charset="0"/>
              </a:rPr>
              <a:t> lại </a:t>
            </a:r>
            <a:r>
              <a:rPr lang="en-US" sz="2000" dirty="0" err="1" smtClean="0">
                <a:latin typeface="Cambria" panose="02040503050406030204" pitchFamily="18" charset="0"/>
                <a:ea typeface="Cambria" panose="02040503050406030204" pitchFamily="18" charset="0"/>
              </a:rPr>
              <a:t>sản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phẩm</a:t>
            </a:r>
            <a:r>
              <a:rPr lang="en-US" sz="2000" dirty="0" smtClean="0">
                <a:latin typeface="Cambria" panose="02040503050406030204" pitchFamily="18" charset="0"/>
                <a:ea typeface="Cambria" panose="02040503050406030204" pitchFamily="18" charset="0"/>
              </a:rPr>
              <a:t> của </a:t>
            </a:r>
            <a:r>
              <a:rPr lang="en-US" sz="2000" dirty="0" err="1" smtClean="0">
                <a:latin typeface="Cambria" panose="02040503050406030204" pitchFamily="18" charset="0"/>
                <a:ea typeface="Cambria" panose="02040503050406030204" pitchFamily="18" charset="0"/>
              </a:rPr>
              <a:t>mình</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trước</a:t>
            </a:r>
            <a:r>
              <a:rPr lang="en-US" sz="2000" dirty="0" smtClean="0">
                <a:latin typeface="Cambria" panose="02040503050406030204" pitchFamily="18" charset="0"/>
                <a:ea typeface="Cambria" panose="02040503050406030204" pitchFamily="18" charset="0"/>
              </a:rPr>
              <a:t> lớp.</a:t>
            </a:r>
            <a:endParaRPr sz="2000" dirty="0">
              <a:latin typeface="Cambria" panose="02040503050406030204" pitchFamily="18" charset="0"/>
              <a:ea typeface="Cambria" panose="02040503050406030204" pitchFamily="18" charset="0"/>
            </a:endParaRPr>
          </a:p>
        </p:txBody>
      </p:sp>
      <p:sp>
        <p:nvSpPr>
          <p:cNvPr id="455" name="Google Shape;455;p39"/>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Thực hành tóm tắt văn bản bằng sơ đồ</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56" name="Google Shape;456;p39"/>
          <p:cNvSpPr txBox="1">
            <a:spLocks noGrp="1"/>
          </p:cNvSpPr>
          <p:nvPr>
            <p:ph type="subTitle" idx="1"/>
          </p:nvPr>
        </p:nvSpPr>
        <p:spPr>
          <a:xfrm>
            <a:off x="1148550" y="2424579"/>
            <a:ext cx="2898000" cy="4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Cambria" panose="02040503050406030204" pitchFamily="18" charset="0"/>
                <a:ea typeface="Cambria" panose="02040503050406030204" pitchFamily="18" charset="0"/>
              </a:rPr>
              <a:t>Bước 1</a:t>
            </a:r>
            <a:endParaRPr sz="2400" b="1" dirty="0">
              <a:latin typeface="Cambria" panose="02040503050406030204" pitchFamily="18" charset="0"/>
              <a:ea typeface="Cambria" panose="02040503050406030204" pitchFamily="18" charset="0"/>
            </a:endParaRPr>
          </a:p>
        </p:txBody>
      </p:sp>
      <p:sp>
        <p:nvSpPr>
          <p:cNvPr id="457" name="Google Shape;457;p39"/>
          <p:cNvSpPr txBox="1">
            <a:spLocks noGrp="1"/>
          </p:cNvSpPr>
          <p:nvPr>
            <p:ph type="subTitle" idx="3"/>
          </p:nvPr>
        </p:nvSpPr>
        <p:spPr>
          <a:xfrm>
            <a:off x="5112750" y="2424579"/>
            <a:ext cx="2898000" cy="4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Cambria" panose="02040503050406030204" pitchFamily="18" charset="0"/>
                <a:ea typeface="Cambria" panose="02040503050406030204" pitchFamily="18" charset="0"/>
              </a:rPr>
              <a:t>Bước 2</a:t>
            </a:r>
            <a:endParaRPr sz="2400" b="1" dirty="0">
              <a:latin typeface="Cambria" panose="02040503050406030204" pitchFamily="18" charset="0"/>
              <a:ea typeface="Cambria" panose="02040503050406030204" pitchFamily="18" charset="0"/>
            </a:endParaRPr>
          </a:p>
        </p:txBody>
      </p:sp>
      <p:grpSp>
        <p:nvGrpSpPr>
          <p:cNvPr id="458" name="Google Shape;458;p39"/>
          <p:cNvGrpSpPr/>
          <p:nvPr/>
        </p:nvGrpSpPr>
        <p:grpSpPr>
          <a:xfrm>
            <a:off x="2310444" y="1536304"/>
            <a:ext cx="558911" cy="690488"/>
            <a:chOff x="4987325" y="3917125"/>
            <a:chExt cx="751225" cy="928075"/>
          </a:xfrm>
        </p:grpSpPr>
        <p:sp>
          <p:nvSpPr>
            <p:cNvPr id="459" name="Google Shape;459;p39"/>
            <p:cNvSpPr/>
            <p:nvPr/>
          </p:nvSpPr>
          <p:spPr>
            <a:xfrm>
              <a:off x="5053950" y="4689625"/>
              <a:ext cx="674400" cy="128950"/>
            </a:xfrm>
            <a:custGeom>
              <a:avLst/>
              <a:gdLst/>
              <a:ahLst/>
              <a:cxnLst/>
              <a:rect l="l" t="t" r="r" b="b"/>
              <a:pathLst>
                <a:path w="26976" h="5158" extrusionOk="0">
                  <a:moveTo>
                    <a:pt x="0" y="0"/>
                  </a:moveTo>
                  <a:lnTo>
                    <a:pt x="126" y="5157"/>
                  </a:lnTo>
                  <a:lnTo>
                    <a:pt x="26976" y="5157"/>
                  </a:lnTo>
                  <a:cubicBezTo>
                    <a:pt x="25675" y="2602"/>
                    <a:pt x="26835" y="329"/>
                    <a:pt x="26835" y="32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 name="Google Shape;460;p39"/>
            <p:cNvSpPr/>
            <p:nvPr/>
          </p:nvSpPr>
          <p:spPr>
            <a:xfrm>
              <a:off x="4987325" y="4662975"/>
              <a:ext cx="751225" cy="182225"/>
            </a:xfrm>
            <a:custGeom>
              <a:avLst/>
              <a:gdLst/>
              <a:ahLst/>
              <a:cxnLst/>
              <a:rect l="l" t="t" r="r" b="b"/>
              <a:pathLst>
                <a:path w="30049" h="7289" extrusionOk="0">
                  <a:moveTo>
                    <a:pt x="3731" y="0"/>
                  </a:moveTo>
                  <a:cubicBezTo>
                    <a:pt x="3182" y="0"/>
                    <a:pt x="2806" y="157"/>
                    <a:pt x="2540" y="392"/>
                  </a:cubicBezTo>
                  <a:cubicBezTo>
                    <a:pt x="2508" y="408"/>
                    <a:pt x="2493" y="424"/>
                    <a:pt x="2461" y="455"/>
                  </a:cubicBezTo>
                  <a:cubicBezTo>
                    <a:pt x="2446" y="471"/>
                    <a:pt x="2430" y="486"/>
                    <a:pt x="2430" y="486"/>
                  </a:cubicBezTo>
                  <a:cubicBezTo>
                    <a:pt x="1928" y="1004"/>
                    <a:pt x="1" y="3276"/>
                    <a:pt x="2211" y="6505"/>
                  </a:cubicBezTo>
                  <a:cubicBezTo>
                    <a:pt x="2461" y="6928"/>
                    <a:pt x="2916" y="7289"/>
                    <a:pt x="3731" y="7289"/>
                  </a:cubicBezTo>
                  <a:lnTo>
                    <a:pt x="30048" y="7289"/>
                  </a:lnTo>
                  <a:lnTo>
                    <a:pt x="30048" y="5878"/>
                  </a:lnTo>
                  <a:lnTo>
                    <a:pt x="3997" y="5878"/>
                  </a:lnTo>
                  <a:cubicBezTo>
                    <a:pt x="3997" y="5878"/>
                    <a:pt x="3975" y="5881"/>
                    <a:pt x="3937" y="5881"/>
                  </a:cubicBezTo>
                  <a:cubicBezTo>
                    <a:pt x="3724" y="5881"/>
                    <a:pt x="3026" y="5802"/>
                    <a:pt x="3026" y="4765"/>
                  </a:cubicBezTo>
                  <a:lnTo>
                    <a:pt x="3026" y="4076"/>
                  </a:lnTo>
                  <a:lnTo>
                    <a:pt x="3026" y="3198"/>
                  </a:lnTo>
                  <a:lnTo>
                    <a:pt x="3026" y="2508"/>
                  </a:lnTo>
                  <a:cubicBezTo>
                    <a:pt x="3026" y="1464"/>
                    <a:pt x="3753" y="1394"/>
                    <a:pt x="3949" y="1394"/>
                  </a:cubicBezTo>
                  <a:cubicBezTo>
                    <a:pt x="3980" y="1394"/>
                    <a:pt x="3997" y="1395"/>
                    <a:pt x="3997" y="1395"/>
                  </a:cubicBezTo>
                  <a:lnTo>
                    <a:pt x="30048" y="1395"/>
                  </a:lnTo>
                  <a:lnTo>
                    <a:pt x="30048" y="0"/>
                  </a:lnTo>
                  <a:close/>
                </a:path>
              </a:pathLst>
            </a:custGeom>
            <a:solidFill>
              <a:srgbClr val="DD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 name="Google Shape;461;p39"/>
            <p:cNvSpPr/>
            <p:nvPr/>
          </p:nvSpPr>
          <p:spPr>
            <a:xfrm>
              <a:off x="5026500" y="3917125"/>
              <a:ext cx="395025" cy="747825"/>
            </a:xfrm>
            <a:custGeom>
              <a:avLst/>
              <a:gdLst/>
              <a:ahLst/>
              <a:cxnLst/>
              <a:rect l="l" t="t" r="r" b="b"/>
              <a:pathLst>
                <a:path w="15801" h="29913" extrusionOk="0">
                  <a:moveTo>
                    <a:pt x="11061" y="0"/>
                  </a:moveTo>
                  <a:cubicBezTo>
                    <a:pt x="10741" y="0"/>
                    <a:pt x="10408" y="26"/>
                    <a:pt x="10064" y="85"/>
                  </a:cubicBezTo>
                  <a:lnTo>
                    <a:pt x="1" y="27844"/>
                  </a:lnTo>
                  <a:lnTo>
                    <a:pt x="5722" y="29913"/>
                  </a:lnTo>
                  <a:lnTo>
                    <a:pt x="15801" y="2107"/>
                  </a:lnTo>
                  <a:cubicBezTo>
                    <a:pt x="15801" y="2107"/>
                    <a:pt x="13935" y="0"/>
                    <a:pt x="11061"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2" name="Google Shape;462;p39"/>
            <p:cNvSpPr/>
            <p:nvPr/>
          </p:nvSpPr>
          <p:spPr>
            <a:xfrm>
              <a:off x="5222825" y="3954875"/>
              <a:ext cx="161875" cy="232025"/>
            </a:xfrm>
            <a:custGeom>
              <a:avLst/>
              <a:gdLst/>
              <a:ahLst/>
              <a:cxnLst/>
              <a:rect l="l" t="t" r="r" b="b"/>
              <a:pathLst>
                <a:path w="6475" h="9281" extrusionOk="0">
                  <a:moveTo>
                    <a:pt x="3151" y="565"/>
                  </a:moveTo>
                  <a:lnTo>
                    <a:pt x="5926" y="1568"/>
                  </a:lnTo>
                  <a:lnTo>
                    <a:pt x="3324" y="8732"/>
                  </a:lnTo>
                  <a:lnTo>
                    <a:pt x="549" y="7728"/>
                  </a:lnTo>
                  <a:lnTo>
                    <a:pt x="3151" y="565"/>
                  </a:lnTo>
                  <a:close/>
                  <a:moveTo>
                    <a:pt x="2885" y="1"/>
                  </a:moveTo>
                  <a:lnTo>
                    <a:pt x="1" y="7979"/>
                  </a:lnTo>
                  <a:lnTo>
                    <a:pt x="3590" y="9280"/>
                  </a:lnTo>
                  <a:lnTo>
                    <a:pt x="6474" y="1302"/>
                  </a:lnTo>
                  <a:lnTo>
                    <a:pt x="2885" y="1"/>
                  </a:lnTo>
                  <a:close/>
                </a:path>
              </a:pathLst>
            </a:cu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3" name="Google Shape;463;p39"/>
            <p:cNvSpPr/>
            <p:nvPr/>
          </p:nvSpPr>
          <p:spPr>
            <a:xfrm>
              <a:off x="5086075" y="4413350"/>
              <a:ext cx="155600" cy="87425"/>
            </a:xfrm>
            <a:custGeom>
              <a:avLst/>
              <a:gdLst/>
              <a:ahLst/>
              <a:cxnLst/>
              <a:rect l="l" t="t" r="r" b="b"/>
              <a:pathLst>
                <a:path w="6224" h="3497" extrusionOk="0">
                  <a:moveTo>
                    <a:pt x="518" y="1"/>
                  </a:moveTo>
                  <a:lnTo>
                    <a:pt x="0" y="1412"/>
                  </a:lnTo>
                  <a:lnTo>
                    <a:pt x="5722" y="3496"/>
                  </a:lnTo>
                  <a:lnTo>
                    <a:pt x="6223" y="2070"/>
                  </a:lnTo>
                  <a:lnTo>
                    <a:pt x="518" y="1"/>
                  </a:lnTo>
                  <a:close/>
                </a:path>
              </a:pathLst>
            </a:cu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4" name="Google Shape;464;p39"/>
            <p:cNvSpPr/>
            <p:nvPr/>
          </p:nvSpPr>
          <p:spPr>
            <a:xfrm>
              <a:off x="5067650" y="4463900"/>
              <a:ext cx="156000" cy="87425"/>
            </a:xfrm>
            <a:custGeom>
              <a:avLst/>
              <a:gdLst/>
              <a:ahLst/>
              <a:cxnLst/>
              <a:rect l="l" t="t" r="r" b="b"/>
              <a:pathLst>
                <a:path w="6240" h="3497" extrusionOk="0">
                  <a:moveTo>
                    <a:pt x="518" y="1"/>
                  </a:moveTo>
                  <a:lnTo>
                    <a:pt x="1" y="1427"/>
                  </a:lnTo>
                  <a:lnTo>
                    <a:pt x="5722" y="3496"/>
                  </a:lnTo>
                  <a:lnTo>
                    <a:pt x="6239" y="2070"/>
                  </a:lnTo>
                  <a:lnTo>
                    <a:pt x="518" y="1"/>
                  </a:lnTo>
                  <a:close/>
                </a:path>
              </a:pathLst>
            </a:cu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5" name="Google Shape;465;p39"/>
            <p:cNvSpPr/>
            <p:nvPr/>
          </p:nvSpPr>
          <p:spPr>
            <a:xfrm>
              <a:off x="5380350" y="4050175"/>
              <a:ext cx="174025" cy="612825"/>
            </a:xfrm>
            <a:custGeom>
              <a:avLst/>
              <a:gdLst/>
              <a:ahLst/>
              <a:cxnLst/>
              <a:rect l="l" t="t" r="r" b="b"/>
              <a:pathLst>
                <a:path w="6961" h="24513" extrusionOk="0">
                  <a:moveTo>
                    <a:pt x="3534" y="0"/>
                  </a:moveTo>
                  <a:cubicBezTo>
                    <a:pt x="1510" y="0"/>
                    <a:pt x="1" y="734"/>
                    <a:pt x="1" y="734"/>
                  </a:cubicBezTo>
                  <a:lnTo>
                    <a:pt x="1" y="24512"/>
                  </a:lnTo>
                  <a:lnTo>
                    <a:pt x="6960" y="24512"/>
                  </a:lnTo>
                  <a:lnTo>
                    <a:pt x="6960" y="797"/>
                  </a:lnTo>
                  <a:cubicBezTo>
                    <a:pt x="5772" y="198"/>
                    <a:pt x="4584" y="0"/>
                    <a:pt x="3534" y="0"/>
                  </a:cubicBezTo>
                  <a:close/>
                </a:path>
              </a:pathLst>
            </a:cu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6" name="Google Shape;466;p39"/>
            <p:cNvSpPr/>
            <p:nvPr/>
          </p:nvSpPr>
          <p:spPr>
            <a:xfrm>
              <a:off x="5380350" y="4494475"/>
              <a:ext cx="174025" cy="43525"/>
            </a:xfrm>
            <a:custGeom>
              <a:avLst/>
              <a:gdLst/>
              <a:ahLst/>
              <a:cxnLst/>
              <a:rect l="l" t="t" r="r" b="b"/>
              <a:pathLst>
                <a:path w="6961" h="1741" extrusionOk="0">
                  <a:moveTo>
                    <a:pt x="1" y="0"/>
                  </a:moveTo>
                  <a:lnTo>
                    <a:pt x="1" y="1740"/>
                  </a:lnTo>
                  <a:lnTo>
                    <a:pt x="6960" y="1740"/>
                  </a:lnTo>
                  <a:lnTo>
                    <a:pt x="6960" y="0"/>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7" name="Google Shape;467;p39"/>
            <p:cNvSpPr/>
            <p:nvPr/>
          </p:nvSpPr>
          <p:spPr>
            <a:xfrm>
              <a:off x="5380350" y="4556400"/>
              <a:ext cx="174025" cy="43125"/>
            </a:xfrm>
            <a:custGeom>
              <a:avLst/>
              <a:gdLst/>
              <a:ahLst/>
              <a:cxnLst/>
              <a:rect l="l" t="t" r="r" b="b"/>
              <a:pathLst>
                <a:path w="6961" h="1725" extrusionOk="0">
                  <a:moveTo>
                    <a:pt x="1" y="0"/>
                  </a:moveTo>
                  <a:lnTo>
                    <a:pt x="1" y="1724"/>
                  </a:lnTo>
                  <a:lnTo>
                    <a:pt x="6960" y="1724"/>
                  </a:lnTo>
                  <a:lnTo>
                    <a:pt x="6960" y="0"/>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8" name="Google Shape;468;p39"/>
            <p:cNvSpPr/>
            <p:nvPr/>
          </p:nvSpPr>
          <p:spPr>
            <a:xfrm>
              <a:off x="5380350" y="4124550"/>
              <a:ext cx="174025" cy="43150"/>
            </a:xfrm>
            <a:custGeom>
              <a:avLst/>
              <a:gdLst/>
              <a:ahLst/>
              <a:cxnLst/>
              <a:rect l="l" t="t" r="r" b="b"/>
              <a:pathLst>
                <a:path w="6961" h="1726" extrusionOk="0">
                  <a:moveTo>
                    <a:pt x="1" y="1"/>
                  </a:moveTo>
                  <a:lnTo>
                    <a:pt x="1" y="1725"/>
                  </a:lnTo>
                  <a:lnTo>
                    <a:pt x="6960" y="1725"/>
                  </a:lnTo>
                  <a:lnTo>
                    <a:pt x="6960" y="1"/>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9" name="Google Shape;469;p39"/>
            <p:cNvSpPr/>
            <p:nvPr/>
          </p:nvSpPr>
          <p:spPr>
            <a:xfrm>
              <a:off x="5380350" y="4186075"/>
              <a:ext cx="174025" cy="43125"/>
            </a:xfrm>
            <a:custGeom>
              <a:avLst/>
              <a:gdLst/>
              <a:ahLst/>
              <a:cxnLst/>
              <a:rect l="l" t="t" r="r" b="b"/>
              <a:pathLst>
                <a:path w="6961" h="1725" extrusionOk="0">
                  <a:moveTo>
                    <a:pt x="1" y="1"/>
                  </a:moveTo>
                  <a:lnTo>
                    <a:pt x="1" y="1725"/>
                  </a:lnTo>
                  <a:lnTo>
                    <a:pt x="6960" y="1725"/>
                  </a:lnTo>
                  <a:lnTo>
                    <a:pt x="6960" y="1"/>
                  </a:lnTo>
                  <a:close/>
                </a:path>
              </a:pathLst>
            </a:cu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0" name="Google Shape;470;p39"/>
            <p:cNvSpPr/>
            <p:nvPr/>
          </p:nvSpPr>
          <p:spPr>
            <a:xfrm>
              <a:off x="5554350" y="4050175"/>
              <a:ext cx="174000" cy="612825"/>
            </a:xfrm>
            <a:custGeom>
              <a:avLst/>
              <a:gdLst/>
              <a:ahLst/>
              <a:cxnLst/>
              <a:rect l="l" t="t" r="r" b="b"/>
              <a:pathLst>
                <a:path w="6960" h="24513" extrusionOk="0">
                  <a:moveTo>
                    <a:pt x="3534" y="0"/>
                  </a:moveTo>
                  <a:cubicBezTo>
                    <a:pt x="1509" y="0"/>
                    <a:pt x="0" y="734"/>
                    <a:pt x="0" y="734"/>
                  </a:cubicBezTo>
                  <a:lnTo>
                    <a:pt x="0" y="24512"/>
                  </a:lnTo>
                  <a:lnTo>
                    <a:pt x="6960" y="24512"/>
                  </a:lnTo>
                  <a:lnTo>
                    <a:pt x="6960" y="797"/>
                  </a:lnTo>
                  <a:cubicBezTo>
                    <a:pt x="5771" y="198"/>
                    <a:pt x="4583" y="0"/>
                    <a:pt x="353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1" name="Google Shape;471;p39"/>
            <p:cNvSpPr/>
            <p:nvPr/>
          </p:nvSpPr>
          <p:spPr>
            <a:xfrm>
              <a:off x="5593525" y="4124550"/>
              <a:ext cx="95650" cy="112500"/>
            </a:xfrm>
            <a:custGeom>
              <a:avLst/>
              <a:gdLst/>
              <a:ahLst/>
              <a:cxnLst/>
              <a:rect l="l" t="t" r="r" b="b"/>
              <a:pathLst>
                <a:path w="3826" h="4500" extrusionOk="0">
                  <a:moveTo>
                    <a:pt x="1" y="1"/>
                  </a:moveTo>
                  <a:lnTo>
                    <a:pt x="1" y="4499"/>
                  </a:lnTo>
                  <a:lnTo>
                    <a:pt x="3825" y="4499"/>
                  </a:lnTo>
                  <a:lnTo>
                    <a:pt x="3825" y="1"/>
                  </a:lnTo>
                  <a:close/>
                </a:path>
              </a:pathLst>
            </a:custGeom>
            <a:solidFill>
              <a:srgbClr val="DD7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72" name="Google Shape;472;p39"/>
          <p:cNvGrpSpPr/>
          <p:nvPr/>
        </p:nvGrpSpPr>
        <p:grpSpPr>
          <a:xfrm>
            <a:off x="6205563" y="1630544"/>
            <a:ext cx="697067" cy="596246"/>
            <a:chOff x="1761950" y="1199725"/>
            <a:chExt cx="899325" cy="769250"/>
          </a:xfrm>
        </p:grpSpPr>
        <p:sp>
          <p:nvSpPr>
            <p:cNvPr id="473" name="Google Shape;473;p39"/>
            <p:cNvSpPr/>
            <p:nvPr/>
          </p:nvSpPr>
          <p:spPr>
            <a:xfrm>
              <a:off x="1870100" y="1790250"/>
              <a:ext cx="774725" cy="148150"/>
            </a:xfrm>
            <a:custGeom>
              <a:avLst/>
              <a:gdLst/>
              <a:ahLst/>
              <a:cxnLst/>
              <a:rect l="l" t="t" r="r" b="b"/>
              <a:pathLst>
                <a:path w="30989" h="5926" extrusionOk="0">
                  <a:moveTo>
                    <a:pt x="0" y="1"/>
                  </a:moveTo>
                  <a:lnTo>
                    <a:pt x="141" y="5926"/>
                  </a:lnTo>
                  <a:lnTo>
                    <a:pt x="30988" y="5926"/>
                  </a:lnTo>
                  <a:cubicBezTo>
                    <a:pt x="29499" y="2995"/>
                    <a:pt x="30832" y="393"/>
                    <a:pt x="30832" y="393"/>
                  </a:cubicBezTo>
                  <a:lnTo>
                    <a:pt x="0" y="1"/>
                  </a:lnTo>
                  <a:close/>
                </a:path>
              </a:pathLst>
            </a:custGeom>
            <a:solidFill>
              <a:srgbClr val="E7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4" name="Google Shape;474;p39"/>
            <p:cNvSpPr/>
            <p:nvPr/>
          </p:nvSpPr>
          <p:spPr>
            <a:xfrm>
              <a:off x="1793300" y="1759700"/>
              <a:ext cx="863275" cy="209275"/>
            </a:xfrm>
            <a:custGeom>
              <a:avLst/>
              <a:gdLst/>
              <a:ahLst/>
              <a:cxnLst/>
              <a:rect l="l" t="t" r="r" b="b"/>
              <a:pathLst>
                <a:path w="34531" h="8371" extrusionOk="0">
                  <a:moveTo>
                    <a:pt x="4295" y="0"/>
                  </a:moveTo>
                  <a:cubicBezTo>
                    <a:pt x="3668" y="0"/>
                    <a:pt x="3229" y="188"/>
                    <a:pt x="2916" y="455"/>
                  </a:cubicBezTo>
                  <a:cubicBezTo>
                    <a:pt x="2884" y="486"/>
                    <a:pt x="2869" y="502"/>
                    <a:pt x="2837" y="533"/>
                  </a:cubicBezTo>
                  <a:cubicBezTo>
                    <a:pt x="2821" y="549"/>
                    <a:pt x="2806" y="565"/>
                    <a:pt x="2790" y="580"/>
                  </a:cubicBezTo>
                  <a:cubicBezTo>
                    <a:pt x="2226" y="1160"/>
                    <a:pt x="0" y="3778"/>
                    <a:pt x="2555" y="7477"/>
                  </a:cubicBezTo>
                  <a:cubicBezTo>
                    <a:pt x="2837" y="7963"/>
                    <a:pt x="3354" y="8370"/>
                    <a:pt x="4295" y="8370"/>
                  </a:cubicBezTo>
                  <a:lnTo>
                    <a:pt x="34531" y="8370"/>
                  </a:lnTo>
                  <a:lnTo>
                    <a:pt x="34531" y="6756"/>
                  </a:lnTo>
                  <a:lnTo>
                    <a:pt x="4608" y="6756"/>
                  </a:lnTo>
                  <a:cubicBezTo>
                    <a:pt x="4608" y="6756"/>
                    <a:pt x="4588" y="6758"/>
                    <a:pt x="4551" y="6758"/>
                  </a:cubicBezTo>
                  <a:cubicBezTo>
                    <a:pt x="4322" y="6758"/>
                    <a:pt x="3480" y="6676"/>
                    <a:pt x="3480" y="5471"/>
                  </a:cubicBezTo>
                  <a:lnTo>
                    <a:pt x="3480" y="4687"/>
                  </a:lnTo>
                  <a:lnTo>
                    <a:pt x="3480" y="3684"/>
                  </a:lnTo>
                  <a:lnTo>
                    <a:pt x="3480" y="2900"/>
                  </a:lnTo>
                  <a:cubicBezTo>
                    <a:pt x="3480" y="1702"/>
                    <a:pt x="4293" y="1612"/>
                    <a:pt x="4539" y="1612"/>
                  </a:cubicBezTo>
                  <a:cubicBezTo>
                    <a:pt x="4583" y="1612"/>
                    <a:pt x="4608" y="1615"/>
                    <a:pt x="4608" y="1615"/>
                  </a:cubicBezTo>
                  <a:lnTo>
                    <a:pt x="34531" y="1615"/>
                  </a:lnTo>
                  <a:lnTo>
                    <a:pt x="34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5" name="Google Shape;475;p39"/>
            <p:cNvSpPr/>
            <p:nvPr/>
          </p:nvSpPr>
          <p:spPr>
            <a:xfrm>
              <a:off x="1838350" y="1405450"/>
              <a:ext cx="773950" cy="148150"/>
            </a:xfrm>
            <a:custGeom>
              <a:avLst/>
              <a:gdLst/>
              <a:ahLst/>
              <a:cxnLst/>
              <a:rect l="l" t="t" r="r" b="b"/>
              <a:pathLst>
                <a:path w="30958" h="5926" extrusionOk="0">
                  <a:moveTo>
                    <a:pt x="1" y="1"/>
                  </a:moveTo>
                  <a:lnTo>
                    <a:pt x="157" y="5926"/>
                  </a:lnTo>
                  <a:lnTo>
                    <a:pt x="30957" y="5926"/>
                  </a:lnTo>
                  <a:cubicBezTo>
                    <a:pt x="29468" y="2995"/>
                    <a:pt x="30801" y="393"/>
                    <a:pt x="30801" y="393"/>
                  </a:cubicBezTo>
                  <a:lnTo>
                    <a:pt x="1" y="1"/>
                  </a:lnTo>
                  <a:close/>
                </a:path>
              </a:pathLst>
            </a:custGeom>
            <a:solidFill>
              <a:srgbClr val="E7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6" name="Google Shape;476;p39"/>
            <p:cNvSpPr/>
            <p:nvPr/>
          </p:nvSpPr>
          <p:spPr>
            <a:xfrm>
              <a:off x="1761950" y="1374900"/>
              <a:ext cx="862100" cy="209275"/>
            </a:xfrm>
            <a:custGeom>
              <a:avLst/>
              <a:gdLst/>
              <a:ahLst/>
              <a:cxnLst/>
              <a:rect l="l" t="t" r="r" b="b"/>
              <a:pathLst>
                <a:path w="34484" h="8371" extrusionOk="0">
                  <a:moveTo>
                    <a:pt x="4295" y="0"/>
                  </a:moveTo>
                  <a:cubicBezTo>
                    <a:pt x="3668" y="0"/>
                    <a:pt x="3213" y="188"/>
                    <a:pt x="2916" y="455"/>
                  </a:cubicBezTo>
                  <a:cubicBezTo>
                    <a:pt x="2884" y="470"/>
                    <a:pt x="2869" y="502"/>
                    <a:pt x="2837" y="533"/>
                  </a:cubicBezTo>
                  <a:lnTo>
                    <a:pt x="2822" y="533"/>
                  </a:lnTo>
                  <a:cubicBezTo>
                    <a:pt x="2822" y="549"/>
                    <a:pt x="2806" y="564"/>
                    <a:pt x="2790" y="580"/>
                  </a:cubicBezTo>
                  <a:cubicBezTo>
                    <a:pt x="2210" y="1144"/>
                    <a:pt x="0" y="3778"/>
                    <a:pt x="2555" y="7477"/>
                  </a:cubicBezTo>
                  <a:cubicBezTo>
                    <a:pt x="2837" y="7947"/>
                    <a:pt x="3339" y="8370"/>
                    <a:pt x="4295" y="8370"/>
                  </a:cubicBezTo>
                  <a:lnTo>
                    <a:pt x="34484" y="8370"/>
                  </a:lnTo>
                  <a:lnTo>
                    <a:pt x="34484" y="6756"/>
                  </a:lnTo>
                  <a:lnTo>
                    <a:pt x="4608" y="6756"/>
                  </a:lnTo>
                  <a:cubicBezTo>
                    <a:pt x="4608" y="6756"/>
                    <a:pt x="4587" y="6758"/>
                    <a:pt x="4551" y="6758"/>
                  </a:cubicBezTo>
                  <a:cubicBezTo>
                    <a:pt x="4319" y="6758"/>
                    <a:pt x="3464" y="6676"/>
                    <a:pt x="3464" y="5471"/>
                  </a:cubicBezTo>
                  <a:lnTo>
                    <a:pt x="3464" y="4687"/>
                  </a:lnTo>
                  <a:lnTo>
                    <a:pt x="3464" y="3684"/>
                  </a:lnTo>
                  <a:lnTo>
                    <a:pt x="3464" y="2884"/>
                  </a:lnTo>
                  <a:cubicBezTo>
                    <a:pt x="3464" y="1702"/>
                    <a:pt x="4286" y="1612"/>
                    <a:pt x="4537" y="1612"/>
                  </a:cubicBezTo>
                  <a:cubicBezTo>
                    <a:pt x="4582" y="1612"/>
                    <a:pt x="4608" y="1615"/>
                    <a:pt x="4608" y="1615"/>
                  </a:cubicBezTo>
                  <a:lnTo>
                    <a:pt x="34484" y="1615"/>
                  </a:lnTo>
                  <a:lnTo>
                    <a:pt x="3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7" name="Google Shape;477;p39"/>
            <p:cNvSpPr/>
            <p:nvPr/>
          </p:nvSpPr>
          <p:spPr>
            <a:xfrm>
              <a:off x="1822300" y="1584150"/>
              <a:ext cx="838975" cy="175575"/>
            </a:xfrm>
            <a:custGeom>
              <a:avLst/>
              <a:gdLst/>
              <a:ahLst/>
              <a:cxnLst/>
              <a:rect l="l" t="t" r="r" b="b"/>
              <a:pathLst>
                <a:path w="33559" h="7023" extrusionOk="0">
                  <a:moveTo>
                    <a:pt x="0" y="0"/>
                  </a:moveTo>
                  <a:lnTo>
                    <a:pt x="0" y="7022"/>
                  </a:lnTo>
                  <a:lnTo>
                    <a:pt x="33559" y="7022"/>
                  </a:lnTo>
                  <a:lnTo>
                    <a:pt x="33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8" name="Google Shape;478;p39"/>
            <p:cNvSpPr/>
            <p:nvPr/>
          </p:nvSpPr>
          <p:spPr>
            <a:xfrm>
              <a:off x="1873625" y="1626475"/>
              <a:ext cx="215925" cy="96400"/>
            </a:xfrm>
            <a:custGeom>
              <a:avLst/>
              <a:gdLst/>
              <a:ahLst/>
              <a:cxnLst/>
              <a:rect l="l" t="t" r="r" b="b"/>
              <a:pathLst>
                <a:path w="8637" h="3856" extrusionOk="0">
                  <a:moveTo>
                    <a:pt x="0" y="0"/>
                  </a:moveTo>
                  <a:lnTo>
                    <a:pt x="0" y="3856"/>
                  </a:lnTo>
                  <a:lnTo>
                    <a:pt x="8637" y="3856"/>
                  </a:lnTo>
                  <a:lnTo>
                    <a:pt x="8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9" name="Google Shape;479;p39"/>
            <p:cNvSpPr/>
            <p:nvPr/>
          </p:nvSpPr>
          <p:spPr>
            <a:xfrm>
              <a:off x="1961000" y="1199725"/>
              <a:ext cx="561575" cy="175575"/>
            </a:xfrm>
            <a:custGeom>
              <a:avLst/>
              <a:gdLst/>
              <a:ahLst/>
              <a:cxnLst/>
              <a:rect l="l" t="t" r="r" b="b"/>
              <a:pathLst>
                <a:path w="22463" h="7023" extrusionOk="0">
                  <a:moveTo>
                    <a:pt x="1" y="1"/>
                  </a:moveTo>
                  <a:lnTo>
                    <a:pt x="1" y="7023"/>
                  </a:lnTo>
                  <a:lnTo>
                    <a:pt x="22462" y="7023"/>
                  </a:lnTo>
                  <a:lnTo>
                    <a:pt x="22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 name="Google Shape;480;p39"/>
            <p:cNvSpPr/>
            <p:nvPr/>
          </p:nvSpPr>
          <p:spPr>
            <a:xfrm>
              <a:off x="2454750" y="1199725"/>
              <a:ext cx="14525" cy="175575"/>
            </a:xfrm>
            <a:custGeom>
              <a:avLst/>
              <a:gdLst/>
              <a:ahLst/>
              <a:cxnLst/>
              <a:rect l="l" t="t" r="r" b="b"/>
              <a:pathLst>
                <a:path w="581" h="7023" extrusionOk="0">
                  <a:moveTo>
                    <a:pt x="0" y="1"/>
                  </a:moveTo>
                  <a:lnTo>
                    <a:pt x="0" y="7023"/>
                  </a:lnTo>
                  <a:lnTo>
                    <a:pt x="580" y="7023"/>
                  </a:lnTo>
                  <a:lnTo>
                    <a:pt x="5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 name="Google Shape;481;p39"/>
            <p:cNvSpPr/>
            <p:nvPr/>
          </p:nvSpPr>
          <p:spPr>
            <a:xfrm>
              <a:off x="2391650" y="1199725"/>
              <a:ext cx="14925" cy="175575"/>
            </a:xfrm>
            <a:custGeom>
              <a:avLst/>
              <a:gdLst/>
              <a:ahLst/>
              <a:cxnLst/>
              <a:rect l="l" t="t" r="r" b="b"/>
              <a:pathLst>
                <a:path w="597" h="7023" extrusionOk="0">
                  <a:moveTo>
                    <a:pt x="1" y="1"/>
                  </a:moveTo>
                  <a:lnTo>
                    <a:pt x="1" y="7023"/>
                  </a:lnTo>
                  <a:lnTo>
                    <a:pt x="596" y="7023"/>
                  </a:lnTo>
                  <a:lnTo>
                    <a:pt x="5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 name="Google Shape;482;p39"/>
            <p:cNvSpPr/>
            <p:nvPr/>
          </p:nvSpPr>
          <p:spPr>
            <a:xfrm>
              <a:off x="2002150" y="1232650"/>
              <a:ext cx="111325" cy="110925"/>
            </a:xfrm>
            <a:custGeom>
              <a:avLst/>
              <a:gdLst/>
              <a:ahLst/>
              <a:cxnLst/>
              <a:rect l="l" t="t" r="r" b="b"/>
              <a:pathLst>
                <a:path w="4453" h="4437" extrusionOk="0">
                  <a:moveTo>
                    <a:pt x="1" y="0"/>
                  </a:moveTo>
                  <a:lnTo>
                    <a:pt x="1" y="4436"/>
                  </a:lnTo>
                  <a:lnTo>
                    <a:pt x="4452" y="4436"/>
                  </a:lnTo>
                  <a:lnTo>
                    <a:pt x="44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83" name="Google Shape;483;p39"/>
          <p:cNvSpPr/>
          <p:nvPr/>
        </p:nvSpPr>
        <p:spPr>
          <a:xfrm>
            <a:off x="4462875" y="1843100"/>
            <a:ext cx="211800" cy="2115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 name="Google Shape;484;p39"/>
          <p:cNvSpPr/>
          <p:nvPr/>
        </p:nvSpPr>
        <p:spPr>
          <a:xfrm>
            <a:off x="373800" y="227655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 name="Google Shape;485;p39"/>
          <p:cNvSpPr/>
          <p:nvPr/>
        </p:nvSpPr>
        <p:spPr>
          <a:xfrm>
            <a:off x="8393700" y="2054588"/>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 name="Google Shape;489;p39"/>
          <p:cNvSpPr/>
          <p:nvPr/>
        </p:nvSpPr>
        <p:spPr>
          <a:xfrm>
            <a:off x="8569650" y="4551588"/>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 name="Google Shape;490;p39"/>
          <p:cNvSpPr/>
          <p:nvPr/>
        </p:nvSpPr>
        <p:spPr>
          <a:xfrm>
            <a:off x="4365000" y="2276547"/>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barn(inVertical)">
                                      <p:cBhvr>
                                        <p:cTn id="7" dur="500"/>
                                        <p:tgtEl>
                                          <p:spTgt spid="4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6">
                                            <p:txEl>
                                              <p:pRg st="0" end="0"/>
                                            </p:txEl>
                                          </p:spTgt>
                                        </p:tgtEl>
                                        <p:attrNameLst>
                                          <p:attrName>style.visibility</p:attrName>
                                        </p:attrNameLst>
                                      </p:cBhvr>
                                      <p:to>
                                        <p:strVal val="visible"/>
                                      </p:to>
                                    </p:set>
                                    <p:animEffect transition="in" filter="barn(inVertical)">
                                      <p:cBhvr>
                                        <p:cTn id="12" dur="500"/>
                                        <p:tgtEl>
                                          <p:spTgt spid="45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58"/>
                                        </p:tgtEl>
                                        <p:attrNameLst>
                                          <p:attrName>style.visibility</p:attrName>
                                        </p:attrNameLst>
                                      </p:cBhvr>
                                      <p:to>
                                        <p:strVal val="visible"/>
                                      </p:to>
                                    </p:set>
                                    <p:animEffect transition="in" filter="barn(inVertical)">
                                      <p:cBhvr>
                                        <p:cTn id="15" dur="500"/>
                                        <p:tgtEl>
                                          <p:spTgt spid="45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4"/>
                                        </p:tgtEl>
                                        <p:attrNameLst>
                                          <p:attrName>style.visibility</p:attrName>
                                        </p:attrNameLst>
                                      </p:cBhvr>
                                      <p:to>
                                        <p:strVal val="visible"/>
                                      </p:to>
                                    </p:set>
                                    <p:animEffect transition="in" filter="barn(inVertical)">
                                      <p:cBhvr>
                                        <p:cTn id="18" dur="500"/>
                                        <p:tgtEl>
                                          <p:spTgt spid="48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53">
                                            <p:txEl>
                                              <p:pRg st="0" end="0"/>
                                            </p:txEl>
                                          </p:spTgt>
                                        </p:tgtEl>
                                        <p:attrNameLst>
                                          <p:attrName>style.visibility</p:attrName>
                                        </p:attrNameLst>
                                      </p:cBhvr>
                                      <p:to>
                                        <p:strVal val="visible"/>
                                      </p:to>
                                    </p:set>
                                    <p:animEffect transition="in" filter="fade">
                                      <p:cBhvr>
                                        <p:cTn id="23" dur="1000"/>
                                        <p:tgtEl>
                                          <p:spTgt spid="453">
                                            <p:txEl>
                                              <p:pRg st="0" end="0"/>
                                            </p:txEl>
                                          </p:spTgt>
                                        </p:tgtEl>
                                      </p:cBhvr>
                                    </p:animEffect>
                                    <p:anim calcmode="lin" valueType="num">
                                      <p:cBhvr>
                                        <p:cTn id="24" dur="1000" fill="hold"/>
                                        <p:tgtEl>
                                          <p:spTgt spid="45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72"/>
                                        </p:tgtEl>
                                        <p:attrNameLst>
                                          <p:attrName>style.visibility</p:attrName>
                                        </p:attrNameLst>
                                      </p:cBhvr>
                                      <p:to>
                                        <p:strVal val="visible"/>
                                      </p:to>
                                    </p:set>
                                    <p:animEffect transition="in" filter="barn(inVertical)">
                                      <p:cBhvr>
                                        <p:cTn id="30" dur="500"/>
                                        <p:tgtEl>
                                          <p:spTgt spid="47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57">
                                            <p:txEl>
                                              <p:pRg st="0" end="0"/>
                                            </p:txEl>
                                          </p:spTgt>
                                        </p:tgtEl>
                                        <p:attrNameLst>
                                          <p:attrName>style.visibility</p:attrName>
                                        </p:attrNameLst>
                                      </p:cBhvr>
                                      <p:to>
                                        <p:strVal val="visible"/>
                                      </p:to>
                                    </p:set>
                                    <p:animEffect transition="in" filter="barn(inVertical)">
                                      <p:cBhvr>
                                        <p:cTn id="33" dur="500"/>
                                        <p:tgtEl>
                                          <p:spTgt spid="45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54">
                                            <p:txEl>
                                              <p:pRg st="0" end="0"/>
                                            </p:txEl>
                                          </p:spTgt>
                                        </p:tgtEl>
                                        <p:attrNameLst>
                                          <p:attrName>style.visibility</p:attrName>
                                        </p:attrNameLst>
                                      </p:cBhvr>
                                      <p:to>
                                        <p:strVal val="visible"/>
                                      </p:to>
                                    </p:set>
                                    <p:animEffect transition="in" filter="barn(inVertical)">
                                      <p:cBhvr>
                                        <p:cTn id="38" dur="500"/>
                                        <p:tgtEl>
                                          <p:spTgt spid="4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p:bldP spid="454" grpId="0" build="p"/>
      <p:bldP spid="455" grpId="0"/>
      <p:bldP spid="456" grpId="0" build="p"/>
      <p:bldP spid="457" grpId="0" build="p"/>
      <p:bldP spid="4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4"/>
          <p:cNvSpPr txBox="1">
            <a:spLocks noGrp="1"/>
          </p:cNvSpPr>
          <p:nvPr>
            <p:ph type="title"/>
          </p:nvPr>
        </p:nvSpPr>
        <p:spPr>
          <a:xfrm>
            <a:off x="685800" y="527400"/>
            <a:ext cx="7786500" cy="6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Một số gợi ý</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633" name="Google Shape;633;p44"/>
          <p:cNvGrpSpPr/>
          <p:nvPr/>
        </p:nvGrpSpPr>
        <p:grpSpPr>
          <a:xfrm>
            <a:off x="3184266" y="1753769"/>
            <a:ext cx="2440895" cy="2428459"/>
            <a:chOff x="1375550" y="3450700"/>
            <a:chExt cx="1427925" cy="1420650"/>
          </a:xfrm>
        </p:grpSpPr>
        <p:sp>
          <p:nvSpPr>
            <p:cNvPr id="634" name="Google Shape;634;p44"/>
            <p:cNvSpPr/>
            <p:nvPr/>
          </p:nvSpPr>
          <p:spPr>
            <a:xfrm>
              <a:off x="2200975" y="3495425"/>
              <a:ext cx="602500" cy="1342475"/>
            </a:xfrm>
            <a:custGeom>
              <a:avLst/>
              <a:gdLst/>
              <a:ahLst/>
              <a:cxnLst/>
              <a:rect l="l" t="t" r="r" b="b"/>
              <a:pathLst>
                <a:path w="24100" h="53699" extrusionOk="0">
                  <a:moveTo>
                    <a:pt x="2640" y="0"/>
                  </a:moveTo>
                  <a:cubicBezTo>
                    <a:pt x="2421" y="0"/>
                    <a:pt x="2222" y="79"/>
                    <a:pt x="2056" y="219"/>
                  </a:cubicBezTo>
                  <a:lnTo>
                    <a:pt x="718" y="985"/>
                  </a:lnTo>
                  <a:cubicBezTo>
                    <a:pt x="287" y="1128"/>
                    <a:pt x="0" y="1630"/>
                    <a:pt x="0" y="2371"/>
                  </a:cubicBezTo>
                  <a:lnTo>
                    <a:pt x="0" y="39285"/>
                  </a:lnTo>
                  <a:cubicBezTo>
                    <a:pt x="0" y="40481"/>
                    <a:pt x="741" y="41891"/>
                    <a:pt x="1650" y="42417"/>
                  </a:cubicBezTo>
                  <a:lnTo>
                    <a:pt x="20848" y="53510"/>
                  </a:lnTo>
                  <a:cubicBezTo>
                    <a:pt x="21070" y="53639"/>
                    <a:pt x="21286" y="53699"/>
                    <a:pt x="21482" y="53699"/>
                  </a:cubicBezTo>
                  <a:cubicBezTo>
                    <a:pt x="21688" y="53699"/>
                    <a:pt x="21873" y="53633"/>
                    <a:pt x="22020" y="53510"/>
                  </a:cubicBezTo>
                  <a:lnTo>
                    <a:pt x="23502" y="52674"/>
                  </a:lnTo>
                  <a:cubicBezTo>
                    <a:pt x="23861" y="52482"/>
                    <a:pt x="24100" y="52004"/>
                    <a:pt x="24100" y="51335"/>
                  </a:cubicBezTo>
                  <a:lnTo>
                    <a:pt x="24100" y="14397"/>
                  </a:lnTo>
                  <a:cubicBezTo>
                    <a:pt x="24100" y="13202"/>
                    <a:pt x="23359" y="11791"/>
                    <a:pt x="22474" y="11289"/>
                  </a:cubicBezTo>
                  <a:lnTo>
                    <a:pt x="3252" y="196"/>
                  </a:lnTo>
                  <a:cubicBezTo>
                    <a:pt x="3039" y="61"/>
                    <a:pt x="2832" y="0"/>
                    <a:pt x="2640" y="0"/>
                  </a:cubicBezTo>
                  <a:close/>
                </a:path>
              </a:pathLst>
            </a:custGeom>
            <a:solidFill>
              <a:srgbClr val="283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5" name="Google Shape;635;p44"/>
            <p:cNvSpPr/>
            <p:nvPr/>
          </p:nvSpPr>
          <p:spPr>
            <a:xfrm>
              <a:off x="2200975" y="3518975"/>
              <a:ext cx="562450" cy="1319125"/>
            </a:xfrm>
            <a:custGeom>
              <a:avLst/>
              <a:gdLst/>
              <a:ahLst/>
              <a:cxnLst/>
              <a:rect l="l" t="t" r="r" b="b"/>
              <a:pathLst>
                <a:path w="22498" h="52765" extrusionOk="0">
                  <a:moveTo>
                    <a:pt x="1007" y="0"/>
                  </a:moveTo>
                  <a:cubicBezTo>
                    <a:pt x="416" y="0"/>
                    <a:pt x="0" y="534"/>
                    <a:pt x="0" y="1429"/>
                  </a:cubicBezTo>
                  <a:lnTo>
                    <a:pt x="0" y="38343"/>
                  </a:lnTo>
                  <a:cubicBezTo>
                    <a:pt x="0" y="39539"/>
                    <a:pt x="741" y="40949"/>
                    <a:pt x="1650" y="41475"/>
                  </a:cubicBezTo>
                  <a:lnTo>
                    <a:pt x="20848" y="52568"/>
                  </a:lnTo>
                  <a:cubicBezTo>
                    <a:pt x="21078" y="52702"/>
                    <a:pt x="21297" y="52764"/>
                    <a:pt x="21496" y="52764"/>
                  </a:cubicBezTo>
                  <a:cubicBezTo>
                    <a:pt x="22084" y="52764"/>
                    <a:pt x="22498" y="52218"/>
                    <a:pt x="22498" y="51325"/>
                  </a:cubicBezTo>
                  <a:lnTo>
                    <a:pt x="22498" y="14411"/>
                  </a:lnTo>
                  <a:cubicBezTo>
                    <a:pt x="22498" y="13216"/>
                    <a:pt x="21757" y="11805"/>
                    <a:pt x="20848" y="11279"/>
                  </a:cubicBezTo>
                  <a:lnTo>
                    <a:pt x="1650" y="186"/>
                  </a:lnTo>
                  <a:cubicBezTo>
                    <a:pt x="1422" y="60"/>
                    <a:pt x="1205" y="0"/>
                    <a:pt x="1007" y="0"/>
                  </a:cubicBezTo>
                  <a:close/>
                </a:path>
              </a:pathLst>
            </a:custGeom>
            <a:solidFill>
              <a:srgbClr val="42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6" name="Google Shape;636;p44"/>
            <p:cNvSpPr/>
            <p:nvPr/>
          </p:nvSpPr>
          <p:spPr>
            <a:xfrm>
              <a:off x="2232050" y="3570325"/>
              <a:ext cx="500300" cy="1080400"/>
            </a:xfrm>
            <a:custGeom>
              <a:avLst/>
              <a:gdLst/>
              <a:ahLst/>
              <a:cxnLst/>
              <a:rect l="l" t="t" r="r" b="b"/>
              <a:pathLst>
                <a:path w="20012" h="43216" extrusionOk="0">
                  <a:moveTo>
                    <a:pt x="453" y="0"/>
                  </a:moveTo>
                  <a:cubicBezTo>
                    <a:pt x="184" y="0"/>
                    <a:pt x="1" y="242"/>
                    <a:pt x="1" y="666"/>
                  </a:cubicBezTo>
                  <a:lnTo>
                    <a:pt x="1" y="31006"/>
                  </a:lnTo>
                  <a:cubicBezTo>
                    <a:pt x="1" y="31555"/>
                    <a:pt x="335" y="32225"/>
                    <a:pt x="766" y="32464"/>
                  </a:cubicBezTo>
                  <a:lnTo>
                    <a:pt x="19247" y="43127"/>
                  </a:lnTo>
                  <a:cubicBezTo>
                    <a:pt x="19355" y="43187"/>
                    <a:pt x="19457" y="43215"/>
                    <a:pt x="19550" y="43215"/>
                  </a:cubicBezTo>
                  <a:cubicBezTo>
                    <a:pt x="19824" y="43215"/>
                    <a:pt x="20012" y="42965"/>
                    <a:pt x="20012" y="42553"/>
                  </a:cubicBezTo>
                  <a:lnTo>
                    <a:pt x="20012" y="12214"/>
                  </a:lnTo>
                  <a:cubicBezTo>
                    <a:pt x="20012" y="11664"/>
                    <a:pt x="19677" y="10995"/>
                    <a:pt x="19247" y="10755"/>
                  </a:cubicBezTo>
                  <a:lnTo>
                    <a:pt x="766" y="92"/>
                  </a:lnTo>
                  <a:cubicBezTo>
                    <a:pt x="654" y="30"/>
                    <a:pt x="548" y="0"/>
                    <a:pt x="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7" name="Google Shape;637;p44"/>
            <p:cNvSpPr/>
            <p:nvPr/>
          </p:nvSpPr>
          <p:spPr>
            <a:xfrm>
              <a:off x="2429900" y="4536750"/>
              <a:ext cx="104625" cy="135750"/>
            </a:xfrm>
            <a:custGeom>
              <a:avLst/>
              <a:gdLst/>
              <a:ahLst/>
              <a:cxnLst/>
              <a:rect l="l" t="t" r="r" b="b"/>
              <a:pathLst>
                <a:path w="4185" h="5430" extrusionOk="0">
                  <a:moveTo>
                    <a:pt x="1156" y="1"/>
                  </a:moveTo>
                  <a:cubicBezTo>
                    <a:pt x="471" y="1"/>
                    <a:pt x="0" y="554"/>
                    <a:pt x="0" y="1505"/>
                  </a:cubicBezTo>
                  <a:cubicBezTo>
                    <a:pt x="0" y="2844"/>
                    <a:pt x="933" y="4470"/>
                    <a:pt x="2080" y="5139"/>
                  </a:cubicBezTo>
                  <a:cubicBezTo>
                    <a:pt x="2424" y="5336"/>
                    <a:pt x="2748" y="5430"/>
                    <a:pt x="3033" y="5430"/>
                  </a:cubicBezTo>
                  <a:cubicBezTo>
                    <a:pt x="3719" y="5430"/>
                    <a:pt x="4184" y="4889"/>
                    <a:pt x="4184" y="3944"/>
                  </a:cubicBezTo>
                  <a:cubicBezTo>
                    <a:pt x="4184" y="2581"/>
                    <a:pt x="3252" y="955"/>
                    <a:pt x="2080" y="286"/>
                  </a:cubicBezTo>
                  <a:cubicBezTo>
                    <a:pt x="1748" y="92"/>
                    <a:pt x="1434" y="1"/>
                    <a:pt x="1156" y="1"/>
                  </a:cubicBezTo>
                  <a:close/>
                </a:path>
              </a:pathLst>
            </a:custGeom>
            <a:solidFill>
              <a:srgbClr val="283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8" name="Google Shape;638;p44"/>
            <p:cNvSpPr/>
            <p:nvPr/>
          </p:nvSpPr>
          <p:spPr>
            <a:xfrm>
              <a:off x="2441850" y="4538500"/>
              <a:ext cx="80700" cy="132125"/>
            </a:xfrm>
            <a:custGeom>
              <a:avLst/>
              <a:gdLst/>
              <a:ahLst/>
              <a:cxnLst/>
              <a:rect l="l" t="t" r="r" b="b"/>
              <a:pathLst>
                <a:path w="3228" h="5285" extrusionOk="0">
                  <a:moveTo>
                    <a:pt x="263" y="1"/>
                  </a:moveTo>
                  <a:cubicBezTo>
                    <a:pt x="168" y="49"/>
                    <a:pt x="72" y="96"/>
                    <a:pt x="0" y="168"/>
                  </a:cubicBezTo>
                  <a:lnTo>
                    <a:pt x="1339" y="2487"/>
                  </a:lnTo>
                  <a:lnTo>
                    <a:pt x="0" y="3276"/>
                  </a:lnTo>
                  <a:cubicBezTo>
                    <a:pt x="72" y="3420"/>
                    <a:pt x="168" y="3587"/>
                    <a:pt x="263" y="3730"/>
                  </a:cubicBezTo>
                  <a:lnTo>
                    <a:pt x="1602" y="2965"/>
                  </a:lnTo>
                  <a:lnTo>
                    <a:pt x="2965" y="5285"/>
                  </a:lnTo>
                  <a:cubicBezTo>
                    <a:pt x="3061" y="5261"/>
                    <a:pt x="3156" y="5189"/>
                    <a:pt x="3228" y="5141"/>
                  </a:cubicBezTo>
                  <a:lnTo>
                    <a:pt x="1889" y="2798"/>
                  </a:lnTo>
                  <a:lnTo>
                    <a:pt x="3228" y="2033"/>
                  </a:lnTo>
                  <a:cubicBezTo>
                    <a:pt x="3156" y="1866"/>
                    <a:pt x="3061" y="1722"/>
                    <a:pt x="2965" y="1555"/>
                  </a:cubicBezTo>
                  <a:lnTo>
                    <a:pt x="1602" y="2344"/>
                  </a:lnTo>
                  <a:lnTo>
                    <a:pt x="263" y="1"/>
                  </a:lnTo>
                  <a:close/>
                </a:path>
              </a:pathLst>
            </a:custGeom>
            <a:solidFill>
              <a:srgbClr val="162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9" name="Google Shape;639;p44"/>
            <p:cNvSpPr/>
            <p:nvPr/>
          </p:nvSpPr>
          <p:spPr>
            <a:xfrm>
              <a:off x="2449625" y="4562875"/>
              <a:ext cx="64575" cy="83375"/>
            </a:xfrm>
            <a:custGeom>
              <a:avLst/>
              <a:gdLst/>
              <a:ahLst/>
              <a:cxnLst/>
              <a:rect l="l" t="t" r="r" b="b"/>
              <a:pathLst>
                <a:path w="2583" h="3335" extrusionOk="0">
                  <a:moveTo>
                    <a:pt x="729" y="1"/>
                  </a:moveTo>
                  <a:cubicBezTo>
                    <a:pt x="303" y="1"/>
                    <a:pt x="0" y="342"/>
                    <a:pt x="0" y="938"/>
                  </a:cubicBezTo>
                  <a:cubicBezTo>
                    <a:pt x="0" y="1751"/>
                    <a:pt x="598" y="2755"/>
                    <a:pt x="1291" y="3162"/>
                  </a:cubicBezTo>
                  <a:cubicBezTo>
                    <a:pt x="1498" y="3279"/>
                    <a:pt x="1694" y="3335"/>
                    <a:pt x="1867" y="3335"/>
                  </a:cubicBezTo>
                  <a:cubicBezTo>
                    <a:pt x="2292" y="3335"/>
                    <a:pt x="2582" y="2999"/>
                    <a:pt x="2582" y="2421"/>
                  </a:cubicBezTo>
                  <a:cubicBezTo>
                    <a:pt x="2582" y="1608"/>
                    <a:pt x="2008" y="604"/>
                    <a:pt x="1291" y="173"/>
                  </a:cubicBezTo>
                  <a:cubicBezTo>
                    <a:pt x="1092" y="57"/>
                    <a:pt x="900" y="1"/>
                    <a:pt x="729" y="1"/>
                  </a:cubicBezTo>
                  <a:close/>
                </a:path>
              </a:pathLst>
            </a:custGeom>
            <a:solidFill>
              <a:srgbClr val="162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0" name="Google Shape;640;p44"/>
            <p:cNvSpPr/>
            <p:nvPr/>
          </p:nvSpPr>
          <p:spPr>
            <a:xfrm>
              <a:off x="2456200" y="4571350"/>
              <a:ext cx="52025" cy="67050"/>
            </a:xfrm>
            <a:custGeom>
              <a:avLst/>
              <a:gdLst/>
              <a:ahLst/>
              <a:cxnLst/>
              <a:rect l="l" t="t" r="r" b="b"/>
              <a:pathLst>
                <a:path w="2081" h="2682" extrusionOk="0">
                  <a:moveTo>
                    <a:pt x="562" y="0"/>
                  </a:moveTo>
                  <a:cubicBezTo>
                    <a:pt x="227" y="0"/>
                    <a:pt x="0" y="270"/>
                    <a:pt x="0" y="743"/>
                  </a:cubicBezTo>
                  <a:cubicBezTo>
                    <a:pt x="0" y="1388"/>
                    <a:pt x="454" y="2201"/>
                    <a:pt x="1028" y="2536"/>
                  </a:cubicBezTo>
                  <a:cubicBezTo>
                    <a:pt x="1204" y="2634"/>
                    <a:pt x="1367" y="2681"/>
                    <a:pt x="1510" y="2681"/>
                  </a:cubicBezTo>
                  <a:cubicBezTo>
                    <a:pt x="1854" y="2681"/>
                    <a:pt x="2080" y="2411"/>
                    <a:pt x="2080" y="1938"/>
                  </a:cubicBezTo>
                  <a:cubicBezTo>
                    <a:pt x="2080" y="1269"/>
                    <a:pt x="1626" y="456"/>
                    <a:pt x="1028" y="145"/>
                  </a:cubicBezTo>
                  <a:cubicBezTo>
                    <a:pt x="860" y="47"/>
                    <a:pt x="701" y="0"/>
                    <a:pt x="562" y="0"/>
                  </a:cubicBezTo>
                  <a:close/>
                </a:path>
              </a:pathLst>
            </a:custGeom>
            <a:solidFill>
              <a:srgbClr val="425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1" name="Google Shape;641;p44"/>
            <p:cNvSpPr/>
            <p:nvPr/>
          </p:nvSpPr>
          <p:spPr>
            <a:xfrm>
              <a:off x="2232050" y="4446500"/>
              <a:ext cx="154225" cy="116825"/>
            </a:xfrm>
            <a:custGeom>
              <a:avLst/>
              <a:gdLst/>
              <a:ahLst/>
              <a:cxnLst/>
              <a:rect l="l" t="t" r="r" b="b"/>
              <a:pathLst>
                <a:path w="6169" h="4673" extrusionOk="0">
                  <a:moveTo>
                    <a:pt x="396" y="1"/>
                  </a:moveTo>
                  <a:cubicBezTo>
                    <a:pt x="163" y="1"/>
                    <a:pt x="1" y="207"/>
                    <a:pt x="1" y="549"/>
                  </a:cubicBezTo>
                  <a:cubicBezTo>
                    <a:pt x="1" y="1027"/>
                    <a:pt x="287" y="1577"/>
                    <a:pt x="646" y="1768"/>
                  </a:cubicBezTo>
                  <a:lnTo>
                    <a:pt x="5547" y="4589"/>
                  </a:lnTo>
                  <a:cubicBezTo>
                    <a:pt x="5635" y="4646"/>
                    <a:pt x="5720" y="4673"/>
                    <a:pt x="5797" y="4673"/>
                  </a:cubicBezTo>
                  <a:cubicBezTo>
                    <a:pt x="6013" y="4673"/>
                    <a:pt x="6169" y="4463"/>
                    <a:pt x="6169" y="4111"/>
                  </a:cubicBezTo>
                  <a:cubicBezTo>
                    <a:pt x="6169" y="3657"/>
                    <a:pt x="5882" y="3107"/>
                    <a:pt x="5547" y="2892"/>
                  </a:cubicBezTo>
                  <a:lnTo>
                    <a:pt x="646" y="71"/>
                  </a:lnTo>
                  <a:cubicBezTo>
                    <a:pt x="557" y="23"/>
                    <a:pt x="473" y="1"/>
                    <a:pt x="396" y="1"/>
                  </a:cubicBezTo>
                  <a:close/>
                </a:path>
              </a:pathLst>
            </a:custGeom>
            <a:solidFill>
              <a:srgbClr val="283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2" name="Google Shape;642;p44"/>
            <p:cNvSpPr/>
            <p:nvPr/>
          </p:nvSpPr>
          <p:spPr>
            <a:xfrm>
              <a:off x="2296000" y="4495475"/>
              <a:ext cx="19150" cy="23575"/>
            </a:xfrm>
            <a:custGeom>
              <a:avLst/>
              <a:gdLst/>
              <a:ahLst/>
              <a:cxnLst/>
              <a:rect l="l" t="t" r="r" b="b"/>
              <a:pathLst>
                <a:path w="766" h="943" extrusionOk="0">
                  <a:moveTo>
                    <a:pt x="718" y="0"/>
                  </a:moveTo>
                  <a:lnTo>
                    <a:pt x="72" y="48"/>
                  </a:lnTo>
                  <a:cubicBezTo>
                    <a:pt x="25" y="48"/>
                    <a:pt x="1" y="96"/>
                    <a:pt x="25" y="120"/>
                  </a:cubicBezTo>
                  <a:lnTo>
                    <a:pt x="670" y="933"/>
                  </a:lnTo>
                  <a:cubicBezTo>
                    <a:pt x="677" y="939"/>
                    <a:pt x="686" y="942"/>
                    <a:pt x="697" y="942"/>
                  </a:cubicBezTo>
                  <a:cubicBezTo>
                    <a:pt x="727" y="942"/>
                    <a:pt x="766" y="920"/>
                    <a:pt x="766" y="885"/>
                  </a:cubicBezTo>
                  <a:lnTo>
                    <a:pt x="766" y="48"/>
                  </a:lnTo>
                  <a:cubicBezTo>
                    <a:pt x="766" y="0"/>
                    <a:pt x="742" y="0"/>
                    <a:pt x="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3" name="Google Shape;643;p44"/>
            <p:cNvSpPr/>
            <p:nvPr/>
          </p:nvSpPr>
          <p:spPr>
            <a:xfrm>
              <a:off x="2578125" y="4646150"/>
              <a:ext cx="154225" cy="116825"/>
            </a:xfrm>
            <a:custGeom>
              <a:avLst/>
              <a:gdLst/>
              <a:ahLst/>
              <a:cxnLst/>
              <a:rect l="l" t="t" r="r" b="b"/>
              <a:pathLst>
                <a:path w="6169" h="4673" extrusionOk="0">
                  <a:moveTo>
                    <a:pt x="385" y="0"/>
                  </a:moveTo>
                  <a:cubicBezTo>
                    <a:pt x="163" y="0"/>
                    <a:pt x="0" y="207"/>
                    <a:pt x="0" y="548"/>
                  </a:cubicBezTo>
                  <a:cubicBezTo>
                    <a:pt x="0" y="1026"/>
                    <a:pt x="287" y="1576"/>
                    <a:pt x="622" y="1767"/>
                  </a:cubicBezTo>
                  <a:lnTo>
                    <a:pt x="5523" y="4589"/>
                  </a:lnTo>
                  <a:cubicBezTo>
                    <a:pt x="5618" y="4645"/>
                    <a:pt x="5707" y="4672"/>
                    <a:pt x="5788" y="4672"/>
                  </a:cubicBezTo>
                  <a:cubicBezTo>
                    <a:pt x="6013" y="4672"/>
                    <a:pt x="6169" y="4463"/>
                    <a:pt x="6169" y="4110"/>
                  </a:cubicBezTo>
                  <a:cubicBezTo>
                    <a:pt x="6169" y="3656"/>
                    <a:pt x="5882" y="3106"/>
                    <a:pt x="5523" y="2915"/>
                  </a:cubicBezTo>
                  <a:lnTo>
                    <a:pt x="622" y="70"/>
                  </a:lnTo>
                  <a:cubicBezTo>
                    <a:pt x="539" y="23"/>
                    <a:pt x="459" y="0"/>
                    <a:pt x="385" y="0"/>
                  </a:cubicBezTo>
                  <a:close/>
                </a:path>
              </a:pathLst>
            </a:custGeom>
            <a:solidFill>
              <a:srgbClr val="283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4" name="Google Shape;644;p44"/>
            <p:cNvSpPr/>
            <p:nvPr/>
          </p:nvSpPr>
          <p:spPr>
            <a:xfrm>
              <a:off x="2649250" y="4690275"/>
              <a:ext cx="19150" cy="23975"/>
            </a:xfrm>
            <a:custGeom>
              <a:avLst/>
              <a:gdLst/>
              <a:ahLst/>
              <a:cxnLst/>
              <a:rect l="l" t="t" r="r" b="b"/>
              <a:pathLst>
                <a:path w="766" h="959" extrusionOk="0">
                  <a:moveTo>
                    <a:pt x="54" y="0"/>
                  </a:moveTo>
                  <a:cubicBezTo>
                    <a:pt x="28" y="0"/>
                    <a:pt x="0" y="21"/>
                    <a:pt x="0" y="50"/>
                  </a:cubicBezTo>
                  <a:lnTo>
                    <a:pt x="0" y="911"/>
                  </a:lnTo>
                  <a:cubicBezTo>
                    <a:pt x="0" y="935"/>
                    <a:pt x="24" y="959"/>
                    <a:pt x="48" y="959"/>
                  </a:cubicBezTo>
                  <a:lnTo>
                    <a:pt x="694" y="911"/>
                  </a:lnTo>
                  <a:cubicBezTo>
                    <a:pt x="742" y="887"/>
                    <a:pt x="765" y="839"/>
                    <a:pt x="718" y="815"/>
                  </a:cubicBezTo>
                  <a:lnTo>
                    <a:pt x="96" y="26"/>
                  </a:lnTo>
                  <a:cubicBezTo>
                    <a:pt x="87" y="8"/>
                    <a:pt x="71" y="0"/>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5" name="Google Shape;645;p44"/>
            <p:cNvSpPr/>
            <p:nvPr/>
          </p:nvSpPr>
          <p:spPr>
            <a:xfrm>
              <a:off x="2275675" y="3658775"/>
              <a:ext cx="413050" cy="289125"/>
            </a:xfrm>
            <a:custGeom>
              <a:avLst/>
              <a:gdLst/>
              <a:ahLst/>
              <a:cxnLst/>
              <a:rect l="l" t="t" r="r" b="b"/>
              <a:pathLst>
                <a:path w="16522" h="11565" extrusionOk="0">
                  <a:moveTo>
                    <a:pt x="601" y="1"/>
                  </a:moveTo>
                  <a:cubicBezTo>
                    <a:pt x="254" y="1"/>
                    <a:pt x="1" y="323"/>
                    <a:pt x="1" y="858"/>
                  </a:cubicBezTo>
                  <a:lnTo>
                    <a:pt x="1" y="1169"/>
                  </a:lnTo>
                  <a:cubicBezTo>
                    <a:pt x="1" y="1886"/>
                    <a:pt x="455" y="2723"/>
                    <a:pt x="981" y="3057"/>
                  </a:cubicBezTo>
                  <a:lnTo>
                    <a:pt x="15541" y="11449"/>
                  </a:lnTo>
                  <a:cubicBezTo>
                    <a:pt x="15674" y="11528"/>
                    <a:pt x="15802" y="11565"/>
                    <a:pt x="15920" y="11565"/>
                  </a:cubicBezTo>
                  <a:cubicBezTo>
                    <a:pt x="16268" y="11565"/>
                    <a:pt x="16521" y="11238"/>
                    <a:pt x="16521" y="10684"/>
                  </a:cubicBezTo>
                  <a:lnTo>
                    <a:pt x="16521" y="10397"/>
                  </a:lnTo>
                  <a:cubicBezTo>
                    <a:pt x="16521" y="9680"/>
                    <a:pt x="16067" y="8819"/>
                    <a:pt x="15541" y="8508"/>
                  </a:cubicBezTo>
                  <a:lnTo>
                    <a:pt x="981" y="117"/>
                  </a:lnTo>
                  <a:cubicBezTo>
                    <a:pt x="848" y="38"/>
                    <a:pt x="719" y="1"/>
                    <a:pt x="601"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6" name="Google Shape;646;p44"/>
            <p:cNvSpPr/>
            <p:nvPr/>
          </p:nvSpPr>
          <p:spPr>
            <a:xfrm>
              <a:off x="2282850" y="3777625"/>
              <a:ext cx="398700" cy="241250"/>
            </a:xfrm>
            <a:custGeom>
              <a:avLst/>
              <a:gdLst/>
              <a:ahLst/>
              <a:cxnLst/>
              <a:rect l="l" t="t" r="r" b="b"/>
              <a:pathLst>
                <a:path w="15948" h="9650" extrusionOk="0">
                  <a:moveTo>
                    <a:pt x="170" y="1"/>
                  </a:moveTo>
                  <a:cubicBezTo>
                    <a:pt x="72" y="1"/>
                    <a:pt x="1" y="87"/>
                    <a:pt x="1" y="216"/>
                  </a:cubicBezTo>
                  <a:cubicBezTo>
                    <a:pt x="1" y="407"/>
                    <a:pt x="120" y="623"/>
                    <a:pt x="264" y="718"/>
                  </a:cubicBezTo>
                  <a:lnTo>
                    <a:pt x="15684" y="9612"/>
                  </a:lnTo>
                  <a:cubicBezTo>
                    <a:pt x="15723" y="9638"/>
                    <a:pt x="15760" y="9649"/>
                    <a:pt x="15793" y="9649"/>
                  </a:cubicBezTo>
                  <a:cubicBezTo>
                    <a:pt x="15883" y="9649"/>
                    <a:pt x="15947" y="9561"/>
                    <a:pt x="15947" y="9421"/>
                  </a:cubicBezTo>
                  <a:cubicBezTo>
                    <a:pt x="15947" y="9229"/>
                    <a:pt x="15828" y="9014"/>
                    <a:pt x="15684" y="8943"/>
                  </a:cubicBezTo>
                  <a:lnTo>
                    <a:pt x="264" y="25"/>
                  </a:lnTo>
                  <a:cubicBezTo>
                    <a:pt x="231" y="8"/>
                    <a:pt x="199" y="1"/>
                    <a:pt x="17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7" name="Google Shape;647;p44"/>
            <p:cNvSpPr/>
            <p:nvPr/>
          </p:nvSpPr>
          <p:spPr>
            <a:xfrm>
              <a:off x="2303775" y="3839125"/>
              <a:ext cx="356850" cy="217075"/>
            </a:xfrm>
            <a:custGeom>
              <a:avLst/>
              <a:gdLst/>
              <a:ahLst/>
              <a:cxnLst/>
              <a:rect l="l" t="t" r="r" b="b"/>
              <a:pathLst>
                <a:path w="14274" h="8683" extrusionOk="0">
                  <a:moveTo>
                    <a:pt x="160" y="0"/>
                  </a:moveTo>
                  <a:cubicBezTo>
                    <a:pt x="67" y="0"/>
                    <a:pt x="1" y="76"/>
                    <a:pt x="1" y="219"/>
                  </a:cubicBezTo>
                  <a:cubicBezTo>
                    <a:pt x="1" y="410"/>
                    <a:pt x="120" y="625"/>
                    <a:pt x="263" y="721"/>
                  </a:cubicBezTo>
                  <a:lnTo>
                    <a:pt x="14011" y="8658"/>
                  </a:lnTo>
                  <a:cubicBezTo>
                    <a:pt x="14044" y="8675"/>
                    <a:pt x="14075" y="8682"/>
                    <a:pt x="14104" y="8682"/>
                  </a:cubicBezTo>
                  <a:cubicBezTo>
                    <a:pt x="14203" y="8682"/>
                    <a:pt x="14274" y="8596"/>
                    <a:pt x="14274" y="8467"/>
                  </a:cubicBezTo>
                  <a:cubicBezTo>
                    <a:pt x="14274" y="8276"/>
                    <a:pt x="14154" y="8060"/>
                    <a:pt x="14011" y="7965"/>
                  </a:cubicBezTo>
                  <a:lnTo>
                    <a:pt x="263" y="27"/>
                  </a:lnTo>
                  <a:cubicBezTo>
                    <a:pt x="227" y="9"/>
                    <a:pt x="192" y="0"/>
                    <a:pt x="160"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8" name="Google Shape;648;p44"/>
            <p:cNvSpPr/>
            <p:nvPr/>
          </p:nvSpPr>
          <p:spPr>
            <a:xfrm>
              <a:off x="2282850" y="3876250"/>
              <a:ext cx="398700" cy="241250"/>
            </a:xfrm>
            <a:custGeom>
              <a:avLst/>
              <a:gdLst/>
              <a:ahLst/>
              <a:cxnLst/>
              <a:rect l="l" t="t" r="r" b="b"/>
              <a:pathLst>
                <a:path w="15948" h="9650" extrusionOk="0">
                  <a:moveTo>
                    <a:pt x="172" y="1"/>
                  </a:moveTo>
                  <a:cubicBezTo>
                    <a:pt x="72" y="1"/>
                    <a:pt x="1" y="92"/>
                    <a:pt x="1" y="240"/>
                  </a:cubicBezTo>
                  <a:cubicBezTo>
                    <a:pt x="1" y="407"/>
                    <a:pt x="120" y="646"/>
                    <a:pt x="264" y="718"/>
                  </a:cubicBezTo>
                  <a:lnTo>
                    <a:pt x="15684" y="9612"/>
                  </a:lnTo>
                  <a:cubicBezTo>
                    <a:pt x="15723" y="9637"/>
                    <a:pt x="15760" y="9649"/>
                    <a:pt x="15793" y="9649"/>
                  </a:cubicBezTo>
                  <a:cubicBezTo>
                    <a:pt x="15883" y="9649"/>
                    <a:pt x="15947" y="9561"/>
                    <a:pt x="15947" y="9420"/>
                  </a:cubicBezTo>
                  <a:cubicBezTo>
                    <a:pt x="15947" y="9229"/>
                    <a:pt x="15828" y="9014"/>
                    <a:pt x="15684" y="8942"/>
                  </a:cubicBezTo>
                  <a:lnTo>
                    <a:pt x="264" y="25"/>
                  </a:lnTo>
                  <a:cubicBezTo>
                    <a:pt x="231" y="8"/>
                    <a:pt x="200" y="1"/>
                    <a:pt x="172"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9" name="Google Shape;649;p44"/>
            <p:cNvSpPr/>
            <p:nvPr/>
          </p:nvSpPr>
          <p:spPr>
            <a:xfrm>
              <a:off x="2316925" y="3945250"/>
              <a:ext cx="330550" cy="202125"/>
            </a:xfrm>
            <a:custGeom>
              <a:avLst/>
              <a:gdLst/>
              <a:ahLst/>
              <a:cxnLst/>
              <a:rect l="l" t="t" r="r" b="b"/>
              <a:pathLst>
                <a:path w="13222" h="8085" extrusionOk="0">
                  <a:moveTo>
                    <a:pt x="135" y="0"/>
                  </a:moveTo>
                  <a:cubicBezTo>
                    <a:pt x="52" y="0"/>
                    <a:pt x="0" y="89"/>
                    <a:pt x="0" y="229"/>
                  </a:cubicBezTo>
                  <a:cubicBezTo>
                    <a:pt x="0" y="397"/>
                    <a:pt x="96" y="636"/>
                    <a:pt x="240" y="707"/>
                  </a:cubicBezTo>
                  <a:lnTo>
                    <a:pt x="12983" y="8047"/>
                  </a:lnTo>
                  <a:cubicBezTo>
                    <a:pt x="13021" y="8073"/>
                    <a:pt x="13056" y="8085"/>
                    <a:pt x="13087" y="8085"/>
                  </a:cubicBezTo>
                  <a:cubicBezTo>
                    <a:pt x="13170" y="8085"/>
                    <a:pt x="13222" y="7996"/>
                    <a:pt x="13222" y="7856"/>
                  </a:cubicBezTo>
                  <a:cubicBezTo>
                    <a:pt x="13222" y="7689"/>
                    <a:pt x="13126" y="7449"/>
                    <a:pt x="12983" y="7378"/>
                  </a:cubicBezTo>
                  <a:lnTo>
                    <a:pt x="240" y="38"/>
                  </a:lnTo>
                  <a:cubicBezTo>
                    <a:pt x="201" y="12"/>
                    <a:pt x="166" y="0"/>
                    <a:pt x="13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0" name="Google Shape;650;p44"/>
            <p:cNvSpPr/>
            <p:nvPr/>
          </p:nvSpPr>
          <p:spPr>
            <a:xfrm>
              <a:off x="2282850" y="3975125"/>
              <a:ext cx="398700" cy="241250"/>
            </a:xfrm>
            <a:custGeom>
              <a:avLst/>
              <a:gdLst/>
              <a:ahLst/>
              <a:cxnLst/>
              <a:rect l="l" t="t" r="r" b="b"/>
              <a:pathLst>
                <a:path w="15948" h="9650" extrusionOk="0">
                  <a:moveTo>
                    <a:pt x="155" y="1"/>
                  </a:moveTo>
                  <a:cubicBezTo>
                    <a:pt x="65" y="1"/>
                    <a:pt x="1" y="90"/>
                    <a:pt x="1" y="230"/>
                  </a:cubicBezTo>
                  <a:cubicBezTo>
                    <a:pt x="1" y="421"/>
                    <a:pt x="120" y="636"/>
                    <a:pt x="264" y="708"/>
                  </a:cubicBezTo>
                  <a:lnTo>
                    <a:pt x="15684" y="9625"/>
                  </a:lnTo>
                  <a:cubicBezTo>
                    <a:pt x="15717" y="9642"/>
                    <a:pt x="15748" y="9649"/>
                    <a:pt x="15777" y="9649"/>
                  </a:cubicBezTo>
                  <a:cubicBezTo>
                    <a:pt x="15876" y="9649"/>
                    <a:pt x="15947" y="9559"/>
                    <a:pt x="15947" y="9410"/>
                  </a:cubicBezTo>
                  <a:cubicBezTo>
                    <a:pt x="15947" y="9243"/>
                    <a:pt x="15828" y="9004"/>
                    <a:pt x="15684" y="8932"/>
                  </a:cubicBezTo>
                  <a:lnTo>
                    <a:pt x="264" y="38"/>
                  </a:lnTo>
                  <a:cubicBezTo>
                    <a:pt x="225" y="13"/>
                    <a:pt x="189" y="1"/>
                    <a:pt x="15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1" name="Google Shape;651;p44"/>
            <p:cNvSpPr/>
            <p:nvPr/>
          </p:nvSpPr>
          <p:spPr>
            <a:xfrm>
              <a:off x="2303775" y="4036425"/>
              <a:ext cx="356850" cy="217100"/>
            </a:xfrm>
            <a:custGeom>
              <a:avLst/>
              <a:gdLst/>
              <a:ahLst/>
              <a:cxnLst/>
              <a:rect l="l" t="t" r="r" b="b"/>
              <a:pathLst>
                <a:path w="14274" h="8684" extrusionOk="0">
                  <a:moveTo>
                    <a:pt x="170" y="1"/>
                  </a:moveTo>
                  <a:cubicBezTo>
                    <a:pt x="72" y="1"/>
                    <a:pt x="1" y="87"/>
                    <a:pt x="1" y="216"/>
                  </a:cubicBezTo>
                  <a:cubicBezTo>
                    <a:pt x="1" y="408"/>
                    <a:pt x="120" y="623"/>
                    <a:pt x="263" y="718"/>
                  </a:cubicBezTo>
                  <a:lnTo>
                    <a:pt x="14011" y="8656"/>
                  </a:lnTo>
                  <a:cubicBezTo>
                    <a:pt x="14047" y="8674"/>
                    <a:pt x="14082" y="8683"/>
                    <a:pt x="14114" y="8683"/>
                  </a:cubicBezTo>
                  <a:cubicBezTo>
                    <a:pt x="14207" y="8683"/>
                    <a:pt x="14274" y="8607"/>
                    <a:pt x="14274" y="8465"/>
                  </a:cubicBezTo>
                  <a:cubicBezTo>
                    <a:pt x="14274" y="8273"/>
                    <a:pt x="14154" y="8058"/>
                    <a:pt x="14011" y="7962"/>
                  </a:cubicBezTo>
                  <a:lnTo>
                    <a:pt x="263" y="25"/>
                  </a:lnTo>
                  <a:cubicBezTo>
                    <a:pt x="231" y="9"/>
                    <a:pt x="199" y="1"/>
                    <a:pt x="17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2" name="Google Shape;652;p44"/>
            <p:cNvSpPr/>
            <p:nvPr/>
          </p:nvSpPr>
          <p:spPr>
            <a:xfrm>
              <a:off x="2282850" y="4073750"/>
              <a:ext cx="398700" cy="241250"/>
            </a:xfrm>
            <a:custGeom>
              <a:avLst/>
              <a:gdLst/>
              <a:ahLst/>
              <a:cxnLst/>
              <a:rect l="l" t="t" r="r" b="b"/>
              <a:pathLst>
                <a:path w="15948" h="9650" extrusionOk="0">
                  <a:moveTo>
                    <a:pt x="155" y="1"/>
                  </a:moveTo>
                  <a:cubicBezTo>
                    <a:pt x="65" y="1"/>
                    <a:pt x="1" y="89"/>
                    <a:pt x="1" y="229"/>
                  </a:cubicBezTo>
                  <a:cubicBezTo>
                    <a:pt x="1" y="421"/>
                    <a:pt x="120" y="636"/>
                    <a:pt x="264" y="708"/>
                  </a:cubicBezTo>
                  <a:lnTo>
                    <a:pt x="15684" y="9625"/>
                  </a:lnTo>
                  <a:cubicBezTo>
                    <a:pt x="15717" y="9642"/>
                    <a:pt x="15749" y="9649"/>
                    <a:pt x="15778" y="9649"/>
                  </a:cubicBezTo>
                  <a:cubicBezTo>
                    <a:pt x="15876" y="9649"/>
                    <a:pt x="15947" y="9563"/>
                    <a:pt x="15947" y="9434"/>
                  </a:cubicBezTo>
                  <a:cubicBezTo>
                    <a:pt x="15947" y="9243"/>
                    <a:pt x="15828" y="9028"/>
                    <a:pt x="15684" y="8932"/>
                  </a:cubicBezTo>
                  <a:lnTo>
                    <a:pt x="264" y="38"/>
                  </a:lnTo>
                  <a:cubicBezTo>
                    <a:pt x="225" y="13"/>
                    <a:pt x="189" y="1"/>
                    <a:pt x="15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3" name="Google Shape;653;p44"/>
            <p:cNvSpPr/>
            <p:nvPr/>
          </p:nvSpPr>
          <p:spPr>
            <a:xfrm>
              <a:off x="2316925" y="4142500"/>
              <a:ext cx="330550" cy="202450"/>
            </a:xfrm>
            <a:custGeom>
              <a:avLst/>
              <a:gdLst/>
              <a:ahLst/>
              <a:cxnLst/>
              <a:rect l="l" t="t" r="r" b="b"/>
              <a:pathLst>
                <a:path w="13222" h="8098" extrusionOk="0">
                  <a:moveTo>
                    <a:pt x="135" y="0"/>
                  </a:moveTo>
                  <a:cubicBezTo>
                    <a:pt x="52" y="0"/>
                    <a:pt x="0" y="89"/>
                    <a:pt x="0" y="229"/>
                  </a:cubicBezTo>
                  <a:cubicBezTo>
                    <a:pt x="0" y="420"/>
                    <a:pt x="96" y="635"/>
                    <a:pt x="240" y="707"/>
                  </a:cubicBezTo>
                  <a:lnTo>
                    <a:pt x="12983" y="8071"/>
                  </a:lnTo>
                  <a:cubicBezTo>
                    <a:pt x="13019" y="8089"/>
                    <a:pt x="13053" y="8098"/>
                    <a:pt x="13082" y="8098"/>
                  </a:cubicBezTo>
                  <a:cubicBezTo>
                    <a:pt x="13169" y="8098"/>
                    <a:pt x="13222" y="8022"/>
                    <a:pt x="13222" y="7879"/>
                  </a:cubicBezTo>
                  <a:cubicBezTo>
                    <a:pt x="13222" y="7688"/>
                    <a:pt x="13126" y="7473"/>
                    <a:pt x="12983" y="7377"/>
                  </a:cubicBezTo>
                  <a:lnTo>
                    <a:pt x="240" y="38"/>
                  </a:lnTo>
                  <a:cubicBezTo>
                    <a:pt x="201" y="12"/>
                    <a:pt x="166" y="0"/>
                    <a:pt x="13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4" name="Google Shape;654;p44"/>
            <p:cNvSpPr/>
            <p:nvPr/>
          </p:nvSpPr>
          <p:spPr>
            <a:xfrm>
              <a:off x="2282850" y="4172625"/>
              <a:ext cx="398700" cy="241075"/>
            </a:xfrm>
            <a:custGeom>
              <a:avLst/>
              <a:gdLst/>
              <a:ahLst/>
              <a:cxnLst/>
              <a:rect l="l" t="t" r="r" b="b"/>
              <a:pathLst>
                <a:path w="15948" h="9643" extrusionOk="0">
                  <a:moveTo>
                    <a:pt x="160" y="1"/>
                  </a:moveTo>
                  <a:cubicBezTo>
                    <a:pt x="67" y="1"/>
                    <a:pt x="1" y="77"/>
                    <a:pt x="1" y="219"/>
                  </a:cubicBezTo>
                  <a:cubicBezTo>
                    <a:pt x="1" y="411"/>
                    <a:pt x="120" y="626"/>
                    <a:pt x="264" y="697"/>
                  </a:cubicBezTo>
                  <a:lnTo>
                    <a:pt x="15684" y="9615"/>
                  </a:lnTo>
                  <a:cubicBezTo>
                    <a:pt x="15721" y="9633"/>
                    <a:pt x="15756" y="9642"/>
                    <a:pt x="15788" y="9642"/>
                  </a:cubicBezTo>
                  <a:cubicBezTo>
                    <a:pt x="15881" y="9642"/>
                    <a:pt x="15947" y="9566"/>
                    <a:pt x="15947" y="9424"/>
                  </a:cubicBezTo>
                  <a:cubicBezTo>
                    <a:pt x="15947" y="9233"/>
                    <a:pt x="15828" y="9017"/>
                    <a:pt x="15684" y="8922"/>
                  </a:cubicBezTo>
                  <a:lnTo>
                    <a:pt x="264" y="28"/>
                  </a:lnTo>
                  <a:cubicBezTo>
                    <a:pt x="227" y="10"/>
                    <a:pt x="192" y="1"/>
                    <a:pt x="16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5" name="Google Shape;655;p44"/>
            <p:cNvSpPr/>
            <p:nvPr/>
          </p:nvSpPr>
          <p:spPr>
            <a:xfrm>
              <a:off x="2303775" y="4233950"/>
              <a:ext cx="356850" cy="217050"/>
            </a:xfrm>
            <a:custGeom>
              <a:avLst/>
              <a:gdLst/>
              <a:ahLst/>
              <a:cxnLst/>
              <a:rect l="l" t="t" r="r" b="b"/>
              <a:pathLst>
                <a:path w="14274" h="8682" extrusionOk="0">
                  <a:moveTo>
                    <a:pt x="155" y="0"/>
                  </a:moveTo>
                  <a:cubicBezTo>
                    <a:pt x="65" y="0"/>
                    <a:pt x="1" y="89"/>
                    <a:pt x="1" y="229"/>
                  </a:cubicBezTo>
                  <a:cubicBezTo>
                    <a:pt x="1" y="420"/>
                    <a:pt x="120" y="635"/>
                    <a:pt x="263" y="707"/>
                  </a:cubicBezTo>
                  <a:lnTo>
                    <a:pt x="14011" y="8644"/>
                  </a:lnTo>
                  <a:cubicBezTo>
                    <a:pt x="14049" y="8670"/>
                    <a:pt x="14086" y="8682"/>
                    <a:pt x="14119" y="8682"/>
                  </a:cubicBezTo>
                  <a:cubicBezTo>
                    <a:pt x="14210" y="8682"/>
                    <a:pt x="14274" y="8593"/>
                    <a:pt x="14274" y="8453"/>
                  </a:cubicBezTo>
                  <a:cubicBezTo>
                    <a:pt x="14274" y="8262"/>
                    <a:pt x="14154" y="8047"/>
                    <a:pt x="14011" y="7975"/>
                  </a:cubicBezTo>
                  <a:lnTo>
                    <a:pt x="263" y="38"/>
                  </a:lnTo>
                  <a:cubicBezTo>
                    <a:pt x="225" y="12"/>
                    <a:pt x="188" y="0"/>
                    <a:pt x="15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6" name="Google Shape;656;p44"/>
            <p:cNvSpPr/>
            <p:nvPr/>
          </p:nvSpPr>
          <p:spPr>
            <a:xfrm>
              <a:off x="2282850" y="4271250"/>
              <a:ext cx="398700" cy="241075"/>
            </a:xfrm>
            <a:custGeom>
              <a:avLst/>
              <a:gdLst/>
              <a:ahLst/>
              <a:cxnLst/>
              <a:rect l="l" t="t" r="r" b="b"/>
              <a:pathLst>
                <a:path w="15948" h="9643" extrusionOk="0">
                  <a:moveTo>
                    <a:pt x="160" y="1"/>
                  </a:moveTo>
                  <a:cubicBezTo>
                    <a:pt x="67" y="1"/>
                    <a:pt x="1" y="77"/>
                    <a:pt x="1" y="219"/>
                  </a:cubicBezTo>
                  <a:cubicBezTo>
                    <a:pt x="1" y="410"/>
                    <a:pt x="120" y="626"/>
                    <a:pt x="264" y="721"/>
                  </a:cubicBezTo>
                  <a:lnTo>
                    <a:pt x="15684" y="9615"/>
                  </a:lnTo>
                  <a:cubicBezTo>
                    <a:pt x="15721" y="9633"/>
                    <a:pt x="15756" y="9642"/>
                    <a:pt x="15788" y="9642"/>
                  </a:cubicBezTo>
                  <a:cubicBezTo>
                    <a:pt x="15881" y="9642"/>
                    <a:pt x="15947" y="9566"/>
                    <a:pt x="15947" y="9424"/>
                  </a:cubicBezTo>
                  <a:cubicBezTo>
                    <a:pt x="15947" y="9232"/>
                    <a:pt x="15828" y="9017"/>
                    <a:pt x="15684" y="8946"/>
                  </a:cubicBezTo>
                  <a:lnTo>
                    <a:pt x="264" y="28"/>
                  </a:lnTo>
                  <a:cubicBezTo>
                    <a:pt x="227" y="10"/>
                    <a:pt x="192" y="1"/>
                    <a:pt x="16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7" name="Google Shape;657;p44"/>
            <p:cNvSpPr/>
            <p:nvPr/>
          </p:nvSpPr>
          <p:spPr>
            <a:xfrm>
              <a:off x="2316925" y="4339975"/>
              <a:ext cx="330550" cy="202475"/>
            </a:xfrm>
            <a:custGeom>
              <a:avLst/>
              <a:gdLst/>
              <a:ahLst/>
              <a:cxnLst/>
              <a:rect l="l" t="t" r="r" b="b"/>
              <a:pathLst>
                <a:path w="13222" h="8099" extrusionOk="0">
                  <a:moveTo>
                    <a:pt x="140" y="1"/>
                  </a:moveTo>
                  <a:cubicBezTo>
                    <a:pt x="54" y="1"/>
                    <a:pt x="0" y="77"/>
                    <a:pt x="0" y="220"/>
                  </a:cubicBezTo>
                  <a:cubicBezTo>
                    <a:pt x="0" y="411"/>
                    <a:pt x="96" y="626"/>
                    <a:pt x="240" y="722"/>
                  </a:cubicBezTo>
                  <a:lnTo>
                    <a:pt x="12983" y="8061"/>
                  </a:lnTo>
                  <a:cubicBezTo>
                    <a:pt x="13021" y="8087"/>
                    <a:pt x="13056" y="8099"/>
                    <a:pt x="13087" y="8099"/>
                  </a:cubicBezTo>
                  <a:cubicBezTo>
                    <a:pt x="13170" y="8099"/>
                    <a:pt x="13222" y="8010"/>
                    <a:pt x="13222" y="7870"/>
                  </a:cubicBezTo>
                  <a:cubicBezTo>
                    <a:pt x="13222" y="7679"/>
                    <a:pt x="13126" y="7464"/>
                    <a:pt x="12983" y="7392"/>
                  </a:cubicBezTo>
                  <a:lnTo>
                    <a:pt x="240" y="28"/>
                  </a:lnTo>
                  <a:cubicBezTo>
                    <a:pt x="203" y="10"/>
                    <a:pt x="169" y="1"/>
                    <a:pt x="140"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8" name="Google Shape;658;p44"/>
            <p:cNvSpPr/>
            <p:nvPr/>
          </p:nvSpPr>
          <p:spPr>
            <a:xfrm>
              <a:off x="1445475" y="3450700"/>
              <a:ext cx="552900" cy="319200"/>
            </a:xfrm>
            <a:custGeom>
              <a:avLst/>
              <a:gdLst/>
              <a:ahLst/>
              <a:cxnLst/>
              <a:rect l="l" t="t" r="r" b="b"/>
              <a:pathLst>
                <a:path w="22116" h="12768" extrusionOk="0">
                  <a:moveTo>
                    <a:pt x="20705" y="0"/>
                  </a:moveTo>
                  <a:lnTo>
                    <a:pt x="0" y="11954"/>
                  </a:lnTo>
                  <a:lnTo>
                    <a:pt x="1411" y="12767"/>
                  </a:lnTo>
                  <a:lnTo>
                    <a:pt x="22115" y="813"/>
                  </a:lnTo>
                  <a:lnTo>
                    <a:pt x="20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9" name="Google Shape;659;p44"/>
            <p:cNvSpPr/>
            <p:nvPr/>
          </p:nvSpPr>
          <p:spPr>
            <a:xfrm>
              <a:off x="1480750" y="3471025"/>
              <a:ext cx="517625" cy="1298225"/>
            </a:xfrm>
            <a:custGeom>
              <a:avLst/>
              <a:gdLst/>
              <a:ahLst/>
              <a:cxnLst/>
              <a:rect l="l" t="t" r="r" b="b"/>
              <a:pathLst>
                <a:path w="20705" h="51929" extrusionOk="0">
                  <a:moveTo>
                    <a:pt x="20704" y="0"/>
                  </a:moveTo>
                  <a:lnTo>
                    <a:pt x="0" y="11954"/>
                  </a:lnTo>
                  <a:lnTo>
                    <a:pt x="0" y="51928"/>
                  </a:lnTo>
                  <a:lnTo>
                    <a:pt x="20704" y="39998"/>
                  </a:lnTo>
                  <a:lnTo>
                    <a:pt x="207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0" name="Google Shape;660;p44"/>
            <p:cNvSpPr/>
            <p:nvPr/>
          </p:nvSpPr>
          <p:spPr>
            <a:xfrm>
              <a:off x="1421575" y="3749550"/>
              <a:ext cx="59200" cy="34075"/>
            </a:xfrm>
            <a:custGeom>
              <a:avLst/>
              <a:gdLst/>
              <a:ahLst/>
              <a:cxnLst/>
              <a:rect l="l" t="t" r="r" b="b"/>
              <a:pathLst>
                <a:path w="2368" h="1363" extrusionOk="0">
                  <a:moveTo>
                    <a:pt x="956" y="0"/>
                  </a:moveTo>
                  <a:lnTo>
                    <a:pt x="0" y="574"/>
                  </a:lnTo>
                  <a:lnTo>
                    <a:pt x="1387" y="1363"/>
                  </a:lnTo>
                  <a:lnTo>
                    <a:pt x="2367" y="813"/>
                  </a:lnTo>
                  <a:lnTo>
                    <a:pt x="9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1" name="Google Shape;661;p44"/>
            <p:cNvSpPr/>
            <p:nvPr/>
          </p:nvSpPr>
          <p:spPr>
            <a:xfrm>
              <a:off x="1456225" y="3769875"/>
              <a:ext cx="24550" cy="1013725"/>
            </a:xfrm>
            <a:custGeom>
              <a:avLst/>
              <a:gdLst/>
              <a:ahLst/>
              <a:cxnLst/>
              <a:rect l="l" t="t" r="r" b="b"/>
              <a:pathLst>
                <a:path w="982" h="40549" extrusionOk="0">
                  <a:moveTo>
                    <a:pt x="981" y="0"/>
                  </a:moveTo>
                  <a:lnTo>
                    <a:pt x="1" y="550"/>
                  </a:lnTo>
                  <a:lnTo>
                    <a:pt x="1" y="40548"/>
                  </a:lnTo>
                  <a:lnTo>
                    <a:pt x="981" y="39974"/>
                  </a:lnTo>
                  <a:lnTo>
                    <a:pt x="9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2" name="Google Shape;662;p44"/>
            <p:cNvSpPr/>
            <p:nvPr/>
          </p:nvSpPr>
          <p:spPr>
            <a:xfrm>
              <a:off x="1421575" y="3783600"/>
              <a:ext cx="34675" cy="1020300"/>
            </a:xfrm>
            <a:custGeom>
              <a:avLst/>
              <a:gdLst/>
              <a:ahLst/>
              <a:cxnLst/>
              <a:rect l="l" t="t" r="r" b="b"/>
              <a:pathLst>
                <a:path w="1387" h="40812" extrusionOk="0">
                  <a:moveTo>
                    <a:pt x="1387" y="1"/>
                  </a:moveTo>
                  <a:lnTo>
                    <a:pt x="0" y="814"/>
                  </a:lnTo>
                  <a:lnTo>
                    <a:pt x="0" y="40812"/>
                  </a:lnTo>
                  <a:lnTo>
                    <a:pt x="1387" y="39999"/>
                  </a:lnTo>
                  <a:lnTo>
                    <a:pt x="1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3" name="Google Shape;663;p44"/>
            <p:cNvSpPr/>
            <p:nvPr/>
          </p:nvSpPr>
          <p:spPr>
            <a:xfrm>
              <a:off x="1386300" y="3763900"/>
              <a:ext cx="69950" cy="40050"/>
            </a:xfrm>
            <a:custGeom>
              <a:avLst/>
              <a:gdLst/>
              <a:ahLst/>
              <a:cxnLst/>
              <a:rect l="l" t="t" r="r" b="b"/>
              <a:pathLst>
                <a:path w="2798" h="1602" extrusionOk="0">
                  <a:moveTo>
                    <a:pt x="1411" y="0"/>
                  </a:moveTo>
                  <a:lnTo>
                    <a:pt x="1" y="813"/>
                  </a:lnTo>
                  <a:lnTo>
                    <a:pt x="1411" y="1602"/>
                  </a:lnTo>
                  <a:lnTo>
                    <a:pt x="2798" y="789"/>
                  </a:lnTo>
                  <a:lnTo>
                    <a:pt x="14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4" name="Google Shape;664;p44"/>
            <p:cNvSpPr/>
            <p:nvPr/>
          </p:nvSpPr>
          <p:spPr>
            <a:xfrm>
              <a:off x="1377325" y="3521225"/>
              <a:ext cx="693375" cy="396300"/>
            </a:xfrm>
            <a:custGeom>
              <a:avLst/>
              <a:gdLst/>
              <a:ahLst/>
              <a:cxnLst/>
              <a:rect l="l" t="t" r="r" b="b"/>
              <a:pathLst>
                <a:path w="27735" h="15852" extrusionOk="0">
                  <a:moveTo>
                    <a:pt x="24124" y="0"/>
                  </a:moveTo>
                  <a:lnTo>
                    <a:pt x="1770" y="12935"/>
                  </a:lnTo>
                  <a:cubicBezTo>
                    <a:pt x="1770" y="12935"/>
                    <a:pt x="1" y="15851"/>
                    <a:pt x="5882" y="15851"/>
                  </a:cubicBezTo>
                  <a:lnTo>
                    <a:pt x="27734" y="2511"/>
                  </a:lnTo>
                  <a:cubicBezTo>
                    <a:pt x="24841" y="1865"/>
                    <a:pt x="24124" y="0"/>
                    <a:pt x="24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5" name="Google Shape;665;p44"/>
            <p:cNvSpPr/>
            <p:nvPr/>
          </p:nvSpPr>
          <p:spPr>
            <a:xfrm>
              <a:off x="1489100" y="3512250"/>
              <a:ext cx="612075" cy="353275"/>
            </a:xfrm>
            <a:custGeom>
              <a:avLst/>
              <a:gdLst/>
              <a:ahLst/>
              <a:cxnLst/>
              <a:rect l="l" t="t" r="r" b="b"/>
              <a:pathLst>
                <a:path w="24483" h="14131" extrusionOk="0">
                  <a:moveTo>
                    <a:pt x="23072" y="1"/>
                  </a:moveTo>
                  <a:lnTo>
                    <a:pt x="1" y="13318"/>
                  </a:lnTo>
                  <a:lnTo>
                    <a:pt x="1411" y="14130"/>
                  </a:lnTo>
                  <a:lnTo>
                    <a:pt x="24483" y="814"/>
                  </a:lnTo>
                  <a:lnTo>
                    <a:pt x="230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6" name="Google Shape;666;p44"/>
            <p:cNvSpPr/>
            <p:nvPr/>
          </p:nvSpPr>
          <p:spPr>
            <a:xfrm>
              <a:off x="1559025" y="3532575"/>
              <a:ext cx="542150" cy="1312575"/>
            </a:xfrm>
            <a:custGeom>
              <a:avLst/>
              <a:gdLst/>
              <a:ahLst/>
              <a:cxnLst/>
              <a:rect l="l" t="t" r="r" b="b"/>
              <a:pathLst>
                <a:path w="21686" h="52503" extrusionOk="0">
                  <a:moveTo>
                    <a:pt x="21686" y="1"/>
                  </a:moveTo>
                  <a:lnTo>
                    <a:pt x="1" y="12505"/>
                  </a:lnTo>
                  <a:lnTo>
                    <a:pt x="1" y="52503"/>
                  </a:lnTo>
                  <a:lnTo>
                    <a:pt x="21686" y="39975"/>
                  </a:lnTo>
                  <a:lnTo>
                    <a:pt x="216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7" name="Google Shape;667;p44"/>
            <p:cNvSpPr/>
            <p:nvPr/>
          </p:nvSpPr>
          <p:spPr>
            <a:xfrm>
              <a:off x="1634950" y="3757325"/>
              <a:ext cx="414825" cy="353850"/>
            </a:xfrm>
            <a:custGeom>
              <a:avLst/>
              <a:gdLst/>
              <a:ahLst/>
              <a:cxnLst/>
              <a:rect l="l" t="t" r="r" b="b"/>
              <a:pathLst>
                <a:path w="16593" h="14154" extrusionOk="0">
                  <a:moveTo>
                    <a:pt x="16593" y="0"/>
                  </a:moveTo>
                  <a:lnTo>
                    <a:pt x="0" y="9587"/>
                  </a:lnTo>
                  <a:lnTo>
                    <a:pt x="0" y="14154"/>
                  </a:lnTo>
                  <a:lnTo>
                    <a:pt x="16593" y="4590"/>
                  </a:lnTo>
                  <a:lnTo>
                    <a:pt x="16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8" name="Google Shape;668;p44"/>
            <p:cNvSpPr/>
            <p:nvPr/>
          </p:nvSpPr>
          <p:spPr>
            <a:xfrm>
              <a:off x="1739550" y="4031650"/>
              <a:ext cx="205625" cy="129825"/>
            </a:xfrm>
            <a:custGeom>
              <a:avLst/>
              <a:gdLst/>
              <a:ahLst/>
              <a:cxnLst/>
              <a:rect l="l" t="t" r="r" b="b"/>
              <a:pathLst>
                <a:path w="8225" h="5193" extrusionOk="0">
                  <a:moveTo>
                    <a:pt x="8055" y="1"/>
                  </a:moveTo>
                  <a:cubicBezTo>
                    <a:pt x="8026" y="1"/>
                    <a:pt x="7995" y="8"/>
                    <a:pt x="7962" y="25"/>
                  </a:cubicBezTo>
                  <a:lnTo>
                    <a:pt x="263" y="4472"/>
                  </a:lnTo>
                  <a:cubicBezTo>
                    <a:pt x="120" y="4567"/>
                    <a:pt x="0" y="4782"/>
                    <a:pt x="0" y="4974"/>
                  </a:cubicBezTo>
                  <a:cubicBezTo>
                    <a:pt x="0" y="5116"/>
                    <a:pt x="67" y="5192"/>
                    <a:pt x="160" y="5192"/>
                  </a:cubicBezTo>
                  <a:cubicBezTo>
                    <a:pt x="191" y="5192"/>
                    <a:pt x="227" y="5183"/>
                    <a:pt x="263" y="5165"/>
                  </a:cubicBezTo>
                  <a:lnTo>
                    <a:pt x="7962" y="718"/>
                  </a:lnTo>
                  <a:cubicBezTo>
                    <a:pt x="8105" y="622"/>
                    <a:pt x="8225" y="407"/>
                    <a:pt x="8225" y="216"/>
                  </a:cubicBezTo>
                  <a:cubicBezTo>
                    <a:pt x="8225" y="87"/>
                    <a:pt x="8154" y="1"/>
                    <a:pt x="8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9" name="Google Shape;669;p44"/>
            <p:cNvSpPr/>
            <p:nvPr/>
          </p:nvSpPr>
          <p:spPr>
            <a:xfrm>
              <a:off x="1798725" y="4139825"/>
              <a:ext cx="87275" cy="61350"/>
            </a:xfrm>
            <a:custGeom>
              <a:avLst/>
              <a:gdLst/>
              <a:ahLst/>
              <a:cxnLst/>
              <a:rect l="l" t="t" r="r" b="b"/>
              <a:pathLst>
                <a:path w="3491" h="2454" extrusionOk="0">
                  <a:moveTo>
                    <a:pt x="3321" y="1"/>
                  </a:moveTo>
                  <a:cubicBezTo>
                    <a:pt x="3292" y="1"/>
                    <a:pt x="3261" y="9"/>
                    <a:pt x="3228" y="25"/>
                  </a:cubicBezTo>
                  <a:lnTo>
                    <a:pt x="263" y="1746"/>
                  </a:lnTo>
                  <a:cubicBezTo>
                    <a:pt x="120" y="1818"/>
                    <a:pt x="0" y="2033"/>
                    <a:pt x="0" y="2225"/>
                  </a:cubicBezTo>
                  <a:cubicBezTo>
                    <a:pt x="0" y="2365"/>
                    <a:pt x="64" y="2453"/>
                    <a:pt x="155" y="2453"/>
                  </a:cubicBezTo>
                  <a:cubicBezTo>
                    <a:pt x="188" y="2453"/>
                    <a:pt x="225" y="2442"/>
                    <a:pt x="263" y="2416"/>
                  </a:cubicBezTo>
                  <a:lnTo>
                    <a:pt x="3228" y="718"/>
                  </a:lnTo>
                  <a:cubicBezTo>
                    <a:pt x="3371" y="647"/>
                    <a:pt x="3491" y="408"/>
                    <a:pt x="3491" y="216"/>
                  </a:cubicBezTo>
                  <a:cubicBezTo>
                    <a:pt x="3491" y="87"/>
                    <a:pt x="3420" y="1"/>
                    <a:pt x="3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0" name="Google Shape;670;p44"/>
            <p:cNvSpPr/>
            <p:nvPr/>
          </p:nvSpPr>
          <p:spPr>
            <a:xfrm>
              <a:off x="1524375" y="3845175"/>
              <a:ext cx="34675" cy="1020300"/>
            </a:xfrm>
            <a:custGeom>
              <a:avLst/>
              <a:gdLst/>
              <a:ahLst/>
              <a:cxnLst/>
              <a:rect l="l" t="t" r="r" b="b"/>
              <a:pathLst>
                <a:path w="1387" h="40812" extrusionOk="0">
                  <a:moveTo>
                    <a:pt x="1387" y="1"/>
                  </a:moveTo>
                  <a:lnTo>
                    <a:pt x="0" y="813"/>
                  </a:lnTo>
                  <a:lnTo>
                    <a:pt x="0" y="40812"/>
                  </a:lnTo>
                  <a:lnTo>
                    <a:pt x="1387" y="39999"/>
                  </a:lnTo>
                  <a:lnTo>
                    <a:pt x="1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1" name="Google Shape;671;p44"/>
            <p:cNvSpPr/>
            <p:nvPr/>
          </p:nvSpPr>
          <p:spPr>
            <a:xfrm>
              <a:off x="1375550" y="3784200"/>
              <a:ext cx="148850" cy="1087150"/>
            </a:xfrm>
            <a:custGeom>
              <a:avLst/>
              <a:gdLst/>
              <a:ahLst/>
              <a:cxnLst/>
              <a:rect l="l" t="t" r="r" b="b"/>
              <a:pathLst>
                <a:path w="5954" h="43486" extrusionOk="0">
                  <a:moveTo>
                    <a:pt x="431" y="1"/>
                  </a:moveTo>
                  <a:lnTo>
                    <a:pt x="263" y="718"/>
                  </a:lnTo>
                  <a:lnTo>
                    <a:pt x="431" y="39975"/>
                  </a:lnTo>
                  <a:cubicBezTo>
                    <a:pt x="431" y="39975"/>
                    <a:pt x="0" y="41720"/>
                    <a:pt x="2295" y="42844"/>
                  </a:cubicBezTo>
                  <a:cubicBezTo>
                    <a:pt x="3297" y="43345"/>
                    <a:pt x="4121" y="43486"/>
                    <a:pt x="4732" y="43486"/>
                  </a:cubicBezTo>
                  <a:cubicBezTo>
                    <a:pt x="5520" y="43486"/>
                    <a:pt x="5953" y="43251"/>
                    <a:pt x="5953" y="43251"/>
                  </a:cubicBezTo>
                  <a:lnTo>
                    <a:pt x="5953" y="3252"/>
                  </a:lnTo>
                  <a:lnTo>
                    <a:pt x="4543" y="2440"/>
                  </a:lnTo>
                  <a:cubicBezTo>
                    <a:pt x="3973" y="2653"/>
                    <a:pt x="3520" y="2741"/>
                    <a:pt x="3160" y="2741"/>
                  </a:cubicBezTo>
                  <a:cubicBezTo>
                    <a:pt x="1467" y="2741"/>
                    <a:pt x="1841" y="790"/>
                    <a:pt x="1841" y="790"/>
                  </a:cubicBezTo>
                  <a:lnTo>
                    <a:pt x="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2" name="Google Shape;672;p44"/>
            <p:cNvSpPr/>
            <p:nvPr/>
          </p:nvSpPr>
          <p:spPr>
            <a:xfrm>
              <a:off x="1382125" y="3784200"/>
              <a:ext cx="142275" cy="91425"/>
            </a:xfrm>
            <a:custGeom>
              <a:avLst/>
              <a:gdLst/>
              <a:ahLst/>
              <a:cxnLst/>
              <a:rect l="l" t="t" r="r" b="b"/>
              <a:pathLst>
                <a:path w="5691" h="3657" extrusionOk="0">
                  <a:moveTo>
                    <a:pt x="168" y="1"/>
                  </a:moveTo>
                  <a:cubicBezTo>
                    <a:pt x="48" y="216"/>
                    <a:pt x="0" y="455"/>
                    <a:pt x="0" y="718"/>
                  </a:cubicBezTo>
                  <a:cubicBezTo>
                    <a:pt x="0" y="1483"/>
                    <a:pt x="72" y="2487"/>
                    <a:pt x="1985" y="3252"/>
                  </a:cubicBezTo>
                  <a:cubicBezTo>
                    <a:pt x="2742" y="3555"/>
                    <a:pt x="3406" y="3656"/>
                    <a:pt x="3955" y="3656"/>
                  </a:cubicBezTo>
                  <a:cubicBezTo>
                    <a:pt x="5053" y="3656"/>
                    <a:pt x="5690" y="3252"/>
                    <a:pt x="5690" y="3252"/>
                  </a:cubicBezTo>
                  <a:lnTo>
                    <a:pt x="4280" y="2440"/>
                  </a:lnTo>
                  <a:cubicBezTo>
                    <a:pt x="3955" y="2555"/>
                    <a:pt x="3667" y="2604"/>
                    <a:pt x="3414" y="2604"/>
                  </a:cubicBezTo>
                  <a:cubicBezTo>
                    <a:pt x="1878" y="2604"/>
                    <a:pt x="1578" y="790"/>
                    <a:pt x="1578" y="790"/>
                  </a:cubicBez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673" name="Google Shape;673;p44"/>
          <p:cNvSpPr txBox="1"/>
          <p:nvPr/>
        </p:nvSpPr>
        <p:spPr>
          <a:xfrm rot="-1041787">
            <a:off x="4353354" y="4247503"/>
            <a:ext cx="451368" cy="5434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E6EFB5"/>
                </a:solidFill>
                <a:latin typeface="Cambria" panose="02040503050406030204" pitchFamily="18" charset="0"/>
                <a:ea typeface="Cambria" panose="02040503050406030204" pitchFamily="18" charset="0"/>
                <a:cs typeface="Lilita One"/>
                <a:sym typeface="Lilita One"/>
              </a:rPr>
              <a:t>a</a:t>
            </a:r>
            <a:endParaRPr sz="3600">
              <a:solidFill>
                <a:srgbClr val="E6EFB5"/>
              </a:solidFill>
              <a:latin typeface="Cambria" panose="02040503050406030204" pitchFamily="18" charset="0"/>
              <a:ea typeface="Cambria" panose="02040503050406030204" pitchFamily="18" charset="0"/>
              <a:cs typeface="Lilita One"/>
              <a:sym typeface="Lilita One"/>
            </a:endParaRPr>
          </a:p>
        </p:txBody>
      </p:sp>
      <p:sp>
        <p:nvSpPr>
          <p:cNvPr id="678" name="Google Shape;678;p44"/>
          <p:cNvSpPr/>
          <p:nvPr/>
        </p:nvSpPr>
        <p:spPr>
          <a:xfrm>
            <a:off x="6441825" y="4459850"/>
            <a:ext cx="119100" cy="1188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 name="Subtitle 2"/>
          <p:cNvSpPr>
            <a:spLocks noGrp="1"/>
          </p:cNvSpPr>
          <p:nvPr>
            <p:ph type="subTitle" idx="2"/>
          </p:nvPr>
        </p:nvSpPr>
        <p:spPr>
          <a:xfrm>
            <a:off x="696470" y="1708409"/>
            <a:ext cx="2174100" cy="376500"/>
          </a:xfrm>
        </p:spPr>
        <p:txBody>
          <a:bodyPr/>
          <a:lstStyle/>
          <a:p>
            <a:pPr algn="ctr"/>
            <a:r>
              <a:rPr lang="en-US" sz="2400" b="1" i="1" dirty="0" err="1" smtClean="0">
                <a:solidFill>
                  <a:schemeClr val="bg1">
                    <a:lumMod val="10000"/>
                  </a:schemeClr>
                </a:solidFill>
                <a:latin typeface="Cambria" panose="02040503050406030204" pitchFamily="18" charset="0"/>
                <a:ea typeface="Cambria" panose="02040503050406030204" pitchFamily="18" charset="0"/>
              </a:rPr>
              <a:t>Thánh</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Gióng</a:t>
            </a:r>
            <a:endParaRPr lang="vi-VN" sz="2400" b="1" i="1" dirty="0">
              <a:solidFill>
                <a:schemeClr val="bg1">
                  <a:lumMod val="10000"/>
                </a:schemeClr>
              </a:solidFill>
              <a:latin typeface="Cambria" panose="02040503050406030204" pitchFamily="18" charset="0"/>
              <a:ea typeface="Cambria" panose="02040503050406030204" pitchFamily="18" charset="0"/>
            </a:endParaRPr>
          </a:p>
        </p:txBody>
      </p:sp>
      <p:sp>
        <p:nvSpPr>
          <p:cNvPr id="4" name="Subtitle 3"/>
          <p:cNvSpPr>
            <a:spLocks noGrp="1"/>
          </p:cNvSpPr>
          <p:nvPr>
            <p:ph type="subTitle" idx="3"/>
          </p:nvPr>
        </p:nvSpPr>
        <p:spPr>
          <a:xfrm>
            <a:off x="685725" y="3023309"/>
            <a:ext cx="2174100" cy="760714"/>
          </a:xfrm>
        </p:spPr>
        <p:txBody>
          <a:bodyPr/>
          <a:lstStyle/>
          <a:p>
            <a:pPr algn="ctr"/>
            <a:r>
              <a:rPr lang="en-US" sz="2400" b="1" i="1" dirty="0" smtClean="0">
                <a:solidFill>
                  <a:schemeClr val="bg1">
                    <a:lumMod val="10000"/>
                  </a:schemeClr>
                </a:solidFill>
                <a:latin typeface="Cambria" panose="02040503050406030204" pitchFamily="18" charset="0"/>
                <a:ea typeface="Cambria" panose="02040503050406030204" pitchFamily="18" charset="0"/>
              </a:rPr>
              <a:t>Sơn Tinh – Thủy Tinh</a:t>
            </a:r>
            <a:endParaRPr lang="vi-VN" sz="2400" b="1" i="1" dirty="0">
              <a:solidFill>
                <a:schemeClr val="bg1">
                  <a:lumMod val="10000"/>
                </a:schemeClr>
              </a:solidFill>
              <a:latin typeface="Cambria" panose="02040503050406030204" pitchFamily="18" charset="0"/>
              <a:ea typeface="Cambria" panose="02040503050406030204" pitchFamily="18" charset="0"/>
            </a:endParaRPr>
          </a:p>
        </p:txBody>
      </p:sp>
      <p:sp>
        <p:nvSpPr>
          <p:cNvPr id="6" name="Subtitle 5"/>
          <p:cNvSpPr>
            <a:spLocks noGrp="1"/>
          </p:cNvSpPr>
          <p:nvPr>
            <p:ph type="subTitle" idx="4"/>
          </p:nvPr>
        </p:nvSpPr>
        <p:spPr>
          <a:xfrm>
            <a:off x="5503580" y="1753775"/>
            <a:ext cx="3304089" cy="376500"/>
          </a:xfrm>
        </p:spPr>
        <p:txBody>
          <a:bodyPr/>
          <a:lstStyle/>
          <a:p>
            <a:pPr algn="ctr"/>
            <a:r>
              <a:rPr lang="en-US" sz="2400" b="1" i="1" dirty="0" err="1" smtClean="0">
                <a:solidFill>
                  <a:schemeClr val="bg1">
                    <a:lumMod val="10000"/>
                  </a:schemeClr>
                </a:solidFill>
                <a:latin typeface="Cambria" panose="02040503050406030204" pitchFamily="18" charset="0"/>
                <a:ea typeface="Cambria" panose="02040503050406030204" pitchFamily="18" charset="0"/>
              </a:rPr>
              <a:t>Trái</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Đất</a:t>
            </a:r>
            <a:r>
              <a:rPr lang="en-US" sz="2400" b="1" i="1" dirty="0" smtClean="0">
                <a:solidFill>
                  <a:schemeClr val="bg1">
                    <a:lumMod val="10000"/>
                  </a:schemeClr>
                </a:solidFill>
                <a:latin typeface="Cambria" panose="02040503050406030204" pitchFamily="18" charset="0"/>
                <a:ea typeface="Cambria" panose="02040503050406030204" pitchFamily="18" charset="0"/>
              </a:rPr>
              <a:t> – </a:t>
            </a:r>
            <a:r>
              <a:rPr lang="en-US" sz="2400" b="1" i="1" dirty="0" err="1" smtClean="0">
                <a:solidFill>
                  <a:schemeClr val="bg1">
                    <a:lumMod val="10000"/>
                  </a:schemeClr>
                </a:solidFill>
                <a:latin typeface="Cambria" panose="02040503050406030204" pitchFamily="18" charset="0"/>
                <a:ea typeface="Cambria" panose="02040503050406030204" pitchFamily="18" charset="0"/>
              </a:rPr>
              <a:t>cái</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nôi</a:t>
            </a:r>
            <a:r>
              <a:rPr lang="en-US" sz="2400" b="1" i="1" dirty="0" smtClean="0">
                <a:solidFill>
                  <a:schemeClr val="bg1">
                    <a:lumMod val="10000"/>
                  </a:schemeClr>
                </a:solidFill>
                <a:latin typeface="Cambria" panose="02040503050406030204" pitchFamily="18" charset="0"/>
                <a:ea typeface="Cambria" panose="02040503050406030204" pitchFamily="18" charset="0"/>
              </a:rPr>
              <a:t> của </a:t>
            </a:r>
            <a:r>
              <a:rPr lang="en-US" sz="2400" b="1" i="1" dirty="0" err="1" smtClean="0">
                <a:solidFill>
                  <a:schemeClr val="bg1">
                    <a:lumMod val="10000"/>
                  </a:schemeClr>
                </a:solidFill>
                <a:latin typeface="Cambria" panose="02040503050406030204" pitchFamily="18" charset="0"/>
                <a:ea typeface="Cambria" panose="02040503050406030204" pitchFamily="18" charset="0"/>
              </a:rPr>
              <a:t>sự</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sống</a:t>
            </a:r>
            <a:endParaRPr lang="vi-VN" sz="2400" b="1" i="1" dirty="0">
              <a:solidFill>
                <a:schemeClr val="bg1">
                  <a:lumMod val="10000"/>
                </a:schemeClr>
              </a:solidFill>
              <a:latin typeface="Cambria" panose="02040503050406030204" pitchFamily="18" charset="0"/>
              <a:ea typeface="Cambria" panose="02040503050406030204" pitchFamily="18" charset="0"/>
            </a:endParaRPr>
          </a:p>
        </p:txBody>
      </p:sp>
      <p:sp>
        <p:nvSpPr>
          <p:cNvPr id="7" name="Subtitle 6"/>
          <p:cNvSpPr>
            <a:spLocks noGrp="1"/>
          </p:cNvSpPr>
          <p:nvPr>
            <p:ph type="subTitle" idx="5"/>
          </p:nvPr>
        </p:nvSpPr>
        <p:spPr>
          <a:xfrm>
            <a:off x="5636400" y="2580349"/>
            <a:ext cx="3043292" cy="1239955"/>
          </a:xfrm>
        </p:spPr>
        <p:txBody>
          <a:bodyPr/>
          <a:lstStyle/>
          <a:p>
            <a:pPr algn="ctr"/>
            <a:r>
              <a:rPr lang="en-US" sz="2400" b="1" i="1" dirty="0" err="1" smtClean="0">
                <a:solidFill>
                  <a:schemeClr val="bg1">
                    <a:lumMod val="10000"/>
                  </a:schemeClr>
                </a:solidFill>
                <a:latin typeface="Cambria" panose="02040503050406030204" pitchFamily="18" charset="0"/>
                <a:ea typeface="Cambria" panose="02040503050406030204" pitchFamily="18" charset="0"/>
              </a:rPr>
              <a:t>Các</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loài</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chung</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sống</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với</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nhau</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như</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thế</a:t>
            </a:r>
            <a:r>
              <a:rPr lang="en-US" sz="2400" b="1" i="1" dirty="0" smtClean="0">
                <a:solidFill>
                  <a:schemeClr val="bg1">
                    <a:lumMod val="10000"/>
                  </a:schemeClr>
                </a:solidFill>
                <a:latin typeface="Cambria" panose="02040503050406030204" pitchFamily="18" charset="0"/>
                <a:ea typeface="Cambria" panose="02040503050406030204" pitchFamily="18" charset="0"/>
              </a:rPr>
              <a:t> </a:t>
            </a:r>
            <a:r>
              <a:rPr lang="en-US" sz="2400" b="1" i="1" dirty="0" err="1" smtClean="0">
                <a:solidFill>
                  <a:schemeClr val="bg1">
                    <a:lumMod val="10000"/>
                  </a:schemeClr>
                </a:solidFill>
                <a:latin typeface="Cambria" panose="02040503050406030204" pitchFamily="18" charset="0"/>
                <a:ea typeface="Cambria" panose="02040503050406030204" pitchFamily="18" charset="0"/>
              </a:rPr>
              <a:t>nào</a:t>
            </a:r>
            <a:r>
              <a:rPr lang="en-US" sz="2400" b="1" i="1" dirty="0" smtClean="0">
                <a:solidFill>
                  <a:schemeClr val="bg1">
                    <a:lumMod val="10000"/>
                  </a:schemeClr>
                </a:solidFill>
                <a:latin typeface="Cambria" panose="02040503050406030204" pitchFamily="18" charset="0"/>
                <a:ea typeface="Cambria" panose="02040503050406030204" pitchFamily="18" charset="0"/>
              </a:rPr>
              <a:t>?</a:t>
            </a:r>
            <a:endParaRPr lang="vi-VN" sz="2400" b="1" i="1" dirty="0">
              <a:solidFill>
                <a:schemeClr val="bg1">
                  <a:lumMod val="10000"/>
                </a:schemeClr>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4"/>
                                        </p:tgtEl>
                                        <p:attrNameLst>
                                          <p:attrName>style.visibility</p:attrName>
                                        </p:attrNameLst>
                                      </p:cBhvr>
                                      <p:to>
                                        <p:strVal val="visible"/>
                                      </p:to>
                                    </p:set>
                                    <p:animEffect transition="in" filter="circle(in)">
                                      <p:cBhvr>
                                        <p:cTn id="7" dur="2000"/>
                                        <p:tgtEl>
                                          <p:spTgt spid="624"/>
                                        </p:tgtEl>
                                      </p:cBhvr>
                                    </p:animEffect>
                                  </p:childTnLst>
                                </p:cTn>
                              </p:par>
                              <p:par>
                                <p:cTn id="8" presetID="6" presetClass="entr" presetSubtype="16" fill="hold" nodeType="withEffect">
                                  <p:stCondLst>
                                    <p:cond delay="0"/>
                                  </p:stCondLst>
                                  <p:childTnLst>
                                    <p:set>
                                      <p:cBhvr>
                                        <p:cTn id="9" dur="1" fill="hold">
                                          <p:stCondLst>
                                            <p:cond delay="0"/>
                                          </p:stCondLst>
                                        </p:cTn>
                                        <p:tgtEl>
                                          <p:spTgt spid="633"/>
                                        </p:tgtEl>
                                        <p:attrNameLst>
                                          <p:attrName>style.visibility</p:attrName>
                                        </p:attrNameLst>
                                      </p:cBhvr>
                                      <p:to>
                                        <p:strVal val="visible"/>
                                      </p:to>
                                    </p:set>
                                    <p:animEffect transition="in" filter="circle(in)">
                                      <p:cBhvr>
                                        <p:cTn id="10" dur="2000"/>
                                        <p:tgtEl>
                                          <p:spTgt spid="63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arn(inVertic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barn(inVertical)">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 grpId="0"/>
      <p:bldP spid="3" grpId="0" build="p"/>
      <p:bldP spid="4" grpId="0" build="p"/>
      <p:bldP spid="6"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hánh Gióng A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408" b="86063" l="3750" r="40500">
                        <a14:foregroundMark x1="15250" y1="74564" x2="28625" y2="84321"/>
                        <a14:foregroundMark x1="25250" y1="82927" x2="24000" y2="85017"/>
                        <a14:foregroundMark x1="16750" y1="79443" x2="20125" y2="85017"/>
                        <a14:foregroundMark x1="27875" y1="84321" x2="24125" y2="84321"/>
                      </a14:backgroundRemoval>
                    </a14:imgEffect>
                  </a14:imgLayer>
                </a14:imgProps>
              </a:ext>
              <a:ext uri="{28A0092B-C50C-407E-A947-70E740481C1C}">
                <a14:useLocalDpi xmlns:a14="http://schemas.microsoft.com/office/drawing/2010/main" val="0"/>
              </a:ext>
            </a:extLst>
          </a:blip>
          <a:srcRect r="61352" b="4248"/>
          <a:stretch/>
        </p:blipFill>
        <p:spPr bwMode="auto">
          <a:xfrm>
            <a:off x="0" y="1782764"/>
            <a:ext cx="1683736" cy="149654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ánh Gióng A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69" b="100000" l="59500" r="87750">
                        <a14:foregroundMark x1="74250" y1="80690" x2="75125" y2="97586"/>
                        <a14:foregroundMark x1="77625" y1="63103" x2="76375" y2="84138"/>
                        <a14:foregroundMark x1="63125" y1="47931" x2="72375" y2="86207"/>
                        <a14:foregroundMark x1="85000" y1="49310" x2="82875" y2="80690"/>
                        <a14:foregroundMark x1="80250" y1="70000" x2="77750" y2="85517"/>
                        <a14:foregroundMark x1="67250" y1="76552" x2="72375" y2="90345"/>
                        <a14:foregroundMark x1="82375" y1="79310" x2="75625" y2="93103"/>
                      </a14:backgroundRemoval>
                    </a14:imgEffect>
                  </a14:imgLayer>
                </a14:imgProps>
              </a:ext>
              <a:ext uri="{28A0092B-C50C-407E-A947-70E740481C1C}">
                <a14:useLocalDpi xmlns:a14="http://schemas.microsoft.com/office/drawing/2010/main" val="0"/>
              </a:ext>
            </a:extLst>
          </a:blip>
          <a:srcRect l="57407" t="796" r="1001"/>
          <a:stretch/>
        </p:blipFill>
        <p:spPr bwMode="auto">
          <a:xfrm>
            <a:off x="3005960" y="3279311"/>
            <a:ext cx="2229989" cy="18433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ánh Gióng AR"/>
          <p:cNvPicPr>
            <a:picLocks noChangeAspect="1" noChangeArrowheads="1"/>
          </p:cNvPicPr>
          <p:nvPr/>
        </p:nvPicPr>
        <p:blipFill rotWithShape="1">
          <a:blip r:embed="rId6">
            <a:extLst>
              <a:ext uri="{28A0092B-C50C-407E-A947-70E740481C1C}">
                <a14:useLocalDpi xmlns:a14="http://schemas.microsoft.com/office/drawing/2010/main" val="0"/>
              </a:ext>
            </a:extLst>
          </a:blip>
          <a:srcRect l="55059" t="15998" r="13488"/>
          <a:stretch/>
        </p:blipFill>
        <p:spPr bwMode="auto">
          <a:xfrm>
            <a:off x="7362843" y="-4951"/>
            <a:ext cx="1775562" cy="1701158"/>
          </a:xfrm>
          <a:custGeom>
            <a:avLst/>
            <a:gdLst>
              <a:gd name="connsiteX0" fmla="*/ 1126539 w 2253078"/>
              <a:gd name="connsiteY0" fmla="*/ 0 h 2158663"/>
              <a:gd name="connsiteX1" fmla="*/ 2253078 w 2253078"/>
              <a:gd name="connsiteY1" fmla="*/ 1137351 h 2158663"/>
              <a:gd name="connsiteX2" fmla="*/ 1663514 w 2253078"/>
              <a:gd name="connsiteY2" fmla="*/ 2137430 h 2158663"/>
              <a:gd name="connsiteX3" fmla="*/ 1619856 w 2253078"/>
              <a:gd name="connsiteY3" fmla="*/ 2158663 h 2158663"/>
              <a:gd name="connsiteX4" fmla="*/ 633222 w 2253078"/>
              <a:gd name="connsiteY4" fmla="*/ 2158663 h 2158663"/>
              <a:gd name="connsiteX5" fmla="*/ 589564 w 2253078"/>
              <a:gd name="connsiteY5" fmla="*/ 2137430 h 2158663"/>
              <a:gd name="connsiteX6" fmla="*/ 0 w 2253078"/>
              <a:gd name="connsiteY6" fmla="*/ 1137351 h 2158663"/>
              <a:gd name="connsiteX7" fmla="*/ 1126539 w 2253078"/>
              <a:gd name="connsiteY7" fmla="*/ 0 h 215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3078" h="2158663">
                <a:moveTo>
                  <a:pt x="1126539" y="0"/>
                </a:moveTo>
                <a:cubicBezTo>
                  <a:pt x="1748709" y="0"/>
                  <a:pt x="2253078" y="509209"/>
                  <a:pt x="2253078" y="1137351"/>
                </a:cubicBezTo>
                <a:cubicBezTo>
                  <a:pt x="2253078" y="1569199"/>
                  <a:pt x="2014685" y="1944832"/>
                  <a:pt x="1663514" y="2137430"/>
                </a:cubicBezTo>
                <a:lnTo>
                  <a:pt x="1619856" y="2158663"/>
                </a:lnTo>
                <a:lnTo>
                  <a:pt x="633222" y="2158663"/>
                </a:lnTo>
                <a:lnTo>
                  <a:pt x="589564" y="2137430"/>
                </a:lnTo>
                <a:cubicBezTo>
                  <a:pt x="238393" y="1944832"/>
                  <a:pt x="0" y="1569199"/>
                  <a:pt x="0" y="1137351"/>
                </a:cubicBezTo>
                <a:cubicBezTo>
                  <a:pt x="0" y="509209"/>
                  <a:pt x="504369" y="0"/>
                  <a:pt x="1126539" y="0"/>
                </a:cubicBezTo>
                <a:close/>
              </a:path>
            </a:pathLst>
          </a:custGeom>
          <a:noFill/>
          <a:extLst>
            <a:ext uri="{909E8E84-426E-40DD-AFC4-6F175D3DCCD1}">
              <a14:hiddenFill xmlns:a14="http://schemas.microsoft.com/office/drawing/2010/main">
                <a:solidFill>
                  <a:srgbClr val="FFFFFF"/>
                </a:solidFill>
              </a14:hiddenFill>
            </a:ext>
          </a:extLst>
        </p:spPr>
      </p:pic>
      <p:pic>
        <p:nvPicPr>
          <p:cNvPr id="22" name="Picture 21" descr="Thánh Gióng A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33000" r="95000">
                        <a14:foregroundMark x1="42000" y1="30662" x2="33000" y2="42509"/>
                      </a14:backgroundRemoval>
                    </a14:imgEffect>
                  </a14:imgLayer>
                </a14:imgProps>
              </a:ext>
              <a:ext uri="{28A0092B-C50C-407E-A947-70E740481C1C}">
                <a14:useLocalDpi xmlns:a14="http://schemas.microsoft.com/office/drawing/2010/main" val="0"/>
              </a:ext>
            </a:extLst>
          </a:blip>
          <a:srcRect l="35100" r="16013"/>
          <a:stretch/>
        </p:blipFill>
        <p:spPr bwMode="auto">
          <a:xfrm>
            <a:off x="6604467" y="3300157"/>
            <a:ext cx="2263850" cy="1672574"/>
          </a:xfrm>
          <a:custGeom>
            <a:avLst/>
            <a:gdLst>
              <a:gd name="connsiteX0" fmla="*/ 342153 w 2123090"/>
              <a:gd name="connsiteY0" fmla="*/ 0 h 1558024"/>
              <a:gd name="connsiteX1" fmla="*/ 1780938 w 2123090"/>
              <a:gd name="connsiteY1" fmla="*/ 0 h 1558024"/>
              <a:gd name="connsiteX2" fmla="*/ 1812171 w 2123090"/>
              <a:gd name="connsiteY2" fmla="*/ 28387 h 1558024"/>
              <a:gd name="connsiteX3" fmla="*/ 2123090 w 2123090"/>
              <a:gd name="connsiteY3" fmla="*/ 779012 h 1558024"/>
              <a:gd name="connsiteX4" fmla="*/ 1812171 w 2123090"/>
              <a:gd name="connsiteY4" fmla="*/ 1529638 h 1558024"/>
              <a:gd name="connsiteX5" fmla="*/ 1780938 w 2123090"/>
              <a:gd name="connsiteY5" fmla="*/ 1558024 h 1558024"/>
              <a:gd name="connsiteX6" fmla="*/ 342153 w 2123090"/>
              <a:gd name="connsiteY6" fmla="*/ 1558024 h 1558024"/>
              <a:gd name="connsiteX7" fmla="*/ 310920 w 2123090"/>
              <a:gd name="connsiteY7" fmla="*/ 1529638 h 1558024"/>
              <a:gd name="connsiteX8" fmla="*/ 0 w 2123090"/>
              <a:gd name="connsiteY8" fmla="*/ 779012 h 1558024"/>
              <a:gd name="connsiteX9" fmla="*/ 310920 w 2123090"/>
              <a:gd name="connsiteY9" fmla="*/ 28387 h 15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090" h="1558024">
                <a:moveTo>
                  <a:pt x="342153" y="0"/>
                </a:moveTo>
                <a:lnTo>
                  <a:pt x="1780938" y="0"/>
                </a:lnTo>
                <a:lnTo>
                  <a:pt x="1812171" y="28387"/>
                </a:lnTo>
                <a:cubicBezTo>
                  <a:pt x="2004273" y="220488"/>
                  <a:pt x="2123090" y="485875"/>
                  <a:pt x="2123090" y="779012"/>
                </a:cubicBezTo>
                <a:cubicBezTo>
                  <a:pt x="2123090" y="1072150"/>
                  <a:pt x="2004273" y="1337536"/>
                  <a:pt x="1812171" y="1529638"/>
                </a:cubicBezTo>
                <a:lnTo>
                  <a:pt x="1780938" y="1558024"/>
                </a:lnTo>
                <a:lnTo>
                  <a:pt x="342153" y="1558024"/>
                </a:lnTo>
                <a:lnTo>
                  <a:pt x="310920" y="1529638"/>
                </a:lnTo>
                <a:cubicBezTo>
                  <a:pt x="118818" y="1337536"/>
                  <a:pt x="0" y="1072150"/>
                  <a:pt x="0" y="779012"/>
                </a:cubicBezTo>
                <a:cubicBezTo>
                  <a:pt x="0" y="485875"/>
                  <a:pt x="118818" y="220488"/>
                  <a:pt x="310920" y="28387"/>
                </a:cubicBezTo>
                <a:close/>
              </a:path>
            </a:pathLst>
          </a:custGeom>
          <a:noFill/>
          <a:extLst>
            <a:ext uri="{909E8E84-426E-40DD-AFC4-6F175D3DCCD1}">
              <a14:hiddenFill xmlns:a14="http://schemas.microsoft.com/office/drawing/2010/main">
                <a:solidFill>
                  <a:srgbClr val="FFFFFF"/>
                </a:solidFill>
              </a14:hiddenFill>
            </a:ext>
          </a:extLst>
        </p:spPr>
      </p:pic>
      <p:cxnSp>
        <p:nvCxnSpPr>
          <p:cNvPr id="15" name="Curved Connector 14"/>
          <p:cNvCxnSpPr/>
          <p:nvPr/>
        </p:nvCxnSpPr>
        <p:spPr>
          <a:xfrm rot="10800000" flipV="1">
            <a:off x="756746" y="945930"/>
            <a:ext cx="1502979" cy="935421"/>
          </a:xfrm>
          <a:prstGeom prst="curvedConnector3">
            <a:avLst>
              <a:gd name="adj1" fmla="val 106643"/>
            </a:avLst>
          </a:prstGeom>
          <a:ln w="12700">
            <a:solidFill>
              <a:schemeClr val="bg1">
                <a:lumMod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a:off x="861848" y="3563007"/>
            <a:ext cx="1818290" cy="1146874"/>
          </a:xfrm>
          <a:prstGeom prst="curvedConnector3">
            <a:avLst>
              <a:gd name="adj1" fmla="val -14161"/>
            </a:avLst>
          </a:prstGeom>
          <a:ln w="12700">
            <a:solidFill>
              <a:schemeClr val="bg1">
                <a:lumMod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flipV="1">
            <a:off x="4666593" y="4709881"/>
            <a:ext cx="1786759" cy="103857"/>
          </a:xfrm>
          <a:prstGeom prst="curvedConnector3">
            <a:avLst>
              <a:gd name="adj1" fmla="val 5882"/>
            </a:avLst>
          </a:prstGeom>
          <a:ln w="12700">
            <a:solidFill>
              <a:schemeClr val="bg1">
                <a:lumMod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7417069" y="2277509"/>
            <a:ext cx="1414856" cy="252253"/>
          </a:xfrm>
          <a:prstGeom prst="curvedConnector3">
            <a:avLst>
              <a:gd name="adj1" fmla="val 50000"/>
            </a:avLst>
          </a:prstGeom>
          <a:ln w="12700">
            <a:solidFill>
              <a:schemeClr val="bg1">
                <a:lumMod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421185" y="1721269"/>
            <a:ext cx="2174100" cy="376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dirty="0" err="1" smtClean="0">
                <a:solidFill>
                  <a:schemeClr val="bg1">
                    <a:lumMod val="10000"/>
                  </a:schemeClr>
                </a:solidFill>
                <a:latin typeface="Cambria" panose="02040503050406030204" pitchFamily="18" charset="0"/>
                <a:ea typeface="Cambria" panose="02040503050406030204" pitchFamily="18" charset="0"/>
              </a:rPr>
              <a:t>Sự</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ra</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đời</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kì</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lạ</a:t>
            </a:r>
            <a:endParaRPr lang="vi-VN" sz="2000" i="1" dirty="0">
              <a:solidFill>
                <a:schemeClr val="bg1">
                  <a:lumMod val="10000"/>
                </a:schemeClr>
              </a:solidFill>
              <a:latin typeface="Cambria" panose="02040503050406030204" pitchFamily="18" charset="0"/>
              <a:ea typeface="Cambria" panose="02040503050406030204" pitchFamily="18" charset="0"/>
            </a:endParaRPr>
          </a:p>
        </p:txBody>
      </p:sp>
      <p:sp>
        <p:nvSpPr>
          <p:cNvPr id="12" name="Subtitle 2"/>
          <p:cNvSpPr txBox="1">
            <a:spLocks/>
          </p:cNvSpPr>
          <p:nvPr/>
        </p:nvSpPr>
        <p:spPr>
          <a:xfrm>
            <a:off x="1114740" y="3911562"/>
            <a:ext cx="2174100" cy="6580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dirty="0" err="1" smtClean="0">
                <a:solidFill>
                  <a:schemeClr val="bg1">
                    <a:lumMod val="10000"/>
                  </a:schemeClr>
                </a:solidFill>
                <a:latin typeface="Cambria" panose="02040503050406030204" pitchFamily="18" charset="0"/>
                <a:ea typeface="Cambria" panose="02040503050406030204" pitchFamily="18" charset="0"/>
              </a:rPr>
              <a:t>Sự</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trưởng</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thành</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thần</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kì</a:t>
            </a:r>
            <a:endParaRPr lang="vi-VN" sz="2000" i="1" dirty="0">
              <a:solidFill>
                <a:schemeClr val="bg1">
                  <a:lumMod val="10000"/>
                </a:schemeClr>
              </a:solidFill>
              <a:latin typeface="Cambria" panose="02040503050406030204" pitchFamily="18" charset="0"/>
              <a:ea typeface="Cambria" panose="02040503050406030204" pitchFamily="18" charset="0"/>
            </a:endParaRPr>
          </a:p>
        </p:txBody>
      </p:sp>
      <p:sp>
        <p:nvSpPr>
          <p:cNvPr id="13" name="Subtitle 2"/>
          <p:cNvSpPr txBox="1">
            <a:spLocks/>
          </p:cNvSpPr>
          <p:nvPr/>
        </p:nvSpPr>
        <p:spPr>
          <a:xfrm>
            <a:off x="4834759" y="3020410"/>
            <a:ext cx="2373315" cy="6580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dirty="0" err="1" smtClean="0">
                <a:solidFill>
                  <a:schemeClr val="bg1">
                    <a:lumMod val="10000"/>
                  </a:schemeClr>
                </a:solidFill>
                <a:latin typeface="Cambria" panose="02040503050406030204" pitchFamily="18" charset="0"/>
                <a:ea typeface="Cambria" panose="02040503050406030204" pitchFamily="18" charset="0"/>
              </a:rPr>
              <a:t>Thánh</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Gióng</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đánh</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giặc</a:t>
            </a:r>
            <a:r>
              <a:rPr lang="en-US" sz="2000" i="1" dirty="0" smtClean="0">
                <a:solidFill>
                  <a:schemeClr val="bg1">
                    <a:lumMod val="10000"/>
                  </a:schemeClr>
                </a:solidFill>
                <a:latin typeface="Cambria" panose="02040503050406030204" pitchFamily="18" charset="0"/>
                <a:ea typeface="Cambria" panose="02040503050406030204" pitchFamily="18" charset="0"/>
              </a:rPr>
              <a:t> và </a:t>
            </a:r>
            <a:r>
              <a:rPr lang="en-US" sz="2000" i="1" dirty="0" err="1" smtClean="0">
                <a:solidFill>
                  <a:schemeClr val="bg1">
                    <a:lumMod val="10000"/>
                  </a:schemeClr>
                </a:solidFill>
                <a:latin typeface="Cambria" panose="02040503050406030204" pitchFamily="18" charset="0"/>
                <a:ea typeface="Cambria" panose="02040503050406030204" pitchFamily="18" charset="0"/>
              </a:rPr>
              <a:t>chiến</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thắng</a:t>
            </a:r>
            <a:endParaRPr lang="vi-VN" sz="2000" i="1" dirty="0">
              <a:solidFill>
                <a:schemeClr val="bg1">
                  <a:lumMod val="10000"/>
                </a:schemeClr>
              </a:solidFill>
              <a:latin typeface="Cambria" panose="02040503050406030204" pitchFamily="18" charset="0"/>
              <a:ea typeface="Cambria" panose="02040503050406030204" pitchFamily="18" charset="0"/>
            </a:endParaRPr>
          </a:p>
        </p:txBody>
      </p:sp>
      <p:sp>
        <p:nvSpPr>
          <p:cNvPr id="14" name="Subtitle 2"/>
          <p:cNvSpPr txBox="1">
            <a:spLocks/>
          </p:cNvSpPr>
          <p:nvPr/>
        </p:nvSpPr>
        <p:spPr>
          <a:xfrm>
            <a:off x="6281292" y="1745575"/>
            <a:ext cx="1969332" cy="6580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i="1" dirty="0" err="1" smtClean="0">
                <a:solidFill>
                  <a:schemeClr val="bg1">
                    <a:lumMod val="10000"/>
                  </a:schemeClr>
                </a:solidFill>
                <a:latin typeface="Cambria" panose="02040503050406030204" pitchFamily="18" charset="0"/>
                <a:ea typeface="Cambria" panose="02040503050406030204" pitchFamily="18" charset="0"/>
              </a:rPr>
              <a:t>Thánh</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Gióng</a:t>
            </a:r>
            <a:r>
              <a:rPr lang="en-US" sz="2000" i="1" dirty="0" smtClean="0">
                <a:solidFill>
                  <a:schemeClr val="bg1">
                    <a:lumMod val="10000"/>
                  </a:schemeClr>
                </a:solidFill>
                <a:latin typeface="Cambria" panose="02040503050406030204" pitchFamily="18" charset="0"/>
                <a:ea typeface="Cambria" panose="02040503050406030204" pitchFamily="18" charset="0"/>
              </a:rPr>
              <a:t> </a:t>
            </a:r>
            <a:r>
              <a:rPr lang="en-US" sz="2000" i="1" dirty="0" err="1" smtClean="0">
                <a:solidFill>
                  <a:schemeClr val="bg1">
                    <a:lumMod val="10000"/>
                  </a:schemeClr>
                </a:solidFill>
                <a:latin typeface="Cambria" panose="02040503050406030204" pitchFamily="18" charset="0"/>
                <a:ea typeface="Cambria" panose="02040503050406030204" pitchFamily="18" charset="0"/>
              </a:rPr>
              <a:t>trở</a:t>
            </a:r>
            <a:r>
              <a:rPr lang="en-US" sz="2000" i="1" dirty="0" smtClean="0">
                <a:solidFill>
                  <a:schemeClr val="bg1">
                    <a:lumMod val="10000"/>
                  </a:schemeClr>
                </a:solidFill>
                <a:latin typeface="Cambria" panose="02040503050406030204" pitchFamily="18" charset="0"/>
                <a:ea typeface="Cambria" panose="02040503050406030204" pitchFamily="18" charset="0"/>
              </a:rPr>
              <a:t> về </a:t>
            </a:r>
            <a:r>
              <a:rPr lang="en-US" sz="2000" i="1" dirty="0" err="1" smtClean="0">
                <a:solidFill>
                  <a:schemeClr val="bg1">
                    <a:lumMod val="10000"/>
                  </a:schemeClr>
                </a:solidFill>
                <a:latin typeface="Cambria" panose="02040503050406030204" pitchFamily="18" charset="0"/>
                <a:ea typeface="Cambria" panose="02040503050406030204" pitchFamily="18" charset="0"/>
              </a:rPr>
              <a:t>trời</a:t>
            </a:r>
            <a:endParaRPr lang="vi-VN" sz="2000" i="1" dirty="0">
              <a:solidFill>
                <a:schemeClr val="bg1">
                  <a:lumMod val="10000"/>
                </a:schemeClr>
              </a:solidFill>
              <a:latin typeface="Cambria" panose="02040503050406030204" pitchFamily="18" charset="0"/>
              <a:ea typeface="Cambria" panose="02040503050406030204" pitchFamily="18" charset="0"/>
            </a:endParaRPr>
          </a:p>
        </p:txBody>
      </p:sp>
      <p:pic>
        <p:nvPicPr>
          <p:cNvPr id="18" name="Picture 17" descr="Thánh Gióng A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100000" l="7000" r="72750">
                        <a14:foregroundMark x1="57500" y1="7666" x2="50750" y2="9059"/>
                        <a14:foregroundMark x1="58750" y1="8362" x2="57625" y2="11498"/>
                      </a14:backgroundRemoval>
                    </a14:imgEffect>
                  </a14:imgLayer>
                </a14:imgProps>
              </a:ext>
              <a:ext uri="{28A0092B-C50C-407E-A947-70E740481C1C}">
                <a14:useLocalDpi xmlns:a14="http://schemas.microsoft.com/office/drawing/2010/main" val="0"/>
              </a:ext>
            </a:extLst>
          </a:blip>
          <a:srcRect l="7061" t="-25513" r="32249"/>
          <a:stretch/>
        </p:blipFill>
        <p:spPr bwMode="auto">
          <a:xfrm>
            <a:off x="2746795" y="-578568"/>
            <a:ext cx="3060902" cy="2806761"/>
          </a:xfrm>
          <a:custGeom>
            <a:avLst/>
            <a:gdLst>
              <a:gd name="connsiteX0" fmla="*/ 1748493 w 3427143"/>
              <a:gd name="connsiteY0" fmla="*/ 0 h 3142594"/>
              <a:gd name="connsiteX1" fmla="*/ 2960982 w 3427143"/>
              <a:gd name="connsiteY1" fmla="*/ 571806 h 3142594"/>
              <a:gd name="connsiteX2" fmla="*/ 3011082 w 3427143"/>
              <a:gd name="connsiteY2" fmla="*/ 638804 h 3142594"/>
              <a:gd name="connsiteX3" fmla="*/ 3427143 w 3427143"/>
              <a:gd name="connsiteY3" fmla="*/ 638804 h 3142594"/>
              <a:gd name="connsiteX4" fmla="*/ 3427143 w 3427143"/>
              <a:gd name="connsiteY4" fmla="*/ 3142593 h 3142594"/>
              <a:gd name="connsiteX5" fmla="*/ 1748513 w 3427143"/>
              <a:gd name="connsiteY5" fmla="*/ 3142593 h 3142594"/>
              <a:gd name="connsiteX6" fmla="*/ 1748493 w 3427143"/>
              <a:gd name="connsiteY6" fmla="*/ 3142594 h 3142594"/>
              <a:gd name="connsiteX7" fmla="*/ 1748474 w 3427143"/>
              <a:gd name="connsiteY7" fmla="*/ 3142593 h 3142594"/>
              <a:gd name="connsiteX8" fmla="*/ 0 w 3427143"/>
              <a:gd name="connsiteY8" fmla="*/ 3142593 h 3142594"/>
              <a:gd name="connsiteX9" fmla="*/ 0 w 3427143"/>
              <a:gd name="connsiteY9" fmla="*/ 638804 h 3142594"/>
              <a:gd name="connsiteX10" fmla="*/ 485904 w 3427143"/>
              <a:gd name="connsiteY10" fmla="*/ 638804 h 3142594"/>
              <a:gd name="connsiteX11" fmla="*/ 536004 w 3427143"/>
              <a:gd name="connsiteY11" fmla="*/ 571806 h 3142594"/>
              <a:gd name="connsiteX12" fmla="*/ 1748493 w 3427143"/>
              <a:gd name="connsiteY12" fmla="*/ 0 h 3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7143" h="3142594">
                <a:moveTo>
                  <a:pt x="1748493" y="0"/>
                </a:moveTo>
                <a:cubicBezTo>
                  <a:pt x="2236632" y="0"/>
                  <a:pt x="2672783" y="222590"/>
                  <a:pt x="2960982" y="571806"/>
                </a:cubicBezTo>
                <a:lnTo>
                  <a:pt x="3011082" y="638804"/>
                </a:lnTo>
                <a:lnTo>
                  <a:pt x="3427143" y="638804"/>
                </a:lnTo>
                <a:lnTo>
                  <a:pt x="3427143" y="3142593"/>
                </a:lnTo>
                <a:lnTo>
                  <a:pt x="1748513" y="3142593"/>
                </a:lnTo>
                <a:lnTo>
                  <a:pt x="1748493" y="3142594"/>
                </a:lnTo>
                <a:lnTo>
                  <a:pt x="1748474" y="3142593"/>
                </a:lnTo>
                <a:lnTo>
                  <a:pt x="0" y="3142593"/>
                </a:lnTo>
                <a:lnTo>
                  <a:pt x="0" y="638804"/>
                </a:lnTo>
                <a:lnTo>
                  <a:pt x="485904" y="638804"/>
                </a:lnTo>
                <a:lnTo>
                  <a:pt x="536004" y="571806"/>
                </a:lnTo>
                <a:cubicBezTo>
                  <a:pt x="824203" y="222590"/>
                  <a:pt x="1260354" y="0"/>
                  <a:pt x="174849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animEffect transition="in" filter="barn(inVertical)">
                                      <p:cBhvr>
                                        <p:cTn id="39" dur="500"/>
                                        <p:tgtEl>
                                          <p:spTgt spid="51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down)">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vi-VN" sz="4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MỤC TIÊU BÀI HỌC</a:t>
            </a:r>
            <a:endParaRPr lang="vi-VN"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Subtitle 4"/>
          <p:cNvSpPr>
            <a:spLocks noGrp="1"/>
          </p:cNvSpPr>
          <p:nvPr>
            <p:ph type="subTitle" idx="1"/>
          </p:nvPr>
        </p:nvSpPr>
        <p:spPr/>
        <p:txBody>
          <a:bodyPr/>
          <a:lstStyle/>
          <a:p>
            <a:r>
              <a:rPr lang="vi-VN" sz="3200" b="1" dirty="0" smtClean="0">
                <a:latin typeface="Livvic" pitchFamily="2" charset="0"/>
                <a:ea typeface="Cambria" panose="02040503050406030204" pitchFamily="18" charset="0"/>
              </a:rPr>
              <a:t>1</a:t>
            </a:r>
            <a:endParaRPr lang="vi-VN" sz="3200" b="1" dirty="0">
              <a:latin typeface="Livvic" pitchFamily="2" charset="0"/>
              <a:ea typeface="Cambria" panose="02040503050406030204" pitchFamily="18" charset="0"/>
            </a:endParaRPr>
          </a:p>
        </p:txBody>
      </p:sp>
      <p:sp>
        <p:nvSpPr>
          <p:cNvPr id="6" name="Subtitle 5"/>
          <p:cNvSpPr>
            <a:spLocks noGrp="1"/>
          </p:cNvSpPr>
          <p:nvPr>
            <p:ph type="subTitle" idx="2"/>
          </p:nvPr>
        </p:nvSpPr>
        <p:spPr/>
        <p:txBody>
          <a:bodyPr/>
          <a:lstStyle/>
          <a:p>
            <a:r>
              <a:rPr lang="vi-VN" sz="2000" dirty="0" smtClean="0">
                <a:latin typeface="Cambria" panose="02040503050406030204" pitchFamily="18" charset="0"/>
                <a:ea typeface="Cambria" panose="02040503050406030204" pitchFamily="18" charset="0"/>
              </a:rPr>
              <a:t>Hs trình bày được tầm quan trọng của kĩ năng tóm tắt văn bản bằng sơ đồ.</a:t>
            </a:r>
            <a:endParaRPr lang="vi-VN" sz="2000" dirty="0">
              <a:latin typeface="Cambria" panose="02040503050406030204" pitchFamily="18" charset="0"/>
              <a:ea typeface="Cambria" panose="02040503050406030204" pitchFamily="18" charset="0"/>
            </a:endParaRPr>
          </a:p>
        </p:txBody>
      </p:sp>
      <p:sp>
        <p:nvSpPr>
          <p:cNvPr id="7" name="Subtitle 6"/>
          <p:cNvSpPr>
            <a:spLocks noGrp="1"/>
          </p:cNvSpPr>
          <p:nvPr>
            <p:ph type="subTitle" idx="3"/>
          </p:nvPr>
        </p:nvSpPr>
        <p:spPr/>
        <p:txBody>
          <a:bodyPr/>
          <a:lstStyle/>
          <a:p>
            <a:r>
              <a:rPr lang="vi-VN" sz="3200" b="1" dirty="0" smtClean="0">
                <a:latin typeface="Livvic" pitchFamily="2" charset="0"/>
                <a:ea typeface="Cambria" panose="02040503050406030204" pitchFamily="18" charset="0"/>
              </a:rPr>
              <a:t>2</a:t>
            </a:r>
            <a:endParaRPr lang="vi-VN" sz="3200" b="1" dirty="0">
              <a:latin typeface="Livvic" pitchFamily="2" charset="0"/>
              <a:ea typeface="Cambria" panose="02040503050406030204" pitchFamily="18" charset="0"/>
            </a:endParaRPr>
          </a:p>
        </p:txBody>
      </p:sp>
      <p:sp>
        <p:nvSpPr>
          <p:cNvPr id="8" name="Subtitle 7"/>
          <p:cNvSpPr>
            <a:spLocks noGrp="1"/>
          </p:cNvSpPr>
          <p:nvPr>
            <p:ph type="subTitle" idx="4"/>
          </p:nvPr>
        </p:nvSpPr>
        <p:spPr/>
        <p:txBody>
          <a:bodyPr/>
          <a:lstStyle/>
          <a:p>
            <a:r>
              <a:rPr lang="vi-VN" sz="2000" dirty="0" smtClean="0">
                <a:latin typeface="Cambria" panose="02040503050406030204" pitchFamily="18" charset="0"/>
                <a:ea typeface="Cambria" panose="02040503050406030204" pitchFamily="18" charset="0"/>
              </a:rPr>
              <a:t>HS thực hành tóm tắt bằng sơ đồ nội dung 1 văn bản đã học/đã đọc.</a:t>
            </a:r>
            <a:endParaRPr lang="vi-VN"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37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arn(inVertical)">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75797" y="266700"/>
            <a:ext cx="4937280" cy="48768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vi-VN" sz="2000" dirty="0" smtClean="0">
                <a:solidFill>
                  <a:schemeClr val="bg1">
                    <a:lumMod val="10000"/>
                  </a:schemeClr>
                </a:solidFill>
                <a:latin typeface="Cambria" panose="02040503050406030204" pitchFamily="18" charset="0"/>
                <a:ea typeface="Cambria" panose="02040503050406030204" pitchFamily="18" charset="0"/>
              </a:rPr>
              <a:t>Theo em, làm cách nào để chúng ta có thể </a:t>
            </a:r>
            <a:r>
              <a:rPr lang="vi-VN" sz="2000" b="1" dirty="0" smtClean="0">
                <a:solidFill>
                  <a:schemeClr val="bg1">
                    <a:lumMod val="10000"/>
                  </a:schemeClr>
                </a:solidFill>
                <a:latin typeface="Cambria" panose="02040503050406030204" pitchFamily="18" charset="0"/>
                <a:ea typeface="Cambria" panose="02040503050406030204" pitchFamily="18" charset="0"/>
              </a:rPr>
              <a:t>ghi nhớ nhanh chóng nhiều thông tin </a:t>
            </a:r>
            <a:r>
              <a:rPr lang="vi-VN" sz="2000" dirty="0" smtClean="0">
                <a:solidFill>
                  <a:schemeClr val="bg1">
                    <a:lumMod val="10000"/>
                  </a:schemeClr>
                </a:solidFill>
                <a:latin typeface="Cambria" panose="02040503050406030204" pitchFamily="18" charset="0"/>
                <a:ea typeface="Cambria" panose="02040503050406030204" pitchFamily="18" charset="0"/>
              </a:rPr>
              <a:t>trong cùng 1 thời điểm?</a:t>
            </a:r>
          </a:p>
          <a:p>
            <a:pPr marL="342900" indent="-342900">
              <a:lnSpc>
                <a:spcPct val="150000"/>
              </a:lnSpc>
              <a:buFont typeface="Arial" panose="020B0604020202020204" pitchFamily="34" charset="0"/>
              <a:buChar char="•"/>
            </a:pPr>
            <a:endParaRPr lang="vi-VN" sz="2000" dirty="0" smtClean="0">
              <a:solidFill>
                <a:schemeClr val="bg1">
                  <a:lumMod val="10000"/>
                </a:schemeClr>
              </a:solidFill>
              <a:latin typeface="Cambria" panose="02040503050406030204" pitchFamily="18" charset="0"/>
              <a:ea typeface="Cambria" panose="02040503050406030204" pitchFamily="18" charset="0"/>
            </a:endParaRPr>
          </a:p>
          <a:p>
            <a:pPr marL="342900" indent="-342900">
              <a:lnSpc>
                <a:spcPct val="150000"/>
              </a:lnSpc>
              <a:buFont typeface="Arial" panose="020B0604020202020204" pitchFamily="34" charset="0"/>
              <a:buChar char="•"/>
            </a:pPr>
            <a:r>
              <a:rPr lang="vi-VN" sz="2000" dirty="0" smtClean="0">
                <a:solidFill>
                  <a:schemeClr val="bg1">
                    <a:lumMod val="10000"/>
                  </a:schemeClr>
                </a:solidFill>
                <a:latin typeface="Cambria" panose="02040503050406030204" pitchFamily="18" charset="0"/>
                <a:ea typeface="Cambria" panose="02040503050406030204" pitchFamily="18" charset="0"/>
              </a:rPr>
              <a:t>Em có cách nào để </a:t>
            </a:r>
            <a:r>
              <a:rPr lang="vi-VN" sz="2000" b="1" dirty="0" smtClean="0">
                <a:solidFill>
                  <a:schemeClr val="bg1">
                    <a:lumMod val="10000"/>
                  </a:schemeClr>
                </a:solidFill>
                <a:latin typeface="Cambria" panose="02040503050406030204" pitchFamily="18" charset="0"/>
                <a:ea typeface="Cambria" panose="02040503050406030204" pitchFamily="18" charset="0"/>
              </a:rPr>
              <a:t>đa dạng hóa </a:t>
            </a:r>
            <a:r>
              <a:rPr lang="vi-VN" sz="2000" dirty="0" smtClean="0">
                <a:solidFill>
                  <a:schemeClr val="bg1">
                    <a:lumMod val="10000"/>
                  </a:schemeClr>
                </a:solidFill>
                <a:latin typeface="Cambria" panose="02040503050406030204" pitchFamily="18" charset="0"/>
                <a:ea typeface="Cambria" panose="02040503050406030204" pitchFamily="18" charset="0"/>
              </a:rPr>
              <a:t>việc ghi chép những nội dung mà em đã được học không?</a:t>
            </a:r>
          </a:p>
          <a:p>
            <a:pPr marL="342900" indent="-342900">
              <a:lnSpc>
                <a:spcPct val="150000"/>
              </a:lnSpc>
              <a:buFont typeface="Arial" panose="020B0604020202020204" pitchFamily="34" charset="0"/>
              <a:buChar char="•"/>
            </a:pPr>
            <a:endParaRPr lang="vi-VN" sz="2000" dirty="0">
              <a:solidFill>
                <a:schemeClr val="bg1">
                  <a:lumMod val="10000"/>
                </a:schemeClr>
              </a:solidFill>
              <a:latin typeface="Cambria" panose="02040503050406030204" pitchFamily="18" charset="0"/>
              <a:ea typeface="Cambria" panose="02040503050406030204" pitchFamily="18" charset="0"/>
            </a:endParaRPr>
          </a:p>
        </p:txBody>
      </p:sp>
      <p:grpSp>
        <p:nvGrpSpPr>
          <p:cNvPr id="12" name="Google Shape;317;p36"/>
          <p:cNvGrpSpPr/>
          <p:nvPr/>
        </p:nvGrpSpPr>
        <p:grpSpPr>
          <a:xfrm>
            <a:off x="1505051" y="1658267"/>
            <a:ext cx="2168749" cy="3628214"/>
            <a:chOff x="4445950" y="1388000"/>
            <a:chExt cx="1747300" cy="2923150"/>
          </a:xfrm>
        </p:grpSpPr>
        <p:sp>
          <p:nvSpPr>
            <p:cNvPr id="13" name="Google Shape;318;p36"/>
            <p:cNvSpPr/>
            <p:nvPr/>
          </p:nvSpPr>
          <p:spPr>
            <a:xfrm>
              <a:off x="4445950" y="1388000"/>
              <a:ext cx="1747300" cy="2188900"/>
            </a:xfrm>
            <a:custGeom>
              <a:avLst/>
              <a:gdLst/>
              <a:ahLst/>
              <a:cxnLst/>
              <a:rect l="l" t="t" r="r" b="b"/>
              <a:pathLst>
                <a:path w="69892" h="87556" extrusionOk="0">
                  <a:moveTo>
                    <a:pt x="22812" y="1"/>
                  </a:moveTo>
                  <a:cubicBezTo>
                    <a:pt x="18496" y="1"/>
                    <a:pt x="13939" y="1412"/>
                    <a:pt x="10820" y="4444"/>
                  </a:cubicBezTo>
                  <a:cubicBezTo>
                    <a:pt x="7442" y="7708"/>
                    <a:pt x="6643" y="12205"/>
                    <a:pt x="8309" y="16496"/>
                  </a:cubicBezTo>
                  <a:cubicBezTo>
                    <a:pt x="9222" y="18847"/>
                    <a:pt x="9131" y="20422"/>
                    <a:pt x="7488" y="22385"/>
                  </a:cubicBezTo>
                  <a:cubicBezTo>
                    <a:pt x="5981" y="24165"/>
                    <a:pt x="4315" y="25695"/>
                    <a:pt x="3174" y="27749"/>
                  </a:cubicBezTo>
                  <a:cubicBezTo>
                    <a:pt x="1074" y="31470"/>
                    <a:pt x="1" y="36194"/>
                    <a:pt x="2717" y="39824"/>
                  </a:cubicBezTo>
                  <a:cubicBezTo>
                    <a:pt x="4201" y="41787"/>
                    <a:pt x="5958" y="43133"/>
                    <a:pt x="5205" y="45872"/>
                  </a:cubicBezTo>
                  <a:cubicBezTo>
                    <a:pt x="4566" y="48223"/>
                    <a:pt x="3014" y="50232"/>
                    <a:pt x="2329" y="52583"/>
                  </a:cubicBezTo>
                  <a:cubicBezTo>
                    <a:pt x="1165" y="56440"/>
                    <a:pt x="1416" y="60823"/>
                    <a:pt x="3927" y="64110"/>
                  </a:cubicBezTo>
                  <a:cubicBezTo>
                    <a:pt x="4566" y="64977"/>
                    <a:pt x="5456" y="65685"/>
                    <a:pt x="5958" y="66643"/>
                  </a:cubicBezTo>
                  <a:cubicBezTo>
                    <a:pt x="6506" y="67716"/>
                    <a:pt x="6506" y="68949"/>
                    <a:pt x="6506" y="70136"/>
                  </a:cubicBezTo>
                  <a:cubicBezTo>
                    <a:pt x="6529" y="72350"/>
                    <a:pt x="6552" y="74472"/>
                    <a:pt x="7419" y="76549"/>
                  </a:cubicBezTo>
                  <a:cubicBezTo>
                    <a:pt x="10791" y="84677"/>
                    <a:pt x="19655" y="86097"/>
                    <a:pt x="27602" y="86097"/>
                  </a:cubicBezTo>
                  <a:cubicBezTo>
                    <a:pt x="28961" y="86097"/>
                    <a:pt x="30294" y="86056"/>
                    <a:pt x="31568" y="85999"/>
                  </a:cubicBezTo>
                  <a:cubicBezTo>
                    <a:pt x="33174" y="85925"/>
                    <a:pt x="34790" y="85852"/>
                    <a:pt x="36402" y="85852"/>
                  </a:cubicBezTo>
                  <a:cubicBezTo>
                    <a:pt x="37288" y="85852"/>
                    <a:pt x="38173" y="85874"/>
                    <a:pt x="39055" y="85931"/>
                  </a:cubicBezTo>
                  <a:cubicBezTo>
                    <a:pt x="41931" y="86136"/>
                    <a:pt x="44693" y="86889"/>
                    <a:pt x="47523" y="87323"/>
                  </a:cubicBezTo>
                  <a:cubicBezTo>
                    <a:pt x="48513" y="87470"/>
                    <a:pt x="49520" y="87556"/>
                    <a:pt x="50519" y="87556"/>
                  </a:cubicBezTo>
                  <a:cubicBezTo>
                    <a:pt x="53852" y="87556"/>
                    <a:pt x="57099" y="86605"/>
                    <a:pt x="59347" y="83831"/>
                  </a:cubicBezTo>
                  <a:cubicBezTo>
                    <a:pt x="60397" y="82530"/>
                    <a:pt x="61036" y="80932"/>
                    <a:pt x="60990" y="79243"/>
                  </a:cubicBezTo>
                  <a:cubicBezTo>
                    <a:pt x="60944" y="76915"/>
                    <a:pt x="58707" y="74586"/>
                    <a:pt x="59255" y="72304"/>
                  </a:cubicBezTo>
                  <a:cubicBezTo>
                    <a:pt x="59712" y="70501"/>
                    <a:pt x="61629" y="69200"/>
                    <a:pt x="62839" y="67876"/>
                  </a:cubicBezTo>
                  <a:cubicBezTo>
                    <a:pt x="64300" y="66278"/>
                    <a:pt x="65350" y="64429"/>
                    <a:pt x="65761" y="62284"/>
                  </a:cubicBezTo>
                  <a:cubicBezTo>
                    <a:pt x="66285" y="59499"/>
                    <a:pt x="65509" y="57216"/>
                    <a:pt x="64642" y="54614"/>
                  </a:cubicBezTo>
                  <a:cubicBezTo>
                    <a:pt x="63729" y="51898"/>
                    <a:pt x="64482" y="49958"/>
                    <a:pt x="65829" y="47584"/>
                  </a:cubicBezTo>
                  <a:cubicBezTo>
                    <a:pt x="67952" y="43887"/>
                    <a:pt x="69892" y="40394"/>
                    <a:pt x="67883" y="36172"/>
                  </a:cubicBezTo>
                  <a:cubicBezTo>
                    <a:pt x="66788" y="33889"/>
                    <a:pt x="64893" y="31926"/>
                    <a:pt x="65281" y="29233"/>
                  </a:cubicBezTo>
                  <a:cubicBezTo>
                    <a:pt x="65624" y="26722"/>
                    <a:pt x="66719" y="24508"/>
                    <a:pt x="66171" y="21906"/>
                  </a:cubicBezTo>
                  <a:cubicBezTo>
                    <a:pt x="65053" y="16565"/>
                    <a:pt x="59757" y="14145"/>
                    <a:pt x="55215" y="12296"/>
                  </a:cubicBezTo>
                  <a:cubicBezTo>
                    <a:pt x="55078" y="12228"/>
                    <a:pt x="54941" y="12205"/>
                    <a:pt x="54827" y="12182"/>
                  </a:cubicBezTo>
                  <a:cubicBezTo>
                    <a:pt x="54713" y="8690"/>
                    <a:pt x="52956" y="5494"/>
                    <a:pt x="50011" y="3349"/>
                  </a:cubicBezTo>
                  <a:cubicBezTo>
                    <a:pt x="47799" y="1741"/>
                    <a:pt x="45239" y="1002"/>
                    <a:pt x="42641" y="1002"/>
                  </a:cubicBezTo>
                  <a:cubicBezTo>
                    <a:pt x="40923" y="1002"/>
                    <a:pt x="39188" y="1325"/>
                    <a:pt x="37526" y="1934"/>
                  </a:cubicBezTo>
                  <a:cubicBezTo>
                    <a:pt x="36488" y="2308"/>
                    <a:pt x="35559" y="2473"/>
                    <a:pt x="34651" y="2473"/>
                  </a:cubicBezTo>
                  <a:cubicBezTo>
                    <a:pt x="33403" y="2473"/>
                    <a:pt x="32193" y="2162"/>
                    <a:pt x="30792" y="1660"/>
                  </a:cubicBezTo>
                  <a:cubicBezTo>
                    <a:pt x="28441" y="792"/>
                    <a:pt x="26136" y="130"/>
                    <a:pt x="23602" y="16"/>
                  </a:cubicBezTo>
                  <a:cubicBezTo>
                    <a:pt x="23340" y="6"/>
                    <a:pt x="23077" y="1"/>
                    <a:pt x="22812"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p36"/>
            <p:cNvSpPr/>
            <p:nvPr/>
          </p:nvSpPr>
          <p:spPr>
            <a:xfrm>
              <a:off x="4613725" y="2842175"/>
              <a:ext cx="1521900" cy="1468975"/>
            </a:xfrm>
            <a:custGeom>
              <a:avLst/>
              <a:gdLst/>
              <a:ahLst/>
              <a:cxnLst/>
              <a:rect l="l" t="t" r="r" b="b"/>
              <a:pathLst>
                <a:path w="60876" h="58759" extrusionOk="0">
                  <a:moveTo>
                    <a:pt x="29236" y="0"/>
                  </a:moveTo>
                  <a:cubicBezTo>
                    <a:pt x="26379" y="0"/>
                    <a:pt x="23498" y="264"/>
                    <a:pt x="20886" y="1355"/>
                  </a:cubicBezTo>
                  <a:cubicBezTo>
                    <a:pt x="12942" y="4664"/>
                    <a:pt x="8628" y="13749"/>
                    <a:pt x="5798" y="21304"/>
                  </a:cubicBezTo>
                  <a:cubicBezTo>
                    <a:pt x="3379" y="27695"/>
                    <a:pt x="1735" y="34406"/>
                    <a:pt x="1073" y="41208"/>
                  </a:cubicBezTo>
                  <a:cubicBezTo>
                    <a:pt x="1028" y="41368"/>
                    <a:pt x="982" y="41550"/>
                    <a:pt x="959" y="41756"/>
                  </a:cubicBezTo>
                  <a:cubicBezTo>
                    <a:pt x="731" y="44860"/>
                    <a:pt x="0" y="48375"/>
                    <a:pt x="343" y="51502"/>
                  </a:cubicBezTo>
                  <a:cubicBezTo>
                    <a:pt x="571" y="53762"/>
                    <a:pt x="2283" y="54926"/>
                    <a:pt x="4314" y="55542"/>
                  </a:cubicBezTo>
                  <a:cubicBezTo>
                    <a:pt x="10317" y="57322"/>
                    <a:pt x="16960" y="57939"/>
                    <a:pt x="23168" y="58395"/>
                  </a:cubicBezTo>
                  <a:cubicBezTo>
                    <a:pt x="26555" y="58639"/>
                    <a:pt x="29962" y="58759"/>
                    <a:pt x="33368" y="58759"/>
                  </a:cubicBezTo>
                  <a:cubicBezTo>
                    <a:pt x="36342" y="58759"/>
                    <a:pt x="39315" y="58667"/>
                    <a:pt x="42273" y="58486"/>
                  </a:cubicBezTo>
                  <a:cubicBezTo>
                    <a:pt x="48276" y="58098"/>
                    <a:pt x="54165" y="57140"/>
                    <a:pt x="59643" y="54583"/>
                  </a:cubicBezTo>
                  <a:cubicBezTo>
                    <a:pt x="60214" y="54309"/>
                    <a:pt x="60510" y="53602"/>
                    <a:pt x="60533" y="53008"/>
                  </a:cubicBezTo>
                  <a:cubicBezTo>
                    <a:pt x="60876" y="43650"/>
                    <a:pt x="59255" y="34337"/>
                    <a:pt x="56379" y="25435"/>
                  </a:cubicBezTo>
                  <a:cubicBezTo>
                    <a:pt x="54941" y="21007"/>
                    <a:pt x="53229" y="16648"/>
                    <a:pt x="51289" y="12402"/>
                  </a:cubicBezTo>
                  <a:cubicBezTo>
                    <a:pt x="49714" y="8956"/>
                    <a:pt x="47797" y="5509"/>
                    <a:pt x="44647" y="3249"/>
                  </a:cubicBezTo>
                  <a:cubicBezTo>
                    <a:pt x="41383" y="875"/>
                    <a:pt x="37297" y="282"/>
                    <a:pt x="33348" y="122"/>
                  </a:cubicBezTo>
                  <a:cubicBezTo>
                    <a:pt x="32005" y="63"/>
                    <a:pt x="30623" y="0"/>
                    <a:pt x="29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0;p36"/>
            <p:cNvSpPr/>
            <p:nvPr/>
          </p:nvSpPr>
          <p:spPr>
            <a:xfrm>
              <a:off x="4613725" y="2886300"/>
              <a:ext cx="599200" cy="1412925"/>
            </a:xfrm>
            <a:custGeom>
              <a:avLst/>
              <a:gdLst/>
              <a:ahLst/>
              <a:cxnLst/>
              <a:rect l="l" t="t" r="r" b="b"/>
              <a:pathLst>
                <a:path w="23968" h="56517" extrusionOk="0">
                  <a:moveTo>
                    <a:pt x="19995" y="1"/>
                  </a:moveTo>
                  <a:lnTo>
                    <a:pt x="19995" y="1"/>
                  </a:lnTo>
                  <a:cubicBezTo>
                    <a:pt x="12623" y="3607"/>
                    <a:pt x="8514" y="12281"/>
                    <a:pt x="5798" y="19539"/>
                  </a:cubicBezTo>
                  <a:cubicBezTo>
                    <a:pt x="3379" y="25930"/>
                    <a:pt x="1735" y="32641"/>
                    <a:pt x="1073" y="39443"/>
                  </a:cubicBezTo>
                  <a:cubicBezTo>
                    <a:pt x="1028" y="39603"/>
                    <a:pt x="982" y="39785"/>
                    <a:pt x="959" y="39991"/>
                  </a:cubicBezTo>
                  <a:cubicBezTo>
                    <a:pt x="731" y="43095"/>
                    <a:pt x="0" y="46610"/>
                    <a:pt x="343" y="49737"/>
                  </a:cubicBezTo>
                  <a:cubicBezTo>
                    <a:pt x="571" y="51997"/>
                    <a:pt x="2283" y="53161"/>
                    <a:pt x="4314" y="53777"/>
                  </a:cubicBezTo>
                  <a:cubicBezTo>
                    <a:pt x="9838" y="55398"/>
                    <a:pt x="15887" y="56060"/>
                    <a:pt x="21662" y="56516"/>
                  </a:cubicBezTo>
                  <a:cubicBezTo>
                    <a:pt x="21616" y="53001"/>
                    <a:pt x="22004" y="49509"/>
                    <a:pt x="22392" y="46039"/>
                  </a:cubicBezTo>
                  <a:cubicBezTo>
                    <a:pt x="22849" y="41680"/>
                    <a:pt x="23122" y="37297"/>
                    <a:pt x="23305" y="32915"/>
                  </a:cubicBezTo>
                  <a:cubicBezTo>
                    <a:pt x="23488" y="28258"/>
                    <a:pt x="23579" y="23625"/>
                    <a:pt x="23579" y="18991"/>
                  </a:cubicBezTo>
                  <a:cubicBezTo>
                    <a:pt x="23579" y="15020"/>
                    <a:pt x="23419" y="11048"/>
                    <a:pt x="23967" y="7122"/>
                  </a:cubicBezTo>
                  <a:cubicBezTo>
                    <a:pt x="23693" y="7008"/>
                    <a:pt x="23419" y="6894"/>
                    <a:pt x="23168" y="6711"/>
                  </a:cubicBezTo>
                  <a:cubicBezTo>
                    <a:pt x="23054" y="6666"/>
                    <a:pt x="22940" y="6597"/>
                    <a:pt x="22826" y="6529"/>
                  </a:cubicBezTo>
                  <a:cubicBezTo>
                    <a:pt x="21456" y="5570"/>
                    <a:pt x="20886" y="4155"/>
                    <a:pt x="20246" y="2694"/>
                  </a:cubicBezTo>
                  <a:cubicBezTo>
                    <a:pt x="19950" y="2055"/>
                    <a:pt x="19858" y="1393"/>
                    <a:pt x="19950" y="800"/>
                  </a:cubicBezTo>
                  <a:cubicBezTo>
                    <a:pt x="19950" y="548"/>
                    <a:pt x="19950" y="297"/>
                    <a:pt x="19973" y="46"/>
                  </a:cubicBezTo>
                  <a:cubicBezTo>
                    <a:pt x="19973" y="24"/>
                    <a:pt x="19995" y="24"/>
                    <a:pt x="19995"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1;p36"/>
            <p:cNvSpPr/>
            <p:nvPr/>
          </p:nvSpPr>
          <p:spPr>
            <a:xfrm>
              <a:off x="5545575" y="2877175"/>
              <a:ext cx="590050" cy="1428325"/>
            </a:xfrm>
            <a:custGeom>
              <a:avLst/>
              <a:gdLst/>
              <a:ahLst/>
              <a:cxnLst/>
              <a:rect l="l" t="t" r="r" b="b"/>
              <a:pathLst>
                <a:path w="23602" h="57133" extrusionOk="0">
                  <a:moveTo>
                    <a:pt x="3835" y="0"/>
                  </a:moveTo>
                  <a:cubicBezTo>
                    <a:pt x="2694" y="2374"/>
                    <a:pt x="1712" y="4908"/>
                    <a:pt x="0" y="6848"/>
                  </a:cubicBezTo>
                  <a:cubicBezTo>
                    <a:pt x="1484" y="10272"/>
                    <a:pt x="1666" y="14061"/>
                    <a:pt x="1781" y="17736"/>
                  </a:cubicBezTo>
                  <a:cubicBezTo>
                    <a:pt x="1895" y="22141"/>
                    <a:pt x="2420" y="26478"/>
                    <a:pt x="2557" y="30860"/>
                  </a:cubicBezTo>
                  <a:cubicBezTo>
                    <a:pt x="2739" y="35996"/>
                    <a:pt x="2694" y="41132"/>
                    <a:pt x="3173" y="46244"/>
                  </a:cubicBezTo>
                  <a:cubicBezTo>
                    <a:pt x="3538" y="49874"/>
                    <a:pt x="3766" y="53503"/>
                    <a:pt x="3880" y="57132"/>
                  </a:cubicBezTo>
                  <a:cubicBezTo>
                    <a:pt x="4246" y="57132"/>
                    <a:pt x="4611" y="57109"/>
                    <a:pt x="4999" y="57086"/>
                  </a:cubicBezTo>
                  <a:cubicBezTo>
                    <a:pt x="11002" y="56698"/>
                    <a:pt x="16891" y="55740"/>
                    <a:pt x="22369" y="53183"/>
                  </a:cubicBezTo>
                  <a:cubicBezTo>
                    <a:pt x="22940" y="52909"/>
                    <a:pt x="23236" y="52225"/>
                    <a:pt x="23259" y="51608"/>
                  </a:cubicBezTo>
                  <a:cubicBezTo>
                    <a:pt x="23602" y="42250"/>
                    <a:pt x="21981" y="32937"/>
                    <a:pt x="19105" y="24035"/>
                  </a:cubicBezTo>
                  <a:cubicBezTo>
                    <a:pt x="17667" y="19607"/>
                    <a:pt x="15955" y="15248"/>
                    <a:pt x="14015" y="11002"/>
                  </a:cubicBezTo>
                  <a:cubicBezTo>
                    <a:pt x="12440" y="7556"/>
                    <a:pt x="10523" y="4109"/>
                    <a:pt x="7373" y="1849"/>
                  </a:cubicBezTo>
                  <a:cubicBezTo>
                    <a:pt x="6277" y="1050"/>
                    <a:pt x="5067" y="457"/>
                    <a:pt x="3835"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2;p36"/>
            <p:cNvSpPr/>
            <p:nvPr/>
          </p:nvSpPr>
          <p:spPr>
            <a:xfrm>
              <a:off x="4740975" y="1656625"/>
              <a:ext cx="1174950" cy="1284025"/>
            </a:xfrm>
            <a:custGeom>
              <a:avLst/>
              <a:gdLst/>
              <a:ahLst/>
              <a:cxnLst/>
              <a:rect l="l" t="t" r="r" b="b"/>
              <a:pathLst>
                <a:path w="46998" h="51361" extrusionOk="0">
                  <a:moveTo>
                    <a:pt x="23536" y="1"/>
                  </a:moveTo>
                  <a:cubicBezTo>
                    <a:pt x="16650" y="1"/>
                    <a:pt x="9800" y="2109"/>
                    <a:pt x="4223" y="6208"/>
                  </a:cubicBezTo>
                  <a:cubicBezTo>
                    <a:pt x="3789" y="6527"/>
                    <a:pt x="3744" y="7052"/>
                    <a:pt x="3949" y="7440"/>
                  </a:cubicBezTo>
                  <a:cubicBezTo>
                    <a:pt x="4132" y="10362"/>
                    <a:pt x="4109" y="13466"/>
                    <a:pt x="4634" y="16342"/>
                  </a:cubicBezTo>
                  <a:cubicBezTo>
                    <a:pt x="4680" y="17187"/>
                    <a:pt x="4725" y="18054"/>
                    <a:pt x="4794" y="18899"/>
                  </a:cubicBezTo>
                  <a:cubicBezTo>
                    <a:pt x="4602" y="18870"/>
                    <a:pt x="4409" y="18856"/>
                    <a:pt x="4216" y="18856"/>
                  </a:cubicBezTo>
                  <a:cubicBezTo>
                    <a:pt x="2549" y="18856"/>
                    <a:pt x="914" y="19894"/>
                    <a:pt x="525" y="21592"/>
                  </a:cubicBezTo>
                  <a:cubicBezTo>
                    <a:pt x="0" y="23806"/>
                    <a:pt x="1827" y="26180"/>
                    <a:pt x="4086" y="26225"/>
                  </a:cubicBezTo>
                  <a:cubicBezTo>
                    <a:pt x="4543" y="26225"/>
                    <a:pt x="4976" y="26134"/>
                    <a:pt x="5364" y="25974"/>
                  </a:cubicBezTo>
                  <a:cubicBezTo>
                    <a:pt x="5844" y="29718"/>
                    <a:pt x="6825" y="33461"/>
                    <a:pt x="9039" y="36565"/>
                  </a:cubicBezTo>
                  <a:cubicBezTo>
                    <a:pt x="11504" y="40035"/>
                    <a:pt x="15453" y="42180"/>
                    <a:pt x="19722" y="43048"/>
                  </a:cubicBezTo>
                  <a:cubicBezTo>
                    <a:pt x="19676" y="44143"/>
                    <a:pt x="19653" y="45216"/>
                    <a:pt x="19653" y="46312"/>
                  </a:cubicBezTo>
                  <a:cubicBezTo>
                    <a:pt x="19653" y="47362"/>
                    <a:pt x="19607" y="48503"/>
                    <a:pt x="20201" y="49439"/>
                  </a:cubicBezTo>
                  <a:cubicBezTo>
                    <a:pt x="21156" y="50912"/>
                    <a:pt x="23101" y="51360"/>
                    <a:pt x="24809" y="51360"/>
                  </a:cubicBezTo>
                  <a:cubicBezTo>
                    <a:pt x="25060" y="51360"/>
                    <a:pt x="25305" y="51351"/>
                    <a:pt x="25542" y="51333"/>
                  </a:cubicBezTo>
                  <a:cubicBezTo>
                    <a:pt x="27254" y="51219"/>
                    <a:pt x="29308" y="50831"/>
                    <a:pt x="30335" y="49279"/>
                  </a:cubicBezTo>
                  <a:cubicBezTo>
                    <a:pt x="31545" y="47430"/>
                    <a:pt x="30906" y="44600"/>
                    <a:pt x="30495" y="42500"/>
                  </a:cubicBezTo>
                  <a:cubicBezTo>
                    <a:pt x="30883" y="42363"/>
                    <a:pt x="31271" y="42226"/>
                    <a:pt x="31659" y="42066"/>
                  </a:cubicBezTo>
                  <a:cubicBezTo>
                    <a:pt x="39146" y="39008"/>
                    <a:pt x="41611" y="31430"/>
                    <a:pt x="42341" y="23989"/>
                  </a:cubicBezTo>
                  <a:cubicBezTo>
                    <a:pt x="42573" y="24033"/>
                    <a:pt x="42807" y="24056"/>
                    <a:pt x="43039" y="24056"/>
                  </a:cubicBezTo>
                  <a:cubicBezTo>
                    <a:pt x="43515" y="24056"/>
                    <a:pt x="43981" y="23960"/>
                    <a:pt x="44396" y="23760"/>
                  </a:cubicBezTo>
                  <a:cubicBezTo>
                    <a:pt x="45628" y="23349"/>
                    <a:pt x="46633" y="22231"/>
                    <a:pt x="46747" y="20862"/>
                  </a:cubicBezTo>
                  <a:cubicBezTo>
                    <a:pt x="46998" y="18237"/>
                    <a:pt x="44875" y="17050"/>
                    <a:pt x="42638" y="16753"/>
                  </a:cubicBezTo>
                  <a:cubicBezTo>
                    <a:pt x="42638" y="15292"/>
                    <a:pt x="42615" y="13809"/>
                    <a:pt x="42547" y="12348"/>
                  </a:cubicBezTo>
                  <a:cubicBezTo>
                    <a:pt x="42433" y="10339"/>
                    <a:pt x="42570" y="7532"/>
                    <a:pt x="41406" y="5774"/>
                  </a:cubicBezTo>
                  <a:cubicBezTo>
                    <a:pt x="40424" y="4313"/>
                    <a:pt x="38415" y="3537"/>
                    <a:pt x="36863" y="2830"/>
                  </a:cubicBezTo>
                  <a:cubicBezTo>
                    <a:pt x="34946" y="1962"/>
                    <a:pt x="32960" y="1300"/>
                    <a:pt x="30906" y="821"/>
                  </a:cubicBezTo>
                  <a:cubicBezTo>
                    <a:pt x="28483" y="272"/>
                    <a:pt x="26007" y="1"/>
                    <a:pt x="23536"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3;p36"/>
            <p:cNvSpPr/>
            <p:nvPr/>
          </p:nvSpPr>
          <p:spPr>
            <a:xfrm>
              <a:off x="4883625" y="2163325"/>
              <a:ext cx="600" cy="25"/>
            </a:xfrm>
            <a:custGeom>
              <a:avLst/>
              <a:gdLst/>
              <a:ahLst/>
              <a:cxnLst/>
              <a:rect l="l" t="t" r="r" b="b"/>
              <a:pathLst>
                <a:path w="24" h="1" fill="none" extrusionOk="0">
                  <a:moveTo>
                    <a:pt x="1" y="0"/>
                  </a:moveTo>
                  <a:cubicBezTo>
                    <a:pt x="24" y="0"/>
                    <a:pt x="24" y="0"/>
                    <a:pt x="1" y="0"/>
                  </a:cubicBezTo>
                </a:path>
              </a:pathLst>
            </a:custGeom>
            <a:noFill/>
            <a:ln w="6850" cap="rnd" cmpd="sng">
              <a:solidFill>
                <a:srgbClr val="F4D9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4;p36"/>
            <p:cNvSpPr/>
            <p:nvPr/>
          </p:nvSpPr>
          <p:spPr>
            <a:xfrm>
              <a:off x="4604025" y="1495450"/>
              <a:ext cx="1280525" cy="598100"/>
            </a:xfrm>
            <a:custGeom>
              <a:avLst/>
              <a:gdLst/>
              <a:ahLst/>
              <a:cxnLst/>
              <a:rect l="l" t="t" r="r" b="b"/>
              <a:pathLst>
                <a:path w="51221" h="23924" extrusionOk="0">
                  <a:moveTo>
                    <a:pt x="25395" y="1"/>
                  </a:moveTo>
                  <a:cubicBezTo>
                    <a:pt x="21841" y="1"/>
                    <a:pt x="18313" y="564"/>
                    <a:pt x="14997" y="1858"/>
                  </a:cubicBezTo>
                  <a:cubicBezTo>
                    <a:pt x="9450" y="4004"/>
                    <a:pt x="0" y="11262"/>
                    <a:pt x="4588" y="18110"/>
                  </a:cubicBezTo>
                  <a:cubicBezTo>
                    <a:pt x="6169" y="20480"/>
                    <a:pt x="9001" y="21679"/>
                    <a:pt x="11782" y="21679"/>
                  </a:cubicBezTo>
                  <a:cubicBezTo>
                    <a:pt x="12295" y="21679"/>
                    <a:pt x="12806" y="21638"/>
                    <a:pt x="13308" y="21557"/>
                  </a:cubicBezTo>
                  <a:cubicBezTo>
                    <a:pt x="17325" y="20917"/>
                    <a:pt x="20246" y="18201"/>
                    <a:pt x="23328" y="15782"/>
                  </a:cubicBezTo>
                  <a:cubicBezTo>
                    <a:pt x="25005" y="14454"/>
                    <a:pt x="26621" y="13886"/>
                    <a:pt x="28484" y="13886"/>
                  </a:cubicBezTo>
                  <a:cubicBezTo>
                    <a:pt x="29183" y="13886"/>
                    <a:pt x="29916" y="13966"/>
                    <a:pt x="30700" y="14116"/>
                  </a:cubicBezTo>
                  <a:cubicBezTo>
                    <a:pt x="32718" y="14498"/>
                    <a:pt x="34735" y="15038"/>
                    <a:pt x="36789" y="15038"/>
                  </a:cubicBezTo>
                  <a:cubicBezTo>
                    <a:pt x="36943" y="15038"/>
                    <a:pt x="37097" y="15035"/>
                    <a:pt x="37251" y="15029"/>
                  </a:cubicBezTo>
                  <a:cubicBezTo>
                    <a:pt x="38826" y="14983"/>
                    <a:pt x="40310" y="14572"/>
                    <a:pt x="41611" y="13887"/>
                  </a:cubicBezTo>
                  <a:cubicBezTo>
                    <a:pt x="41885" y="17608"/>
                    <a:pt x="44327" y="20986"/>
                    <a:pt x="47272" y="23451"/>
                  </a:cubicBezTo>
                  <a:cubicBezTo>
                    <a:pt x="47643" y="23761"/>
                    <a:pt x="48125" y="23923"/>
                    <a:pt x="48594" y="23923"/>
                  </a:cubicBezTo>
                  <a:cubicBezTo>
                    <a:pt x="49334" y="23923"/>
                    <a:pt x="50043" y="23519"/>
                    <a:pt x="50239" y="22652"/>
                  </a:cubicBezTo>
                  <a:cubicBezTo>
                    <a:pt x="51220" y="18452"/>
                    <a:pt x="51061" y="13956"/>
                    <a:pt x="49372" y="9939"/>
                  </a:cubicBezTo>
                  <a:cubicBezTo>
                    <a:pt x="47660" y="5921"/>
                    <a:pt x="43985" y="4392"/>
                    <a:pt x="40127" y="2908"/>
                  </a:cubicBezTo>
                  <a:cubicBezTo>
                    <a:pt x="35512" y="1129"/>
                    <a:pt x="30427" y="1"/>
                    <a:pt x="25395"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5;p36"/>
            <p:cNvSpPr/>
            <p:nvPr/>
          </p:nvSpPr>
          <p:spPr>
            <a:xfrm>
              <a:off x="4757525" y="2172400"/>
              <a:ext cx="86775" cy="93350"/>
            </a:xfrm>
            <a:custGeom>
              <a:avLst/>
              <a:gdLst/>
              <a:ahLst/>
              <a:cxnLst/>
              <a:rect l="l" t="t" r="r" b="b"/>
              <a:pathLst>
                <a:path w="3471" h="3734" extrusionOk="0">
                  <a:moveTo>
                    <a:pt x="2574" y="0"/>
                  </a:moveTo>
                  <a:cubicBezTo>
                    <a:pt x="2569" y="0"/>
                    <a:pt x="2563" y="1"/>
                    <a:pt x="2557" y="2"/>
                  </a:cubicBezTo>
                  <a:cubicBezTo>
                    <a:pt x="685" y="185"/>
                    <a:pt x="0" y="2490"/>
                    <a:pt x="1438" y="3700"/>
                  </a:cubicBezTo>
                  <a:cubicBezTo>
                    <a:pt x="1471" y="3723"/>
                    <a:pt x="1506" y="3733"/>
                    <a:pt x="1539" y="3733"/>
                  </a:cubicBezTo>
                  <a:cubicBezTo>
                    <a:pt x="1667" y="3733"/>
                    <a:pt x="1771" y="3585"/>
                    <a:pt x="1644" y="3495"/>
                  </a:cubicBezTo>
                  <a:cubicBezTo>
                    <a:pt x="1256" y="3107"/>
                    <a:pt x="1028" y="2673"/>
                    <a:pt x="982" y="2216"/>
                  </a:cubicBezTo>
                  <a:cubicBezTo>
                    <a:pt x="1332" y="1971"/>
                    <a:pt x="1743" y="1845"/>
                    <a:pt x="2152" y="1845"/>
                  </a:cubicBezTo>
                  <a:cubicBezTo>
                    <a:pt x="2542" y="1845"/>
                    <a:pt x="2930" y="1960"/>
                    <a:pt x="3264" y="2194"/>
                  </a:cubicBezTo>
                  <a:cubicBezTo>
                    <a:pt x="3286" y="2211"/>
                    <a:pt x="3308" y="2218"/>
                    <a:pt x="3328" y="2218"/>
                  </a:cubicBezTo>
                  <a:cubicBezTo>
                    <a:pt x="3414" y="2218"/>
                    <a:pt x="3471" y="2085"/>
                    <a:pt x="3379" y="2011"/>
                  </a:cubicBezTo>
                  <a:cubicBezTo>
                    <a:pt x="3025" y="1757"/>
                    <a:pt x="2613" y="1631"/>
                    <a:pt x="2204" y="1631"/>
                  </a:cubicBezTo>
                  <a:cubicBezTo>
                    <a:pt x="1768" y="1631"/>
                    <a:pt x="1335" y="1774"/>
                    <a:pt x="982" y="2057"/>
                  </a:cubicBezTo>
                  <a:cubicBezTo>
                    <a:pt x="959" y="1212"/>
                    <a:pt x="1553" y="367"/>
                    <a:pt x="2580" y="162"/>
                  </a:cubicBezTo>
                  <a:cubicBezTo>
                    <a:pt x="2644" y="141"/>
                    <a:pt x="2648" y="0"/>
                    <a:pt x="2574"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6;p36"/>
            <p:cNvSpPr/>
            <p:nvPr/>
          </p:nvSpPr>
          <p:spPr>
            <a:xfrm>
              <a:off x="5811350" y="2119475"/>
              <a:ext cx="78900" cy="99950"/>
            </a:xfrm>
            <a:custGeom>
              <a:avLst/>
              <a:gdLst/>
              <a:ahLst/>
              <a:cxnLst/>
              <a:rect l="l" t="t" r="r" b="b"/>
              <a:pathLst>
                <a:path w="3156" h="3998" extrusionOk="0">
                  <a:moveTo>
                    <a:pt x="1709" y="1"/>
                  </a:moveTo>
                  <a:cubicBezTo>
                    <a:pt x="1629" y="1"/>
                    <a:pt x="1552" y="105"/>
                    <a:pt x="1626" y="179"/>
                  </a:cubicBezTo>
                  <a:cubicBezTo>
                    <a:pt x="2151" y="636"/>
                    <a:pt x="2676" y="1206"/>
                    <a:pt x="2813" y="1914"/>
                  </a:cubicBezTo>
                  <a:cubicBezTo>
                    <a:pt x="2441" y="1596"/>
                    <a:pt x="1964" y="1436"/>
                    <a:pt x="1485" y="1436"/>
                  </a:cubicBezTo>
                  <a:cubicBezTo>
                    <a:pt x="965" y="1436"/>
                    <a:pt x="443" y="1625"/>
                    <a:pt x="51" y="2005"/>
                  </a:cubicBezTo>
                  <a:cubicBezTo>
                    <a:pt x="0" y="2057"/>
                    <a:pt x="39" y="2121"/>
                    <a:pt x="100" y="2121"/>
                  </a:cubicBezTo>
                  <a:cubicBezTo>
                    <a:pt x="120" y="2121"/>
                    <a:pt x="143" y="2114"/>
                    <a:pt x="166" y="2096"/>
                  </a:cubicBezTo>
                  <a:cubicBezTo>
                    <a:pt x="509" y="1812"/>
                    <a:pt x="933" y="1675"/>
                    <a:pt x="1357" y="1675"/>
                  </a:cubicBezTo>
                  <a:cubicBezTo>
                    <a:pt x="1919" y="1675"/>
                    <a:pt x="2482" y="1915"/>
                    <a:pt x="2859" y="2370"/>
                  </a:cubicBezTo>
                  <a:cubicBezTo>
                    <a:pt x="2837" y="3133"/>
                    <a:pt x="2307" y="3763"/>
                    <a:pt x="1487" y="3763"/>
                  </a:cubicBezTo>
                  <a:cubicBezTo>
                    <a:pt x="1473" y="3763"/>
                    <a:pt x="1458" y="3763"/>
                    <a:pt x="1444" y="3763"/>
                  </a:cubicBezTo>
                  <a:cubicBezTo>
                    <a:pt x="1307" y="3763"/>
                    <a:pt x="1284" y="3945"/>
                    <a:pt x="1398" y="3968"/>
                  </a:cubicBezTo>
                  <a:cubicBezTo>
                    <a:pt x="1489" y="3988"/>
                    <a:pt x="1579" y="3998"/>
                    <a:pt x="1666" y="3998"/>
                  </a:cubicBezTo>
                  <a:cubicBezTo>
                    <a:pt x="2370" y="3998"/>
                    <a:pt x="2948" y="3380"/>
                    <a:pt x="3110" y="2690"/>
                  </a:cubicBezTo>
                  <a:cubicBezTo>
                    <a:pt x="3133" y="2576"/>
                    <a:pt x="3133" y="2462"/>
                    <a:pt x="3133" y="2348"/>
                  </a:cubicBezTo>
                  <a:cubicBezTo>
                    <a:pt x="3156" y="2325"/>
                    <a:pt x="3156" y="2302"/>
                    <a:pt x="3133" y="2256"/>
                  </a:cubicBezTo>
                  <a:cubicBezTo>
                    <a:pt x="3110" y="1366"/>
                    <a:pt x="2425" y="590"/>
                    <a:pt x="1763" y="19"/>
                  </a:cubicBezTo>
                  <a:cubicBezTo>
                    <a:pt x="1746" y="6"/>
                    <a:pt x="1727" y="1"/>
                    <a:pt x="1709"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7;p36"/>
            <p:cNvSpPr/>
            <p:nvPr/>
          </p:nvSpPr>
          <p:spPr>
            <a:xfrm>
              <a:off x="4991100" y="2185050"/>
              <a:ext cx="200750" cy="81750"/>
            </a:xfrm>
            <a:custGeom>
              <a:avLst/>
              <a:gdLst/>
              <a:ahLst/>
              <a:cxnLst/>
              <a:rect l="l" t="t" r="r" b="b"/>
              <a:pathLst>
                <a:path w="8030" h="3270" extrusionOk="0">
                  <a:moveTo>
                    <a:pt x="4314" y="0"/>
                  </a:moveTo>
                  <a:cubicBezTo>
                    <a:pt x="2485" y="0"/>
                    <a:pt x="714" y="1085"/>
                    <a:pt x="16" y="3125"/>
                  </a:cubicBezTo>
                  <a:cubicBezTo>
                    <a:pt x="0" y="3203"/>
                    <a:pt x="89" y="3269"/>
                    <a:pt x="162" y="3269"/>
                  </a:cubicBezTo>
                  <a:cubicBezTo>
                    <a:pt x="198" y="3269"/>
                    <a:pt x="229" y="3254"/>
                    <a:pt x="244" y="3217"/>
                  </a:cubicBezTo>
                  <a:cubicBezTo>
                    <a:pt x="1041" y="1407"/>
                    <a:pt x="2678" y="388"/>
                    <a:pt x="4354" y="388"/>
                  </a:cubicBezTo>
                  <a:cubicBezTo>
                    <a:pt x="5510" y="388"/>
                    <a:pt x="6685" y="872"/>
                    <a:pt x="7617" y="1916"/>
                  </a:cubicBezTo>
                  <a:cubicBezTo>
                    <a:pt x="7655" y="1965"/>
                    <a:pt x="7701" y="1985"/>
                    <a:pt x="7747" y="1985"/>
                  </a:cubicBezTo>
                  <a:cubicBezTo>
                    <a:pt x="7891" y="1985"/>
                    <a:pt x="8029" y="1781"/>
                    <a:pt x="7891" y="1642"/>
                  </a:cubicBezTo>
                  <a:cubicBezTo>
                    <a:pt x="6903" y="532"/>
                    <a:pt x="5595" y="0"/>
                    <a:pt x="4314"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8;p36"/>
            <p:cNvSpPr/>
            <p:nvPr/>
          </p:nvSpPr>
          <p:spPr>
            <a:xfrm>
              <a:off x="5443525" y="2166075"/>
              <a:ext cx="204225" cy="62350"/>
            </a:xfrm>
            <a:custGeom>
              <a:avLst/>
              <a:gdLst/>
              <a:ahLst/>
              <a:cxnLst/>
              <a:rect l="l" t="t" r="r" b="b"/>
              <a:pathLst>
                <a:path w="8169" h="2494" extrusionOk="0">
                  <a:moveTo>
                    <a:pt x="4470" y="1"/>
                  </a:moveTo>
                  <a:cubicBezTo>
                    <a:pt x="2765" y="1"/>
                    <a:pt x="1076" y="797"/>
                    <a:pt x="65" y="2332"/>
                  </a:cubicBezTo>
                  <a:cubicBezTo>
                    <a:pt x="0" y="2413"/>
                    <a:pt x="84" y="2494"/>
                    <a:pt x="171" y="2494"/>
                  </a:cubicBezTo>
                  <a:cubicBezTo>
                    <a:pt x="207" y="2494"/>
                    <a:pt x="244" y="2480"/>
                    <a:pt x="270" y="2447"/>
                  </a:cubicBezTo>
                  <a:cubicBezTo>
                    <a:pt x="1264" y="1113"/>
                    <a:pt x="2843" y="401"/>
                    <a:pt x="4421" y="401"/>
                  </a:cubicBezTo>
                  <a:cubicBezTo>
                    <a:pt x="5598" y="401"/>
                    <a:pt x="6776" y="796"/>
                    <a:pt x="7711" y="1625"/>
                  </a:cubicBezTo>
                  <a:cubicBezTo>
                    <a:pt x="7757" y="1665"/>
                    <a:pt x="7806" y="1682"/>
                    <a:pt x="7854" y="1682"/>
                  </a:cubicBezTo>
                  <a:cubicBezTo>
                    <a:pt x="8023" y="1682"/>
                    <a:pt x="8168" y="1470"/>
                    <a:pt x="8008" y="1328"/>
                  </a:cubicBezTo>
                  <a:cubicBezTo>
                    <a:pt x="6999" y="436"/>
                    <a:pt x="5731" y="1"/>
                    <a:pt x="4470"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9;p36"/>
            <p:cNvSpPr/>
            <p:nvPr/>
          </p:nvSpPr>
          <p:spPr>
            <a:xfrm>
              <a:off x="5226175" y="2720675"/>
              <a:ext cx="269500" cy="42350"/>
            </a:xfrm>
            <a:custGeom>
              <a:avLst/>
              <a:gdLst/>
              <a:ahLst/>
              <a:cxnLst/>
              <a:rect l="l" t="t" r="r" b="b"/>
              <a:pathLst>
                <a:path w="10780" h="1694" extrusionOk="0">
                  <a:moveTo>
                    <a:pt x="10577" y="1"/>
                  </a:moveTo>
                  <a:cubicBezTo>
                    <a:pt x="10565" y="1"/>
                    <a:pt x="10553" y="3"/>
                    <a:pt x="10539" y="6"/>
                  </a:cubicBezTo>
                  <a:cubicBezTo>
                    <a:pt x="8405" y="911"/>
                    <a:pt x="6322" y="1326"/>
                    <a:pt x="4179" y="1326"/>
                  </a:cubicBezTo>
                  <a:cubicBezTo>
                    <a:pt x="2861" y="1326"/>
                    <a:pt x="1521" y="1169"/>
                    <a:pt x="131" y="874"/>
                  </a:cubicBezTo>
                  <a:cubicBezTo>
                    <a:pt x="125" y="872"/>
                    <a:pt x="119" y="871"/>
                    <a:pt x="113" y="871"/>
                  </a:cubicBezTo>
                  <a:cubicBezTo>
                    <a:pt x="34" y="871"/>
                    <a:pt x="0" y="1012"/>
                    <a:pt x="85" y="1033"/>
                  </a:cubicBezTo>
                  <a:cubicBezTo>
                    <a:pt x="1439" y="1482"/>
                    <a:pt x="2856" y="1694"/>
                    <a:pt x="4275" y="1694"/>
                  </a:cubicBezTo>
                  <a:cubicBezTo>
                    <a:pt x="6470" y="1694"/>
                    <a:pt x="8671" y="1186"/>
                    <a:pt x="10653" y="257"/>
                  </a:cubicBezTo>
                  <a:cubicBezTo>
                    <a:pt x="10779" y="216"/>
                    <a:pt x="10713" y="1"/>
                    <a:pt x="10577"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0;p36"/>
            <p:cNvSpPr/>
            <p:nvPr/>
          </p:nvSpPr>
          <p:spPr>
            <a:xfrm>
              <a:off x="5100475" y="2867150"/>
              <a:ext cx="547950" cy="1433850"/>
            </a:xfrm>
            <a:custGeom>
              <a:avLst/>
              <a:gdLst/>
              <a:ahLst/>
              <a:cxnLst/>
              <a:rect l="l" t="t" r="r" b="b"/>
              <a:pathLst>
                <a:path w="21918" h="57354" extrusionOk="0">
                  <a:moveTo>
                    <a:pt x="21575" y="1"/>
                  </a:moveTo>
                  <a:cubicBezTo>
                    <a:pt x="21468" y="1"/>
                    <a:pt x="21369" y="65"/>
                    <a:pt x="21342" y="219"/>
                  </a:cubicBezTo>
                  <a:cubicBezTo>
                    <a:pt x="20954" y="1908"/>
                    <a:pt x="20406" y="3506"/>
                    <a:pt x="19448" y="4944"/>
                  </a:cubicBezTo>
                  <a:cubicBezTo>
                    <a:pt x="18763" y="5994"/>
                    <a:pt x="16960" y="8436"/>
                    <a:pt x="15613" y="8641"/>
                  </a:cubicBezTo>
                  <a:cubicBezTo>
                    <a:pt x="15600" y="8643"/>
                    <a:pt x="15586" y="8644"/>
                    <a:pt x="15573" y="8644"/>
                  </a:cubicBezTo>
                  <a:cubicBezTo>
                    <a:pt x="14946" y="8644"/>
                    <a:pt x="14301" y="6596"/>
                    <a:pt x="13787" y="5948"/>
                  </a:cubicBezTo>
                  <a:cubicBezTo>
                    <a:pt x="12988" y="4944"/>
                    <a:pt x="12007" y="4213"/>
                    <a:pt x="10865" y="3688"/>
                  </a:cubicBezTo>
                  <a:cubicBezTo>
                    <a:pt x="10852" y="3682"/>
                    <a:pt x="10837" y="3679"/>
                    <a:pt x="10820" y="3679"/>
                  </a:cubicBezTo>
                  <a:cubicBezTo>
                    <a:pt x="10781" y="3679"/>
                    <a:pt x="10738" y="3695"/>
                    <a:pt x="10706" y="3711"/>
                  </a:cubicBezTo>
                  <a:cubicBezTo>
                    <a:pt x="10679" y="3645"/>
                    <a:pt x="10614" y="3609"/>
                    <a:pt x="10555" y="3609"/>
                  </a:cubicBezTo>
                  <a:cubicBezTo>
                    <a:pt x="10512" y="3609"/>
                    <a:pt x="10473" y="3627"/>
                    <a:pt x="10454" y="3665"/>
                  </a:cubicBezTo>
                  <a:cubicBezTo>
                    <a:pt x="10415" y="3626"/>
                    <a:pt x="10375" y="3601"/>
                    <a:pt x="10331" y="3601"/>
                  </a:cubicBezTo>
                  <a:cubicBezTo>
                    <a:pt x="10299" y="3601"/>
                    <a:pt x="10264" y="3614"/>
                    <a:pt x="10226" y="3643"/>
                  </a:cubicBezTo>
                  <a:cubicBezTo>
                    <a:pt x="9290" y="4282"/>
                    <a:pt x="8423" y="4989"/>
                    <a:pt x="7670" y="5834"/>
                  </a:cubicBezTo>
                  <a:cubicBezTo>
                    <a:pt x="7039" y="6527"/>
                    <a:pt x="6389" y="8131"/>
                    <a:pt x="5399" y="8131"/>
                  </a:cubicBezTo>
                  <a:cubicBezTo>
                    <a:pt x="5314" y="8131"/>
                    <a:pt x="5226" y="8119"/>
                    <a:pt x="5136" y="8094"/>
                  </a:cubicBezTo>
                  <a:cubicBezTo>
                    <a:pt x="2260" y="7295"/>
                    <a:pt x="799" y="3392"/>
                    <a:pt x="662" y="790"/>
                  </a:cubicBezTo>
                  <a:cubicBezTo>
                    <a:pt x="651" y="618"/>
                    <a:pt x="514" y="533"/>
                    <a:pt x="377" y="533"/>
                  </a:cubicBezTo>
                  <a:cubicBezTo>
                    <a:pt x="240" y="533"/>
                    <a:pt x="103" y="618"/>
                    <a:pt x="92" y="790"/>
                  </a:cubicBezTo>
                  <a:cubicBezTo>
                    <a:pt x="0" y="4510"/>
                    <a:pt x="2511" y="7774"/>
                    <a:pt x="5912" y="9029"/>
                  </a:cubicBezTo>
                  <a:cubicBezTo>
                    <a:pt x="5937" y="9039"/>
                    <a:pt x="5963" y="9044"/>
                    <a:pt x="5990" y="9044"/>
                  </a:cubicBezTo>
                  <a:cubicBezTo>
                    <a:pt x="6090" y="9044"/>
                    <a:pt x="6201" y="8982"/>
                    <a:pt x="6255" y="8892"/>
                  </a:cubicBezTo>
                  <a:cubicBezTo>
                    <a:pt x="7282" y="6929"/>
                    <a:pt x="8651" y="5309"/>
                    <a:pt x="10409" y="3939"/>
                  </a:cubicBezTo>
                  <a:cubicBezTo>
                    <a:pt x="10637" y="12773"/>
                    <a:pt x="10865" y="21583"/>
                    <a:pt x="10614" y="30440"/>
                  </a:cubicBezTo>
                  <a:cubicBezTo>
                    <a:pt x="10386" y="39341"/>
                    <a:pt x="9747" y="48198"/>
                    <a:pt x="8971" y="57054"/>
                  </a:cubicBezTo>
                  <a:cubicBezTo>
                    <a:pt x="8948" y="57256"/>
                    <a:pt x="9087" y="57353"/>
                    <a:pt x="9238" y="57353"/>
                  </a:cubicBezTo>
                  <a:cubicBezTo>
                    <a:pt x="9394" y="57353"/>
                    <a:pt x="9564" y="57251"/>
                    <a:pt x="9587" y="57054"/>
                  </a:cubicBezTo>
                  <a:cubicBezTo>
                    <a:pt x="11504" y="39547"/>
                    <a:pt x="12052" y="21538"/>
                    <a:pt x="10751" y="3962"/>
                  </a:cubicBezTo>
                  <a:lnTo>
                    <a:pt x="10751" y="3962"/>
                  </a:lnTo>
                  <a:cubicBezTo>
                    <a:pt x="12805" y="5218"/>
                    <a:pt x="14198" y="7044"/>
                    <a:pt x="14723" y="9395"/>
                  </a:cubicBezTo>
                  <a:cubicBezTo>
                    <a:pt x="14755" y="9540"/>
                    <a:pt x="14879" y="9617"/>
                    <a:pt x="15005" y="9617"/>
                  </a:cubicBezTo>
                  <a:cubicBezTo>
                    <a:pt x="15057" y="9617"/>
                    <a:pt x="15110" y="9604"/>
                    <a:pt x="15156" y="9577"/>
                  </a:cubicBezTo>
                  <a:cubicBezTo>
                    <a:pt x="18672" y="7751"/>
                    <a:pt x="21319" y="4327"/>
                    <a:pt x="21890" y="356"/>
                  </a:cubicBezTo>
                  <a:cubicBezTo>
                    <a:pt x="21917" y="149"/>
                    <a:pt x="21737" y="1"/>
                    <a:pt x="21575"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1;p36"/>
            <p:cNvSpPr/>
            <p:nvPr/>
          </p:nvSpPr>
          <p:spPr>
            <a:xfrm>
              <a:off x="4863100" y="3223575"/>
              <a:ext cx="158825" cy="1045825"/>
            </a:xfrm>
            <a:custGeom>
              <a:avLst/>
              <a:gdLst/>
              <a:ahLst/>
              <a:cxnLst/>
              <a:rect l="l" t="t" r="r" b="b"/>
              <a:pathLst>
                <a:path w="6353" h="41833" extrusionOk="0">
                  <a:moveTo>
                    <a:pt x="6200" y="0"/>
                  </a:moveTo>
                  <a:cubicBezTo>
                    <a:pt x="6159" y="0"/>
                    <a:pt x="6118" y="20"/>
                    <a:pt x="6094" y="68"/>
                  </a:cubicBezTo>
                  <a:cubicBezTo>
                    <a:pt x="3447" y="6276"/>
                    <a:pt x="2146" y="13055"/>
                    <a:pt x="1347" y="19743"/>
                  </a:cubicBezTo>
                  <a:cubicBezTo>
                    <a:pt x="479" y="26933"/>
                    <a:pt x="0" y="34329"/>
                    <a:pt x="137" y="41541"/>
                  </a:cubicBezTo>
                  <a:cubicBezTo>
                    <a:pt x="137" y="41735"/>
                    <a:pt x="280" y="41832"/>
                    <a:pt x="425" y="41832"/>
                  </a:cubicBezTo>
                  <a:cubicBezTo>
                    <a:pt x="571" y="41832"/>
                    <a:pt x="719" y="41735"/>
                    <a:pt x="731" y="41541"/>
                  </a:cubicBezTo>
                  <a:cubicBezTo>
                    <a:pt x="1187" y="34648"/>
                    <a:pt x="1096" y="27732"/>
                    <a:pt x="1826" y="20862"/>
                  </a:cubicBezTo>
                  <a:cubicBezTo>
                    <a:pt x="2579" y="13763"/>
                    <a:pt x="4086" y="6938"/>
                    <a:pt x="6323" y="159"/>
                  </a:cubicBezTo>
                  <a:cubicBezTo>
                    <a:pt x="6352" y="70"/>
                    <a:pt x="6276" y="0"/>
                    <a:pt x="6200" y="0"/>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2;p36"/>
            <p:cNvSpPr/>
            <p:nvPr/>
          </p:nvSpPr>
          <p:spPr>
            <a:xfrm>
              <a:off x="5665925" y="3196100"/>
              <a:ext cx="265975" cy="1087625"/>
            </a:xfrm>
            <a:custGeom>
              <a:avLst/>
              <a:gdLst/>
              <a:ahLst/>
              <a:cxnLst/>
              <a:rect l="l" t="t" r="r" b="b"/>
              <a:pathLst>
                <a:path w="10639" h="43505" extrusionOk="0">
                  <a:moveTo>
                    <a:pt x="195" y="1"/>
                  </a:moveTo>
                  <a:cubicBezTo>
                    <a:pt x="95" y="1"/>
                    <a:pt x="1" y="105"/>
                    <a:pt x="48" y="231"/>
                  </a:cubicBezTo>
                  <a:cubicBezTo>
                    <a:pt x="6736" y="13766"/>
                    <a:pt x="10000" y="28078"/>
                    <a:pt x="8197" y="43188"/>
                  </a:cubicBezTo>
                  <a:cubicBezTo>
                    <a:pt x="8174" y="43402"/>
                    <a:pt x="8324" y="43505"/>
                    <a:pt x="8489" y="43505"/>
                  </a:cubicBezTo>
                  <a:cubicBezTo>
                    <a:pt x="8660" y="43505"/>
                    <a:pt x="8847" y="43396"/>
                    <a:pt x="8881" y="43188"/>
                  </a:cubicBezTo>
                  <a:cubicBezTo>
                    <a:pt x="10639" y="28626"/>
                    <a:pt x="8014" y="12694"/>
                    <a:pt x="322" y="71"/>
                  </a:cubicBezTo>
                  <a:cubicBezTo>
                    <a:pt x="287" y="22"/>
                    <a:pt x="240" y="1"/>
                    <a:pt x="195" y="1"/>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3;p36"/>
            <p:cNvSpPr/>
            <p:nvPr/>
          </p:nvSpPr>
          <p:spPr>
            <a:xfrm>
              <a:off x="5432000" y="3221625"/>
              <a:ext cx="62225" cy="61325"/>
            </a:xfrm>
            <a:custGeom>
              <a:avLst/>
              <a:gdLst/>
              <a:ahLst/>
              <a:cxnLst/>
              <a:rect l="l" t="t" r="r" b="b"/>
              <a:pathLst>
                <a:path w="2489" h="2453" extrusionOk="0">
                  <a:moveTo>
                    <a:pt x="1393" y="374"/>
                  </a:moveTo>
                  <a:cubicBezTo>
                    <a:pt x="2261" y="625"/>
                    <a:pt x="2352" y="2040"/>
                    <a:pt x="1279" y="2040"/>
                  </a:cubicBezTo>
                  <a:cubicBezTo>
                    <a:pt x="845" y="2040"/>
                    <a:pt x="412" y="1766"/>
                    <a:pt x="435" y="1310"/>
                  </a:cubicBezTo>
                  <a:cubicBezTo>
                    <a:pt x="435" y="785"/>
                    <a:pt x="845" y="443"/>
                    <a:pt x="1325" y="397"/>
                  </a:cubicBezTo>
                  <a:cubicBezTo>
                    <a:pt x="1348" y="397"/>
                    <a:pt x="1370" y="374"/>
                    <a:pt x="1393" y="374"/>
                  </a:cubicBezTo>
                  <a:close/>
                  <a:moveTo>
                    <a:pt x="1205" y="1"/>
                  </a:moveTo>
                  <a:cubicBezTo>
                    <a:pt x="575" y="1"/>
                    <a:pt x="67" y="663"/>
                    <a:pt x="24" y="1264"/>
                  </a:cubicBezTo>
                  <a:cubicBezTo>
                    <a:pt x="1" y="1949"/>
                    <a:pt x="572" y="2428"/>
                    <a:pt x="1234" y="2451"/>
                  </a:cubicBezTo>
                  <a:cubicBezTo>
                    <a:pt x="1249" y="2452"/>
                    <a:pt x="1264" y="2452"/>
                    <a:pt x="1279" y="2452"/>
                  </a:cubicBezTo>
                  <a:cubicBezTo>
                    <a:pt x="1900" y="2452"/>
                    <a:pt x="2444" y="2002"/>
                    <a:pt x="2466" y="1356"/>
                  </a:cubicBezTo>
                  <a:cubicBezTo>
                    <a:pt x="2489" y="739"/>
                    <a:pt x="2055" y="192"/>
                    <a:pt x="1462" y="77"/>
                  </a:cubicBezTo>
                  <a:cubicBezTo>
                    <a:pt x="1439" y="32"/>
                    <a:pt x="1393" y="9"/>
                    <a:pt x="1325" y="9"/>
                  </a:cubicBezTo>
                  <a:cubicBezTo>
                    <a:pt x="1284" y="4"/>
                    <a:pt x="1244" y="1"/>
                    <a:pt x="1205"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4;p36"/>
            <p:cNvSpPr/>
            <p:nvPr/>
          </p:nvSpPr>
          <p:spPr>
            <a:xfrm>
              <a:off x="5426325" y="3546325"/>
              <a:ext cx="69050" cy="66425"/>
            </a:xfrm>
            <a:custGeom>
              <a:avLst/>
              <a:gdLst/>
              <a:ahLst/>
              <a:cxnLst/>
              <a:rect l="l" t="t" r="r" b="b"/>
              <a:pathLst>
                <a:path w="2762" h="2657" extrusionOk="0">
                  <a:moveTo>
                    <a:pt x="1187" y="374"/>
                  </a:moveTo>
                  <a:cubicBezTo>
                    <a:pt x="1209" y="397"/>
                    <a:pt x="1255" y="419"/>
                    <a:pt x="1324" y="419"/>
                  </a:cubicBezTo>
                  <a:cubicBezTo>
                    <a:pt x="2488" y="465"/>
                    <a:pt x="2716" y="2268"/>
                    <a:pt x="1438" y="2268"/>
                  </a:cubicBezTo>
                  <a:cubicBezTo>
                    <a:pt x="913" y="2268"/>
                    <a:pt x="433" y="1949"/>
                    <a:pt x="433" y="1401"/>
                  </a:cubicBezTo>
                  <a:cubicBezTo>
                    <a:pt x="456" y="944"/>
                    <a:pt x="753" y="533"/>
                    <a:pt x="1187" y="374"/>
                  </a:cubicBezTo>
                  <a:close/>
                  <a:moveTo>
                    <a:pt x="1412" y="0"/>
                  </a:moveTo>
                  <a:cubicBezTo>
                    <a:pt x="695" y="0"/>
                    <a:pt x="88" y="648"/>
                    <a:pt x="45" y="1355"/>
                  </a:cubicBezTo>
                  <a:cubicBezTo>
                    <a:pt x="1" y="2116"/>
                    <a:pt x="657" y="2657"/>
                    <a:pt x="1392" y="2657"/>
                  </a:cubicBezTo>
                  <a:cubicBezTo>
                    <a:pt x="1407" y="2657"/>
                    <a:pt x="1423" y="2657"/>
                    <a:pt x="1438" y="2656"/>
                  </a:cubicBezTo>
                  <a:cubicBezTo>
                    <a:pt x="2145" y="2656"/>
                    <a:pt x="2762" y="2131"/>
                    <a:pt x="2739" y="1378"/>
                  </a:cubicBezTo>
                  <a:cubicBezTo>
                    <a:pt x="2693" y="807"/>
                    <a:pt x="2237" y="191"/>
                    <a:pt x="1666" y="77"/>
                  </a:cubicBezTo>
                  <a:cubicBezTo>
                    <a:pt x="1643" y="31"/>
                    <a:pt x="1597" y="9"/>
                    <a:pt x="1552" y="9"/>
                  </a:cubicBezTo>
                  <a:cubicBezTo>
                    <a:pt x="1505" y="3"/>
                    <a:pt x="1458" y="0"/>
                    <a:pt x="1412"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5;p36"/>
            <p:cNvSpPr/>
            <p:nvPr/>
          </p:nvSpPr>
          <p:spPr>
            <a:xfrm>
              <a:off x="5425725" y="3871225"/>
              <a:ext cx="68500" cy="61875"/>
            </a:xfrm>
            <a:custGeom>
              <a:avLst/>
              <a:gdLst/>
              <a:ahLst/>
              <a:cxnLst/>
              <a:rect l="l" t="t" r="r" b="b"/>
              <a:pathLst>
                <a:path w="2740" h="2475" extrusionOk="0">
                  <a:moveTo>
                    <a:pt x="1490" y="481"/>
                  </a:moveTo>
                  <a:cubicBezTo>
                    <a:pt x="1782" y="481"/>
                    <a:pt x="2045" y="604"/>
                    <a:pt x="2146" y="959"/>
                  </a:cubicBezTo>
                  <a:cubicBezTo>
                    <a:pt x="2283" y="1415"/>
                    <a:pt x="2055" y="1963"/>
                    <a:pt x="1553" y="2054"/>
                  </a:cubicBezTo>
                  <a:cubicBezTo>
                    <a:pt x="1494" y="2066"/>
                    <a:pt x="1434" y="2072"/>
                    <a:pt x="1375" y="2072"/>
                  </a:cubicBezTo>
                  <a:cubicBezTo>
                    <a:pt x="969" y="2072"/>
                    <a:pt x="560" y="1810"/>
                    <a:pt x="480" y="1392"/>
                  </a:cubicBezTo>
                  <a:cubicBezTo>
                    <a:pt x="435" y="1141"/>
                    <a:pt x="503" y="890"/>
                    <a:pt x="663" y="685"/>
                  </a:cubicBezTo>
                  <a:cubicBezTo>
                    <a:pt x="708" y="685"/>
                    <a:pt x="754" y="685"/>
                    <a:pt x="800" y="662"/>
                  </a:cubicBezTo>
                  <a:cubicBezTo>
                    <a:pt x="1003" y="560"/>
                    <a:pt x="1256" y="481"/>
                    <a:pt x="1490" y="481"/>
                  </a:cubicBezTo>
                  <a:close/>
                  <a:moveTo>
                    <a:pt x="1325" y="0"/>
                  </a:moveTo>
                  <a:cubicBezTo>
                    <a:pt x="594" y="23"/>
                    <a:pt x="1" y="685"/>
                    <a:pt x="92" y="1392"/>
                  </a:cubicBezTo>
                  <a:cubicBezTo>
                    <a:pt x="151" y="2044"/>
                    <a:pt x="792" y="2474"/>
                    <a:pt x="1408" y="2474"/>
                  </a:cubicBezTo>
                  <a:cubicBezTo>
                    <a:pt x="1503" y="2474"/>
                    <a:pt x="1598" y="2464"/>
                    <a:pt x="1690" y="2442"/>
                  </a:cubicBezTo>
                  <a:cubicBezTo>
                    <a:pt x="2420" y="2260"/>
                    <a:pt x="2740" y="1438"/>
                    <a:pt x="2512" y="753"/>
                  </a:cubicBezTo>
                  <a:cubicBezTo>
                    <a:pt x="2338" y="298"/>
                    <a:pt x="1938" y="90"/>
                    <a:pt x="1507" y="90"/>
                  </a:cubicBezTo>
                  <a:cubicBezTo>
                    <a:pt x="1484" y="90"/>
                    <a:pt x="1462" y="90"/>
                    <a:pt x="1439" y="91"/>
                  </a:cubicBezTo>
                  <a:cubicBezTo>
                    <a:pt x="1416" y="46"/>
                    <a:pt x="1370" y="0"/>
                    <a:pt x="1325"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6;p36"/>
            <p:cNvSpPr/>
            <p:nvPr/>
          </p:nvSpPr>
          <p:spPr>
            <a:xfrm>
              <a:off x="5421750" y="4144600"/>
              <a:ext cx="63925" cy="55650"/>
            </a:xfrm>
            <a:custGeom>
              <a:avLst/>
              <a:gdLst/>
              <a:ahLst/>
              <a:cxnLst/>
              <a:rect l="l" t="t" r="r" b="b"/>
              <a:pathLst>
                <a:path w="2557" h="2226" extrusionOk="0">
                  <a:moveTo>
                    <a:pt x="1400" y="353"/>
                  </a:moveTo>
                  <a:cubicBezTo>
                    <a:pt x="1581" y="353"/>
                    <a:pt x="1771" y="439"/>
                    <a:pt x="1872" y="615"/>
                  </a:cubicBezTo>
                  <a:cubicBezTo>
                    <a:pt x="2077" y="1071"/>
                    <a:pt x="1826" y="1596"/>
                    <a:pt x="1415" y="1802"/>
                  </a:cubicBezTo>
                  <a:cubicBezTo>
                    <a:pt x="1294" y="1850"/>
                    <a:pt x="1141" y="1881"/>
                    <a:pt x="991" y="1881"/>
                  </a:cubicBezTo>
                  <a:cubicBezTo>
                    <a:pt x="716" y="1881"/>
                    <a:pt x="447" y="1777"/>
                    <a:pt x="388" y="1482"/>
                  </a:cubicBezTo>
                  <a:cubicBezTo>
                    <a:pt x="342" y="1277"/>
                    <a:pt x="457" y="1026"/>
                    <a:pt x="639" y="866"/>
                  </a:cubicBezTo>
                  <a:cubicBezTo>
                    <a:pt x="639" y="889"/>
                    <a:pt x="639" y="911"/>
                    <a:pt x="639" y="911"/>
                  </a:cubicBezTo>
                  <a:cubicBezTo>
                    <a:pt x="677" y="997"/>
                    <a:pt x="748" y="1035"/>
                    <a:pt x="813" y="1035"/>
                  </a:cubicBezTo>
                  <a:cubicBezTo>
                    <a:pt x="904" y="1035"/>
                    <a:pt x="985" y="962"/>
                    <a:pt x="959" y="843"/>
                  </a:cubicBezTo>
                  <a:cubicBezTo>
                    <a:pt x="959" y="797"/>
                    <a:pt x="959" y="774"/>
                    <a:pt x="959" y="752"/>
                  </a:cubicBezTo>
                  <a:cubicBezTo>
                    <a:pt x="1004" y="752"/>
                    <a:pt x="1073" y="774"/>
                    <a:pt x="1119" y="797"/>
                  </a:cubicBezTo>
                  <a:cubicBezTo>
                    <a:pt x="1132" y="803"/>
                    <a:pt x="1146" y="805"/>
                    <a:pt x="1159" y="805"/>
                  </a:cubicBezTo>
                  <a:cubicBezTo>
                    <a:pt x="1252" y="805"/>
                    <a:pt x="1310" y="675"/>
                    <a:pt x="1210" y="615"/>
                  </a:cubicBezTo>
                  <a:cubicBezTo>
                    <a:pt x="1141" y="569"/>
                    <a:pt x="1096" y="546"/>
                    <a:pt x="1027" y="523"/>
                  </a:cubicBezTo>
                  <a:cubicBezTo>
                    <a:pt x="1109" y="410"/>
                    <a:pt x="1252" y="353"/>
                    <a:pt x="1400" y="353"/>
                  </a:cubicBezTo>
                  <a:close/>
                  <a:moveTo>
                    <a:pt x="1466" y="1"/>
                  </a:moveTo>
                  <a:cubicBezTo>
                    <a:pt x="1091" y="1"/>
                    <a:pt x="694" y="226"/>
                    <a:pt x="616" y="569"/>
                  </a:cubicBezTo>
                  <a:cubicBezTo>
                    <a:pt x="274" y="706"/>
                    <a:pt x="0" y="1117"/>
                    <a:pt x="46" y="1505"/>
                  </a:cubicBezTo>
                  <a:cubicBezTo>
                    <a:pt x="105" y="2011"/>
                    <a:pt x="543" y="2225"/>
                    <a:pt x="992" y="2225"/>
                  </a:cubicBezTo>
                  <a:cubicBezTo>
                    <a:pt x="1232" y="2225"/>
                    <a:pt x="1475" y="2164"/>
                    <a:pt x="1666" y="2053"/>
                  </a:cubicBezTo>
                  <a:cubicBezTo>
                    <a:pt x="2305" y="1687"/>
                    <a:pt x="2557" y="660"/>
                    <a:pt x="1940" y="158"/>
                  </a:cubicBezTo>
                  <a:cubicBezTo>
                    <a:pt x="1810" y="49"/>
                    <a:pt x="1640" y="1"/>
                    <a:pt x="1466"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7;p36"/>
            <p:cNvSpPr/>
            <p:nvPr/>
          </p:nvSpPr>
          <p:spPr>
            <a:xfrm>
              <a:off x="4964100" y="2353725"/>
              <a:ext cx="108425" cy="102300"/>
            </a:xfrm>
            <a:custGeom>
              <a:avLst/>
              <a:gdLst/>
              <a:ahLst/>
              <a:cxnLst/>
              <a:rect l="l" t="t" r="r" b="b"/>
              <a:pathLst>
                <a:path w="4337" h="4092" extrusionOk="0">
                  <a:moveTo>
                    <a:pt x="1957" y="0"/>
                  </a:moveTo>
                  <a:cubicBezTo>
                    <a:pt x="1608" y="0"/>
                    <a:pt x="1252" y="85"/>
                    <a:pt x="913" y="259"/>
                  </a:cubicBezTo>
                  <a:cubicBezTo>
                    <a:pt x="480" y="510"/>
                    <a:pt x="183" y="966"/>
                    <a:pt x="91" y="1446"/>
                  </a:cubicBezTo>
                  <a:cubicBezTo>
                    <a:pt x="46" y="1628"/>
                    <a:pt x="0" y="1811"/>
                    <a:pt x="0" y="1994"/>
                  </a:cubicBezTo>
                  <a:cubicBezTo>
                    <a:pt x="23" y="2541"/>
                    <a:pt x="251" y="3066"/>
                    <a:pt x="639" y="3454"/>
                  </a:cubicBezTo>
                  <a:cubicBezTo>
                    <a:pt x="1053" y="3868"/>
                    <a:pt x="1605" y="4091"/>
                    <a:pt x="2160" y="4091"/>
                  </a:cubicBezTo>
                  <a:cubicBezTo>
                    <a:pt x="2585" y="4091"/>
                    <a:pt x="3012" y="3960"/>
                    <a:pt x="3378" y="3683"/>
                  </a:cubicBezTo>
                  <a:cubicBezTo>
                    <a:pt x="4314" y="2929"/>
                    <a:pt x="4337" y="1491"/>
                    <a:pt x="3492" y="647"/>
                  </a:cubicBezTo>
                  <a:cubicBezTo>
                    <a:pt x="3069" y="223"/>
                    <a:pt x="2523" y="0"/>
                    <a:pt x="1957" y="0"/>
                  </a:cubicBezTo>
                  <a:close/>
                </a:path>
              </a:pathLst>
            </a:custGeom>
            <a:solidFill>
              <a:srgbClr val="F49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8;p36"/>
            <p:cNvSpPr/>
            <p:nvPr/>
          </p:nvSpPr>
          <p:spPr>
            <a:xfrm>
              <a:off x="5590075" y="2301650"/>
              <a:ext cx="127850" cy="125775"/>
            </a:xfrm>
            <a:custGeom>
              <a:avLst/>
              <a:gdLst/>
              <a:ahLst/>
              <a:cxnLst/>
              <a:rect l="l" t="t" r="r" b="b"/>
              <a:pathLst>
                <a:path w="5114" h="5031" extrusionOk="0">
                  <a:moveTo>
                    <a:pt x="2657" y="1"/>
                  </a:moveTo>
                  <a:cubicBezTo>
                    <a:pt x="1886" y="1"/>
                    <a:pt x="1111" y="339"/>
                    <a:pt x="617" y="972"/>
                  </a:cubicBezTo>
                  <a:cubicBezTo>
                    <a:pt x="115" y="1634"/>
                    <a:pt x="1" y="2433"/>
                    <a:pt x="229" y="3209"/>
                  </a:cubicBezTo>
                  <a:cubicBezTo>
                    <a:pt x="503" y="4099"/>
                    <a:pt x="1119" y="4853"/>
                    <a:pt x="2100" y="4875"/>
                  </a:cubicBezTo>
                  <a:cubicBezTo>
                    <a:pt x="2116" y="4883"/>
                    <a:pt x="2133" y="4886"/>
                    <a:pt x="2152" y="4886"/>
                  </a:cubicBezTo>
                  <a:cubicBezTo>
                    <a:pt x="2189" y="4886"/>
                    <a:pt x="2230" y="4875"/>
                    <a:pt x="2260" y="4875"/>
                  </a:cubicBezTo>
                  <a:cubicBezTo>
                    <a:pt x="2516" y="4975"/>
                    <a:pt x="2781" y="5030"/>
                    <a:pt x="3043" y="5030"/>
                  </a:cubicBezTo>
                  <a:cubicBezTo>
                    <a:pt x="3202" y="5030"/>
                    <a:pt x="3361" y="5010"/>
                    <a:pt x="3516" y="4967"/>
                  </a:cubicBezTo>
                  <a:cubicBezTo>
                    <a:pt x="4223" y="4784"/>
                    <a:pt x="4725" y="4213"/>
                    <a:pt x="4931" y="3529"/>
                  </a:cubicBezTo>
                  <a:cubicBezTo>
                    <a:pt x="4999" y="3255"/>
                    <a:pt x="5022" y="2935"/>
                    <a:pt x="4999" y="2616"/>
                  </a:cubicBezTo>
                  <a:cubicBezTo>
                    <a:pt x="5113" y="1931"/>
                    <a:pt x="4931" y="1223"/>
                    <a:pt x="4360" y="676"/>
                  </a:cubicBezTo>
                  <a:cubicBezTo>
                    <a:pt x="3893" y="218"/>
                    <a:pt x="3276" y="1"/>
                    <a:pt x="2657" y="1"/>
                  </a:cubicBezTo>
                  <a:close/>
                </a:path>
              </a:pathLst>
            </a:custGeom>
            <a:solidFill>
              <a:srgbClr val="F49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9;p36"/>
            <p:cNvSpPr/>
            <p:nvPr/>
          </p:nvSpPr>
          <p:spPr>
            <a:xfrm>
              <a:off x="5250175" y="2162000"/>
              <a:ext cx="91125" cy="338750"/>
            </a:xfrm>
            <a:custGeom>
              <a:avLst/>
              <a:gdLst/>
              <a:ahLst/>
              <a:cxnLst/>
              <a:rect l="l" t="t" r="r" b="b"/>
              <a:pathLst>
                <a:path w="3645" h="13550" extrusionOk="0">
                  <a:moveTo>
                    <a:pt x="3161" y="1"/>
                  </a:moveTo>
                  <a:cubicBezTo>
                    <a:pt x="3122" y="1"/>
                    <a:pt x="3084" y="24"/>
                    <a:pt x="3074" y="76"/>
                  </a:cubicBezTo>
                  <a:cubicBezTo>
                    <a:pt x="2458" y="3477"/>
                    <a:pt x="2481" y="6992"/>
                    <a:pt x="2869" y="10439"/>
                  </a:cubicBezTo>
                  <a:cubicBezTo>
                    <a:pt x="2564" y="10154"/>
                    <a:pt x="2188" y="10026"/>
                    <a:pt x="1811" y="10026"/>
                  </a:cubicBezTo>
                  <a:cubicBezTo>
                    <a:pt x="918" y="10026"/>
                    <a:pt x="15" y="10742"/>
                    <a:pt x="15" y="11785"/>
                  </a:cubicBezTo>
                  <a:cubicBezTo>
                    <a:pt x="0" y="13009"/>
                    <a:pt x="1014" y="13549"/>
                    <a:pt x="2067" y="13549"/>
                  </a:cubicBezTo>
                  <a:cubicBezTo>
                    <a:pt x="2566" y="13549"/>
                    <a:pt x="3074" y="13428"/>
                    <a:pt x="3485" y="13200"/>
                  </a:cubicBezTo>
                  <a:cubicBezTo>
                    <a:pt x="3644" y="13121"/>
                    <a:pt x="3543" y="12937"/>
                    <a:pt x="3393" y="12937"/>
                  </a:cubicBezTo>
                  <a:cubicBezTo>
                    <a:pt x="3371" y="12937"/>
                    <a:pt x="3348" y="12941"/>
                    <a:pt x="3325" y="12949"/>
                  </a:cubicBezTo>
                  <a:cubicBezTo>
                    <a:pt x="2970" y="13101"/>
                    <a:pt x="2516" y="13203"/>
                    <a:pt x="2073" y="13203"/>
                  </a:cubicBezTo>
                  <a:cubicBezTo>
                    <a:pt x="1320" y="13203"/>
                    <a:pt x="601" y="12908"/>
                    <a:pt x="472" y="12059"/>
                  </a:cubicBezTo>
                  <a:cubicBezTo>
                    <a:pt x="320" y="11069"/>
                    <a:pt x="1022" y="10515"/>
                    <a:pt x="1798" y="10515"/>
                  </a:cubicBezTo>
                  <a:cubicBezTo>
                    <a:pt x="2184" y="10515"/>
                    <a:pt x="2588" y="10652"/>
                    <a:pt x="2914" y="10941"/>
                  </a:cubicBezTo>
                  <a:cubicBezTo>
                    <a:pt x="2950" y="10968"/>
                    <a:pt x="2990" y="10981"/>
                    <a:pt x="3026" y="10981"/>
                  </a:cubicBezTo>
                  <a:cubicBezTo>
                    <a:pt x="3081" y="10981"/>
                    <a:pt x="3129" y="10950"/>
                    <a:pt x="3143" y="10895"/>
                  </a:cubicBezTo>
                  <a:cubicBezTo>
                    <a:pt x="3257" y="10895"/>
                    <a:pt x="3348" y="10827"/>
                    <a:pt x="3325" y="10690"/>
                  </a:cubicBezTo>
                  <a:cubicBezTo>
                    <a:pt x="3006" y="7129"/>
                    <a:pt x="3074" y="3659"/>
                    <a:pt x="3257" y="99"/>
                  </a:cubicBezTo>
                  <a:cubicBezTo>
                    <a:pt x="3257" y="36"/>
                    <a:pt x="3208" y="1"/>
                    <a:pt x="3161"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p36"/>
            <p:cNvSpPr/>
            <p:nvPr/>
          </p:nvSpPr>
          <p:spPr>
            <a:xfrm>
              <a:off x="5198625" y="2561475"/>
              <a:ext cx="252350" cy="61925"/>
            </a:xfrm>
            <a:custGeom>
              <a:avLst/>
              <a:gdLst/>
              <a:ahLst/>
              <a:cxnLst/>
              <a:rect l="l" t="t" r="r" b="b"/>
              <a:pathLst>
                <a:path w="10094" h="2477" extrusionOk="0">
                  <a:moveTo>
                    <a:pt x="9808" y="1"/>
                  </a:moveTo>
                  <a:cubicBezTo>
                    <a:pt x="9765" y="1"/>
                    <a:pt x="9719" y="16"/>
                    <a:pt x="9678" y="52"/>
                  </a:cubicBezTo>
                  <a:cubicBezTo>
                    <a:pt x="8162" y="1473"/>
                    <a:pt x="6495" y="2075"/>
                    <a:pt x="4777" y="2075"/>
                  </a:cubicBezTo>
                  <a:cubicBezTo>
                    <a:pt x="3211" y="2075"/>
                    <a:pt x="1601" y="1575"/>
                    <a:pt x="23" y="737"/>
                  </a:cubicBezTo>
                  <a:lnTo>
                    <a:pt x="0" y="737"/>
                  </a:lnTo>
                  <a:cubicBezTo>
                    <a:pt x="1494" y="1879"/>
                    <a:pt x="3194" y="2477"/>
                    <a:pt x="4874" y="2477"/>
                  </a:cubicBezTo>
                  <a:cubicBezTo>
                    <a:pt x="6685" y="2477"/>
                    <a:pt x="8472" y="1782"/>
                    <a:pt x="9952" y="326"/>
                  </a:cubicBezTo>
                  <a:cubicBezTo>
                    <a:pt x="10094" y="184"/>
                    <a:pt x="9961" y="1"/>
                    <a:pt x="9808"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257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title"/>
          </p:nvPr>
        </p:nvSpPr>
        <p:spPr>
          <a:xfrm>
            <a:off x="3755592" y="1559468"/>
            <a:ext cx="4679700" cy="25249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YÊU CẦU CỦA VIỆC TÓM TẮT BẰNG SƠ ĐỒ NỘI DUNG</a:t>
            </a:r>
            <a:endParaRPr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54" name="Google Shape;354;p37"/>
          <p:cNvSpPr txBox="1">
            <a:spLocks noGrp="1"/>
          </p:cNvSpPr>
          <p:nvPr>
            <p:ph type="title" idx="2"/>
          </p:nvPr>
        </p:nvSpPr>
        <p:spPr>
          <a:xfrm>
            <a:off x="3755592" y="729068"/>
            <a:ext cx="4679700" cy="67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endParaRPr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355" name="Google Shape;355;p37"/>
          <p:cNvGrpSpPr/>
          <p:nvPr/>
        </p:nvGrpSpPr>
        <p:grpSpPr>
          <a:xfrm>
            <a:off x="685800" y="1270045"/>
            <a:ext cx="3175200" cy="2603403"/>
            <a:chOff x="454475" y="1372345"/>
            <a:chExt cx="3175200" cy="2603403"/>
          </a:xfrm>
        </p:grpSpPr>
        <p:sp>
          <p:nvSpPr>
            <p:cNvPr id="356" name="Google Shape;356;p37"/>
            <p:cNvSpPr/>
            <p:nvPr/>
          </p:nvSpPr>
          <p:spPr>
            <a:xfrm>
              <a:off x="454475" y="3439948"/>
              <a:ext cx="3175200" cy="5358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57" name="Google Shape;357;p37"/>
            <p:cNvGrpSpPr/>
            <p:nvPr/>
          </p:nvGrpSpPr>
          <p:grpSpPr>
            <a:xfrm flipH="1">
              <a:off x="685794" y="1372345"/>
              <a:ext cx="2491639" cy="2398814"/>
              <a:chOff x="1478200" y="3316450"/>
              <a:chExt cx="1560200" cy="1502075"/>
            </a:xfrm>
          </p:grpSpPr>
          <p:sp>
            <p:nvSpPr>
              <p:cNvPr id="358" name="Google Shape;358;p37"/>
              <p:cNvSpPr/>
              <p:nvPr/>
            </p:nvSpPr>
            <p:spPr>
              <a:xfrm>
                <a:off x="1735100" y="3817675"/>
                <a:ext cx="310800" cy="348425"/>
              </a:xfrm>
              <a:custGeom>
                <a:avLst/>
                <a:gdLst/>
                <a:ahLst/>
                <a:cxnLst/>
                <a:rect l="l" t="t" r="r" b="b"/>
                <a:pathLst>
                  <a:path w="12432" h="13937" extrusionOk="0">
                    <a:moveTo>
                      <a:pt x="9110" y="1"/>
                    </a:moveTo>
                    <a:cubicBezTo>
                      <a:pt x="9006" y="1"/>
                      <a:pt x="8902" y="8"/>
                      <a:pt x="8798" y="27"/>
                    </a:cubicBezTo>
                    <a:cubicBezTo>
                      <a:pt x="8071" y="127"/>
                      <a:pt x="7494" y="678"/>
                      <a:pt x="7018" y="1255"/>
                    </a:cubicBezTo>
                    <a:cubicBezTo>
                      <a:pt x="5339" y="3285"/>
                      <a:pt x="4336" y="5816"/>
                      <a:pt x="2732" y="7922"/>
                    </a:cubicBezTo>
                    <a:cubicBezTo>
                      <a:pt x="2056" y="8849"/>
                      <a:pt x="1153" y="9726"/>
                      <a:pt x="1" y="9801"/>
                    </a:cubicBezTo>
                    <a:lnTo>
                      <a:pt x="4211" y="13937"/>
                    </a:lnTo>
                    <a:cubicBezTo>
                      <a:pt x="6667" y="13686"/>
                      <a:pt x="8873" y="12057"/>
                      <a:pt x="10201" y="9977"/>
                    </a:cubicBezTo>
                    <a:cubicBezTo>
                      <a:pt x="11555" y="7922"/>
                      <a:pt x="12156" y="5440"/>
                      <a:pt x="12357" y="2959"/>
                    </a:cubicBezTo>
                    <a:cubicBezTo>
                      <a:pt x="12407" y="2408"/>
                      <a:pt x="12432" y="1806"/>
                      <a:pt x="12156" y="1305"/>
                    </a:cubicBezTo>
                    <a:cubicBezTo>
                      <a:pt x="11755" y="603"/>
                      <a:pt x="10878" y="353"/>
                      <a:pt x="10076" y="152"/>
                    </a:cubicBezTo>
                    <a:cubicBezTo>
                      <a:pt x="9754" y="76"/>
                      <a:pt x="9432" y="1"/>
                      <a:pt x="9110" y="1"/>
                    </a:cubicBezTo>
                    <a:close/>
                  </a:path>
                </a:pathLst>
              </a:custGeom>
              <a:solidFill>
                <a:srgbClr val="9FA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9" name="Google Shape;359;p37"/>
              <p:cNvSpPr/>
              <p:nvPr/>
            </p:nvSpPr>
            <p:spPr>
              <a:xfrm>
                <a:off x="2386725" y="3672725"/>
                <a:ext cx="107175" cy="129975"/>
              </a:xfrm>
              <a:custGeom>
                <a:avLst/>
                <a:gdLst/>
                <a:ahLst/>
                <a:cxnLst/>
                <a:rect l="l" t="t" r="r" b="b"/>
                <a:pathLst>
                  <a:path w="4287" h="5199" extrusionOk="0">
                    <a:moveTo>
                      <a:pt x="867" y="1"/>
                    </a:moveTo>
                    <a:cubicBezTo>
                      <a:pt x="577" y="1"/>
                      <a:pt x="288" y="12"/>
                      <a:pt x="1" y="35"/>
                    </a:cubicBezTo>
                    <a:lnTo>
                      <a:pt x="1229" y="5198"/>
                    </a:lnTo>
                    <a:cubicBezTo>
                      <a:pt x="1605" y="4672"/>
                      <a:pt x="2181" y="4296"/>
                      <a:pt x="2683" y="3870"/>
                    </a:cubicBezTo>
                    <a:cubicBezTo>
                      <a:pt x="3134" y="3444"/>
                      <a:pt x="3535" y="2943"/>
                      <a:pt x="3835" y="2391"/>
                    </a:cubicBezTo>
                    <a:cubicBezTo>
                      <a:pt x="4111" y="1890"/>
                      <a:pt x="4287" y="1213"/>
                      <a:pt x="3961" y="737"/>
                    </a:cubicBezTo>
                    <a:cubicBezTo>
                      <a:pt x="3710" y="386"/>
                      <a:pt x="3234" y="261"/>
                      <a:pt x="2783" y="161"/>
                    </a:cubicBezTo>
                    <a:cubicBezTo>
                      <a:pt x="2160" y="57"/>
                      <a:pt x="1513" y="1"/>
                      <a:pt x="867"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 name="Google Shape;360;p37"/>
              <p:cNvSpPr/>
              <p:nvPr/>
            </p:nvSpPr>
            <p:spPr>
              <a:xfrm>
                <a:off x="2416175" y="3839225"/>
                <a:ext cx="113450" cy="145175"/>
              </a:xfrm>
              <a:custGeom>
                <a:avLst/>
                <a:gdLst/>
                <a:ahLst/>
                <a:cxnLst/>
                <a:rect l="l" t="t" r="r" b="b"/>
                <a:pathLst>
                  <a:path w="4538" h="5807" extrusionOk="0">
                    <a:moveTo>
                      <a:pt x="531" y="0"/>
                    </a:moveTo>
                    <a:cubicBezTo>
                      <a:pt x="354" y="0"/>
                      <a:pt x="178" y="6"/>
                      <a:pt x="1" y="17"/>
                    </a:cubicBezTo>
                    <a:lnTo>
                      <a:pt x="1354" y="5806"/>
                    </a:lnTo>
                    <a:cubicBezTo>
                      <a:pt x="1881" y="5305"/>
                      <a:pt x="2407" y="4804"/>
                      <a:pt x="2958" y="4328"/>
                    </a:cubicBezTo>
                    <a:cubicBezTo>
                      <a:pt x="3560" y="3751"/>
                      <a:pt x="4211" y="3125"/>
                      <a:pt x="4412" y="2323"/>
                    </a:cubicBezTo>
                    <a:cubicBezTo>
                      <a:pt x="4537" y="1821"/>
                      <a:pt x="4462" y="1245"/>
                      <a:pt x="4086" y="894"/>
                    </a:cubicBezTo>
                    <a:cubicBezTo>
                      <a:pt x="3911" y="719"/>
                      <a:pt x="3685" y="618"/>
                      <a:pt x="3459" y="543"/>
                    </a:cubicBezTo>
                    <a:cubicBezTo>
                      <a:pt x="2522" y="181"/>
                      <a:pt x="1530" y="0"/>
                      <a:pt x="531"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 name="Google Shape;361;p37"/>
              <p:cNvSpPr/>
              <p:nvPr/>
            </p:nvSpPr>
            <p:spPr>
              <a:xfrm>
                <a:off x="2429975" y="4047075"/>
                <a:ext cx="111550" cy="144100"/>
              </a:xfrm>
              <a:custGeom>
                <a:avLst/>
                <a:gdLst/>
                <a:ahLst/>
                <a:cxnLst/>
                <a:rect l="l" t="t" r="r" b="b"/>
                <a:pathLst>
                  <a:path w="4462" h="5764" extrusionOk="0">
                    <a:moveTo>
                      <a:pt x="1304" y="0"/>
                    </a:moveTo>
                    <a:cubicBezTo>
                      <a:pt x="867" y="0"/>
                      <a:pt x="429" y="40"/>
                      <a:pt x="0" y="124"/>
                    </a:cubicBezTo>
                    <a:lnTo>
                      <a:pt x="1203" y="5763"/>
                    </a:lnTo>
                    <a:cubicBezTo>
                      <a:pt x="2055" y="5137"/>
                      <a:pt x="2832" y="4385"/>
                      <a:pt x="3509" y="3558"/>
                    </a:cubicBezTo>
                    <a:cubicBezTo>
                      <a:pt x="3885" y="3132"/>
                      <a:pt x="4211" y="2655"/>
                      <a:pt x="4336" y="2079"/>
                    </a:cubicBezTo>
                    <a:cubicBezTo>
                      <a:pt x="4461" y="1528"/>
                      <a:pt x="4336" y="876"/>
                      <a:pt x="3885" y="550"/>
                    </a:cubicBezTo>
                    <a:cubicBezTo>
                      <a:pt x="3659" y="375"/>
                      <a:pt x="3384" y="274"/>
                      <a:pt x="3108" y="224"/>
                    </a:cubicBezTo>
                    <a:cubicBezTo>
                      <a:pt x="2524" y="78"/>
                      <a:pt x="1914" y="0"/>
                      <a:pt x="1304"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 name="Google Shape;362;p37"/>
              <p:cNvSpPr/>
              <p:nvPr/>
            </p:nvSpPr>
            <p:spPr>
              <a:xfrm>
                <a:off x="2465050" y="4230975"/>
                <a:ext cx="133500" cy="119350"/>
              </a:xfrm>
              <a:custGeom>
                <a:avLst/>
                <a:gdLst/>
                <a:ahLst/>
                <a:cxnLst/>
                <a:rect l="l" t="t" r="r" b="b"/>
                <a:pathLst>
                  <a:path w="5340" h="4774" extrusionOk="0">
                    <a:moveTo>
                      <a:pt x="3990" y="0"/>
                    </a:moveTo>
                    <a:cubicBezTo>
                      <a:pt x="3818" y="0"/>
                      <a:pt x="3645" y="15"/>
                      <a:pt x="3484" y="36"/>
                    </a:cubicBezTo>
                    <a:cubicBezTo>
                      <a:pt x="2281" y="237"/>
                      <a:pt x="1103" y="588"/>
                      <a:pt x="1" y="1114"/>
                    </a:cubicBezTo>
                    <a:lnTo>
                      <a:pt x="3961" y="4773"/>
                    </a:lnTo>
                    <a:cubicBezTo>
                      <a:pt x="4462" y="3796"/>
                      <a:pt x="4863" y="2768"/>
                      <a:pt x="5139" y="1715"/>
                    </a:cubicBezTo>
                    <a:cubicBezTo>
                      <a:pt x="5264" y="1289"/>
                      <a:pt x="5339" y="838"/>
                      <a:pt x="5114" y="462"/>
                    </a:cubicBezTo>
                    <a:cubicBezTo>
                      <a:pt x="4879" y="101"/>
                      <a:pt x="4435" y="0"/>
                      <a:pt x="3990"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 name="Google Shape;363;p37"/>
              <p:cNvSpPr/>
              <p:nvPr/>
            </p:nvSpPr>
            <p:spPr>
              <a:xfrm>
                <a:off x="2396750" y="3616550"/>
                <a:ext cx="335250" cy="678000"/>
              </a:xfrm>
              <a:custGeom>
                <a:avLst/>
                <a:gdLst/>
                <a:ahLst/>
                <a:cxnLst/>
                <a:rect l="l" t="t" r="r" b="b"/>
                <a:pathLst>
                  <a:path w="13410" h="27120" extrusionOk="0">
                    <a:moveTo>
                      <a:pt x="3356" y="1"/>
                    </a:moveTo>
                    <a:cubicBezTo>
                      <a:pt x="2143" y="1"/>
                      <a:pt x="945" y="357"/>
                      <a:pt x="1" y="1129"/>
                    </a:cubicBezTo>
                    <a:lnTo>
                      <a:pt x="1830" y="27120"/>
                    </a:lnTo>
                    <a:cubicBezTo>
                      <a:pt x="3535" y="27120"/>
                      <a:pt x="5239" y="27120"/>
                      <a:pt x="6893" y="26744"/>
                    </a:cubicBezTo>
                    <a:cubicBezTo>
                      <a:pt x="8522" y="26343"/>
                      <a:pt x="10126" y="25516"/>
                      <a:pt x="11129" y="24137"/>
                    </a:cubicBezTo>
                    <a:cubicBezTo>
                      <a:pt x="13409" y="20929"/>
                      <a:pt x="13109" y="16819"/>
                      <a:pt x="12683" y="13134"/>
                    </a:cubicBezTo>
                    <a:cubicBezTo>
                      <a:pt x="12357" y="10327"/>
                      <a:pt x="11530" y="7646"/>
                      <a:pt x="10327" y="5114"/>
                    </a:cubicBezTo>
                    <a:cubicBezTo>
                      <a:pt x="9399" y="3210"/>
                      <a:pt x="7946" y="1455"/>
                      <a:pt x="6016" y="578"/>
                    </a:cubicBezTo>
                    <a:cubicBezTo>
                      <a:pt x="5188" y="202"/>
                      <a:pt x="4268" y="1"/>
                      <a:pt x="3356"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 name="Google Shape;364;p37"/>
              <p:cNvSpPr/>
              <p:nvPr/>
            </p:nvSpPr>
            <p:spPr>
              <a:xfrm>
                <a:off x="2314050" y="3493150"/>
                <a:ext cx="112800" cy="149150"/>
              </a:xfrm>
              <a:custGeom>
                <a:avLst/>
                <a:gdLst/>
                <a:ahLst/>
                <a:cxnLst/>
                <a:rect l="l" t="t" r="r" b="b"/>
                <a:pathLst>
                  <a:path w="4512" h="5966" extrusionOk="0">
                    <a:moveTo>
                      <a:pt x="3058" y="0"/>
                    </a:moveTo>
                    <a:cubicBezTo>
                      <a:pt x="2031" y="0"/>
                      <a:pt x="978" y="176"/>
                      <a:pt x="1" y="501"/>
                    </a:cubicBezTo>
                    <a:lnTo>
                      <a:pt x="2707" y="5965"/>
                    </a:lnTo>
                    <a:cubicBezTo>
                      <a:pt x="3585" y="4662"/>
                      <a:pt x="4161" y="3158"/>
                      <a:pt x="4412" y="1604"/>
                    </a:cubicBezTo>
                    <a:cubicBezTo>
                      <a:pt x="4487" y="1178"/>
                      <a:pt x="4512" y="677"/>
                      <a:pt x="4236" y="351"/>
                    </a:cubicBezTo>
                    <a:cubicBezTo>
                      <a:pt x="3961" y="50"/>
                      <a:pt x="3484" y="0"/>
                      <a:pt x="3058"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 name="Google Shape;365;p37"/>
              <p:cNvSpPr/>
              <p:nvPr/>
            </p:nvSpPr>
            <p:spPr>
              <a:xfrm>
                <a:off x="2656775" y="4269425"/>
                <a:ext cx="142275" cy="104700"/>
              </a:xfrm>
              <a:custGeom>
                <a:avLst/>
                <a:gdLst/>
                <a:ahLst/>
                <a:cxnLst/>
                <a:rect l="l" t="t" r="r" b="b"/>
                <a:pathLst>
                  <a:path w="5691" h="4188" extrusionOk="0">
                    <a:moveTo>
                      <a:pt x="2630" y="1"/>
                    </a:moveTo>
                    <a:cubicBezTo>
                      <a:pt x="2614" y="1"/>
                      <a:pt x="2598" y="1"/>
                      <a:pt x="2582" y="2"/>
                    </a:cubicBezTo>
                    <a:cubicBezTo>
                      <a:pt x="2081" y="52"/>
                      <a:pt x="1680" y="453"/>
                      <a:pt x="1404" y="854"/>
                    </a:cubicBezTo>
                    <a:cubicBezTo>
                      <a:pt x="678" y="1832"/>
                      <a:pt x="201" y="2984"/>
                      <a:pt x="1" y="4187"/>
                    </a:cubicBezTo>
                    <a:lnTo>
                      <a:pt x="5690" y="3085"/>
                    </a:lnTo>
                    <a:cubicBezTo>
                      <a:pt x="5214" y="2233"/>
                      <a:pt x="4612" y="1431"/>
                      <a:pt x="3911" y="704"/>
                    </a:cubicBezTo>
                    <a:cubicBezTo>
                      <a:pt x="3571" y="364"/>
                      <a:pt x="3114" y="1"/>
                      <a:pt x="2630"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6" name="Google Shape;366;p37"/>
              <p:cNvSpPr/>
              <p:nvPr/>
            </p:nvSpPr>
            <p:spPr>
              <a:xfrm>
                <a:off x="2406775" y="3720600"/>
                <a:ext cx="237500" cy="77075"/>
              </a:xfrm>
              <a:custGeom>
                <a:avLst/>
                <a:gdLst/>
                <a:ahLst/>
                <a:cxnLst/>
                <a:rect l="l" t="t" r="r" b="b"/>
                <a:pathLst>
                  <a:path w="9500" h="3083" extrusionOk="0">
                    <a:moveTo>
                      <a:pt x="9399" y="0"/>
                    </a:moveTo>
                    <a:cubicBezTo>
                      <a:pt x="6342" y="1178"/>
                      <a:pt x="3209" y="2155"/>
                      <a:pt x="1" y="2882"/>
                    </a:cubicBezTo>
                    <a:lnTo>
                      <a:pt x="26" y="3083"/>
                    </a:lnTo>
                    <a:cubicBezTo>
                      <a:pt x="3259" y="2356"/>
                      <a:pt x="6417" y="1378"/>
                      <a:pt x="9500" y="175"/>
                    </a:cubicBezTo>
                    <a:cubicBezTo>
                      <a:pt x="9475" y="125"/>
                      <a:pt x="9424" y="50"/>
                      <a:pt x="9399" y="0"/>
                    </a:cubicBezTo>
                    <a:close/>
                  </a:path>
                </a:pathLst>
              </a:custGeom>
              <a:solidFill>
                <a:srgbClr val="F9C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 name="Google Shape;367;p37"/>
              <p:cNvSpPr/>
              <p:nvPr/>
            </p:nvSpPr>
            <p:spPr>
              <a:xfrm>
                <a:off x="2431850" y="4079600"/>
                <a:ext cx="288250" cy="70850"/>
              </a:xfrm>
              <a:custGeom>
                <a:avLst/>
                <a:gdLst/>
                <a:ahLst/>
                <a:cxnLst/>
                <a:rect l="l" t="t" r="r" b="b"/>
                <a:pathLst>
                  <a:path w="11530" h="2834" extrusionOk="0">
                    <a:moveTo>
                      <a:pt x="11529" y="1"/>
                    </a:moveTo>
                    <a:cubicBezTo>
                      <a:pt x="7820" y="1354"/>
                      <a:pt x="3935" y="2232"/>
                      <a:pt x="0" y="2633"/>
                    </a:cubicBezTo>
                    <a:lnTo>
                      <a:pt x="25" y="2833"/>
                    </a:lnTo>
                    <a:cubicBezTo>
                      <a:pt x="3935" y="2432"/>
                      <a:pt x="7820" y="1555"/>
                      <a:pt x="11529" y="201"/>
                    </a:cubicBezTo>
                    <a:cubicBezTo>
                      <a:pt x="11529" y="126"/>
                      <a:pt x="11529" y="51"/>
                      <a:pt x="11529" y="1"/>
                    </a:cubicBezTo>
                    <a:close/>
                  </a:path>
                </a:pathLst>
              </a:custGeom>
              <a:solidFill>
                <a:srgbClr val="F9C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 name="Google Shape;368;p37"/>
              <p:cNvSpPr/>
              <p:nvPr/>
            </p:nvSpPr>
            <p:spPr>
              <a:xfrm>
                <a:off x="1806525" y="3414350"/>
                <a:ext cx="132875" cy="54375"/>
              </a:xfrm>
              <a:custGeom>
                <a:avLst/>
                <a:gdLst/>
                <a:ahLst/>
                <a:cxnLst/>
                <a:rect l="l" t="t" r="r" b="b"/>
                <a:pathLst>
                  <a:path w="5315" h="2175" extrusionOk="0">
                    <a:moveTo>
                      <a:pt x="221" y="0"/>
                    </a:moveTo>
                    <a:cubicBezTo>
                      <a:pt x="143" y="0"/>
                      <a:pt x="69" y="52"/>
                      <a:pt x="51" y="145"/>
                    </a:cubicBezTo>
                    <a:cubicBezTo>
                      <a:pt x="1" y="245"/>
                      <a:pt x="51" y="345"/>
                      <a:pt x="151" y="395"/>
                    </a:cubicBezTo>
                    <a:lnTo>
                      <a:pt x="5013" y="2175"/>
                    </a:lnTo>
                    <a:lnTo>
                      <a:pt x="5088" y="2175"/>
                    </a:lnTo>
                    <a:cubicBezTo>
                      <a:pt x="5164" y="2175"/>
                      <a:pt x="5239" y="2125"/>
                      <a:pt x="5289" y="2049"/>
                    </a:cubicBezTo>
                    <a:cubicBezTo>
                      <a:pt x="5314" y="1949"/>
                      <a:pt x="5264" y="1824"/>
                      <a:pt x="5164" y="1799"/>
                    </a:cubicBezTo>
                    <a:lnTo>
                      <a:pt x="301" y="19"/>
                    </a:lnTo>
                    <a:cubicBezTo>
                      <a:pt x="276" y="6"/>
                      <a:pt x="248" y="0"/>
                      <a:pt x="221"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 name="Google Shape;369;p37"/>
              <p:cNvSpPr/>
              <p:nvPr/>
            </p:nvSpPr>
            <p:spPr>
              <a:xfrm>
                <a:off x="1478200" y="3355650"/>
                <a:ext cx="1040150" cy="892425"/>
              </a:xfrm>
              <a:custGeom>
                <a:avLst/>
                <a:gdLst/>
                <a:ahLst/>
                <a:cxnLst/>
                <a:rect l="l" t="t" r="r" b="b"/>
                <a:pathLst>
                  <a:path w="41606" h="35697" extrusionOk="0">
                    <a:moveTo>
                      <a:pt x="29737" y="0"/>
                    </a:moveTo>
                    <a:cubicBezTo>
                      <a:pt x="29337" y="0"/>
                      <a:pt x="28939" y="77"/>
                      <a:pt x="28572" y="237"/>
                    </a:cubicBezTo>
                    <a:cubicBezTo>
                      <a:pt x="27319" y="738"/>
                      <a:pt x="26668" y="1966"/>
                      <a:pt x="26567" y="3270"/>
                    </a:cubicBezTo>
                    <a:cubicBezTo>
                      <a:pt x="25364" y="3295"/>
                      <a:pt x="24186" y="3595"/>
                      <a:pt x="22933" y="3646"/>
                    </a:cubicBezTo>
                    <a:cubicBezTo>
                      <a:pt x="22758" y="2944"/>
                      <a:pt x="22507" y="2267"/>
                      <a:pt x="22056" y="1716"/>
                    </a:cubicBezTo>
                    <a:cubicBezTo>
                      <a:pt x="21608" y="1221"/>
                      <a:pt x="20984" y="859"/>
                      <a:pt x="20307" y="859"/>
                    </a:cubicBezTo>
                    <a:cubicBezTo>
                      <a:pt x="20263" y="859"/>
                      <a:pt x="20220" y="861"/>
                      <a:pt x="20176" y="864"/>
                    </a:cubicBezTo>
                    <a:cubicBezTo>
                      <a:pt x="19650" y="914"/>
                      <a:pt x="19174" y="1214"/>
                      <a:pt x="18773" y="1515"/>
                    </a:cubicBezTo>
                    <a:cubicBezTo>
                      <a:pt x="18071" y="2042"/>
                      <a:pt x="17820" y="2693"/>
                      <a:pt x="17620" y="3470"/>
                    </a:cubicBezTo>
                    <a:cubicBezTo>
                      <a:pt x="17419" y="4272"/>
                      <a:pt x="17344" y="5074"/>
                      <a:pt x="17445" y="5876"/>
                    </a:cubicBezTo>
                    <a:cubicBezTo>
                      <a:pt x="15615" y="6402"/>
                      <a:pt x="13685" y="6678"/>
                      <a:pt x="11830" y="7054"/>
                    </a:cubicBezTo>
                    <a:cubicBezTo>
                      <a:pt x="11355" y="7154"/>
                      <a:pt x="5708" y="8404"/>
                      <a:pt x="5715" y="8457"/>
                    </a:cubicBezTo>
                    <a:lnTo>
                      <a:pt x="5715" y="8457"/>
                    </a:lnTo>
                    <a:cubicBezTo>
                      <a:pt x="5615" y="8132"/>
                      <a:pt x="5515" y="7756"/>
                      <a:pt x="5339" y="7455"/>
                    </a:cubicBezTo>
                    <a:cubicBezTo>
                      <a:pt x="5059" y="6995"/>
                      <a:pt x="4603" y="6726"/>
                      <a:pt x="4098" y="6726"/>
                    </a:cubicBezTo>
                    <a:cubicBezTo>
                      <a:pt x="3971" y="6726"/>
                      <a:pt x="3841" y="6743"/>
                      <a:pt x="3710" y="6778"/>
                    </a:cubicBezTo>
                    <a:cubicBezTo>
                      <a:pt x="3045" y="6951"/>
                      <a:pt x="2476" y="7923"/>
                      <a:pt x="2791" y="8599"/>
                    </a:cubicBezTo>
                    <a:lnTo>
                      <a:pt x="2791" y="8599"/>
                    </a:lnTo>
                    <a:cubicBezTo>
                      <a:pt x="2496" y="8009"/>
                      <a:pt x="1861" y="7179"/>
                      <a:pt x="1226" y="7179"/>
                    </a:cubicBezTo>
                    <a:cubicBezTo>
                      <a:pt x="969" y="7179"/>
                      <a:pt x="712" y="7314"/>
                      <a:pt x="477" y="7656"/>
                    </a:cubicBezTo>
                    <a:cubicBezTo>
                      <a:pt x="1" y="8332"/>
                      <a:pt x="51" y="9385"/>
                      <a:pt x="101" y="10187"/>
                    </a:cubicBezTo>
                    <a:cubicBezTo>
                      <a:pt x="176" y="11340"/>
                      <a:pt x="277" y="12518"/>
                      <a:pt x="577" y="13646"/>
                    </a:cubicBezTo>
                    <a:cubicBezTo>
                      <a:pt x="953" y="15200"/>
                      <a:pt x="1329" y="15951"/>
                      <a:pt x="3058" y="16202"/>
                    </a:cubicBezTo>
                    <a:cubicBezTo>
                      <a:pt x="5500" y="16546"/>
                      <a:pt x="7941" y="16701"/>
                      <a:pt x="10383" y="16701"/>
                    </a:cubicBezTo>
                    <a:cubicBezTo>
                      <a:pt x="13280" y="16701"/>
                      <a:pt x="16177" y="16483"/>
                      <a:pt x="19074" y="16102"/>
                    </a:cubicBezTo>
                    <a:lnTo>
                      <a:pt x="19074" y="16102"/>
                    </a:lnTo>
                    <a:cubicBezTo>
                      <a:pt x="18146" y="21390"/>
                      <a:pt x="17269" y="26829"/>
                      <a:pt x="17219" y="32192"/>
                    </a:cubicBezTo>
                    <a:cubicBezTo>
                      <a:pt x="17219" y="32368"/>
                      <a:pt x="17219" y="32543"/>
                      <a:pt x="17294" y="32693"/>
                    </a:cubicBezTo>
                    <a:cubicBezTo>
                      <a:pt x="17419" y="32969"/>
                      <a:pt x="17770" y="33094"/>
                      <a:pt x="18071" y="33195"/>
                    </a:cubicBezTo>
                    <a:cubicBezTo>
                      <a:pt x="20504" y="33877"/>
                      <a:pt x="23023" y="34108"/>
                      <a:pt x="25550" y="34108"/>
                    </a:cubicBezTo>
                    <a:cubicBezTo>
                      <a:pt x="26642" y="34108"/>
                      <a:pt x="27735" y="34065"/>
                      <a:pt x="28823" y="33997"/>
                    </a:cubicBezTo>
                    <a:cubicBezTo>
                      <a:pt x="30502" y="33896"/>
                      <a:pt x="32131" y="33796"/>
                      <a:pt x="33735" y="33345"/>
                    </a:cubicBezTo>
                    <a:cubicBezTo>
                      <a:pt x="33996" y="33274"/>
                      <a:pt x="34243" y="33242"/>
                      <a:pt x="34482" y="33242"/>
                    </a:cubicBezTo>
                    <a:cubicBezTo>
                      <a:pt x="35666" y="33242"/>
                      <a:pt x="36619" y="34031"/>
                      <a:pt x="37745" y="34698"/>
                    </a:cubicBezTo>
                    <a:cubicBezTo>
                      <a:pt x="38625" y="35234"/>
                      <a:pt x="39650" y="35696"/>
                      <a:pt x="40666" y="35696"/>
                    </a:cubicBezTo>
                    <a:cubicBezTo>
                      <a:pt x="40981" y="35696"/>
                      <a:pt x="41296" y="35652"/>
                      <a:pt x="41605" y="35550"/>
                    </a:cubicBezTo>
                    <a:cubicBezTo>
                      <a:pt x="40176" y="33545"/>
                      <a:pt x="39675" y="31064"/>
                      <a:pt x="39650" y="28633"/>
                    </a:cubicBezTo>
                    <a:cubicBezTo>
                      <a:pt x="39625" y="27480"/>
                      <a:pt x="39901" y="26302"/>
                      <a:pt x="39775" y="25175"/>
                    </a:cubicBezTo>
                    <a:cubicBezTo>
                      <a:pt x="39675" y="24122"/>
                      <a:pt x="39400" y="23069"/>
                      <a:pt x="39299" y="22017"/>
                    </a:cubicBezTo>
                    <a:cubicBezTo>
                      <a:pt x="38898" y="18533"/>
                      <a:pt x="38247" y="15074"/>
                      <a:pt x="37294" y="11691"/>
                    </a:cubicBezTo>
                    <a:cubicBezTo>
                      <a:pt x="36843" y="10062"/>
                      <a:pt x="36317" y="8433"/>
                      <a:pt x="35565" y="6929"/>
                    </a:cubicBezTo>
                    <a:cubicBezTo>
                      <a:pt x="35239" y="6277"/>
                      <a:pt x="34888" y="5626"/>
                      <a:pt x="34387" y="5099"/>
                    </a:cubicBezTo>
                    <a:cubicBezTo>
                      <a:pt x="34161" y="4874"/>
                      <a:pt x="32858" y="4072"/>
                      <a:pt x="32858" y="3821"/>
                    </a:cubicBezTo>
                    <a:cubicBezTo>
                      <a:pt x="32808" y="3069"/>
                      <a:pt x="32758" y="2292"/>
                      <a:pt x="32432" y="1615"/>
                    </a:cubicBezTo>
                    <a:cubicBezTo>
                      <a:pt x="31954" y="585"/>
                      <a:pt x="30840" y="0"/>
                      <a:pt x="29737" y="0"/>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 name="Google Shape;370;p37"/>
              <p:cNvSpPr/>
              <p:nvPr/>
            </p:nvSpPr>
            <p:spPr>
              <a:xfrm>
                <a:off x="1539600" y="4013225"/>
                <a:ext cx="1498800" cy="805300"/>
              </a:xfrm>
              <a:custGeom>
                <a:avLst/>
                <a:gdLst/>
                <a:ahLst/>
                <a:cxnLst/>
                <a:rect l="l" t="t" r="r" b="b"/>
                <a:pathLst>
                  <a:path w="59952" h="32212" extrusionOk="0">
                    <a:moveTo>
                      <a:pt x="57136" y="1"/>
                    </a:moveTo>
                    <a:cubicBezTo>
                      <a:pt x="56967" y="1"/>
                      <a:pt x="56786" y="56"/>
                      <a:pt x="56593" y="175"/>
                    </a:cubicBezTo>
                    <a:cubicBezTo>
                      <a:pt x="56117" y="476"/>
                      <a:pt x="56066" y="1127"/>
                      <a:pt x="56041" y="1679"/>
                    </a:cubicBezTo>
                    <a:cubicBezTo>
                      <a:pt x="55916" y="5463"/>
                      <a:pt x="54086" y="9949"/>
                      <a:pt x="50753" y="11929"/>
                    </a:cubicBezTo>
                    <a:cubicBezTo>
                      <a:pt x="49117" y="12892"/>
                      <a:pt x="47353" y="13433"/>
                      <a:pt x="45615" y="13433"/>
                    </a:cubicBezTo>
                    <a:cubicBezTo>
                      <a:pt x="43733" y="13433"/>
                      <a:pt x="41881" y="12798"/>
                      <a:pt x="40252" y="11378"/>
                    </a:cubicBezTo>
                    <a:cubicBezTo>
                      <a:pt x="39600" y="10852"/>
                      <a:pt x="36517" y="3608"/>
                      <a:pt x="37420" y="3333"/>
                    </a:cubicBezTo>
                    <a:lnTo>
                      <a:pt x="37420" y="3333"/>
                    </a:lnTo>
                    <a:cubicBezTo>
                      <a:pt x="33936" y="4360"/>
                      <a:pt x="30352" y="5112"/>
                      <a:pt x="26743" y="5588"/>
                    </a:cubicBezTo>
                    <a:cubicBezTo>
                      <a:pt x="26492" y="6967"/>
                      <a:pt x="26016" y="8044"/>
                      <a:pt x="25991" y="9448"/>
                    </a:cubicBezTo>
                    <a:cubicBezTo>
                      <a:pt x="25966" y="9874"/>
                      <a:pt x="25941" y="14310"/>
                      <a:pt x="25816" y="14335"/>
                    </a:cubicBezTo>
                    <a:cubicBezTo>
                      <a:pt x="24384" y="14829"/>
                      <a:pt x="8061" y="20254"/>
                      <a:pt x="7485" y="20254"/>
                    </a:cubicBezTo>
                    <a:cubicBezTo>
                      <a:pt x="7476" y="20254"/>
                      <a:pt x="7471" y="20253"/>
                      <a:pt x="7470" y="20250"/>
                    </a:cubicBezTo>
                    <a:cubicBezTo>
                      <a:pt x="6672" y="18122"/>
                      <a:pt x="4288" y="14899"/>
                      <a:pt x="1735" y="14899"/>
                    </a:cubicBezTo>
                    <a:cubicBezTo>
                      <a:pt x="1642" y="14899"/>
                      <a:pt x="1548" y="14903"/>
                      <a:pt x="1455" y="14912"/>
                    </a:cubicBezTo>
                    <a:cubicBezTo>
                      <a:pt x="602" y="17518"/>
                      <a:pt x="126" y="20476"/>
                      <a:pt x="51" y="23207"/>
                    </a:cubicBezTo>
                    <a:cubicBezTo>
                      <a:pt x="1" y="24661"/>
                      <a:pt x="101" y="26140"/>
                      <a:pt x="402" y="27543"/>
                    </a:cubicBezTo>
                    <a:cubicBezTo>
                      <a:pt x="477" y="27919"/>
                      <a:pt x="1054" y="30601"/>
                      <a:pt x="1430" y="30651"/>
                    </a:cubicBezTo>
                    <a:cubicBezTo>
                      <a:pt x="2940" y="30870"/>
                      <a:pt x="4456" y="30938"/>
                      <a:pt x="5975" y="30938"/>
                    </a:cubicBezTo>
                    <a:cubicBezTo>
                      <a:pt x="8420" y="30938"/>
                      <a:pt x="10873" y="30763"/>
                      <a:pt x="13328" y="30763"/>
                    </a:cubicBezTo>
                    <a:cubicBezTo>
                      <a:pt x="14232" y="30763"/>
                      <a:pt x="15137" y="30787"/>
                      <a:pt x="16041" y="30852"/>
                    </a:cubicBezTo>
                    <a:cubicBezTo>
                      <a:pt x="19475" y="31102"/>
                      <a:pt x="22883" y="31528"/>
                      <a:pt x="26317" y="31704"/>
                    </a:cubicBezTo>
                    <a:cubicBezTo>
                      <a:pt x="29199" y="31854"/>
                      <a:pt x="32131" y="32180"/>
                      <a:pt x="35039" y="32205"/>
                    </a:cubicBezTo>
                    <a:cubicBezTo>
                      <a:pt x="35252" y="32209"/>
                      <a:pt x="35465" y="32212"/>
                      <a:pt x="35678" y="32212"/>
                    </a:cubicBezTo>
                    <a:cubicBezTo>
                      <a:pt x="36668" y="32212"/>
                      <a:pt x="37658" y="32167"/>
                      <a:pt x="38648" y="32105"/>
                    </a:cubicBezTo>
                    <a:cubicBezTo>
                      <a:pt x="41705" y="31879"/>
                      <a:pt x="44813" y="31328"/>
                      <a:pt x="47670" y="30200"/>
                    </a:cubicBezTo>
                    <a:cubicBezTo>
                      <a:pt x="56543" y="26716"/>
                      <a:pt x="59951" y="16867"/>
                      <a:pt x="59550" y="7969"/>
                    </a:cubicBezTo>
                    <a:cubicBezTo>
                      <a:pt x="59504" y="6911"/>
                      <a:pt x="59036" y="1"/>
                      <a:pt x="57136" y="1"/>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 name="Google Shape;371;p37"/>
              <p:cNvSpPr/>
              <p:nvPr/>
            </p:nvSpPr>
            <p:spPr>
              <a:xfrm>
                <a:off x="1908650" y="3771625"/>
                <a:ext cx="435500" cy="436775"/>
              </a:xfrm>
              <a:custGeom>
                <a:avLst/>
                <a:gdLst/>
                <a:ahLst/>
                <a:cxnLst/>
                <a:rect l="l" t="t" r="r" b="b"/>
                <a:pathLst>
                  <a:path w="17420" h="17471" extrusionOk="0">
                    <a:moveTo>
                      <a:pt x="7978" y="0"/>
                    </a:moveTo>
                    <a:cubicBezTo>
                      <a:pt x="7808" y="0"/>
                      <a:pt x="7639" y="5"/>
                      <a:pt x="7470" y="14"/>
                    </a:cubicBezTo>
                    <a:cubicBezTo>
                      <a:pt x="5339" y="114"/>
                      <a:pt x="3284" y="866"/>
                      <a:pt x="1430" y="1944"/>
                    </a:cubicBezTo>
                    <a:cubicBezTo>
                      <a:pt x="678" y="6455"/>
                      <a:pt x="51" y="11017"/>
                      <a:pt x="1" y="15553"/>
                    </a:cubicBezTo>
                    <a:cubicBezTo>
                      <a:pt x="1" y="15729"/>
                      <a:pt x="1" y="15904"/>
                      <a:pt x="76" y="16054"/>
                    </a:cubicBezTo>
                    <a:cubicBezTo>
                      <a:pt x="201" y="16330"/>
                      <a:pt x="552" y="16455"/>
                      <a:pt x="853" y="16556"/>
                    </a:cubicBezTo>
                    <a:cubicBezTo>
                      <a:pt x="3305" y="17242"/>
                      <a:pt x="5835" y="17471"/>
                      <a:pt x="8383" y="17471"/>
                    </a:cubicBezTo>
                    <a:cubicBezTo>
                      <a:pt x="10861" y="17471"/>
                      <a:pt x="13357" y="17254"/>
                      <a:pt x="15816" y="17032"/>
                    </a:cubicBezTo>
                    <a:cubicBezTo>
                      <a:pt x="16342" y="16982"/>
                      <a:pt x="16893" y="16906"/>
                      <a:pt x="17420" y="16806"/>
                    </a:cubicBezTo>
                    <a:cubicBezTo>
                      <a:pt x="17369" y="13924"/>
                      <a:pt x="17094" y="11067"/>
                      <a:pt x="16567" y="8235"/>
                    </a:cubicBezTo>
                    <a:cubicBezTo>
                      <a:pt x="16242" y="6455"/>
                      <a:pt x="15816" y="4651"/>
                      <a:pt x="14763" y="3172"/>
                    </a:cubicBezTo>
                    <a:cubicBezTo>
                      <a:pt x="13234" y="1078"/>
                      <a:pt x="10578" y="0"/>
                      <a:pt x="7978" y="0"/>
                    </a:cubicBezTo>
                    <a:close/>
                  </a:path>
                </a:pathLst>
              </a:custGeom>
              <a:solidFill>
                <a:srgbClr val="DEE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 name="Google Shape;372;p37"/>
              <p:cNvSpPr/>
              <p:nvPr/>
            </p:nvSpPr>
            <p:spPr>
              <a:xfrm>
                <a:off x="1803400" y="3316450"/>
                <a:ext cx="266325" cy="266325"/>
              </a:xfrm>
              <a:custGeom>
                <a:avLst/>
                <a:gdLst/>
                <a:ahLst/>
                <a:cxnLst/>
                <a:rect l="l" t="t" r="r" b="b"/>
                <a:pathLst>
                  <a:path w="10653" h="10653" extrusionOk="0">
                    <a:moveTo>
                      <a:pt x="5339" y="376"/>
                    </a:moveTo>
                    <a:cubicBezTo>
                      <a:pt x="8046" y="376"/>
                      <a:pt x="10276" y="2607"/>
                      <a:pt x="10276" y="5314"/>
                    </a:cubicBezTo>
                    <a:cubicBezTo>
                      <a:pt x="10276" y="8046"/>
                      <a:pt x="8046" y="10251"/>
                      <a:pt x="5339" y="10251"/>
                    </a:cubicBezTo>
                    <a:cubicBezTo>
                      <a:pt x="2607" y="10251"/>
                      <a:pt x="401" y="8046"/>
                      <a:pt x="401" y="5314"/>
                    </a:cubicBezTo>
                    <a:cubicBezTo>
                      <a:pt x="401" y="2607"/>
                      <a:pt x="2607" y="376"/>
                      <a:pt x="5339" y="376"/>
                    </a:cubicBezTo>
                    <a:close/>
                    <a:moveTo>
                      <a:pt x="5339" y="1"/>
                    </a:moveTo>
                    <a:cubicBezTo>
                      <a:pt x="2381" y="1"/>
                      <a:pt x="0" y="2381"/>
                      <a:pt x="0" y="5314"/>
                    </a:cubicBezTo>
                    <a:cubicBezTo>
                      <a:pt x="0" y="8271"/>
                      <a:pt x="2381" y="10652"/>
                      <a:pt x="5339" y="10652"/>
                    </a:cubicBezTo>
                    <a:cubicBezTo>
                      <a:pt x="8271" y="10652"/>
                      <a:pt x="10652" y="8271"/>
                      <a:pt x="10652" y="5314"/>
                    </a:cubicBezTo>
                    <a:cubicBezTo>
                      <a:pt x="10652" y="2381"/>
                      <a:pt x="8271" y="1"/>
                      <a:pt x="5339"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3" name="Google Shape;373;p37"/>
              <p:cNvSpPr/>
              <p:nvPr/>
            </p:nvSpPr>
            <p:spPr>
              <a:xfrm>
                <a:off x="2087850" y="3316450"/>
                <a:ext cx="266325" cy="266325"/>
              </a:xfrm>
              <a:custGeom>
                <a:avLst/>
                <a:gdLst/>
                <a:ahLst/>
                <a:cxnLst/>
                <a:rect l="l" t="t" r="r" b="b"/>
                <a:pathLst>
                  <a:path w="10653" h="10653" extrusionOk="0">
                    <a:moveTo>
                      <a:pt x="5314" y="376"/>
                    </a:moveTo>
                    <a:cubicBezTo>
                      <a:pt x="8046" y="376"/>
                      <a:pt x="10252" y="2607"/>
                      <a:pt x="10252" y="5314"/>
                    </a:cubicBezTo>
                    <a:cubicBezTo>
                      <a:pt x="10252" y="8046"/>
                      <a:pt x="8046" y="10251"/>
                      <a:pt x="5314" y="10251"/>
                    </a:cubicBezTo>
                    <a:cubicBezTo>
                      <a:pt x="2607" y="10251"/>
                      <a:pt x="377" y="8046"/>
                      <a:pt x="377" y="5314"/>
                    </a:cubicBezTo>
                    <a:cubicBezTo>
                      <a:pt x="377" y="2607"/>
                      <a:pt x="2607" y="376"/>
                      <a:pt x="5314" y="376"/>
                    </a:cubicBezTo>
                    <a:close/>
                    <a:moveTo>
                      <a:pt x="5314" y="1"/>
                    </a:moveTo>
                    <a:cubicBezTo>
                      <a:pt x="2382" y="1"/>
                      <a:pt x="1" y="2381"/>
                      <a:pt x="1" y="5314"/>
                    </a:cubicBezTo>
                    <a:cubicBezTo>
                      <a:pt x="1" y="8271"/>
                      <a:pt x="2382" y="10652"/>
                      <a:pt x="5314" y="10652"/>
                    </a:cubicBezTo>
                    <a:cubicBezTo>
                      <a:pt x="8272" y="10652"/>
                      <a:pt x="10653" y="8271"/>
                      <a:pt x="10653" y="5314"/>
                    </a:cubicBezTo>
                    <a:cubicBezTo>
                      <a:pt x="10653" y="2381"/>
                      <a:pt x="8272" y="1"/>
                      <a:pt x="5314"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4" name="Google Shape;374;p37"/>
              <p:cNvSpPr/>
              <p:nvPr/>
            </p:nvSpPr>
            <p:spPr>
              <a:xfrm>
                <a:off x="2343500" y="3429700"/>
                <a:ext cx="117200" cy="60950"/>
              </a:xfrm>
              <a:custGeom>
                <a:avLst/>
                <a:gdLst/>
                <a:ahLst/>
                <a:cxnLst/>
                <a:rect l="l" t="t" r="r" b="b"/>
                <a:pathLst>
                  <a:path w="4688" h="2438" extrusionOk="0">
                    <a:moveTo>
                      <a:pt x="225" y="0"/>
                    </a:moveTo>
                    <a:cubicBezTo>
                      <a:pt x="144" y="0"/>
                      <a:pt x="71" y="49"/>
                      <a:pt x="51" y="132"/>
                    </a:cubicBezTo>
                    <a:cubicBezTo>
                      <a:pt x="1" y="257"/>
                      <a:pt x="76" y="358"/>
                      <a:pt x="176" y="383"/>
                    </a:cubicBezTo>
                    <a:lnTo>
                      <a:pt x="3384" y="1210"/>
                    </a:lnTo>
                    <a:cubicBezTo>
                      <a:pt x="3910" y="1335"/>
                      <a:pt x="4286" y="1862"/>
                      <a:pt x="4211" y="2413"/>
                    </a:cubicBezTo>
                    <a:lnTo>
                      <a:pt x="4412" y="2438"/>
                    </a:lnTo>
                    <a:lnTo>
                      <a:pt x="4612" y="2438"/>
                    </a:lnTo>
                    <a:cubicBezTo>
                      <a:pt x="4687" y="1711"/>
                      <a:pt x="4211" y="1009"/>
                      <a:pt x="3484" y="834"/>
                    </a:cubicBezTo>
                    <a:lnTo>
                      <a:pt x="276" y="7"/>
                    </a:lnTo>
                    <a:cubicBezTo>
                      <a:pt x="259" y="3"/>
                      <a:pt x="242" y="0"/>
                      <a:pt x="225"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5" name="Google Shape;375;p37"/>
              <p:cNvSpPr/>
              <p:nvPr/>
            </p:nvSpPr>
            <p:spPr>
              <a:xfrm>
                <a:off x="2057775" y="3415975"/>
                <a:ext cx="42025" cy="17050"/>
              </a:xfrm>
              <a:custGeom>
                <a:avLst/>
                <a:gdLst/>
                <a:ahLst/>
                <a:cxnLst/>
                <a:rect l="l" t="t" r="r" b="b"/>
                <a:pathLst>
                  <a:path w="1681" h="682" extrusionOk="0">
                    <a:moveTo>
                      <a:pt x="841" y="1"/>
                    </a:moveTo>
                    <a:cubicBezTo>
                      <a:pt x="812" y="1"/>
                      <a:pt x="783" y="2"/>
                      <a:pt x="753" y="4"/>
                    </a:cubicBezTo>
                    <a:cubicBezTo>
                      <a:pt x="352" y="30"/>
                      <a:pt x="76" y="355"/>
                      <a:pt x="76" y="380"/>
                    </a:cubicBezTo>
                    <a:cubicBezTo>
                      <a:pt x="1" y="456"/>
                      <a:pt x="1" y="581"/>
                      <a:pt x="101" y="656"/>
                    </a:cubicBezTo>
                    <a:cubicBezTo>
                      <a:pt x="126" y="681"/>
                      <a:pt x="176" y="681"/>
                      <a:pt x="226" y="681"/>
                    </a:cubicBezTo>
                    <a:cubicBezTo>
                      <a:pt x="277" y="681"/>
                      <a:pt x="327" y="656"/>
                      <a:pt x="377" y="606"/>
                    </a:cubicBezTo>
                    <a:cubicBezTo>
                      <a:pt x="377" y="606"/>
                      <a:pt x="552" y="405"/>
                      <a:pt x="803" y="405"/>
                    </a:cubicBezTo>
                    <a:cubicBezTo>
                      <a:pt x="825" y="402"/>
                      <a:pt x="847" y="401"/>
                      <a:pt x="869" y="401"/>
                    </a:cubicBezTo>
                    <a:cubicBezTo>
                      <a:pt x="1022" y="401"/>
                      <a:pt x="1176" y="478"/>
                      <a:pt x="1329" y="631"/>
                    </a:cubicBezTo>
                    <a:cubicBezTo>
                      <a:pt x="1363" y="654"/>
                      <a:pt x="1407" y="666"/>
                      <a:pt x="1452" y="666"/>
                    </a:cubicBezTo>
                    <a:cubicBezTo>
                      <a:pt x="1507" y="666"/>
                      <a:pt x="1564" y="647"/>
                      <a:pt x="1605" y="606"/>
                    </a:cubicBezTo>
                    <a:cubicBezTo>
                      <a:pt x="1680" y="531"/>
                      <a:pt x="1680" y="405"/>
                      <a:pt x="1605" y="330"/>
                    </a:cubicBezTo>
                    <a:cubicBezTo>
                      <a:pt x="1357" y="104"/>
                      <a:pt x="1108" y="1"/>
                      <a:pt x="841"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6" name="Google Shape;376;p37"/>
              <p:cNvSpPr/>
              <p:nvPr/>
            </p:nvSpPr>
            <p:spPr>
              <a:xfrm>
                <a:off x="1603525" y="3670450"/>
                <a:ext cx="52650" cy="37750"/>
              </a:xfrm>
              <a:custGeom>
                <a:avLst/>
                <a:gdLst/>
                <a:ahLst/>
                <a:cxnLst/>
                <a:rect l="l" t="t" r="r" b="b"/>
                <a:pathLst>
                  <a:path w="2106" h="1510" extrusionOk="0">
                    <a:moveTo>
                      <a:pt x="2106" y="1"/>
                    </a:moveTo>
                    <a:lnTo>
                      <a:pt x="2106" y="1"/>
                    </a:lnTo>
                    <a:cubicBezTo>
                      <a:pt x="1404" y="51"/>
                      <a:pt x="702" y="101"/>
                      <a:pt x="0" y="126"/>
                    </a:cubicBezTo>
                    <a:cubicBezTo>
                      <a:pt x="76" y="377"/>
                      <a:pt x="176" y="653"/>
                      <a:pt x="276" y="903"/>
                    </a:cubicBezTo>
                    <a:cubicBezTo>
                      <a:pt x="401" y="1154"/>
                      <a:pt x="577" y="1430"/>
                      <a:pt x="853" y="1505"/>
                    </a:cubicBezTo>
                    <a:cubicBezTo>
                      <a:pt x="878" y="1508"/>
                      <a:pt x="904" y="1509"/>
                      <a:pt x="930" y="1509"/>
                    </a:cubicBezTo>
                    <a:cubicBezTo>
                      <a:pt x="1110" y="1509"/>
                      <a:pt x="1301" y="1436"/>
                      <a:pt x="1454" y="1304"/>
                    </a:cubicBezTo>
                    <a:cubicBezTo>
                      <a:pt x="1604" y="1154"/>
                      <a:pt x="1705" y="953"/>
                      <a:pt x="1805" y="753"/>
                    </a:cubicBezTo>
                    <a:cubicBezTo>
                      <a:pt x="1905" y="502"/>
                      <a:pt x="2005" y="252"/>
                      <a:pt x="2106" y="1"/>
                    </a:cubicBezTo>
                    <a:close/>
                  </a:path>
                </a:pathLst>
              </a:custGeom>
              <a:solidFill>
                <a:srgbClr val="F4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7" name="Google Shape;377;p37"/>
              <p:cNvSpPr/>
              <p:nvPr/>
            </p:nvSpPr>
            <p:spPr>
              <a:xfrm>
                <a:off x="1682475" y="3663575"/>
                <a:ext cx="41375" cy="33050"/>
              </a:xfrm>
              <a:custGeom>
                <a:avLst/>
                <a:gdLst/>
                <a:ahLst/>
                <a:cxnLst/>
                <a:rect l="l" t="t" r="r" b="b"/>
                <a:pathLst>
                  <a:path w="1655" h="1322" extrusionOk="0">
                    <a:moveTo>
                      <a:pt x="1654" y="0"/>
                    </a:moveTo>
                    <a:lnTo>
                      <a:pt x="1654" y="0"/>
                    </a:lnTo>
                    <a:cubicBezTo>
                      <a:pt x="1103" y="75"/>
                      <a:pt x="552" y="126"/>
                      <a:pt x="0" y="176"/>
                    </a:cubicBezTo>
                    <a:cubicBezTo>
                      <a:pt x="75" y="476"/>
                      <a:pt x="201" y="752"/>
                      <a:pt x="376" y="1028"/>
                    </a:cubicBezTo>
                    <a:cubicBezTo>
                      <a:pt x="481" y="1175"/>
                      <a:pt x="656" y="1321"/>
                      <a:pt x="828" y="1321"/>
                    </a:cubicBezTo>
                    <a:cubicBezTo>
                      <a:pt x="861" y="1321"/>
                      <a:pt x="895" y="1316"/>
                      <a:pt x="928" y="1304"/>
                    </a:cubicBezTo>
                    <a:cubicBezTo>
                      <a:pt x="1028" y="1253"/>
                      <a:pt x="1103" y="1153"/>
                      <a:pt x="1153" y="1078"/>
                    </a:cubicBezTo>
                    <a:cubicBezTo>
                      <a:pt x="1354" y="727"/>
                      <a:pt x="1529" y="376"/>
                      <a:pt x="1654" y="0"/>
                    </a:cubicBezTo>
                    <a:close/>
                  </a:path>
                </a:pathLst>
              </a:custGeom>
              <a:solidFill>
                <a:srgbClr val="F4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8" name="Google Shape;378;p37"/>
              <p:cNvSpPr/>
              <p:nvPr/>
            </p:nvSpPr>
            <p:spPr>
              <a:xfrm>
                <a:off x="1748875" y="3657300"/>
                <a:ext cx="35750" cy="31850"/>
              </a:xfrm>
              <a:custGeom>
                <a:avLst/>
                <a:gdLst/>
                <a:ahLst/>
                <a:cxnLst/>
                <a:rect l="l" t="t" r="r" b="b"/>
                <a:pathLst>
                  <a:path w="1430" h="1274" extrusionOk="0">
                    <a:moveTo>
                      <a:pt x="1430" y="1"/>
                    </a:moveTo>
                    <a:lnTo>
                      <a:pt x="1430" y="1"/>
                    </a:lnTo>
                    <a:cubicBezTo>
                      <a:pt x="953" y="51"/>
                      <a:pt x="477" y="101"/>
                      <a:pt x="1" y="126"/>
                    </a:cubicBezTo>
                    <a:cubicBezTo>
                      <a:pt x="51" y="452"/>
                      <a:pt x="176" y="778"/>
                      <a:pt x="352" y="1028"/>
                    </a:cubicBezTo>
                    <a:cubicBezTo>
                      <a:pt x="434" y="1151"/>
                      <a:pt x="566" y="1274"/>
                      <a:pt x="707" y="1274"/>
                    </a:cubicBezTo>
                    <a:cubicBezTo>
                      <a:pt x="739" y="1274"/>
                      <a:pt x="771" y="1268"/>
                      <a:pt x="803" y="1254"/>
                    </a:cubicBezTo>
                    <a:cubicBezTo>
                      <a:pt x="878" y="1229"/>
                      <a:pt x="928" y="1154"/>
                      <a:pt x="978" y="1078"/>
                    </a:cubicBezTo>
                    <a:cubicBezTo>
                      <a:pt x="1179" y="753"/>
                      <a:pt x="1329" y="377"/>
                      <a:pt x="1430" y="1"/>
                    </a:cubicBezTo>
                    <a:close/>
                  </a:path>
                </a:pathLst>
              </a:custGeom>
              <a:solidFill>
                <a:srgbClr val="F4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9" name="Google Shape;379;p37"/>
              <p:cNvSpPr/>
              <p:nvPr/>
            </p:nvSpPr>
            <p:spPr>
              <a:xfrm>
                <a:off x="1804025" y="3650400"/>
                <a:ext cx="35100" cy="31250"/>
              </a:xfrm>
              <a:custGeom>
                <a:avLst/>
                <a:gdLst/>
                <a:ahLst/>
                <a:cxnLst/>
                <a:rect l="l" t="t" r="r" b="b"/>
                <a:pathLst>
                  <a:path w="1404" h="1250" extrusionOk="0">
                    <a:moveTo>
                      <a:pt x="1404" y="1"/>
                    </a:moveTo>
                    <a:lnTo>
                      <a:pt x="1404" y="1"/>
                    </a:lnTo>
                    <a:cubicBezTo>
                      <a:pt x="953" y="101"/>
                      <a:pt x="477" y="176"/>
                      <a:pt x="0" y="227"/>
                    </a:cubicBezTo>
                    <a:cubicBezTo>
                      <a:pt x="51" y="502"/>
                      <a:pt x="151" y="778"/>
                      <a:pt x="326" y="1003"/>
                    </a:cubicBezTo>
                    <a:cubicBezTo>
                      <a:pt x="408" y="1126"/>
                      <a:pt x="540" y="1249"/>
                      <a:pt x="668" y="1249"/>
                    </a:cubicBezTo>
                    <a:cubicBezTo>
                      <a:pt x="696" y="1249"/>
                      <a:pt x="725" y="1243"/>
                      <a:pt x="752" y="1229"/>
                    </a:cubicBezTo>
                    <a:cubicBezTo>
                      <a:pt x="853" y="1204"/>
                      <a:pt x="903" y="1129"/>
                      <a:pt x="928" y="1054"/>
                    </a:cubicBezTo>
                    <a:cubicBezTo>
                      <a:pt x="1128" y="728"/>
                      <a:pt x="1304" y="377"/>
                      <a:pt x="1404" y="1"/>
                    </a:cubicBezTo>
                    <a:close/>
                  </a:path>
                </a:pathLst>
              </a:custGeom>
              <a:solidFill>
                <a:srgbClr val="F4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0" name="Google Shape;380;p37"/>
              <p:cNvSpPr/>
              <p:nvPr/>
            </p:nvSpPr>
            <p:spPr>
              <a:xfrm>
                <a:off x="1493175" y="3559300"/>
                <a:ext cx="34750" cy="29375"/>
              </a:xfrm>
              <a:custGeom>
                <a:avLst/>
                <a:gdLst/>
                <a:ahLst/>
                <a:cxnLst/>
                <a:rect l="l" t="t" r="r" b="b"/>
                <a:pathLst>
                  <a:path w="1390" h="1175" extrusionOk="0">
                    <a:moveTo>
                      <a:pt x="645" y="1"/>
                    </a:moveTo>
                    <a:cubicBezTo>
                      <a:pt x="322" y="1"/>
                      <a:pt x="0" y="236"/>
                      <a:pt x="129" y="738"/>
                    </a:cubicBezTo>
                    <a:cubicBezTo>
                      <a:pt x="189" y="980"/>
                      <a:pt x="413" y="1174"/>
                      <a:pt x="642" y="1174"/>
                    </a:cubicBezTo>
                    <a:cubicBezTo>
                      <a:pt x="697" y="1174"/>
                      <a:pt x="752" y="1163"/>
                      <a:pt x="805" y="1139"/>
                    </a:cubicBezTo>
                    <a:cubicBezTo>
                      <a:pt x="931" y="1089"/>
                      <a:pt x="1006" y="988"/>
                      <a:pt x="1081" y="888"/>
                    </a:cubicBezTo>
                    <a:cubicBezTo>
                      <a:pt x="1389" y="312"/>
                      <a:pt x="1017" y="1"/>
                      <a:pt x="645" y="1"/>
                    </a:cubicBezTo>
                    <a:close/>
                  </a:path>
                </a:pathLst>
              </a:custGeom>
              <a:solidFill>
                <a:srgbClr val="818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1" name="Google Shape;381;p37"/>
              <p:cNvSpPr/>
              <p:nvPr/>
            </p:nvSpPr>
            <p:spPr>
              <a:xfrm>
                <a:off x="1564600" y="3546150"/>
                <a:ext cx="34750" cy="29350"/>
              </a:xfrm>
              <a:custGeom>
                <a:avLst/>
                <a:gdLst/>
                <a:ahLst/>
                <a:cxnLst/>
                <a:rect l="l" t="t" r="r" b="b"/>
                <a:pathLst>
                  <a:path w="1390" h="1174" extrusionOk="0">
                    <a:moveTo>
                      <a:pt x="646" y="0"/>
                    </a:moveTo>
                    <a:cubicBezTo>
                      <a:pt x="323" y="0"/>
                      <a:pt x="1" y="236"/>
                      <a:pt x="129" y="737"/>
                    </a:cubicBezTo>
                    <a:cubicBezTo>
                      <a:pt x="189" y="980"/>
                      <a:pt x="430" y="1174"/>
                      <a:pt x="665" y="1174"/>
                    </a:cubicBezTo>
                    <a:cubicBezTo>
                      <a:pt x="721" y="1174"/>
                      <a:pt x="777" y="1163"/>
                      <a:pt x="831" y="1138"/>
                    </a:cubicBezTo>
                    <a:cubicBezTo>
                      <a:pt x="931" y="1113"/>
                      <a:pt x="1006" y="1013"/>
                      <a:pt x="1081" y="888"/>
                    </a:cubicBezTo>
                    <a:cubicBezTo>
                      <a:pt x="1389" y="311"/>
                      <a:pt x="1017" y="0"/>
                      <a:pt x="646" y="0"/>
                    </a:cubicBezTo>
                    <a:close/>
                  </a:path>
                </a:pathLst>
              </a:custGeom>
              <a:solidFill>
                <a:srgbClr val="818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 name="Google Shape;382;p37"/>
              <p:cNvSpPr/>
              <p:nvPr/>
            </p:nvSpPr>
            <p:spPr>
              <a:xfrm>
                <a:off x="2275200" y="3678600"/>
                <a:ext cx="265700" cy="607450"/>
              </a:xfrm>
              <a:custGeom>
                <a:avLst/>
                <a:gdLst/>
                <a:ahLst/>
                <a:cxnLst/>
                <a:rect l="l" t="t" r="r" b="b"/>
                <a:pathLst>
                  <a:path w="10628" h="24298" extrusionOk="0">
                    <a:moveTo>
                      <a:pt x="5916" y="1"/>
                    </a:moveTo>
                    <a:cubicBezTo>
                      <a:pt x="3635" y="2206"/>
                      <a:pt x="1880" y="5013"/>
                      <a:pt x="1028" y="8071"/>
                    </a:cubicBezTo>
                    <a:cubicBezTo>
                      <a:pt x="1" y="11705"/>
                      <a:pt x="201" y="15715"/>
                      <a:pt x="1755" y="19174"/>
                    </a:cubicBezTo>
                    <a:cubicBezTo>
                      <a:pt x="2482" y="20853"/>
                      <a:pt x="3585" y="22457"/>
                      <a:pt x="5164" y="23409"/>
                    </a:cubicBezTo>
                    <a:cubicBezTo>
                      <a:pt x="6147" y="24000"/>
                      <a:pt x="7286" y="24297"/>
                      <a:pt x="8425" y="24297"/>
                    </a:cubicBezTo>
                    <a:cubicBezTo>
                      <a:pt x="9174" y="24297"/>
                      <a:pt x="9922" y="24169"/>
                      <a:pt x="10627" y="23911"/>
                    </a:cubicBezTo>
                    <a:cubicBezTo>
                      <a:pt x="10126" y="23359"/>
                      <a:pt x="9700" y="22733"/>
                      <a:pt x="9424" y="22031"/>
                    </a:cubicBezTo>
                    <a:cubicBezTo>
                      <a:pt x="6417" y="21605"/>
                      <a:pt x="4061" y="19299"/>
                      <a:pt x="3083" y="16367"/>
                    </a:cubicBezTo>
                    <a:cubicBezTo>
                      <a:pt x="1404" y="11329"/>
                      <a:pt x="3509" y="6693"/>
                      <a:pt x="6617" y="2808"/>
                    </a:cubicBezTo>
                    <a:cubicBezTo>
                      <a:pt x="6417" y="1881"/>
                      <a:pt x="6166" y="928"/>
                      <a:pt x="5916" y="1"/>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 name="Google Shape;383;p37"/>
              <p:cNvSpPr/>
              <p:nvPr/>
            </p:nvSpPr>
            <p:spPr>
              <a:xfrm>
                <a:off x="2480725" y="3827725"/>
                <a:ext cx="204900" cy="255475"/>
              </a:xfrm>
              <a:custGeom>
                <a:avLst/>
                <a:gdLst/>
                <a:ahLst/>
                <a:cxnLst/>
                <a:rect l="l" t="t" r="r" b="b"/>
                <a:pathLst>
                  <a:path w="8196" h="10219" extrusionOk="0">
                    <a:moveTo>
                      <a:pt x="7770" y="1"/>
                    </a:moveTo>
                    <a:cubicBezTo>
                      <a:pt x="7193" y="101"/>
                      <a:pt x="6617" y="226"/>
                      <a:pt x="6015" y="327"/>
                    </a:cubicBezTo>
                    <a:cubicBezTo>
                      <a:pt x="4161" y="677"/>
                      <a:pt x="2331" y="1078"/>
                      <a:pt x="476" y="1429"/>
                    </a:cubicBezTo>
                    <a:cubicBezTo>
                      <a:pt x="0" y="2908"/>
                      <a:pt x="777" y="5916"/>
                      <a:pt x="1078" y="7018"/>
                    </a:cubicBezTo>
                    <a:cubicBezTo>
                      <a:pt x="1379" y="8146"/>
                      <a:pt x="1880" y="9299"/>
                      <a:pt x="2857" y="9875"/>
                    </a:cubicBezTo>
                    <a:cubicBezTo>
                      <a:pt x="3263" y="10112"/>
                      <a:pt x="3712" y="10219"/>
                      <a:pt x="4168" y="10219"/>
                    </a:cubicBezTo>
                    <a:cubicBezTo>
                      <a:pt x="5207" y="10219"/>
                      <a:pt x="6281" y="9667"/>
                      <a:pt x="6943" y="8848"/>
                    </a:cubicBezTo>
                    <a:cubicBezTo>
                      <a:pt x="7920" y="7645"/>
                      <a:pt x="8171" y="6041"/>
                      <a:pt x="8196" y="4512"/>
                    </a:cubicBezTo>
                    <a:cubicBezTo>
                      <a:pt x="8196" y="2958"/>
                      <a:pt x="8096" y="1505"/>
                      <a:pt x="7770" y="1"/>
                    </a:cubicBezTo>
                    <a:close/>
                  </a:path>
                </a:pathLst>
              </a:custGeom>
              <a:solidFill>
                <a:srgbClr val="F9C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 name="Google Shape;384;p37"/>
              <p:cNvSpPr/>
              <p:nvPr/>
            </p:nvSpPr>
            <p:spPr>
              <a:xfrm>
                <a:off x="1567800" y="4385850"/>
                <a:ext cx="39500" cy="54075"/>
              </a:xfrm>
              <a:custGeom>
                <a:avLst/>
                <a:gdLst/>
                <a:ahLst/>
                <a:cxnLst/>
                <a:rect l="l" t="t" r="r" b="b"/>
                <a:pathLst>
                  <a:path w="1580" h="2163" extrusionOk="0">
                    <a:moveTo>
                      <a:pt x="538" y="0"/>
                    </a:moveTo>
                    <a:cubicBezTo>
                      <a:pt x="468" y="0"/>
                      <a:pt x="398" y="3"/>
                      <a:pt x="327" y="7"/>
                    </a:cubicBezTo>
                    <a:cubicBezTo>
                      <a:pt x="226" y="358"/>
                      <a:pt x="101" y="734"/>
                      <a:pt x="1" y="1084"/>
                    </a:cubicBezTo>
                    <a:lnTo>
                      <a:pt x="51" y="2162"/>
                    </a:lnTo>
                    <a:cubicBezTo>
                      <a:pt x="477" y="1836"/>
                      <a:pt x="878" y="1460"/>
                      <a:pt x="1229" y="1034"/>
                    </a:cubicBezTo>
                    <a:cubicBezTo>
                      <a:pt x="1354" y="884"/>
                      <a:pt x="1480" y="734"/>
                      <a:pt x="1555" y="533"/>
                    </a:cubicBezTo>
                    <a:cubicBezTo>
                      <a:pt x="1580" y="408"/>
                      <a:pt x="1580" y="282"/>
                      <a:pt x="1555" y="157"/>
                    </a:cubicBezTo>
                    <a:cubicBezTo>
                      <a:pt x="1221" y="53"/>
                      <a:pt x="886" y="0"/>
                      <a:pt x="538"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 name="Google Shape;385;p37"/>
              <p:cNvSpPr/>
              <p:nvPr/>
            </p:nvSpPr>
            <p:spPr>
              <a:xfrm>
                <a:off x="1569050" y="4437925"/>
                <a:ext cx="78350" cy="74675"/>
              </a:xfrm>
              <a:custGeom>
                <a:avLst/>
                <a:gdLst/>
                <a:ahLst/>
                <a:cxnLst/>
                <a:rect l="l" t="t" r="r" b="b"/>
                <a:pathLst>
                  <a:path w="3134" h="2987" extrusionOk="0">
                    <a:moveTo>
                      <a:pt x="1954" y="0"/>
                    </a:moveTo>
                    <a:cubicBezTo>
                      <a:pt x="1912" y="0"/>
                      <a:pt x="1871" y="2"/>
                      <a:pt x="1831" y="4"/>
                    </a:cubicBezTo>
                    <a:cubicBezTo>
                      <a:pt x="1204" y="4"/>
                      <a:pt x="577" y="129"/>
                      <a:pt x="1" y="355"/>
                    </a:cubicBezTo>
                    <a:lnTo>
                      <a:pt x="1354" y="2986"/>
                    </a:lnTo>
                    <a:cubicBezTo>
                      <a:pt x="1680" y="2686"/>
                      <a:pt x="2006" y="2360"/>
                      <a:pt x="2332" y="2059"/>
                    </a:cubicBezTo>
                    <a:cubicBezTo>
                      <a:pt x="2557" y="1833"/>
                      <a:pt x="2808" y="1633"/>
                      <a:pt x="2958" y="1332"/>
                    </a:cubicBezTo>
                    <a:cubicBezTo>
                      <a:pt x="3084" y="1057"/>
                      <a:pt x="3134" y="706"/>
                      <a:pt x="2958" y="430"/>
                    </a:cubicBezTo>
                    <a:cubicBezTo>
                      <a:pt x="2754" y="113"/>
                      <a:pt x="2345" y="0"/>
                      <a:pt x="1954" y="0"/>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 name="Google Shape;386;p37"/>
              <p:cNvSpPr/>
              <p:nvPr/>
            </p:nvSpPr>
            <p:spPr>
              <a:xfrm>
                <a:off x="1937475" y="3857175"/>
                <a:ext cx="347150" cy="14900"/>
              </a:xfrm>
              <a:custGeom>
                <a:avLst/>
                <a:gdLst/>
                <a:ahLst/>
                <a:cxnLst/>
                <a:rect l="l" t="t" r="r" b="b"/>
                <a:pathLst>
                  <a:path w="13886" h="596" extrusionOk="0">
                    <a:moveTo>
                      <a:pt x="13760" y="1"/>
                    </a:moveTo>
                    <a:cubicBezTo>
                      <a:pt x="12482" y="151"/>
                      <a:pt x="11204" y="251"/>
                      <a:pt x="9926" y="327"/>
                    </a:cubicBezTo>
                    <a:cubicBezTo>
                      <a:pt x="8857" y="383"/>
                      <a:pt x="7789" y="411"/>
                      <a:pt x="6722" y="411"/>
                    </a:cubicBezTo>
                    <a:cubicBezTo>
                      <a:pt x="4483" y="411"/>
                      <a:pt x="2249" y="288"/>
                      <a:pt x="26" y="51"/>
                    </a:cubicBezTo>
                    <a:cubicBezTo>
                      <a:pt x="26" y="101"/>
                      <a:pt x="1" y="176"/>
                      <a:pt x="1" y="251"/>
                    </a:cubicBezTo>
                    <a:cubicBezTo>
                      <a:pt x="2197" y="478"/>
                      <a:pt x="4405" y="595"/>
                      <a:pt x="6625" y="595"/>
                    </a:cubicBezTo>
                    <a:cubicBezTo>
                      <a:pt x="7598" y="595"/>
                      <a:pt x="8572" y="573"/>
                      <a:pt x="9550" y="527"/>
                    </a:cubicBezTo>
                    <a:cubicBezTo>
                      <a:pt x="11003" y="477"/>
                      <a:pt x="12432" y="352"/>
                      <a:pt x="13886" y="176"/>
                    </a:cubicBezTo>
                    <a:cubicBezTo>
                      <a:pt x="13836" y="126"/>
                      <a:pt x="13810" y="51"/>
                      <a:pt x="13760" y="1"/>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7" name="Google Shape;387;p37"/>
              <p:cNvSpPr/>
              <p:nvPr/>
            </p:nvSpPr>
            <p:spPr>
              <a:xfrm>
                <a:off x="1920575" y="3974975"/>
                <a:ext cx="402900" cy="20000"/>
              </a:xfrm>
              <a:custGeom>
                <a:avLst/>
                <a:gdLst/>
                <a:ahLst/>
                <a:cxnLst/>
                <a:rect l="l" t="t" r="r" b="b"/>
                <a:pathLst>
                  <a:path w="16116" h="800" extrusionOk="0">
                    <a:moveTo>
                      <a:pt x="16065" y="0"/>
                    </a:moveTo>
                    <a:cubicBezTo>
                      <a:pt x="14261" y="251"/>
                      <a:pt x="12431" y="427"/>
                      <a:pt x="10602" y="527"/>
                    </a:cubicBezTo>
                    <a:cubicBezTo>
                      <a:pt x="9550" y="587"/>
                      <a:pt x="8498" y="616"/>
                      <a:pt x="7446" y="616"/>
                    </a:cubicBezTo>
                    <a:cubicBezTo>
                      <a:pt x="5016" y="616"/>
                      <a:pt x="2590" y="463"/>
                      <a:pt x="176" y="201"/>
                    </a:cubicBezTo>
                    <a:cubicBezTo>
                      <a:pt x="125" y="201"/>
                      <a:pt x="75" y="176"/>
                      <a:pt x="25" y="176"/>
                    </a:cubicBezTo>
                    <a:cubicBezTo>
                      <a:pt x="25" y="251"/>
                      <a:pt x="0" y="301"/>
                      <a:pt x="0" y="376"/>
                    </a:cubicBezTo>
                    <a:cubicBezTo>
                      <a:pt x="2538" y="658"/>
                      <a:pt x="5089" y="799"/>
                      <a:pt x="7655" y="799"/>
                    </a:cubicBezTo>
                    <a:cubicBezTo>
                      <a:pt x="8511" y="799"/>
                      <a:pt x="9367" y="784"/>
                      <a:pt x="10226" y="752"/>
                    </a:cubicBezTo>
                    <a:cubicBezTo>
                      <a:pt x="12181" y="652"/>
                      <a:pt x="14161" y="452"/>
                      <a:pt x="16116" y="176"/>
                    </a:cubicBezTo>
                    <a:cubicBezTo>
                      <a:pt x="16116" y="151"/>
                      <a:pt x="16090" y="126"/>
                      <a:pt x="16090" y="101"/>
                    </a:cubicBezTo>
                    <a:cubicBezTo>
                      <a:pt x="16090" y="51"/>
                      <a:pt x="16090" y="26"/>
                      <a:pt x="16065" y="0"/>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8" name="Google Shape;388;p37"/>
              <p:cNvSpPr/>
              <p:nvPr/>
            </p:nvSpPr>
            <p:spPr>
              <a:xfrm>
                <a:off x="1910550" y="4095275"/>
                <a:ext cx="428600" cy="22750"/>
              </a:xfrm>
              <a:custGeom>
                <a:avLst/>
                <a:gdLst/>
                <a:ahLst/>
                <a:cxnLst/>
                <a:rect l="l" t="t" r="r" b="b"/>
                <a:pathLst>
                  <a:path w="17144" h="910" extrusionOk="0">
                    <a:moveTo>
                      <a:pt x="17143" y="1"/>
                    </a:moveTo>
                    <a:cubicBezTo>
                      <a:pt x="15088" y="301"/>
                      <a:pt x="13058" y="527"/>
                      <a:pt x="11003" y="627"/>
                    </a:cubicBezTo>
                    <a:cubicBezTo>
                      <a:pt x="9904" y="690"/>
                      <a:pt x="8806" y="721"/>
                      <a:pt x="7708" y="721"/>
                    </a:cubicBezTo>
                    <a:cubicBezTo>
                      <a:pt x="5324" y="721"/>
                      <a:pt x="2945" y="576"/>
                      <a:pt x="577" y="301"/>
                    </a:cubicBezTo>
                    <a:cubicBezTo>
                      <a:pt x="376" y="276"/>
                      <a:pt x="201" y="251"/>
                      <a:pt x="0" y="226"/>
                    </a:cubicBezTo>
                    <a:cubicBezTo>
                      <a:pt x="0" y="301"/>
                      <a:pt x="0" y="351"/>
                      <a:pt x="0" y="427"/>
                    </a:cubicBezTo>
                    <a:cubicBezTo>
                      <a:pt x="2622" y="745"/>
                      <a:pt x="5273" y="909"/>
                      <a:pt x="7930" y="909"/>
                    </a:cubicBezTo>
                    <a:cubicBezTo>
                      <a:pt x="8828" y="909"/>
                      <a:pt x="9728" y="891"/>
                      <a:pt x="10627" y="853"/>
                    </a:cubicBezTo>
                    <a:cubicBezTo>
                      <a:pt x="12807" y="752"/>
                      <a:pt x="14988" y="527"/>
                      <a:pt x="17143" y="201"/>
                    </a:cubicBezTo>
                    <a:cubicBezTo>
                      <a:pt x="17143" y="126"/>
                      <a:pt x="17143" y="51"/>
                      <a:pt x="17143" y="1"/>
                    </a:cubicBezTo>
                    <a:close/>
                  </a:path>
                </a:pathLst>
              </a:custGeom>
              <a:solidFill>
                <a:srgbClr val="B2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 name="Google Shape;389;p37"/>
              <p:cNvSpPr/>
              <p:nvPr/>
            </p:nvSpPr>
            <p:spPr>
              <a:xfrm>
                <a:off x="1947500" y="3427975"/>
                <a:ext cx="61450" cy="55900"/>
              </a:xfrm>
              <a:custGeom>
                <a:avLst/>
                <a:gdLst/>
                <a:ahLst/>
                <a:cxnLst/>
                <a:rect l="l" t="t" r="r" b="b"/>
                <a:pathLst>
                  <a:path w="2458" h="2236" extrusionOk="0">
                    <a:moveTo>
                      <a:pt x="2357" y="1"/>
                    </a:moveTo>
                    <a:cubicBezTo>
                      <a:pt x="2307" y="1"/>
                      <a:pt x="2257" y="301"/>
                      <a:pt x="2156" y="728"/>
                    </a:cubicBezTo>
                    <a:cubicBezTo>
                      <a:pt x="2081" y="928"/>
                      <a:pt x="2006" y="1204"/>
                      <a:pt x="1881" y="1454"/>
                    </a:cubicBezTo>
                    <a:cubicBezTo>
                      <a:pt x="1785" y="1669"/>
                      <a:pt x="1576" y="1907"/>
                      <a:pt x="1339" y="1907"/>
                    </a:cubicBezTo>
                    <a:cubicBezTo>
                      <a:pt x="1327" y="1907"/>
                      <a:pt x="1316" y="1907"/>
                      <a:pt x="1304" y="1905"/>
                    </a:cubicBezTo>
                    <a:cubicBezTo>
                      <a:pt x="1053" y="1880"/>
                      <a:pt x="828" y="1655"/>
                      <a:pt x="652" y="1429"/>
                    </a:cubicBezTo>
                    <a:cubicBezTo>
                      <a:pt x="502" y="1204"/>
                      <a:pt x="377" y="978"/>
                      <a:pt x="327" y="753"/>
                    </a:cubicBezTo>
                    <a:cubicBezTo>
                      <a:pt x="201" y="352"/>
                      <a:pt x="226" y="76"/>
                      <a:pt x="176" y="51"/>
                    </a:cubicBezTo>
                    <a:cubicBezTo>
                      <a:pt x="126" y="51"/>
                      <a:pt x="1" y="326"/>
                      <a:pt x="76" y="828"/>
                    </a:cubicBezTo>
                    <a:cubicBezTo>
                      <a:pt x="126" y="1053"/>
                      <a:pt x="226" y="1329"/>
                      <a:pt x="402" y="1605"/>
                    </a:cubicBezTo>
                    <a:cubicBezTo>
                      <a:pt x="577" y="1855"/>
                      <a:pt x="828" y="2181"/>
                      <a:pt x="1304" y="2231"/>
                    </a:cubicBezTo>
                    <a:cubicBezTo>
                      <a:pt x="1328" y="2234"/>
                      <a:pt x="1351" y="2235"/>
                      <a:pt x="1374" y="2235"/>
                    </a:cubicBezTo>
                    <a:cubicBezTo>
                      <a:pt x="1571" y="2235"/>
                      <a:pt x="1746" y="2143"/>
                      <a:pt x="1881" y="2031"/>
                    </a:cubicBezTo>
                    <a:cubicBezTo>
                      <a:pt x="2031" y="1880"/>
                      <a:pt x="2106" y="1730"/>
                      <a:pt x="2181" y="1580"/>
                    </a:cubicBezTo>
                    <a:cubicBezTo>
                      <a:pt x="2307" y="1279"/>
                      <a:pt x="2357" y="1003"/>
                      <a:pt x="2382" y="778"/>
                    </a:cubicBezTo>
                    <a:cubicBezTo>
                      <a:pt x="2457" y="301"/>
                      <a:pt x="2407" y="26"/>
                      <a:pt x="2357"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 name="Google Shape;390;p37"/>
              <p:cNvSpPr/>
              <p:nvPr/>
            </p:nvSpPr>
            <p:spPr>
              <a:xfrm>
                <a:off x="2191275" y="3402250"/>
                <a:ext cx="57000" cy="58950"/>
              </a:xfrm>
              <a:custGeom>
                <a:avLst/>
                <a:gdLst/>
                <a:ahLst/>
                <a:cxnLst/>
                <a:rect l="l" t="t" r="r" b="b"/>
                <a:pathLst>
                  <a:path w="2280" h="2358" extrusionOk="0">
                    <a:moveTo>
                      <a:pt x="121" y="1"/>
                    </a:moveTo>
                    <a:cubicBezTo>
                      <a:pt x="92" y="1"/>
                      <a:pt x="0" y="297"/>
                      <a:pt x="24" y="779"/>
                    </a:cubicBezTo>
                    <a:cubicBezTo>
                      <a:pt x="49" y="1005"/>
                      <a:pt x="100" y="1305"/>
                      <a:pt x="200" y="1606"/>
                    </a:cubicBezTo>
                    <a:cubicBezTo>
                      <a:pt x="250" y="1757"/>
                      <a:pt x="325" y="1932"/>
                      <a:pt x="475" y="2082"/>
                    </a:cubicBezTo>
                    <a:cubicBezTo>
                      <a:pt x="626" y="2233"/>
                      <a:pt x="826" y="2358"/>
                      <a:pt x="1077" y="2358"/>
                    </a:cubicBezTo>
                    <a:cubicBezTo>
                      <a:pt x="1328" y="2333"/>
                      <a:pt x="1503" y="2158"/>
                      <a:pt x="1628" y="2032"/>
                    </a:cubicBezTo>
                    <a:cubicBezTo>
                      <a:pt x="1754" y="1882"/>
                      <a:pt x="1829" y="1731"/>
                      <a:pt x="1904" y="1581"/>
                    </a:cubicBezTo>
                    <a:cubicBezTo>
                      <a:pt x="2054" y="1305"/>
                      <a:pt x="2155" y="1005"/>
                      <a:pt x="2180" y="779"/>
                    </a:cubicBezTo>
                    <a:cubicBezTo>
                      <a:pt x="2280" y="303"/>
                      <a:pt x="2230" y="2"/>
                      <a:pt x="2180" y="2"/>
                    </a:cubicBezTo>
                    <a:cubicBezTo>
                      <a:pt x="2130" y="2"/>
                      <a:pt x="2105" y="278"/>
                      <a:pt x="1954" y="704"/>
                    </a:cubicBezTo>
                    <a:cubicBezTo>
                      <a:pt x="1879" y="929"/>
                      <a:pt x="1779" y="1180"/>
                      <a:pt x="1628" y="1431"/>
                    </a:cubicBezTo>
                    <a:cubicBezTo>
                      <a:pt x="1478" y="1681"/>
                      <a:pt x="1277" y="2007"/>
                      <a:pt x="1052" y="2007"/>
                    </a:cubicBezTo>
                    <a:cubicBezTo>
                      <a:pt x="801" y="2007"/>
                      <a:pt x="601" y="1757"/>
                      <a:pt x="501" y="1506"/>
                    </a:cubicBezTo>
                    <a:cubicBezTo>
                      <a:pt x="400" y="1230"/>
                      <a:pt x="325" y="954"/>
                      <a:pt x="275" y="729"/>
                    </a:cubicBezTo>
                    <a:cubicBezTo>
                      <a:pt x="175" y="303"/>
                      <a:pt x="200" y="2"/>
                      <a:pt x="125" y="2"/>
                    </a:cubicBezTo>
                    <a:cubicBezTo>
                      <a:pt x="124" y="1"/>
                      <a:pt x="123" y="1"/>
                      <a:pt x="121"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 name="Google Shape;391;p37"/>
              <p:cNvSpPr/>
              <p:nvPr/>
            </p:nvSpPr>
            <p:spPr>
              <a:xfrm>
                <a:off x="1488225" y="3589000"/>
                <a:ext cx="597775" cy="88375"/>
              </a:xfrm>
              <a:custGeom>
                <a:avLst/>
                <a:gdLst/>
                <a:ahLst/>
                <a:cxnLst/>
                <a:rect l="l" t="t" r="r" b="b"/>
                <a:pathLst>
                  <a:path w="23911" h="3535" extrusionOk="0">
                    <a:moveTo>
                      <a:pt x="23911" y="1"/>
                    </a:moveTo>
                    <a:cubicBezTo>
                      <a:pt x="23911" y="1"/>
                      <a:pt x="23810" y="26"/>
                      <a:pt x="23660" y="76"/>
                    </a:cubicBezTo>
                    <a:lnTo>
                      <a:pt x="22983" y="302"/>
                    </a:lnTo>
                    <a:cubicBezTo>
                      <a:pt x="22683" y="402"/>
                      <a:pt x="22307" y="502"/>
                      <a:pt x="21881" y="627"/>
                    </a:cubicBezTo>
                    <a:cubicBezTo>
                      <a:pt x="21480" y="753"/>
                      <a:pt x="20978" y="903"/>
                      <a:pt x="20452" y="1053"/>
                    </a:cubicBezTo>
                    <a:cubicBezTo>
                      <a:pt x="19374" y="1354"/>
                      <a:pt x="18096" y="1630"/>
                      <a:pt x="16643" y="1931"/>
                    </a:cubicBezTo>
                    <a:cubicBezTo>
                      <a:pt x="15189" y="2181"/>
                      <a:pt x="13610" y="2432"/>
                      <a:pt x="11906" y="2632"/>
                    </a:cubicBezTo>
                    <a:cubicBezTo>
                      <a:pt x="8547" y="3033"/>
                      <a:pt x="5465" y="3184"/>
                      <a:pt x="3234" y="3309"/>
                    </a:cubicBezTo>
                    <a:cubicBezTo>
                      <a:pt x="2332" y="3359"/>
                      <a:pt x="1454" y="3409"/>
                      <a:pt x="602" y="3459"/>
                    </a:cubicBezTo>
                    <a:lnTo>
                      <a:pt x="1" y="3485"/>
                    </a:lnTo>
                    <a:cubicBezTo>
                      <a:pt x="1" y="3510"/>
                      <a:pt x="1" y="3535"/>
                      <a:pt x="1" y="3535"/>
                    </a:cubicBezTo>
                    <a:lnTo>
                      <a:pt x="602" y="3535"/>
                    </a:lnTo>
                    <a:cubicBezTo>
                      <a:pt x="1229" y="3535"/>
                      <a:pt x="2131" y="3510"/>
                      <a:pt x="3234" y="3485"/>
                    </a:cubicBezTo>
                    <a:cubicBezTo>
                      <a:pt x="5465" y="3384"/>
                      <a:pt x="8547" y="3259"/>
                      <a:pt x="11931" y="2858"/>
                    </a:cubicBezTo>
                    <a:cubicBezTo>
                      <a:pt x="13635" y="2657"/>
                      <a:pt x="15239" y="2407"/>
                      <a:pt x="16693" y="2131"/>
                    </a:cubicBezTo>
                    <a:cubicBezTo>
                      <a:pt x="18121" y="1830"/>
                      <a:pt x="19424" y="1530"/>
                      <a:pt x="20502" y="1204"/>
                    </a:cubicBezTo>
                    <a:cubicBezTo>
                      <a:pt x="21029" y="1053"/>
                      <a:pt x="21505" y="878"/>
                      <a:pt x="21931" y="753"/>
                    </a:cubicBezTo>
                    <a:cubicBezTo>
                      <a:pt x="22357" y="627"/>
                      <a:pt x="22708" y="477"/>
                      <a:pt x="23008" y="377"/>
                    </a:cubicBezTo>
                    <a:lnTo>
                      <a:pt x="23685" y="101"/>
                    </a:lnTo>
                    <a:cubicBezTo>
                      <a:pt x="23836" y="51"/>
                      <a:pt x="23911" y="26"/>
                      <a:pt x="23911"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 name="Google Shape;392;p37"/>
              <p:cNvSpPr/>
              <p:nvPr/>
            </p:nvSpPr>
            <p:spPr>
              <a:xfrm>
                <a:off x="2073450" y="3557025"/>
                <a:ext cx="20075" cy="59575"/>
              </a:xfrm>
              <a:custGeom>
                <a:avLst/>
                <a:gdLst/>
                <a:ahLst/>
                <a:cxnLst/>
                <a:rect l="l" t="t" r="r" b="b"/>
                <a:pathLst>
                  <a:path w="803" h="2383" extrusionOk="0">
                    <a:moveTo>
                      <a:pt x="80" y="1"/>
                    </a:moveTo>
                    <a:cubicBezTo>
                      <a:pt x="79" y="1"/>
                      <a:pt x="77" y="1"/>
                      <a:pt x="76" y="2"/>
                    </a:cubicBezTo>
                    <a:cubicBezTo>
                      <a:pt x="0" y="27"/>
                      <a:pt x="251" y="528"/>
                      <a:pt x="452" y="1180"/>
                    </a:cubicBezTo>
                    <a:cubicBezTo>
                      <a:pt x="677" y="1806"/>
                      <a:pt x="552" y="2358"/>
                      <a:pt x="602" y="2383"/>
                    </a:cubicBezTo>
                    <a:cubicBezTo>
                      <a:pt x="627" y="2383"/>
                      <a:pt x="702" y="2257"/>
                      <a:pt x="752" y="2007"/>
                    </a:cubicBezTo>
                    <a:cubicBezTo>
                      <a:pt x="802" y="1781"/>
                      <a:pt x="777" y="1455"/>
                      <a:pt x="677" y="1104"/>
                    </a:cubicBezTo>
                    <a:cubicBezTo>
                      <a:pt x="458" y="446"/>
                      <a:pt x="143" y="1"/>
                      <a:pt x="80" y="1"/>
                    </a:cubicBezTo>
                    <a:close/>
                  </a:path>
                </a:pathLst>
              </a:cu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 name="Google Shape;393;p37"/>
              <p:cNvSpPr/>
              <p:nvPr/>
            </p:nvSpPr>
            <p:spPr>
              <a:xfrm>
                <a:off x="1666800" y="3891650"/>
                <a:ext cx="212450" cy="233100"/>
              </a:xfrm>
              <a:custGeom>
                <a:avLst/>
                <a:gdLst/>
                <a:ahLst/>
                <a:cxnLst/>
                <a:rect l="l" t="t" r="r" b="b"/>
                <a:pathLst>
                  <a:path w="8498" h="9324" extrusionOk="0">
                    <a:moveTo>
                      <a:pt x="2281" y="0"/>
                    </a:moveTo>
                    <a:lnTo>
                      <a:pt x="1" y="1955"/>
                    </a:lnTo>
                    <a:lnTo>
                      <a:pt x="5164" y="9324"/>
                    </a:lnTo>
                    <a:lnTo>
                      <a:pt x="8497" y="7845"/>
                    </a:lnTo>
                    <a:lnTo>
                      <a:pt x="2281" y="0"/>
                    </a:lnTo>
                    <a:close/>
                  </a:path>
                </a:pathLst>
              </a:custGeom>
              <a:solidFill>
                <a:srgbClr val="F9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4" name="Google Shape;394;p37"/>
              <p:cNvSpPr/>
              <p:nvPr/>
            </p:nvSpPr>
            <p:spPr>
              <a:xfrm>
                <a:off x="1856025" y="3921725"/>
                <a:ext cx="339625" cy="184225"/>
              </a:xfrm>
              <a:custGeom>
                <a:avLst/>
                <a:gdLst/>
                <a:ahLst/>
                <a:cxnLst/>
                <a:rect l="l" t="t" r="r" b="b"/>
                <a:pathLst>
                  <a:path w="13585" h="7369" extrusionOk="0">
                    <a:moveTo>
                      <a:pt x="11279" y="0"/>
                    </a:moveTo>
                    <a:lnTo>
                      <a:pt x="1" y="6917"/>
                    </a:lnTo>
                    <a:lnTo>
                      <a:pt x="778" y="7369"/>
                    </a:lnTo>
                    <a:lnTo>
                      <a:pt x="13585" y="1930"/>
                    </a:lnTo>
                    <a:lnTo>
                      <a:pt x="11279" y="0"/>
                    </a:lnTo>
                    <a:close/>
                  </a:path>
                </a:pathLst>
              </a:custGeom>
              <a:solidFill>
                <a:srgbClr val="F9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5" name="Google Shape;395;p37"/>
              <p:cNvSpPr/>
              <p:nvPr/>
            </p:nvSpPr>
            <p:spPr>
              <a:xfrm>
                <a:off x="1646750" y="3921325"/>
                <a:ext cx="559550" cy="559775"/>
              </a:xfrm>
              <a:custGeom>
                <a:avLst/>
                <a:gdLst/>
                <a:ahLst/>
                <a:cxnLst/>
                <a:rect l="l" t="t" r="r" b="b"/>
                <a:pathLst>
                  <a:path w="22382" h="22391" extrusionOk="0">
                    <a:moveTo>
                      <a:pt x="869" y="0"/>
                    </a:moveTo>
                    <a:cubicBezTo>
                      <a:pt x="692" y="0"/>
                      <a:pt x="527" y="136"/>
                      <a:pt x="527" y="342"/>
                    </a:cubicBezTo>
                    <a:lnTo>
                      <a:pt x="26" y="15680"/>
                    </a:lnTo>
                    <a:cubicBezTo>
                      <a:pt x="1" y="15806"/>
                      <a:pt x="51" y="15906"/>
                      <a:pt x="151" y="15981"/>
                    </a:cubicBezTo>
                    <a:lnTo>
                      <a:pt x="7119" y="21771"/>
                    </a:lnTo>
                    <a:cubicBezTo>
                      <a:pt x="7169" y="21796"/>
                      <a:pt x="7219" y="21821"/>
                      <a:pt x="7294" y="21846"/>
                    </a:cubicBezTo>
                    <a:lnTo>
                      <a:pt x="9926" y="22372"/>
                    </a:lnTo>
                    <a:cubicBezTo>
                      <a:pt x="9938" y="22385"/>
                      <a:pt x="9957" y="22391"/>
                      <a:pt x="9976" y="22391"/>
                    </a:cubicBezTo>
                    <a:cubicBezTo>
                      <a:pt x="9995" y="22391"/>
                      <a:pt x="10013" y="22385"/>
                      <a:pt x="10026" y="22372"/>
                    </a:cubicBezTo>
                    <a:lnTo>
                      <a:pt x="22081" y="20718"/>
                    </a:lnTo>
                    <a:cubicBezTo>
                      <a:pt x="22256" y="20693"/>
                      <a:pt x="22382" y="20543"/>
                      <a:pt x="22382" y="20367"/>
                    </a:cubicBezTo>
                    <a:lnTo>
                      <a:pt x="22382" y="1796"/>
                    </a:lnTo>
                    <a:cubicBezTo>
                      <a:pt x="22382" y="1578"/>
                      <a:pt x="22226" y="1439"/>
                      <a:pt x="22049" y="1439"/>
                    </a:cubicBezTo>
                    <a:cubicBezTo>
                      <a:pt x="22002" y="1439"/>
                      <a:pt x="21953" y="1449"/>
                      <a:pt x="21906" y="1470"/>
                    </a:cubicBezTo>
                    <a:lnTo>
                      <a:pt x="10552" y="6407"/>
                    </a:lnTo>
                    <a:cubicBezTo>
                      <a:pt x="10517" y="6425"/>
                      <a:pt x="10469" y="6443"/>
                      <a:pt x="10417" y="6443"/>
                    </a:cubicBezTo>
                    <a:cubicBezTo>
                      <a:pt x="10396" y="6443"/>
                      <a:pt x="10374" y="6440"/>
                      <a:pt x="10352" y="6432"/>
                    </a:cubicBezTo>
                    <a:lnTo>
                      <a:pt x="8096" y="6106"/>
                    </a:lnTo>
                    <a:cubicBezTo>
                      <a:pt x="8021" y="6106"/>
                      <a:pt x="7971" y="6081"/>
                      <a:pt x="7921" y="6031"/>
                    </a:cubicBezTo>
                    <a:lnTo>
                      <a:pt x="1103" y="91"/>
                    </a:lnTo>
                    <a:cubicBezTo>
                      <a:pt x="1033" y="28"/>
                      <a:pt x="950" y="0"/>
                      <a:pt x="869"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6" name="Google Shape;396;p37"/>
              <p:cNvSpPr/>
              <p:nvPr/>
            </p:nvSpPr>
            <p:spPr>
              <a:xfrm>
                <a:off x="1825325" y="4070850"/>
                <a:ext cx="88375" cy="410425"/>
              </a:xfrm>
              <a:custGeom>
                <a:avLst/>
                <a:gdLst/>
                <a:ahLst/>
                <a:cxnLst/>
                <a:rect l="l" t="t" r="r" b="b"/>
                <a:pathLst>
                  <a:path w="3535" h="16417" extrusionOk="0">
                    <a:moveTo>
                      <a:pt x="727" y="0"/>
                    </a:moveTo>
                    <a:lnTo>
                      <a:pt x="1" y="15790"/>
                    </a:lnTo>
                    <a:lnTo>
                      <a:pt x="51" y="15840"/>
                    </a:lnTo>
                    <a:lnTo>
                      <a:pt x="2833" y="16416"/>
                    </a:lnTo>
                    <a:lnTo>
                      <a:pt x="2958" y="16391"/>
                    </a:lnTo>
                    <a:lnTo>
                      <a:pt x="3534" y="376"/>
                    </a:lnTo>
                    <a:lnTo>
                      <a:pt x="3309" y="476"/>
                    </a:lnTo>
                    <a:lnTo>
                      <a:pt x="853" y="125"/>
                    </a:lnTo>
                    <a:lnTo>
                      <a:pt x="727" y="0"/>
                    </a:lnTo>
                    <a:close/>
                  </a:path>
                </a:pathLst>
              </a:custGeom>
              <a:solidFill>
                <a:srgbClr val="F9C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7" name="Google Shape;397;p37"/>
              <p:cNvSpPr/>
              <p:nvPr/>
            </p:nvSpPr>
            <p:spPr>
              <a:xfrm>
                <a:off x="1619175" y="4073750"/>
                <a:ext cx="135375" cy="190300"/>
              </a:xfrm>
              <a:custGeom>
                <a:avLst/>
                <a:gdLst/>
                <a:ahLst/>
                <a:cxnLst/>
                <a:rect l="l" t="t" r="r" b="b"/>
                <a:pathLst>
                  <a:path w="5415" h="7612" extrusionOk="0">
                    <a:moveTo>
                      <a:pt x="2086" y="1"/>
                    </a:moveTo>
                    <a:cubicBezTo>
                      <a:pt x="1834" y="1"/>
                      <a:pt x="1587" y="47"/>
                      <a:pt x="1354" y="160"/>
                    </a:cubicBezTo>
                    <a:cubicBezTo>
                      <a:pt x="402" y="611"/>
                      <a:pt x="176" y="2240"/>
                      <a:pt x="76" y="3167"/>
                    </a:cubicBezTo>
                    <a:cubicBezTo>
                      <a:pt x="26" y="3869"/>
                      <a:pt x="1" y="4596"/>
                      <a:pt x="252" y="5248"/>
                    </a:cubicBezTo>
                    <a:cubicBezTo>
                      <a:pt x="678" y="6400"/>
                      <a:pt x="1655" y="7353"/>
                      <a:pt x="2883" y="7578"/>
                    </a:cubicBezTo>
                    <a:cubicBezTo>
                      <a:pt x="2997" y="7599"/>
                      <a:pt x="3116" y="7611"/>
                      <a:pt x="3233" y="7611"/>
                    </a:cubicBezTo>
                    <a:cubicBezTo>
                      <a:pt x="3399" y="7611"/>
                      <a:pt x="3563" y="7587"/>
                      <a:pt x="3710" y="7528"/>
                    </a:cubicBezTo>
                    <a:cubicBezTo>
                      <a:pt x="3961" y="7428"/>
                      <a:pt x="4186" y="7228"/>
                      <a:pt x="4237" y="6952"/>
                    </a:cubicBezTo>
                    <a:cubicBezTo>
                      <a:pt x="4262" y="6751"/>
                      <a:pt x="4186" y="6526"/>
                      <a:pt x="4086" y="6350"/>
                    </a:cubicBezTo>
                    <a:cubicBezTo>
                      <a:pt x="3836" y="5774"/>
                      <a:pt x="3460" y="5248"/>
                      <a:pt x="3009" y="4796"/>
                    </a:cubicBezTo>
                    <a:lnTo>
                      <a:pt x="3009" y="4796"/>
                    </a:lnTo>
                    <a:cubicBezTo>
                      <a:pt x="3082" y="4870"/>
                      <a:pt x="3217" y="4903"/>
                      <a:pt x="3386" y="4903"/>
                    </a:cubicBezTo>
                    <a:cubicBezTo>
                      <a:pt x="4078" y="4903"/>
                      <a:pt x="5344" y="4362"/>
                      <a:pt x="5364" y="3919"/>
                    </a:cubicBezTo>
                    <a:cubicBezTo>
                      <a:pt x="5415" y="3243"/>
                      <a:pt x="3435" y="2716"/>
                      <a:pt x="2908" y="2591"/>
                    </a:cubicBezTo>
                    <a:cubicBezTo>
                      <a:pt x="3409" y="2415"/>
                      <a:pt x="4086" y="2365"/>
                      <a:pt x="4512" y="2115"/>
                    </a:cubicBezTo>
                    <a:cubicBezTo>
                      <a:pt x="4763" y="1989"/>
                      <a:pt x="4963" y="1739"/>
                      <a:pt x="4963" y="1463"/>
                    </a:cubicBezTo>
                    <a:cubicBezTo>
                      <a:pt x="4963" y="1037"/>
                      <a:pt x="4512" y="761"/>
                      <a:pt x="4111" y="611"/>
                    </a:cubicBezTo>
                    <a:cubicBezTo>
                      <a:pt x="3522" y="353"/>
                      <a:pt x="2784" y="1"/>
                      <a:pt x="2086" y="1"/>
                    </a:cubicBezTo>
                    <a:close/>
                  </a:path>
                </a:pathLst>
              </a:custGeom>
              <a:solidFill>
                <a:srgbClr val="9FA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8" name="Google Shape;398;p37"/>
              <p:cNvSpPr/>
              <p:nvPr/>
            </p:nvSpPr>
            <p:spPr>
              <a:xfrm>
                <a:off x="1970075" y="3976225"/>
                <a:ext cx="459300" cy="341700"/>
              </a:xfrm>
              <a:custGeom>
                <a:avLst/>
                <a:gdLst/>
                <a:ahLst/>
                <a:cxnLst/>
                <a:rect l="l" t="t" r="r" b="b"/>
                <a:pathLst>
                  <a:path w="18372" h="13668" extrusionOk="0">
                    <a:moveTo>
                      <a:pt x="15492" y="0"/>
                    </a:moveTo>
                    <a:cubicBezTo>
                      <a:pt x="15483" y="0"/>
                      <a:pt x="15473" y="0"/>
                      <a:pt x="15464" y="1"/>
                    </a:cubicBezTo>
                    <a:cubicBezTo>
                      <a:pt x="13609" y="1"/>
                      <a:pt x="11905" y="1229"/>
                      <a:pt x="10602" y="2432"/>
                    </a:cubicBezTo>
                    <a:cubicBezTo>
                      <a:pt x="7745" y="5038"/>
                      <a:pt x="4010" y="6692"/>
                      <a:pt x="176" y="7068"/>
                    </a:cubicBezTo>
                    <a:cubicBezTo>
                      <a:pt x="0" y="7444"/>
                      <a:pt x="226" y="7895"/>
                      <a:pt x="551" y="8146"/>
                    </a:cubicBezTo>
                    <a:cubicBezTo>
                      <a:pt x="902" y="8372"/>
                      <a:pt x="1328" y="8422"/>
                      <a:pt x="1729" y="8472"/>
                    </a:cubicBezTo>
                    <a:cubicBezTo>
                      <a:pt x="1053" y="8973"/>
                      <a:pt x="526" y="9675"/>
                      <a:pt x="251" y="10477"/>
                    </a:cubicBezTo>
                    <a:cubicBezTo>
                      <a:pt x="709" y="10896"/>
                      <a:pt x="1311" y="11124"/>
                      <a:pt x="1904" y="11124"/>
                    </a:cubicBezTo>
                    <a:cubicBezTo>
                      <a:pt x="2056" y="11124"/>
                      <a:pt x="2208" y="11109"/>
                      <a:pt x="2356" y="11078"/>
                    </a:cubicBezTo>
                    <a:lnTo>
                      <a:pt x="2356" y="11078"/>
                    </a:lnTo>
                    <a:cubicBezTo>
                      <a:pt x="1780" y="11705"/>
                      <a:pt x="1153" y="12707"/>
                      <a:pt x="1755" y="13334"/>
                    </a:cubicBezTo>
                    <a:cubicBezTo>
                      <a:pt x="2003" y="13603"/>
                      <a:pt x="2388" y="13667"/>
                      <a:pt x="2769" y="13667"/>
                    </a:cubicBezTo>
                    <a:cubicBezTo>
                      <a:pt x="2849" y="13667"/>
                      <a:pt x="2929" y="13664"/>
                      <a:pt x="3008" y="13660"/>
                    </a:cubicBezTo>
                    <a:cubicBezTo>
                      <a:pt x="8346" y="13585"/>
                      <a:pt x="17795" y="12081"/>
                      <a:pt x="18321" y="5339"/>
                    </a:cubicBezTo>
                    <a:cubicBezTo>
                      <a:pt x="18371" y="4863"/>
                      <a:pt x="18346" y="4362"/>
                      <a:pt x="18296" y="3860"/>
                    </a:cubicBezTo>
                    <a:cubicBezTo>
                      <a:pt x="18146" y="2315"/>
                      <a:pt x="17228" y="0"/>
                      <a:pt x="15492" y="0"/>
                    </a:cubicBezTo>
                    <a:close/>
                  </a:path>
                </a:pathLst>
              </a:custGeom>
              <a:solidFill>
                <a:srgbClr val="9FA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9" name="Google Shape;399;p37"/>
              <p:cNvSpPr/>
              <p:nvPr/>
            </p:nvSpPr>
            <p:spPr>
              <a:xfrm>
                <a:off x="1539600" y="4386625"/>
                <a:ext cx="99650" cy="397900"/>
              </a:xfrm>
              <a:custGeom>
                <a:avLst/>
                <a:gdLst/>
                <a:ahLst/>
                <a:cxnLst/>
                <a:rect l="l" t="t" r="r" b="b"/>
                <a:pathLst>
                  <a:path w="3986" h="15916" extrusionOk="0">
                    <a:moveTo>
                      <a:pt x="1455" y="1"/>
                    </a:moveTo>
                    <a:cubicBezTo>
                      <a:pt x="602" y="2582"/>
                      <a:pt x="126" y="5540"/>
                      <a:pt x="51" y="8271"/>
                    </a:cubicBezTo>
                    <a:cubicBezTo>
                      <a:pt x="1" y="9725"/>
                      <a:pt x="101" y="11204"/>
                      <a:pt x="402" y="12607"/>
                    </a:cubicBezTo>
                    <a:cubicBezTo>
                      <a:pt x="477" y="12983"/>
                      <a:pt x="1054" y="15665"/>
                      <a:pt x="1430" y="15715"/>
                    </a:cubicBezTo>
                    <a:cubicBezTo>
                      <a:pt x="2031" y="15790"/>
                      <a:pt x="2608" y="15865"/>
                      <a:pt x="3209" y="15916"/>
                    </a:cubicBezTo>
                    <a:cubicBezTo>
                      <a:pt x="3410" y="15339"/>
                      <a:pt x="3560" y="14763"/>
                      <a:pt x="3660" y="14186"/>
                    </a:cubicBezTo>
                    <a:cubicBezTo>
                      <a:pt x="3986" y="12457"/>
                      <a:pt x="3961" y="10703"/>
                      <a:pt x="3836" y="8973"/>
                    </a:cubicBezTo>
                    <a:cubicBezTo>
                      <a:pt x="3585" y="5865"/>
                      <a:pt x="2958" y="2708"/>
                      <a:pt x="1455" y="1"/>
                    </a:cubicBezTo>
                    <a:close/>
                  </a:path>
                </a:pathLst>
              </a:custGeom>
              <a:solidFill>
                <a:srgbClr val="9FA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400" name="Google Shape;400;p37"/>
          <p:cNvSpPr/>
          <p:nvPr/>
        </p:nvSpPr>
        <p:spPr>
          <a:xfrm>
            <a:off x="6238250" y="1970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1" name="Google Shape;401;p37"/>
          <p:cNvSpPr/>
          <p:nvPr/>
        </p:nvSpPr>
        <p:spPr>
          <a:xfrm>
            <a:off x="8571450" y="1137750"/>
            <a:ext cx="129000" cy="129000"/>
          </a:xfrm>
          <a:prstGeom prst="ellipse">
            <a:avLst/>
          </a:pr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2" name="Google Shape;402;p37"/>
          <p:cNvSpPr/>
          <p:nvPr/>
        </p:nvSpPr>
        <p:spPr>
          <a:xfrm>
            <a:off x="621300" y="46290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3" name="Google Shape;403;p37"/>
          <p:cNvSpPr/>
          <p:nvPr/>
        </p:nvSpPr>
        <p:spPr>
          <a:xfrm>
            <a:off x="4260888" y="438495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4" name="Google Shape;404;p37"/>
          <p:cNvSpPr/>
          <p:nvPr/>
        </p:nvSpPr>
        <p:spPr>
          <a:xfrm>
            <a:off x="4640850" y="59190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5" name="Google Shape;405;p37"/>
          <p:cNvSpPr txBox="1"/>
          <p:nvPr/>
        </p:nvSpPr>
        <p:spPr>
          <a:xfrm rot="-1041787">
            <a:off x="821166" y="930503"/>
            <a:ext cx="451368" cy="5434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6E772D"/>
                </a:solidFill>
                <a:latin typeface="Cambria" panose="02040503050406030204" pitchFamily="18" charset="0"/>
                <a:ea typeface="Cambria" panose="02040503050406030204" pitchFamily="18" charset="0"/>
                <a:cs typeface="Lilita One"/>
                <a:sym typeface="Lilita One"/>
              </a:rPr>
              <a:t>a</a:t>
            </a:r>
            <a:endParaRPr sz="3600">
              <a:solidFill>
                <a:srgbClr val="6E772D"/>
              </a:solidFill>
              <a:latin typeface="Cambria" panose="02040503050406030204" pitchFamily="18" charset="0"/>
              <a:ea typeface="Cambria" panose="02040503050406030204" pitchFamily="18" charset="0"/>
              <a:cs typeface="Lilita One"/>
              <a:sym typeface="Lilita One"/>
            </a:endParaRPr>
          </a:p>
        </p:txBody>
      </p:sp>
      <p:sp>
        <p:nvSpPr>
          <p:cNvPr id="406" name="Google Shape;406;p37"/>
          <p:cNvSpPr txBox="1"/>
          <p:nvPr/>
        </p:nvSpPr>
        <p:spPr>
          <a:xfrm rot="1794330">
            <a:off x="3268635" y="255602"/>
            <a:ext cx="451290" cy="5436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6E772D"/>
                </a:solidFill>
                <a:latin typeface="Cambria" panose="02040503050406030204" pitchFamily="18" charset="0"/>
                <a:ea typeface="Cambria" panose="02040503050406030204" pitchFamily="18" charset="0"/>
                <a:cs typeface="Lilita One"/>
                <a:sym typeface="Lilita One"/>
              </a:rPr>
              <a:t>b</a:t>
            </a:r>
            <a:endParaRPr sz="3600">
              <a:solidFill>
                <a:srgbClr val="6E772D"/>
              </a:solidFill>
              <a:latin typeface="Cambria" panose="02040503050406030204" pitchFamily="18" charset="0"/>
              <a:ea typeface="Cambria" panose="02040503050406030204" pitchFamily="18" charset="0"/>
              <a:cs typeface="Lilita One"/>
              <a:sym typeface="Lilita One"/>
            </a:endParaRPr>
          </a:p>
        </p:txBody>
      </p:sp>
      <p:sp>
        <p:nvSpPr>
          <p:cNvPr id="407" name="Google Shape;407;p37"/>
          <p:cNvSpPr txBox="1"/>
          <p:nvPr/>
        </p:nvSpPr>
        <p:spPr>
          <a:xfrm rot="1794330">
            <a:off x="5892710" y="4177652"/>
            <a:ext cx="451290" cy="5436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6E772D"/>
                </a:solidFill>
                <a:latin typeface="Cambria" panose="02040503050406030204" pitchFamily="18" charset="0"/>
                <a:ea typeface="Cambria" panose="02040503050406030204" pitchFamily="18" charset="0"/>
                <a:cs typeface="Lilita One"/>
                <a:sym typeface="Lilita One"/>
              </a:rPr>
              <a:t>c</a:t>
            </a:r>
            <a:endParaRPr sz="3600">
              <a:solidFill>
                <a:srgbClr val="6E772D"/>
              </a:solidFill>
              <a:latin typeface="Cambria" panose="02040503050406030204" pitchFamily="18" charset="0"/>
              <a:ea typeface="Cambria" panose="02040503050406030204" pitchFamily="18" charset="0"/>
              <a:cs typeface="Lilita One"/>
              <a:sym typeface="Lilita One"/>
            </a:endParaRPr>
          </a:p>
        </p:txBody>
      </p:sp>
      <p:sp>
        <p:nvSpPr>
          <p:cNvPr id="408" name="Google Shape;408;p37"/>
          <p:cNvSpPr/>
          <p:nvPr/>
        </p:nvSpPr>
        <p:spPr>
          <a:xfrm>
            <a:off x="7409400" y="3260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115" name="Freeform 114"/>
          <p:cNvSpPr/>
          <p:nvPr/>
        </p:nvSpPr>
        <p:spPr>
          <a:xfrm>
            <a:off x="607349" y="268335"/>
            <a:ext cx="1706100" cy="2470346"/>
          </a:xfrm>
          <a:custGeom>
            <a:avLst/>
            <a:gdLst>
              <a:gd name="connsiteX0" fmla="*/ 871626 w 1706100"/>
              <a:gd name="connsiteY0" fmla="*/ 0 h 2470346"/>
              <a:gd name="connsiteX1" fmla="*/ 1414476 w 1706100"/>
              <a:gd name="connsiteY1" fmla="*/ 542850 h 2470346"/>
              <a:gd name="connsiteX2" fmla="*/ 1082928 w 1706100"/>
              <a:gd name="connsiteY2" fmla="*/ 1043040 h 2470346"/>
              <a:gd name="connsiteX3" fmla="*/ 1006506 w 1706100"/>
              <a:gd name="connsiteY3" fmla="*/ 1066763 h 2470346"/>
              <a:gd name="connsiteX4" fmla="*/ 1566104 w 1706100"/>
              <a:gd name="connsiteY4" fmla="*/ 1066763 h 2470346"/>
              <a:gd name="connsiteX5" fmla="*/ 1706100 w 1706100"/>
              <a:gd name="connsiteY5" fmla="*/ 1206759 h 2470346"/>
              <a:gd name="connsiteX6" fmla="*/ 1706100 w 1706100"/>
              <a:gd name="connsiteY6" fmla="*/ 1766724 h 2470346"/>
              <a:gd name="connsiteX7" fmla="*/ 1566104 w 1706100"/>
              <a:gd name="connsiteY7" fmla="*/ 1906720 h 2470346"/>
              <a:gd name="connsiteX8" fmla="*/ 1105086 w 1706100"/>
              <a:gd name="connsiteY8" fmla="*/ 1906720 h 2470346"/>
              <a:gd name="connsiteX9" fmla="*/ 1105086 w 1706100"/>
              <a:gd name="connsiteY9" fmla="*/ 2173115 h 2470346"/>
              <a:gd name="connsiteX10" fmla="*/ 1352242 w 1706100"/>
              <a:gd name="connsiteY10" fmla="*/ 2173115 h 2470346"/>
              <a:gd name="connsiteX11" fmla="*/ 857930 w 1706100"/>
              <a:gd name="connsiteY11" fmla="*/ 2470346 h 2470346"/>
              <a:gd name="connsiteX12" fmla="*/ 363618 w 1706100"/>
              <a:gd name="connsiteY12" fmla="*/ 2173115 h 2470346"/>
              <a:gd name="connsiteX13" fmla="*/ 610774 w 1706100"/>
              <a:gd name="connsiteY13" fmla="*/ 2173115 h 2470346"/>
              <a:gd name="connsiteX14" fmla="*/ 610774 w 1706100"/>
              <a:gd name="connsiteY14" fmla="*/ 1906720 h 2470346"/>
              <a:gd name="connsiteX15" fmla="*/ 139996 w 1706100"/>
              <a:gd name="connsiteY15" fmla="*/ 1906720 h 2470346"/>
              <a:gd name="connsiteX16" fmla="*/ 0 w 1706100"/>
              <a:gd name="connsiteY16" fmla="*/ 1766724 h 2470346"/>
              <a:gd name="connsiteX17" fmla="*/ 0 w 1706100"/>
              <a:gd name="connsiteY17" fmla="*/ 1206759 h 2470346"/>
              <a:gd name="connsiteX18" fmla="*/ 139996 w 1706100"/>
              <a:gd name="connsiteY18" fmla="*/ 1066763 h 2470346"/>
              <a:gd name="connsiteX19" fmla="*/ 736747 w 1706100"/>
              <a:gd name="connsiteY19" fmla="*/ 1066763 h 2470346"/>
              <a:gd name="connsiteX20" fmla="*/ 660324 w 1706100"/>
              <a:gd name="connsiteY20" fmla="*/ 1043040 h 2470346"/>
              <a:gd name="connsiteX21" fmla="*/ 328776 w 1706100"/>
              <a:gd name="connsiteY21" fmla="*/ 542850 h 2470346"/>
              <a:gd name="connsiteX22" fmla="*/ 871626 w 1706100"/>
              <a:gd name="connsiteY22" fmla="*/ 0 h 24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6100" h="2470346">
                <a:moveTo>
                  <a:pt x="871626" y="0"/>
                </a:moveTo>
                <a:cubicBezTo>
                  <a:pt x="1171434" y="0"/>
                  <a:pt x="1414476" y="243042"/>
                  <a:pt x="1414476" y="542850"/>
                </a:cubicBezTo>
                <a:cubicBezTo>
                  <a:pt x="1414476" y="767706"/>
                  <a:pt x="1277765" y="960631"/>
                  <a:pt x="1082928" y="1043040"/>
                </a:cubicBezTo>
                <a:lnTo>
                  <a:pt x="1006506" y="1066763"/>
                </a:lnTo>
                <a:lnTo>
                  <a:pt x="1566104" y="1066763"/>
                </a:lnTo>
                <a:cubicBezTo>
                  <a:pt x="1643422" y="1066763"/>
                  <a:pt x="1706100" y="1129441"/>
                  <a:pt x="1706100" y="1206759"/>
                </a:cubicBezTo>
                <a:lnTo>
                  <a:pt x="1706100" y="1766724"/>
                </a:lnTo>
                <a:cubicBezTo>
                  <a:pt x="1706100" y="1844042"/>
                  <a:pt x="1643422" y="1906720"/>
                  <a:pt x="1566104" y="1906720"/>
                </a:cubicBezTo>
                <a:lnTo>
                  <a:pt x="1105086" y="1906720"/>
                </a:lnTo>
                <a:lnTo>
                  <a:pt x="1105086" y="2173115"/>
                </a:lnTo>
                <a:lnTo>
                  <a:pt x="1352242" y="2173115"/>
                </a:lnTo>
                <a:lnTo>
                  <a:pt x="857930" y="2470346"/>
                </a:lnTo>
                <a:lnTo>
                  <a:pt x="363618" y="2173115"/>
                </a:lnTo>
                <a:lnTo>
                  <a:pt x="610774" y="2173115"/>
                </a:lnTo>
                <a:lnTo>
                  <a:pt x="610774" y="1906720"/>
                </a:lnTo>
                <a:lnTo>
                  <a:pt x="139996" y="1906720"/>
                </a:lnTo>
                <a:cubicBezTo>
                  <a:pt x="62678" y="1906720"/>
                  <a:pt x="0" y="1844042"/>
                  <a:pt x="0" y="1766724"/>
                </a:cubicBezTo>
                <a:lnTo>
                  <a:pt x="0" y="1206759"/>
                </a:lnTo>
                <a:cubicBezTo>
                  <a:pt x="0" y="1129441"/>
                  <a:pt x="62678" y="1066763"/>
                  <a:pt x="139996" y="1066763"/>
                </a:cubicBezTo>
                <a:lnTo>
                  <a:pt x="736747" y="1066763"/>
                </a:lnTo>
                <a:lnTo>
                  <a:pt x="660324" y="1043040"/>
                </a:lnTo>
                <a:cubicBezTo>
                  <a:pt x="465487" y="960631"/>
                  <a:pt x="328776" y="767706"/>
                  <a:pt x="328776" y="542850"/>
                </a:cubicBezTo>
                <a:cubicBezTo>
                  <a:pt x="328776" y="243042"/>
                  <a:pt x="571818" y="0"/>
                  <a:pt x="871626" y="0"/>
                </a:cubicBezTo>
                <a:close/>
              </a:path>
            </a:pathLst>
          </a:custGeom>
          <a:solidFill>
            <a:schemeClr val="tx1">
              <a:lumMod val="60000"/>
              <a:lumOff val="40000"/>
            </a:schemeClr>
          </a:solidFill>
          <a:ln w="19050">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116" name="Freeform 115"/>
          <p:cNvSpPr/>
          <p:nvPr/>
        </p:nvSpPr>
        <p:spPr>
          <a:xfrm>
            <a:off x="2698253" y="268335"/>
            <a:ext cx="1706100" cy="2471756"/>
          </a:xfrm>
          <a:custGeom>
            <a:avLst/>
            <a:gdLst>
              <a:gd name="connsiteX0" fmla="*/ 807820 w 1706100"/>
              <a:gd name="connsiteY0" fmla="*/ 0 h 2471756"/>
              <a:gd name="connsiteX1" fmla="*/ 1350670 w 1706100"/>
              <a:gd name="connsiteY1" fmla="*/ 542850 h 2471756"/>
              <a:gd name="connsiteX2" fmla="*/ 1019122 w 1706100"/>
              <a:gd name="connsiteY2" fmla="*/ 1043040 h 2471756"/>
              <a:gd name="connsiteX3" fmla="*/ 962270 w 1706100"/>
              <a:gd name="connsiteY3" fmla="*/ 1060688 h 2471756"/>
              <a:gd name="connsiteX4" fmla="*/ 1566104 w 1706100"/>
              <a:gd name="connsiteY4" fmla="*/ 1060688 h 2471756"/>
              <a:gd name="connsiteX5" fmla="*/ 1706100 w 1706100"/>
              <a:gd name="connsiteY5" fmla="*/ 1200684 h 2471756"/>
              <a:gd name="connsiteX6" fmla="*/ 1706100 w 1706100"/>
              <a:gd name="connsiteY6" fmla="*/ 1760649 h 2471756"/>
              <a:gd name="connsiteX7" fmla="*/ 1566104 w 1706100"/>
              <a:gd name="connsiteY7" fmla="*/ 1900645 h 2471756"/>
              <a:gd name="connsiteX8" fmla="*/ 1112876 w 1706100"/>
              <a:gd name="connsiteY8" fmla="*/ 1900645 h 2471756"/>
              <a:gd name="connsiteX9" fmla="*/ 1112876 w 1706100"/>
              <a:gd name="connsiteY9" fmla="*/ 2174525 h 2471756"/>
              <a:gd name="connsiteX10" fmla="*/ 1360032 w 1706100"/>
              <a:gd name="connsiteY10" fmla="*/ 2174525 h 2471756"/>
              <a:gd name="connsiteX11" fmla="*/ 865720 w 1706100"/>
              <a:gd name="connsiteY11" fmla="*/ 2471756 h 2471756"/>
              <a:gd name="connsiteX12" fmla="*/ 371408 w 1706100"/>
              <a:gd name="connsiteY12" fmla="*/ 2174525 h 2471756"/>
              <a:gd name="connsiteX13" fmla="*/ 618564 w 1706100"/>
              <a:gd name="connsiteY13" fmla="*/ 2174525 h 2471756"/>
              <a:gd name="connsiteX14" fmla="*/ 618564 w 1706100"/>
              <a:gd name="connsiteY14" fmla="*/ 1900645 h 2471756"/>
              <a:gd name="connsiteX15" fmla="*/ 139996 w 1706100"/>
              <a:gd name="connsiteY15" fmla="*/ 1900645 h 2471756"/>
              <a:gd name="connsiteX16" fmla="*/ 0 w 1706100"/>
              <a:gd name="connsiteY16" fmla="*/ 1760649 h 2471756"/>
              <a:gd name="connsiteX17" fmla="*/ 0 w 1706100"/>
              <a:gd name="connsiteY17" fmla="*/ 1200684 h 2471756"/>
              <a:gd name="connsiteX18" fmla="*/ 139996 w 1706100"/>
              <a:gd name="connsiteY18" fmla="*/ 1060688 h 2471756"/>
              <a:gd name="connsiteX19" fmla="*/ 653370 w 1706100"/>
              <a:gd name="connsiteY19" fmla="*/ 1060688 h 2471756"/>
              <a:gd name="connsiteX20" fmla="*/ 596518 w 1706100"/>
              <a:gd name="connsiteY20" fmla="*/ 1043040 h 2471756"/>
              <a:gd name="connsiteX21" fmla="*/ 264970 w 1706100"/>
              <a:gd name="connsiteY21" fmla="*/ 542850 h 2471756"/>
              <a:gd name="connsiteX22" fmla="*/ 807820 w 1706100"/>
              <a:gd name="connsiteY22" fmla="*/ 0 h 247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6100" h="2471756">
                <a:moveTo>
                  <a:pt x="807820" y="0"/>
                </a:moveTo>
                <a:cubicBezTo>
                  <a:pt x="1107628" y="0"/>
                  <a:pt x="1350670" y="243042"/>
                  <a:pt x="1350670" y="542850"/>
                </a:cubicBezTo>
                <a:cubicBezTo>
                  <a:pt x="1350670" y="767706"/>
                  <a:pt x="1213959" y="960631"/>
                  <a:pt x="1019122" y="1043040"/>
                </a:cubicBezTo>
                <a:lnTo>
                  <a:pt x="962270" y="1060688"/>
                </a:lnTo>
                <a:lnTo>
                  <a:pt x="1566104" y="1060688"/>
                </a:lnTo>
                <a:cubicBezTo>
                  <a:pt x="1643422" y="1060688"/>
                  <a:pt x="1706100" y="1123366"/>
                  <a:pt x="1706100" y="1200684"/>
                </a:cubicBezTo>
                <a:lnTo>
                  <a:pt x="1706100" y="1760649"/>
                </a:lnTo>
                <a:cubicBezTo>
                  <a:pt x="1706100" y="1837967"/>
                  <a:pt x="1643422" y="1900645"/>
                  <a:pt x="1566104" y="1900645"/>
                </a:cubicBezTo>
                <a:lnTo>
                  <a:pt x="1112876" y="1900645"/>
                </a:lnTo>
                <a:lnTo>
                  <a:pt x="1112876" y="2174525"/>
                </a:lnTo>
                <a:lnTo>
                  <a:pt x="1360032" y="2174525"/>
                </a:lnTo>
                <a:lnTo>
                  <a:pt x="865720" y="2471756"/>
                </a:lnTo>
                <a:lnTo>
                  <a:pt x="371408" y="2174525"/>
                </a:lnTo>
                <a:lnTo>
                  <a:pt x="618564" y="2174525"/>
                </a:lnTo>
                <a:lnTo>
                  <a:pt x="618564" y="1900645"/>
                </a:lnTo>
                <a:lnTo>
                  <a:pt x="139996" y="1900645"/>
                </a:lnTo>
                <a:cubicBezTo>
                  <a:pt x="62678" y="1900645"/>
                  <a:pt x="0" y="1837967"/>
                  <a:pt x="0" y="1760649"/>
                </a:cubicBezTo>
                <a:lnTo>
                  <a:pt x="0" y="1200684"/>
                </a:lnTo>
                <a:cubicBezTo>
                  <a:pt x="0" y="1123366"/>
                  <a:pt x="62678" y="1060688"/>
                  <a:pt x="139996" y="1060688"/>
                </a:cubicBezTo>
                <a:lnTo>
                  <a:pt x="653370" y="1060688"/>
                </a:lnTo>
                <a:lnTo>
                  <a:pt x="596518" y="1043040"/>
                </a:lnTo>
                <a:cubicBezTo>
                  <a:pt x="401681" y="960631"/>
                  <a:pt x="264970" y="767706"/>
                  <a:pt x="264970" y="542850"/>
                </a:cubicBezTo>
                <a:cubicBezTo>
                  <a:pt x="264970" y="243042"/>
                  <a:pt x="508012" y="0"/>
                  <a:pt x="807820" y="0"/>
                </a:cubicBezTo>
                <a:close/>
              </a:path>
            </a:pathLst>
          </a:custGeom>
          <a:solidFill>
            <a:schemeClr val="accent2">
              <a:lumMod val="40000"/>
              <a:lumOff val="60000"/>
            </a:schemeClr>
          </a:solidFill>
          <a:ln w="19050">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117" name="Freeform 116"/>
          <p:cNvSpPr/>
          <p:nvPr/>
        </p:nvSpPr>
        <p:spPr>
          <a:xfrm>
            <a:off x="4723778" y="268335"/>
            <a:ext cx="1706100" cy="2471548"/>
          </a:xfrm>
          <a:custGeom>
            <a:avLst/>
            <a:gdLst>
              <a:gd name="connsiteX0" fmla="*/ 802070 w 1706100"/>
              <a:gd name="connsiteY0" fmla="*/ 0 h 2471548"/>
              <a:gd name="connsiteX1" fmla="*/ 1344920 w 1706100"/>
              <a:gd name="connsiteY1" fmla="*/ 542850 h 2471548"/>
              <a:gd name="connsiteX2" fmla="*/ 1013372 w 1706100"/>
              <a:gd name="connsiteY2" fmla="*/ 1043040 h 2471548"/>
              <a:gd name="connsiteX3" fmla="*/ 936953 w 1706100"/>
              <a:gd name="connsiteY3" fmla="*/ 1066762 h 2471548"/>
              <a:gd name="connsiteX4" fmla="*/ 1566104 w 1706100"/>
              <a:gd name="connsiteY4" fmla="*/ 1066762 h 2471548"/>
              <a:gd name="connsiteX5" fmla="*/ 1706100 w 1706100"/>
              <a:gd name="connsiteY5" fmla="*/ 1206758 h 2471548"/>
              <a:gd name="connsiteX6" fmla="*/ 1706100 w 1706100"/>
              <a:gd name="connsiteY6" fmla="*/ 1766723 h 2471548"/>
              <a:gd name="connsiteX7" fmla="*/ 1566104 w 1706100"/>
              <a:gd name="connsiteY7" fmla="*/ 1906719 h 2471548"/>
              <a:gd name="connsiteX8" fmla="*/ 1131301 w 1706100"/>
              <a:gd name="connsiteY8" fmla="*/ 1906719 h 2471548"/>
              <a:gd name="connsiteX9" fmla="*/ 1131301 w 1706100"/>
              <a:gd name="connsiteY9" fmla="*/ 2174317 h 2471548"/>
              <a:gd name="connsiteX10" fmla="*/ 1378457 w 1706100"/>
              <a:gd name="connsiteY10" fmla="*/ 2174317 h 2471548"/>
              <a:gd name="connsiteX11" fmla="*/ 884145 w 1706100"/>
              <a:gd name="connsiteY11" fmla="*/ 2471548 h 2471548"/>
              <a:gd name="connsiteX12" fmla="*/ 389833 w 1706100"/>
              <a:gd name="connsiteY12" fmla="*/ 2174317 h 2471548"/>
              <a:gd name="connsiteX13" fmla="*/ 636989 w 1706100"/>
              <a:gd name="connsiteY13" fmla="*/ 2174317 h 2471548"/>
              <a:gd name="connsiteX14" fmla="*/ 636989 w 1706100"/>
              <a:gd name="connsiteY14" fmla="*/ 1906719 h 2471548"/>
              <a:gd name="connsiteX15" fmla="*/ 139996 w 1706100"/>
              <a:gd name="connsiteY15" fmla="*/ 1906719 h 2471548"/>
              <a:gd name="connsiteX16" fmla="*/ 0 w 1706100"/>
              <a:gd name="connsiteY16" fmla="*/ 1766723 h 2471548"/>
              <a:gd name="connsiteX17" fmla="*/ 0 w 1706100"/>
              <a:gd name="connsiteY17" fmla="*/ 1206758 h 2471548"/>
              <a:gd name="connsiteX18" fmla="*/ 139996 w 1706100"/>
              <a:gd name="connsiteY18" fmla="*/ 1066762 h 2471548"/>
              <a:gd name="connsiteX19" fmla="*/ 667188 w 1706100"/>
              <a:gd name="connsiteY19" fmla="*/ 1066762 h 2471548"/>
              <a:gd name="connsiteX20" fmla="*/ 590768 w 1706100"/>
              <a:gd name="connsiteY20" fmla="*/ 1043040 h 2471548"/>
              <a:gd name="connsiteX21" fmla="*/ 259220 w 1706100"/>
              <a:gd name="connsiteY21" fmla="*/ 542850 h 2471548"/>
              <a:gd name="connsiteX22" fmla="*/ 802070 w 1706100"/>
              <a:gd name="connsiteY22" fmla="*/ 0 h 24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6100" h="2471548">
                <a:moveTo>
                  <a:pt x="802070" y="0"/>
                </a:moveTo>
                <a:cubicBezTo>
                  <a:pt x="1101878" y="0"/>
                  <a:pt x="1344920" y="243042"/>
                  <a:pt x="1344920" y="542850"/>
                </a:cubicBezTo>
                <a:cubicBezTo>
                  <a:pt x="1344920" y="767706"/>
                  <a:pt x="1208209" y="960631"/>
                  <a:pt x="1013372" y="1043040"/>
                </a:cubicBezTo>
                <a:lnTo>
                  <a:pt x="936953" y="1066762"/>
                </a:lnTo>
                <a:lnTo>
                  <a:pt x="1566104" y="1066762"/>
                </a:lnTo>
                <a:cubicBezTo>
                  <a:pt x="1643422" y="1066762"/>
                  <a:pt x="1706100" y="1129440"/>
                  <a:pt x="1706100" y="1206758"/>
                </a:cubicBezTo>
                <a:lnTo>
                  <a:pt x="1706100" y="1766723"/>
                </a:lnTo>
                <a:cubicBezTo>
                  <a:pt x="1706100" y="1844041"/>
                  <a:pt x="1643422" y="1906719"/>
                  <a:pt x="1566104" y="1906719"/>
                </a:cubicBezTo>
                <a:lnTo>
                  <a:pt x="1131301" y="1906719"/>
                </a:lnTo>
                <a:lnTo>
                  <a:pt x="1131301" y="2174317"/>
                </a:lnTo>
                <a:lnTo>
                  <a:pt x="1378457" y="2174317"/>
                </a:lnTo>
                <a:lnTo>
                  <a:pt x="884145" y="2471548"/>
                </a:lnTo>
                <a:lnTo>
                  <a:pt x="389833" y="2174317"/>
                </a:lnTo>
                <a:lnTo>
                  <a:pt x="636989" y="2174317"/>
                </a:lnTo>
                <a:lnTo>
                  <a:pt x="636989" y="1906719"/>
                </a:lnTo>
                <a:lnTo>
                  <a:pt x="139996" y="1906719"/>
                </a:lnTo>
                <a:cubicBezTo>
                  <a:pt x="62678" y="1906719"/>
                  <a:pt x="0" y="1844041"/>
                  <a:pt x="0" y="1766723"/>
                </a:cubicBezTo>
                <a:lnTo>
                  <a:pt x="0" y="1206758"/>
                </a:lnTo>
                <a:cubicBezTo>
                  <a:pt x="0" y="1129440"/>
                  <a:pt x="62678" y="1066762"/>
                  <a:pt x="139996" y="1066762"/>
                </a:cubicBezTo>
                <a:lnTo>
                  <a:pt x="667188" y="1066762"/>
                </a:lnTo>
                <a:lnTo>
                  <a:pt x="590768" y="1043040"/>
                </a:lnTo>
                <a:cubicBezTo>
                  <a:pt x="395931" y="960631"/>
                  <a:pt x="259220" y="767706"/>
                  <a:pt x="259220" y="542850"/>
                </a:cubicBezTo>
                <a:cubicBezTo>
                  <a:pt x="259220" y="243042"/>
                  <a:pt x="502262" y="0"/>
                  <a:pt x="802070" y="0"/>
                </a:cubicBezTo>
                <a:close/>
              </a:path>
            </a:pathLst>
          </a:custGeom>
          <a:solidFill>
            <a:schemeClr val="accent4">
              <a:lumMod val="60000"/>
              <a:lumOff val="40000"/>
            </a:schemeClr>
          </a:solidFill>
          <a:ln w="19050">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118" name="Freeform 117"/>
          <p:cNvSpPr/>
          <p:nvPr/>
        </p:nvSpPr>
        <p:spPr>
          <a:xfrm>
            <a:off x="6772240" y="268335"/>
            <a:ext cx="1706100" cy="2446547"/>
          </a:xfrm>
          <a:custGeom>
            <a:avLst/>
            <a:gdLst>
              <a:gd name="connsiteX0" fmla="*/ 773383 w 1706100"/>
              <a:gd name="connsiteY0" fmla="*/ 0 h 2446547"/>
              <a:gd name="connsiteX1" fmla="*/ 1316233 w 1706100"/>
              <a:gd name="connsiteY1" fmla="*/ 542850 h 2446547"/>
              <a:gd name="connsiteX2" fmla="*/ 984685 w 1706100"/>
              <a:gd name="connsiteY2" fmla="*/ 1043040 h 2446547"/>
              <a:gd name="connsiteX3" fmla="*/ 961311 w 1706100"/>
              <a:gd name="connsiteY3" fmla="*/ 1050296 h 2446547"/>
              <a:gd name="connsiteX4" fmla="*/ 1566104 w 1706100"/>
              <a:gd name="connsiteY4" fmla="*/ 1050296 h 2446547"/>
              <a:gd name="connsiteX5" fmla="*/ 1706100 w 1706100"/>
              <a:gd name="connsiteY5" fmla="*/ 1190292 h 2446547"/>
              <a:gd name="connsiteX6" fmla="*/ 1706100 w 1706100"/>
              <a:gd name="connsiteY6" fmla="*/ 1750257 h 2446547"/>
              <a:gd name="connsiteX7" fmla="*/ 1566104 w 1706100"/>
              <a:gd name="connsiteY7" fmla="*/ 1890253 h 2446547"/>
              <a:gd name="connsiteX8" fmla="*/ 1110936 w 1706100"/>
              <a:gd name="connsiteY8" fmla="*/ 1890253 h 2446547"/>
              <a:gd name="connsiteX9" fmla="*/ 1110936 w 1706100"/>
              <a:gd name="connsiteY9" fmla="*/ 2149316 h 2446547"/>
              <a:gd name="connsiteX10" fmla="*/ 1358092 w 1706100"/>
              <a:gd name="connsiteY10" fmla="*/ 2149316 h 2446547"/>
              <a:gd name="connsiteX11" fmla="*/ 863780 w 1706100"/>
              <a:gd name="connsiteY11" fmla="*/ 2446547 h 2446547"/>
              <a:gd name="connsiteX12" fmla="*/ 369468 w 1706100"/>
              <a:gd name="connsiteY12" fmla="*/ 2149316 h 2446547"/>
              <a:gd name="connsiteX13" fmla="*/ 616624 w 1706100"/>
              <a:gd name="connsiteY13" fmla="*/ 2149316 h 2446547"/>
              <a:gd name="connsiteX14" fmla="*/ 616624 w 1706100"/>
              <a:gd name="connsiteY14" fmla="*/ 1890253 h 2446547"/>
              <a:gd name="connsiteX15" fmla="*/ 139996 w 1706100"/>
              <a:gd name="connsiteY15" fmla="*/ 1890253 h 2446547"/>
              <a:gd name="connsiteX16" fmla="*/ 0 w 1706100"/>
              <a:gd name="connsiteY16" fmla="*/ 1750257 h 2446547"/>
              <a:gd name="connsiteX17" fmla="*/ 0 w 1706100"/>
              <a:gd name="connsiteY17" fmla="*/ 1190292 h 2446547"/>
              <a:gd name="connsiteX18" fmla="*/ 139996 w 1706100"/>
              <a:gd name="connsiteY18" fmla="*/ 1050296 h 2446547"/>
              <a:gd name="connsiteX19" fmla="*/ 585456 w 1706100"/>
              <a:gd name="connsiteY19" fmla="*/ 1050296 h 2446547"/>
              <a:gd name="connsiteX20" fmla="*/ 562081 w 1706100"/>
              <a:gd name="connsiteY20" fmla="*/ 1043040 h 2446547"/>
              <a:gd name="connsiteX21" fmla="*/ 230533 w 1706100"/>
              <a:gd name="connsiteY21" fmla="*/ 542850 h 2446547"/>
              <a:gd name="connsiteX22" fmla="*/ 773383 w 1706100"/>
              <a:gd name="connsiteY22" fmla="*/ 0 h 244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6100" h="2446547">
                <a:moveTo>
                  <a:pt x="773383" y="0"/>
                </a:moveTo>
                <a:cubicBezTo>
                  <a:pt x="1073191" y="0"/>
                  <a:pt x="1316233" y="243042"/>
                  <a:pt x="1316233" y="542850"/>
                </a:cubicBezTo>
                <a:cubicBezTo>
                  <a:pt x="1316233" y="767706"/>
                  <a:pt x="1179522" y="960631"/>
                  <a:pt x="984685" y="1043040"/>
                </a:cubicBezTo>
                <a:lnTo>
                  <a:pt x="961311" y="1050296"/>
                </a:lnTo>
                <a:lnTo>
                  <a:pt x="1566104" y="1050296"/>
                </a:lnTo>
                <a:cubicBezTo>
                  <a:pt x="1643422" y="1050296"/>
                  <a:pt x="1706100" y="1112974"/>
                  <a:pt x="1706100" y="1190292"/>
                </a:cubicBezTo>
                <a:lnTo>
                  <a:pt x="1706100" y="1750257"/>
                </a:lnTo>
                <a:cubicBezTo>
                  <a:pt x="1706100" y="1827575"/>
                  <a:pt x="1643422" y="1890253"/>
                  <a:pt x="1566104" y="1890253"/>
                </a:cubicBezTo>
                <a:lnTo>
                  <a:pt x="1110936" y="1890253"/>
                </a:lnTo>
                <a:lnTo>
                  <a:pt x="1110936" y="2149316"/>
                </a:lnTo>
                <a:lnTo>
                  <a:pt x="1358092" y="2149316"/>
                </a:lnTo>
                <a:lnTo>
                  <a:pt x="863780" y="2446547"/>
                </a:lnTo>
                <a:lnTo>
                  <a:pt x="369468" y="2149316"/>
                </a:lnTo>
                <a:lnTo>
                  <a:pt x="616624" y="2149316"/>
                </a:lnTo>
                <a:lnTo>
                  <a:pt x="616624" y="1890253"/>
                </a:lnTo>
                <a:lnTo>
                  <a:pt x="139996" y="1890253"/>
                </a:lnTo>
                <a:cubicBezTo>
                  <a:pt x="62678" y="1890253"/>
                  <a:pt x="0" y="1827575"/>
                  <a:pt x="0" y="1750257"/>
                </a:cubicBezTo>
                <a:lnTo>
                  <a:pt x="0" y="1190292"/>
                </a:lnTo>
                <a:cubicBezTo>
                  <a:pt x="0" y="1112974"/>
                  <a:pt x="62678" y="1050296"/>
                  <a:pt x="139996" y="1050296"/>
                </a:cubicBezTo>
                <a:lnTo>
                  <a:pt x="585456" y="1050296"/>
                </a:lnTo>
                <a:lnTo>
                  <a:pt x="562081" y="1043040"/>
                </a:lnTo>
                <a:cubicBezTo>
                  <a:pt x="367244" y="960631"/>
                  <a:pt x="230533" y="767706"/>
                  <a:pt x="230533" y="542850"/>
                </a:cubicBezTo>
                <a:cubicBezTo>
                  <a:pt x="230533" y="243042"/>
                  <a:pt x="473575" y="0"/>
                  <a:pt x="773383" y="0"/>
                </a:cubicBezTo>
                <a:close/>
              </a:path>
            </a:pathLst>
          </a:custGeom>
          <a:solidFill>
            <a:schemeClr val="tx2">
              <a:lumMod val="20000"/>
              <a:lumOff val="80000"/>
            </a:schemeClr>
          </a:solidFill>
          <a:ln w="19050">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nvGrpSpPr>
          <p:cNvPr id="715" name="Google Shape;715;p46"/>
          <p:cNvGrpSpPr/>
          <p:nvPr/>
        </p:nvGrpSpPr>
        <p:grpSpPr>
          <a:xfrm>
            <a:off x="1106635" y="425590"/>
            <a:ext cx="655441" cy="712297"/>
            <a:chOff x="1197125" y="2000063"/>
            <a:chExt cx="655441" cy="712297"/>
          </a:xfrm>
        </p:grpSpPr>
        <p:sp>
          <p:nvSpPr>
            <p:cNvPr id="716" name="Google Shape;716;p46"/>
            <p:cNvSpPr/>
            <p:nvPr/>
          </p:nvSpPr>
          <p:spPr>
            <a:xfrm>
              <a:off x="1313481" y="2263388"/>
              <a:ext cx="435665" cy="365474"/>
            </a:xfrm>
            <a:custGeom>
              <a:avLst/>
              <a:gdLst/>
              <a:ahLst/>
              <a:cxnLst/>
              <a:rect l="l" t="t" r="r" b="b"/>
              <a:pathLst>
                <a:path w="20793" h="17443" extrusionOk="0">
                  <a:moveTo>
                    <a:pt x="16477" y="0"/>
                  </a:moveTo>
                  <a:lnTo>
                    <a:pt x="3742" y="332"/>
                  </a:lnTo>
                  <a:lnTo>
                    <a:pt x="0" y="16688"/>
                  </a:lnTo>
                  <a:lnTo>
                    <a:pt x="20792" y="17443"/>
                  </a:lnTo>
                  <a:lnTo>
                    <a:pt x="164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17" name="Google Shape;717;p46"/>
            <p:cNvSpPr/>
            <p:nvPr/>
          </p:nvSpPr>
          <p:spPr>
            <a:xfrm>
              <a:off x="1342565" y="2018732"/>
              <a:ext cx="351562" cy="311627"/>
            </a:xfrm>
            <a:custGeom>
              <a:avLst/>
              <a:gdLst/>
              <a:ahLst/>
              <a:cxnLst/>
              <a:rect l="l" t="t" r="r" b="b"/>
              <a:pathLst>
                <a:path w="16779" h="14873" extrusionOk="0">
                  <a:moveTo>
                    <a:pt x="8243" y="0"/>
                  </a:moveTo>
                  <a:cubicBezTo>
                    <a:pt x="4639" y="0"/>
                    <a:pt x="1447" y="2453"/>
                    <a:pt x="785" y="5973"/>
                  </a:cubicBezTo>
                  <a:cubicBezTo>
                    <a:pt x="0" y="10017"/>
                    <a:pt x="2807" y="13909"/>
                    <a:pt x="7001" y="14724"/>
                  </a:cubicBezTo>
                  <a:cubicBezTo>
                    <a:pt x="7517" y="14824"/>
                    <a:pt x="8030" y="14872"/>
                    <a:pt x="8536" y="14872"/>
                  </a:cubicBezTo>
                  <a:cubicBezTo>
                    <a:pt x="12140" y="14872"/>
                    <a:pt x="15332" y="12420"/>
                    <a:pt x="15994" y="8900"/>
                  </a:cubicBezTo>
                  <a:cubicBezTo>
                    <a:pt x="16779" y="4886"/>
                    <a:pt x="14002" y="963"/>
                    <a:pt x="9778" y="149"/>
                  </a:cubicBezTo>
                  <a:cubicBezTo>
                    <a:pt x="9262" y="48"/>
                    <a:pt x="8749" y="0"/>
                    <a:pt x="8243"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18" name="Google Shape;718;p46"/>
            <p:cNvSpPr/>
            <p:nvPr/>
          </p:nvSpPr>
          <p:spPr>
            <a:xfrm>
              <a:off x="1350779" y="2000063"/>
              <a:ext cx="334507" cy="148888"/>
            </a:xfrm>
            <a:custGeom>
              <a:avLst/>
              <a:gdLst/>
              <a:ahLst/>
              <a:cxnLst/>
              <a:rect l="l" t="t" r="r" b="b"/>
              <a:pathLst>
                <a:path w="15965" h="7106" extrusionOk="0">
                  <a:moveTo>
                    <a:pt x="8458" y="1"/>
                  </a:moveTo>
                  <a:cubicBezTo>
                    <a:pt x="8210" y="1"/>
                    <a:pt x="7956" y="14"/>
                    <a:pt x="7696" y="44"/>
                  </a:cubicBezTo>
                  <a:cubicBezTo>
                    <a:pt x="2053" y="677"/>
                    <a:pt x="242" y="5596"/>
                    <a:pt x="242" y="5596"/>
                  </a:cubicBezTo>
                  <a:lnTo>
                    <a:pt x="1" y="6290"/>
                  </a:lnTo>
                  <a:lnTo>
                    <a:pt x="3109" y="6773"/>
                  </a:lnTo>
                  <a:lnTo>
                    <a:pt x="3742" y="4299"/>
                  </a:lnTo>
                  <a:lnTo>
                    <a:pt x="3924" y="6743"/>
                  </a:lnTo>
                  <a:lnTo>
                    <a:pt x="8692" y="7105"/>
                  </a:lnTo>
                  <a:lnTo>
                    <a:pt x="9989" y="4359"/>
                  </a:lnTo>
                  <a:lnTo>
                    <a:pt x="10894" y="6954"/>
                  </a:lnTo>
                  <a:lnTo>
                    <a:pt x="13278" y="6592"/>
                  </a:lnTo>
                  <a:lnTo>
                    <a:pt x="13429" y="4902"/>
                  </a:lnTo>
                  <a:lnTo>
                    <a:pt x="13791" y="6592"/>
                  </a:lnTo>
                  <a:lnTo>
                    <a:pt x="15964" y="5958"/>
                  </a:lnTo>
                  <a:cubicBezTo>
                    <a:pt x="15964" y="5958"/>
                    <a:pt x="13576" y="1"/>
                    <a:pt x="8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19" name="Google Shape;719;p46"/>
            <p:cNvSpPr/>
            <p:nvPr/>
          </p:nvSpPr>
          <p:spPr>
            <a:xfrm>
              <a:off x="1302732" y="2579537"/>
              <a:ext cx="438180" cy="84124"/>
            </a:xfrm>
            <a:custGeom>
              <a:avLst/>
              <a:gdLst/>
              <a:ahLst/>
              <a:cxnLst/>
              <a:rect l="l" t="t" r="r" b="b"/>
              <a:pathLst>
                <a:path w="20913" h="4015" extrusionOk="0">
                  <a:moveTo>
                    <a:pt x="0" y="1"/>
                  </a:moveTo>
                  <a:lnTo>
                    <a:pt x="10713" y="4014"/>
                  </a:lnTo>
                  <a:lnTo>
                    <a:pt x="20913" y="1027"/>
                  </a:lnTo>
                  <a:lnTo>
                    <a:pt x="16416" y="1087"/>
                  </a:lnTo>
                  <a:lnTo>
                    <a:pt x="3501" y="182"/>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0" name="Google Shape;720;p46"/>
            <p:cNvSpPr/>
            <p:nvPr/>
          </p:nvSpPr>
          <p:spPr>
            <a:xfrm>
              <a:off x="1197125" y="2661256"/>
              <a:ext cx="94223" cy="51103"/>
            </a:xfrm>
            <a:custGeom>
              <a:avLst/>
              <a:gdLst/>
              <a:ahLst/>
              <a:cxnLst/>
              <a:rect l="l" t="t" r="r" b="b"/>
              <a:pathLst>
                <a:path w="4497" h="2439" extrusionOk="0">
                  <a:moveTo>
                    <a:pt x="3068" y="1"/>
                  </a:moveTo>
                  <a:cubicBezTo>
                    <a:pt x="1913" y="1"/>
                    <a:pt x="435" y="120"/>
                    <a:pt x="272" y="718"/>
                  </a:cubicBezTo>
                  <a:cubicBezTo>
                    <a:pt x="1" y="1714"/>
                    <a:pt x="4497" y="2438"/>
                    <a:pt x="4497" y="2438"/>
                  </a:cubicBezTo>
                  <a:lnTo>
                    <a:pt x="4467" y="54"/>
                  </a:lnTo>
                  <a:cubicBezTo>
                    <a:pt x="4467" y="54"/>
                    <a:pt x="3839" y="1"/>
                    <a:pt x="3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1" name="Google Shape;721;p46"/>
            <p:cNvSpPr/>
            <p:nvPr/>
          </p:nvSpPr>
          <p:spPr>
            <a:xfrm>
              <a:off x="1278698" y="2600302"/>
              <a:ext cx="573868" cy="112054"/>
            </a:xfrm>
            <a:custGeom>
              <a:avLst/>
              <a:gdLst/>
              <a:ahLst/>
              <a:cxnLst/>
              <a:rect l="l" t="t" r="r" b="b"/>
              <a:pathLst>
                <a:path w="27389" h="5348" extrusionOk="0">
                  <a:moveTo>
                    <a:pt x="22963" y="0"/>
                  </a:moveTo>
                  <a:cubicBezTo>
                    <a:pt x="22876" y="0"/>
                    <a:pt x="22786" y="2"/>
                    <a:pt x="22694" y="6"/>
                  </a:cubicBezTo>
                  <a:cubicBezTo>
                    <a:pt x="19404" y="157"/>
                    <a:pt x="0" y="2722"/>
                    <a:pt x="0" y="2722"/>
                  </a:cubicBezTo>
                  <a:lnTo>
                    <a:pt x="272" y="5347"/>
                  </a:lnTo>
                  <a:lnTo>
                    <a:pt x="20883" y="5136"/>
                  </a:lnTo>
                  <a:cubicBezTo>
                    <a:pt x="23991" y="4455"/>
                    <a:pt x="27389" y="0"/>
                    <a:pt x="229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2" name="Google Shape;722;p46"/>
            <p:cNvSpPr/>
            <p:nvPr/>
          </p:nvSpPr>
          <p:spPr>
            <a:xfrm>
              <a:off x="1720047" y="2630957"/>
              <a:ext cx="95501" cy="51040"/>
            </a:xfrm>
            <a:custGeom>
              <a:avLst/>
              <a:gdLst/>
              <a:ahLst/>
              <a:cxnLst/>
              <a:rect l="l" t="t" r="r" b="b"/>
              <a:pathLst>
                <a:path w="4558" h="2436" extrusionOk="0">
                  <a:moveTo>
                    <a:pt x="1476" y="0"/>
                  </a:moveTo>
                  <a:cubicBezTo>
                    <a:pt x="711" y="0"/>
                    <a:pt x="91" y="52"/>
                    <a:pt x="91" y="52"/>
                  </a:cubicBezTo>
                  <a:lnTo>
                    <a:pt x="1" y="2436"/>
                  </a:lnTo>
                  <a:cubicBezTo>
                    <a:pt x="1" y="2436"/>
                    <a:pt x="4558" y="1741"/>
                    <a:pt x="4316" y="746"/>
                  </a:cubicBezTo>
                  <a:cubicBezTo>
                    <a:pt x="4188" y="123"/>
                    <a:pt x="2658" y="0"/>
                    <a:pt x="1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3" name="Google Shape;723;p46"/>
            <p:cNvSpPr/>
            <p:nvPr/>
          </p:nvSpPr>
          <p:spPr>
            <a:xfrm>
              <a:off x="1229373" y="2558039"/>
              <a:ext cx="503950" cy="129088"/>
            </a:xfrm>
            <a:custGeom>
              <a:avLst/>
              <a:gdLst/>
              <a:ahLst/>
              <a:cxnLst/>
              <a:rect l="l" t="t" r="r" b="b"/>
              <a:pathLst>
                <a:path w="24052" h="6161" extrusionOk="0">
                  <a:moveTo>
                    <a:pt x="4497" y="1"/>
                  </a:moveTo>
                  <a:cubicBezTo>
                    <a:pt x="1" y="61"/>
                    <a:pt x="272" y="3894"/>
                    <a:pt x="3984" y="5644"/>
                  </a:cubicBezTo>
                  <a:cubicBezTo>
                    <a:pt x="4860" y="6059"/>
                    <a:pt x="10036" y="6161"/>
                    <a:pt x="14903" y="6161"/>
                  </a:cubicBezTo>
                  <a:cubicBezTo>
                    <a:pt x="19590" y="6161"/>
                    <a:pt x="23991" y="6066"/>
                    <a:pt x="23991" y="6066"/>
                  </a:cubicBezTo>
                  <a:lnTo>
                    <a:pt x="24052" y="3049"/>
                  </a:lnTo>
                  <a:lnTo>
                    <a:pt x="4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4" name="Google Shape;724;p46"/>
            <p:cNvSpPr/>
            <p:nvPr/>
          </p:nvSpPr>
          <p:spPr>
            <a:xfrm>
              <a:off x="1266670" y="2103406"/>
              <a:ext cx="499529" cy="396463"/>
            </a:xfrm>
            <a:custGeom>
              <a:avLst/>
              <a:gdLst/>
              <a:ahLst/>
              <a:cxnLst/>
              <a:rect l="l" t="t" r="r" b="b"/>
              <a:pathLst>
                <a:path w="23841" h="18922" extrusionOk="0">
                  <a:moveTo>
                    <a:pt x="23569" y="0"/>
                  </a:moveTo>
                  <a:lnTo>
                    <a:pt x="11921" y="2777"/>
                  </a:lnTo>
                  <a:lnTo>
                    <a:pt x="423" y="755"/>
                  </a:lnTo>
                  <a:lnTo>
                    <a:pt x="1" y="16387"/>
                  </a:lnTo>
                  <a:lnTo>
                    <a:pt x="11921" y="18921"/>
                  </a:lnTo>
                  <a:lnTo>
                    <a:pt x="23841" y="16537"/>
                  </a:lnTo>
                  <a:lnTo>
                    <a:pt x="23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5" name="Google Shape;725;p46"/>
            <p:cNvSpPr/>
            <p:nvPr/>
          </p:nvSpPr>
          <p:spPr>
            <a:xfrm>
              <a:off x="1248336" y="2249852"/>
              <a:ext cx="96759" cy="75136"/>
            </a:xfrm>
            <a:custGeom>
              <a:avLst/>
              <a:gdLst/>
              <a:ahLst/>
              <a:cxnLst/>
              <a:rect l="l" t="t" r="r" b="b"/>
              <a:pathLst>
                <a:path w="4618" h="3586" extrusionOk="0">
                  <a:moveTo>
                    <a:pt x="1780" y="1"/>
                  </a:moveTo>
                  <a:cubicBezTo>
                    <a:pt x="1231" y="1"/>
                    <a:pt x="468" y="961"/>
                    <a:pt x="333" y="1582"/>
                  </a:cubicBezTo>
                  <a:cubicBezTo>
                    <a:pt x="1" y="3060"/>
                    <a:pt x="1419" y="3543"/>
                    <a:pt x="2717" y="3573"/>
                  </a:cubicBezTo>
                  <a:cubicBezTo>
                    <a:pt x="2841" y="3582"/>
                    <a:pt x="2954" y="3586"/>
                    <a:pt x="3055" y="3586"/>
                  </a:cubicBezTo>
                  <a:cubicBezTo>
                    <a:pt x="3298" y="3586"/>
                    <a:pt x="3468" y="3565"/>
                    <a:pt x="3532" y="3543"/>
                  </a:cubicBezTo>
                  <a:cubicBezTo>
                    <a:pt x="3924" y="3332"/>
                    <a:pt x="2234" y="2789"/>
                    <a:pt x="2234" y="2789"/>
                  </a:cubicBezTo>
                  <a:lnTo>
                    <a:pt x="2234" y="2789"/>
                  </a:lnTo>
                  <a:cubicBezTo>
                    <a:pt x="2234" y="2789"/>
                    <a:pt x="2365" y="2791"/>
                    <a:pt x="2557" y="2791"/>
                  </a:cubicBezTo>
                  <a:cubicBezTo>
                    <a:pt x="3037" y="2791"/>
                    <a:pt x="3902" y="2776"/>
                    <a:pt x="4075" y="2668"/>
                  </a:cubicBezTo>
                  <a:cubicBezTo>
                    <a:pt x="4618" y="2306"/>
                    <a:pt x="2445" y="2034"/>
                    <a:pt x="2445" y="2034"/>
                  </a:cubicBezTo>
                  <a:cubicBezTo>
                    <a:pt x="2445" y="2034"/>
                    <a:pt x="4135" y="1853"/>
                    <a:pt x="4286" y="1552"/>
                  </a:cubicBezTo>
                  <a:cubicBezTo>
                    <a:pt x="4413" y="1309"/>
                    <a:pt x="4105" y="1240"/>
                    <a:pt x="3706" y="1240"/>
                  </a:cubicBezTo>
                  <a:cubicBezTo>
                    <a:pt x="3160" y="1240"/>
                    <a:pt x="2445" y="1370"/>
                    <a:pt x="2445" y="1370"/>
                  </a:cubicBezTo>
                  <a:cubicBezTo>
                    <a:pt x="2445" y="1370"/>
                    <a:pt x="3320" y="948"/>
                    <a:pt x="3471" y="556"/>
                  </a:cubicBezTo>
                  <a:cubicBezTo>
                    <a:pt x="3531" y="404"/>
                    <a:pt x="3470" y="344"/>
                    <a:pt x="3339" y="344"/>
                  </a:cubicBezTo>
                  <a:cubicBezTo>
                    <a:pt x="2872" y="344"/>
                    <a:pt x="1510" y="1099"/>
                    <a:pt x="1510" y="1099"/>
                  </a:cubicBezTo>
                  <a:cubicBezTo>
                    <a:pt x="1510" y="1099"/>
                    <a:pt x="2385" y="254"/>
                    <a:pt x="1962" y="43"/>
                  </a:cubicBezTo>
                  <a:cubicBezTo>
                    <a:pt x="1905" y="14"/>
                    <a:pt x="1844" y="1"/>
                    <a:pt x="1780"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6" name="Google Shape;726;p46"/>
            <p:cNvSpPr/>
            <p:nvPr/>
          </p:nvSpPr>
          <p:spPr>
            <a:xfrm>
              <a:off x="1692870" y="2244802"/>
              <a:ext cx="99922" cy="77818"/>
            </a:xfrm>
            <a:custGeom>
              <a:avLst/>
              <a:gdLst/>
              <a:ahLst/>
              <a:cxnLst/>
              <a:rect l="l" t="t" r="r" b="b"/>
              <a:pathLst>
                <a:path w="4769" h="3714" extrusionOk="0">
                  <a:moveTo>
                    <a:pt x="2901" y="1"/>
                  </a:moveTo>
                  <a:cubicBezTo>
                    <a:pt x="2835" y="1"/>
                    <a:pt x="2773" y="14"/>
                    <a:pt x="2716" y="42"/>
                  </a:cubicBezTo>
                  <a:cubicBezTo>
                    <a:pt x="2264" y="284"/>
                    <a:pt x="3199" y="1129"/>
                    <a:pt x="3199" y="1129"/>
                  </a:cubicBezTo>
                  <a:cubicBezTo>
                    <a:pt x="3199" y="1129"/>
                    <a:pt x="1782" y="374"/>
                    <a:pt x="1290" y="374"/>
                  </a:cubicBezTo>
                  <a:cubicBezTo>
                    <a:pt x="1153" y="374"/>
                    <a:pt x="1088" y="433"/>
                    <a:pt x="1147" y="585"/>
                  </a:cubicBezTo>
                  <a:cubicBezTo>
                    <a:pt x="1328" y="1008"/>
                    <a:pt x="2233" y="1400"/>
                    <a:pt x="2233" y="1400"/>
                  </a:cubicBezTo>
                  <a:cubicBezTo>
                    <a:pt x="2233" y="1400"/>
                    <a:pt x="1578" y="1293"/>
                    <a:pt x="1031" y="1293"/>
                  </a:cubicBezTo>
                  <a:cubicBezTo>
                    <a:pt x="575" y="1293"/>
                    <a:pt x="195" y="1367"/>
                    <a:pt x="332" y="1642"/>
                  </a:cubicBezTo>
                  <a:cubicBezTo>
                    <a:pt x="483" y="1943"/>
                    <a:pt x="2264" y="2094"/>
                    <a:pt x="2264" y="2094"/>
                  </a:cubicBezTo>
                  <a:cubicBezTo>
                    <a:pt x="2264" y="2094"/>
                    <a:pt x="0" y="2426"/>
                    <a:pt x="574" y="2788"/>
                  </a:cubicBezTo>
                  <a:cubicBezTo>
                    <a:pt x="708" y="2872"/>
                    <a:pt x="1280" y="2891"/>
                    <a:pt x="1762" y="2891"/>
                  </a:cubicBezTo>
                  <a:cubicBezTo>
                    <a:pt x="2147" y="2891"/>
                    <a:pt x="2475" y="2879"/>
                    <a:pt x="2475" y="2879"/>
                  </a:cubicBezTo>
                  <a:lnTo>
                    <a:pt x="2475" y="2879"/>
                  </a:lnTo>
                  <a:cubicBezTo>
                    <a:pt x="2475" y="2879"/>
                    <a:pt x="755" y="3452"/>
                    <a:pt x="1147" y="3664"/>
                  </a:cubicBezTo>
                  <a:cubicBezTo>
                    <a:pt x="1200" y="3699"/>
                    <a:pt x="1336" y="3714"/>
                    <a:pt x="1524" y="3714"/>
                  </a:cubicBezTo>
                  <a:cubicBezTo>
                    <a:pt x="1658" y="3714"/>
                    <a:pt x="1817" y="3706"/>
                    <a:pt x="1992" y="3694"/>
                  </a:cubicBezTo>
                  <a:cubicBezTo>
                    <a:pt x="3320" y="3633"/>
                    <a:pt x="4768" y="3090"/>
                    <a:pt x="4406" y="1611"/>
                  </a:cubicBezTo>
                  <a:cubicBezTo>
                    <a:pt x="4271" y="963"/>
                    <a:pt x="3459" y="1"/>
                    <a:pt x="2901"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7" name="Google Shape;727;p46"/>
            <p:cNvSpPr/>
            <p:nvPr/>
          </p:nvSpPr>
          <p:spPr>
            <a:xfrm>
              <a:off x="1516439" y="2161574"/>
              <a:ext cx="21" cy="338299"/>
            </a:xfrm>
            <a:custGeom>
              <a:avLst/>
              <a:gdLst/>
              <a:ahLst/>
              <a:cxnLst/>
              <a:rect l="l" t="t" r="r" b="b"/>
              <a:pathLst>
                <a:path w="1" h="16146" fill="none" extrusionOk="0">
                  <a:moveTo>
                    <a:pt x="1" y="1"/>
                  </a:moveTo>
                  <a:lnTo>
                    <a:pt x="1" y="16145"/>
                  </a:lnTo>
                </a:path>
              </a:pathLst>
            </a:custGeom>
            <a:noFill/>
            <a:ln w="3025" cap="flat" cmpd="sng">
              <a:solidFill>
                <a:schemeClr val="dk1"/>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8" name="Google Shape;728;p46"/>
            <p:cNvSpPr/>
            <p:nvPr/>
          </p:nvSpPr>
          <p:spPr>
            <a:xfrm>
              <a:off x="1284376" y="2093914"/>
              <a:ext cx="469189" cy="67677"/>
            </a:xfrm>
            <a:custGeom>
              <a:avLst/>
              <a:gdLst/>
              <a:ahLst/>
              <a:cxnLst/>
              <a:rect l="l" t="t" r="r" b="b"/>
              <a:pathLst>
                <a:path w="22393" h="3230" extrusionOk="0">
                  <a:moveTo>
                    <a:pt x="22121" y="1"/>
                  </a:moveTo>
                  <a:lnTo>
                    <a:pt x="11076" y="2747"/>
                  </a:lnTo>
                  <a:lnTo>
                    <a:pt x="393" y="634"/>
                  </a:lnTo>
                  <a:lnTo>
                    <a:pt x="1" y="1268"/>
                  </a:lnTo>
                  <a:lnTo>
                    <a:pt x="11076" y="3230"/>
                  </a:lnTo>
                  <a:lnTo>
                    <a:pt x="22392" y="544"/>
                  </a:lnTo>
                  <a:lnTo>
                    <a:pt x="22121" y="1"/>
                  </a:lnTo>
                  <a:close/>
                </a:path>
              </a:pathLst>
            </a:custGeom>
            <a:solidFill>
              <a:srgbClr val="F7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29" name="Google Shape;729;p46"/>
            <p:cNvSpPr/>
            <p:nvPr/>
          </p:nvSpPr>
          <p:spPr>
            <a:xfrm>
              <a:off x="1290704" y="2096450"/>
              <a:ext cx="458441" cy="58185"/>
            </a:xfrm>
            <a:custGeom>
              <a:avLst/>
              <a:gdLst/>
              <a:ahLst/>
              <a:cxnLst/>
              <a:rect l="l" t="t" r="r" b="b"/>
              <a:pathLst>
                <a:path w="21880" h="2777" fill="none" extrusionOk="0">
                  <a:moveTo>
                    <a:pt x="1" y="664"/>
                  </a:moveTo>
                  <a:lnTo>
                    <a:pt x="10774" y="2777"/>
                  </a:lnTo>
                  <a:lnTo>
                    <a:pt x="21879" y="0"/>
                  </a:lnTo>
                </a:path>
              </a:pathLst>
            </a:custGeom>
            <a:noFill/>
            <a:ln w="750" cap="flat" cmpd="sng">
              <a:solidFill>
                <a:srgbClr val="606264"/>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0" name="Google Shape;730;p46"/>
            <p:cNvSpPr/>
            <p:nvPr/>
          </p:nvSpPr>
          <p:spPr>
            <a:xfrm>
              <a:off x="1286912" y="2100871"/>
              <a:ext cx="464119" cy="58206"/>
            </a:xfrm>
            <a:custGeom>
              <a:avLst/>
              <a:gdLst/>
              <a:ahLst/>
              <a:cxnLst/>
              <a:rect l="l" t="t" r="r" b="b"/>
              <a:pathLst>
                <a:path w="22151" h="2778" fill="none" extrusionOk="0">
                  <a:moveTo>
                    <a:pt x="1" y="755"/>
                  </a:moveTo>
                  <a:lnTo>
                    <a:pt x="10955" y="2777"/>
                  </a:lnTo>
                  <a:lnTo>
                    <a:pt x="22151" y="1"/>
                  </a:lnTo>
                </a:path>
              </a:pathLst>
            </a:custGeom>
            <a:noFill/>
            <a:ln w="750" cap="flat" cmpd="sng">
              <a:solidFill>
                <a:srgbClr val="606264"/>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grpSp>
        <p:nvGrpSpPr>
          <p:cNvPr id="731" name="Google Shape;731;p46"/>
          <p:cNvGrpSpPr/>
          <p:nvPr/>
        </p:nvGrpSpPr>
        <p:grpSpPr>
          <a:xfrm>
            <a:off x="5295131" y="378289"/>
            <a:ext cx="468404" cy="865824"/>
            <a:chOff x="5459900" y="1756775"/>
            <a:chExt cx="647325" cy="1196550"/>
          </a:xfrm>
        </p:grpSpPr>
        <p:sp>
          <p:nvSpPr>
            <p:cNvPr id="732" name="Google Shape;732;p46"/>
            <p:cNvSpPr/>
            <p:nvPr/>
          </p:nvSpPr>
          <p:spPr>
            <a:xfrm>
              <a:off x="5614575" y="1756775"/>
              <a:ext cx="353075" cy="219575"/>
            </a:xfrm>
            <a:custGeom>
              <a:avLst/>
              <a:gdLst/>
              <a:ahLst/>
              <a:cxnLst/>
              <a:rect l="l" t="t" r="r" b="b"/>
              <a:pathLst>
                <a:path w="14123" h="8783" extrusionOk="0">
                  <a:moveTo>
                    <a:pt x="7062" y="1"/>
                  </a:moveTo>
                  <a:cubicBezTo>
                    <a:pt x="3199" y="1"/>
                    <a:pt x="60" y="2837"/>
                    <a:pt x="0" y="6338"/>
                  </a:cubicBezTo>
                  <a:cubicBezTo>
                    <a:pt x="3440" y="6941"/>
                    <a:pt x="9928" y="8118"/>
                    <a:pt x="13640" y="8782"/>
                  </a:cubicBezTo>
                  <a:cubicBezTo>
                    <a:pt x="13942" y="8058"/>
                    <a:pt x="14123" y="7273"/>
                    <a:pt x="14123" y="6458"/>
                  </a:cubicBezTo>
                  <a:cubicBezTo>
                    <a:pt x="14123" y="2898"/>
                    <a:pt x="10954" y="1"/>
                    <a:pt x="70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3" name="Google Shape;733;p46"/>
            <p:cNvSpPr/>
            <p:nvPr/>
          </p:nvSpPr>
          <p:spPr>
            <a:xfrm>
              <a:off x="5743575" y="2054775"/>
              <a:ext cx="70925" cy="104925"/>
            </a:xfrm>
            <a:custGeom>
              <a:avLst/>
              <a:gdLst/>
              <a:ahLst/>
              <a:cxnLst/>
              <a:rect l="l" t="t" r="r" b="b"/>
              <a:pathLst>
                <a:path w="2837" h="4197" extrusionOk="0">
                  <a:moveTo>
                    <a:pt x="2686" y="1"/>
                  </a:moveTo>
                  <a:lnTo>
                    <a:pt x="0" y="91"/>
                  </a:lnTo>
                  <a:lnTo>
                    <a:pt x="91" y="2898"/>
                  </a:lnTo>
                  <a:cubicBezTo>
                    <a:pt x="120" y="3604"/>
                    <a:pt x="725" y="4196"/>
                    <a:pt x="1455" y="4196"/>
                  </a:cubicBezTo>
                  <a:cubicBezTo>
                    <a:pt x="1473" y="4196"/>
                    <a:pt x="1491" y="4196"/>
                    <a:pt x="1509" y="4195"/>
                  </a:cubicBezTo>
                  <a:cubicBezTo>
                    <a:pt x="2233" y="4165"/>
                    <a:pt x="2837" y="3531"/>
                    <a:pt x="2807" y="2807"/>
                  </a:cubicBezTo>
                  <a:lnTo>
                    <a:pt x="2686" y="1"/>
                  </a:lnTo>
                  <a:close/>
                </a:path>
              </a:pathLst>
            </a:custGeom>
            <a:solidFill>
              <a:srgbClr val="EEA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4" name="Google Shape;734;p46"/>
            <p:cNvSpPr/>
            <p:nvPr/>
          </p:nvSpPr>
          <p:spPr>
            <a:xfrm>
              <a:off x="5599475" y="1893800"/>
              <a:ext cx="43025" cy="42850"/>
            </a:xfrm>
            <a:custGeom>
              <a:avLst/>
              <a:gdLst/>
              <a:ahLst/>
              <a:cxnLst/>
              <a:rect l="l" t="t" r="r" b="b"/>
              <a:pathLst>
                <a:path w="1721" h="1714" extrusionOk="0">
                  <a:moveTo>
                    <a:pt x="786" y="0"/>
                  </a:moveTo>
                  <a:cubicBezTo>
                    <a:pt x="714" y="0"/>
                    <a:pt x="642" y="14"/>
                    <a:pt x="574" y="42"/>
                  </a:cubicBezTo>
                  <a:cubicBezTo>
                    <a:pt x="182" y="193"/>
                    <a:pt x="1" y="646"/>
                    <a:pt x="182" y="1098"/>
                  </a:cubicBezTo>
                  <a:cubicBezTo>
                    <a:pt x="304" y="1465"/>
                    <a:pt x="625" y="1713"/>
                    <a:pt x="935" y="1713"/>
                  </a:cubicBezTo>
                  <a:cubicBezTo>
                    <a:pt x="1007" y="1713"/>
                    <a:pt x="1079" y="1700"/>
                    <a:pt x="1147" y="1672"/>
                  </a:cubicBezTo>
                  <a:cubicBezTo>
                    <a:pt x="1540" y="1551"/>
                    <a:pt x="1721" y="1068"/>
                    <a:pt x="1540" y="615"/>
                  </a:cubicBezTo>
                  <a:cubicBezTo>
                    <a:pt x="1417" y="248"/>
                    <a:pt x="1096" y="0"/>
                    <a:pt x="7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5" name="Google Shape;735;p46"/>
            <p:cNvSpPr/>
            <p:nvPr/>
          </p:nvSpPr>
          <p:spPr>
            <a:xfrm>
              <a:off x="5609750" y="1904575"/>
              <a:ext cx="22200" cy="18200"/>
            </a:xfrm>
            <a:custGeom>
              <a:avLst/>
              <a:gdLst/>
              <a:ahLst/>
              <a:cxnLst/>
              <a:rect l="l" t="t" r="r" b="b"/>
              <a:pathLst>
                <a:path w="888" h="728" extrusionOk="0">
                  <a:moveTo>
                    <a:pt x="342" y="0"/>
                  </a:moveTo>
                  <a:cubicBezTo>
                    <a:pt x="288" y="0"/>
                    <a:pt x="237" y="36"/>
                    <a:pt x="193" y="124"/>
                  </a:cubicBezTo>
                  <a:cubicBezTo>
                    <a:pt x="1" y="494"/>
                    <a:pt x="62" y="588"/>
                    <a:pt x="175" y="588"/>
                  </a:cubicBezTo>
                  <a:cubicBezTo>
                    <a:pt x="292" y="588"/>
                    <a:pt x="465" y="486"/>
                    <a:pt x="465" y="486"/>
                  </a:cubicBezTo>
                  <a:cubicBezTo>
                    <a:pt x="465" y="486"/>
                    <a:pt x="480" y="475"/>
                    <a:pt x="512" y="475"/>
                  </a:cubicBezTo>
                  <a:cubicBezTo>
                    <a:pt x="572" y="475"/>
                    <a:pt x="692" y="513"/>
                    <a:pt x="887" y="728"/>
                  </a:cubicBezTo>
                  <a:cubicBezTo>
                    <a:pt x="887" y="728"/>
                    <a:pt x="584" y="0"/>
                    <a:pt x="342" y="0"/>
                  </a:cubicBezTo>
                  <a:close/>
                </a:path>
              </a:pathLst>
            </a:custGeom>
            <a:solidFill>
              <a:srgbClr val="B36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6" name="Google Shape;736;p46"/>
            <p:cNvSpPr/>
            <p:nvPr/>
          </p:nvSpPr>
          <p:spPr>
            <a:xfrm>
              <a:off x="5926900" y="1944475"/>
              <a:ext cx="38500" cy="43350"/>
            </a:xfrm>
            <a:custGeom>
              <a:avLst/>
              <a:gdLst/>
              <a:ahLst/>
              <a:cxnLst/>
              <a:rect l="l" t="t" r="r" b="b"/>
              <a:pathLst>
                <a:path w="1540" h="1734" extrusionOk="0">
                  <a:moveTo>
                    <a:pt x="750" y="0"/>
                  </a:moveTo>
                  <a:cubicBezTo>
                    <a:pt x="722" y="0"/>
                    <a:pt x="693" y="2"/>
                    <a:pt x="664" y="7"/>
                  </a:cubicBezTo>
                  <a:cubicBezTo>
                    <a:pt x="272" y="37"/>
                    <a:pt x="0" y="459"/>
                    <a:pt x="31" y="942"/>
                  </a:cubicBezTo>
                  <a:cubicBezTo>
                    <a:pt x="86" y="1390"/>
                    <a:pt x="402" y="1733"/>
                    <a:pt x="760" y="1733"/>
                  </a:cubicBezTo>
                  <a:cubicBezTo>
                    <a:pt x="788" y="1733"/>
                    <a:pt x="817" y="1731"/>
                    <a:pt x="845" y="1727"/>
                  </a:cubicBezTo>
                  <a:cubicBezTo>
                    <a:pt x="1268" y="1697"/>
                    <a:pt x="1539" y="1274"/>
                    <a:pt x="1479" y="791"/>
                  </a:cubicBezTo>
                  <a:cubicBezTo>
                    <a:pt x="1451" y="344"/>
                    <a:pt x="1112"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7" name="Google Shape;737;p46"/>
            <p:cNvSpPr/>
            <p:nvPr/>
          </p:nvSpPr>
          <p:spPr>
            <a:xfrm>
              <a:off x="5937800" y="1955225"/>
              <a:ext cx="24125" cy="22625"/>
            </a:xfrm>
            <a:custGeom>
              <a:avLst/>
              <a:gdLst/>
              <a:ahLst/>
              <a:cxnLst/>
              <a:rect l="l" t="t" r="r" b="b"/>
              <a:pathLst>
                <a:path w="965" h="905" extrusionOk="0">
                  <a:moveTo>
                    <a:pt x="274" y="1"/>
                  </a:moveTo>
                  <a:cubicBezTo>
                    <a:pt x="1" y="1"/>
                    <a:pt x="47" y="904"/>
                    <a:pt x="47" y="904"/>
                  </a:cubicBezTo>
                  <a:cubicBezTo>
                    <a:pt x="180" y="505"/>
                    <a:pt x="313" y="482"/>
                    <a:pt x="343" y="482"/>
                  </a:cubicBezTo>
                  <a:cubicBezTo>
                    <a:pt x="347" y="482"/>
                    <a:pt x="349" y="482"/>
                    <a:pt x="349" y="482"/>
                  </a:cubicBezTo>
                  <a:cubicBezTo>
                    <a:pt x="349" y="482"/>
                    <a:pt x="379" y="484"/>
                    <a:pt x="422" y="484"/>
                  </a:cubicBezTo>
                  <a:cubicBezTo>
                    <a:pt x="593" y="484"/>
                    <a:pt x="965" y="446"/>
                    <a:pt x="409" y="60"/>
                  </a:cubicBezTo>
                  <a:cubicBezTo>
                    <a:pt x="357" y="18"/>
                    <a:pt x="312" y="1"/>
                    <a:pt x="274" y="1"/>
                  </a:cubicBezTo>
                  <a:close/>
                </a:path>
              </a:pathLst>
            </a:custGeom>
            <a:solidFill>
              <a:srgbClr val="B36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8" name="Google Shape;738;p46"/>
            <p:cNvSpPr/>
            <p:nvPr/>
          </p:nvSpPr>
          <p:spPr>
            <a:xfrm>
              <a:off x="5610050" y="1785175"/>
              <a:ext cx="352325" cy="320725"/>
            </a:xfrm>
            <a:custGeom>
              <a:avLst/>
              <a:gdLst/>
              <a:ahLst/>
              <a:cxnLst/>
              <a:rect l="l" t="t" r="r" b="b"/>
              <a:pathLst>
                <a:path w="14093" h="12829" extrusionOk="0">
                  <a:moveTo>
                    <a:pt x="7016" y="0"/>
                  </a:moveTo>
                  <a:cubicBezTo>
                    <a:pt x="6543" y="0"/>
                    <a:pt x="6062" y="53"/>
                    <a:pt x="5583" y="162"/>
                  </a:cubicBezTo>
                  <a:cubicBezTo>
                    <a:pt x="2143" y="977"/>
                    <a:pt x="0" y="4417"/>
                    <a:pt x="785" y="7888"/>
                  </a:cubicBezTo>
                  <a:cubicBezTo>
                    <a:pt x="1482" y="10834"/>
                    <a:pt x="4106" y="12828"/>
                    <a:pt x="7025" y="12828"/>
                  </a:cubicBezTo>
                  <a:cubicBezTo>
                    <a:pt x="7514" y="12828"/>
                    <a:pt x="8012" y="12772"/>
                    <a:pt x="8510" y="12656"/>
                  </a:cubicBezTo>
                  <a:cubicBezTo>
                    <a:pt x="11950" y="11871"/>
                    <a:pt x="14093" y="8401"/>
                    <a:pt x="13278" y="4960"/>
                  </a:cubicBezTo>
                  <a:cubicBezTo>
                    <a:pt x="12603" y="2000"/>
                    <a:pt x="9939" y="0"/>
                    <a:pt x="70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39" name="Google Shape;739;p46"/>
            <p:cNvSpPr/>
            <p:nvPr/>
          </p:nvSpPr>
          <p:spPr>
            <a:xfrm>
              <a:off x="5629650" y="1777025"/>
              <a:ext cx="338000" cy="169150"/>
            </a:xfrm>
            <a:custGeom>
              <a:avLst/>
              <a:gdLst/>
              <a:ahLst/>
              <a:cxnLst/>
              <a:rect l="l" t="t" r="r" b="b"/>
              <a:pathLst>
                <a:path w="13520" h="6766" extrusionOk="0">
                  <a:moveTo>
                    <a:pt x="6103" y="0"/>
                  </a:moveTo>
                  <a:cubicBezTo>
                    <a:pt x="1086" y="0"/>
                    <a:pt x="1" y="4653"/>
                    <a:pt x="1" y="4653"/>
                  </a:cubicBezTo>
                  <a:lnTo>
                    <a:pt x="5402" y="5317"/>
                  </a:lnTo>
                  <a:lnTo>
                    <a:pt x="6700" y="3144"/>
                  </a:lnTo>
                  <a:lnTo>
                    <a:pt x="6790" y="5437"/>
                  </a:lnTo>
                  <a:lnTo>
                    <a:pt x="8571" y="5830"/>
                  </a:lnTo>
                  <a:lnTo>
                    <a:pt x="9084" y="3596"/>
                  </a:lnTo>
                  <a:lnTo>
                    <a:pt x="9325" y="6041"/>
                  </a:lnTo>
                  <a:lnTo>
                    <a:pt x="12977" y="6765"/>
                  </a:lnTo>
                  <a:cubicBezTo>
                    <a:pt x="12977" y="6765"/>
                    <a:pt x="13520" y="971"/>
                    <a:pt x="7394" y="96"/>
                  </a:cubicBezTo>
                  <a:cubicBezTo>
                    <a:pt x="6937" y="31"/>
                    <a:pt x="6508" y="0"/>
                    <a:pt x="6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0" name="Google Shape;740;p46"/>
            <p:cNvSpPr/>
            <p:nvPr/>
          </p:nvSpPr>
          <p:spPr>
            <a:xfrm>
              <a:off x="5766950" y="1949000"/>
              <a:ext cx="42275" cy="31875"/>
            </a:xfrm>
            <a:custGeom>
              <a:avLst/>
              <a:gdLst/>
              <a:ahLst/>
              <a:cxnLst/>
              <a:rect l="l" t="t" r="r" b="b"/>
              <a:pathLst>
                <a:path w="1691" h="1275" extrusionOk="0">
                  <a:moveTo>
                    <a:pt x="1077" y="0"/>
                  </a:moveTo>
                  <a:cubicBezTo>
                    <a:pt x="1005" y="0"/>
                    <a:pt x="932" y="30"/>
                    <a:pt x="876" y="97"/>
                  </a:cubicBezTo>
                  <a:lnTo>
                    <a:pt x="1" y="972"/>
                  </a:lnTo>
                  <a:lnTo>
                    <a:pt x="1691" y="1274"/>
                  </a:lnTo>
                  <a:lnTo>
                    <a:pt x="1359" y="218"/>
                  </a:lnTo>
                  <a:cubicBezTo>
                    <a:pt x="1321" y="85"/>
                    <a:pt x="1200" y="0"/>
                    <a:pt x="1077" y="0"/>
                  </a:cubicBezTo>
                  <a:close/>
                </a:path>
              </a:pathLst>
            </a:custGeom>
            <a:solidFill>
              <a:srgbClr val="E8B8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1" name="Google Shape;741;p46"/>
            <p:cNvSpPr/>
            <p:nvPr/>
          </p:nvSpPr>
          <p:spPr>
            <a:xfrm>
              <a:off x="5692275" y="1933975"/>
              <a:ext cx="15100" cy="19075"/>
            </a:xfrm>
            <a:custGeom>
              <a:avLst/>
              <a:gdLst/>
              <a:ahLst/>
              <a:cxnLst/>
              <a:rect l="l" t="t" r="r" b="b"/>
              <a:pathLst>
                <a:path w="604" h="763" extrusionOk="0">
                  <a:moveTo>
                    <a:pt x="354" y="0"/>
                  </a:moveTo>
                  <a:cubicBezTo>
                    <a:pt x="217" y="0"/>
                    <a:pt x="88" y="143"/>
                    <a:pt x="61" y="336"/>
                  </a:cubicBezTo>
                  <a:cubicBezTo>
                    <a:pt x="0" y="547"/>
                    <a:pt x="91" y="728"/>
                    <a:pt x="242" y="759"/>
                  </a:cubicBezTo>
                  <a:cubicBezTo>
                    <a:pt x="255" y="761"/>
                    <a:pt x="268" y="762"/>
                    <a:pt x="280" y="762"/>
                  </a:cubicBezTo>
                  <a:cubicBezTo>
                    <a:pt x="418" y="762"/>
                    <a:pt x="546" y="620"/>
                    <a:pt x="574" y="427"/>
                  </a:cubicBezTo>
                  <a:cubicBezTo>
                    <a:pt x="604" y="215"/>
                    <a:pt x="544" y="34"/>
                    <a:pt x="393" y="4"/>
                  </a:cubicBezTo>
                  <a:cubicBezTo>
                    <a:pt x="380" y="2"/>
                    <a:pt x="367" y="0"/>
                    <a:pt x="354" y="0"/>
                  </a:cubicBezTo>
                  <a:close/>
                </a:path>
              </a:pathLst>
            </a:custGeom>
            <a:solidFill>
              <a:srgbClr val="28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2" name="Google Shape;742;p46"/>
            <p:cNvSpPr/>
            <p:nvPr/>
          </p:nvSpPr>
          <p:spPr>
            <a:xfrm>
              <a:off x="5857500" y="1961125"/>
              <a:ext cx="15100" cy="19075"/>
            </a:xfrm>
            <a:custGeom>
              <a:avLst/>
              <a:gdLst/>
              <a:ahLst/>
              <a:cxnLst/>
              <a:rect l="l" t="t" r="r" b="b"/>
              <a:pathLst>
                <a:path w="604" h="763" extrusionOk="0">
                  <a:moveTo>
                    <a:pt x="354" y="1"/>
                  </a:moveTo>
                  <a:cubicBezTo>
                    <a:pt x="217" y="1"/>
                    <a:pt x="88" y="143"/>
                    <a:pt x="60" y="337"/>
                  </a:cubicBezTo>
                  <a:cubicBezTo>
                    <a:pt x="0" y="548"/>
                    <a:pt x="91" y="729"/>
                    <a:pt x="242" y="759"/>
                  </a:cubicBezTo>
                  <a:cubicBezTo>
                    <a:pt x="254" y="762"/>
                    <a:pt x="267" y="763"/>
                    <a:pt x="280" y="763"/>
                  </a:cubicBezTo>
                  <a:cubicBezTo>
                    <a:pt x="417" y="763"/>
                    <a:pt x="546" y="620"/>
                    <a:pt x="573" y="427"/>
                  </a:cubicBezTo>
                  <a:cubicBezTo>
                    <a:pt x="604" y="216"/>
                    <a:pt x="543" y="35"/>
                    <a:pt x="392" y="5"/>
                  </a:cubicBezTo>
                  <a:cubicBezTo>
                    <a:pt x="379" y="2"/>
                    <a:pt x="367" y="1"/>
                    <a:pt x="354" y="1"/>
                  </a:cubicBezTo>
                  <a:close/>
                </a:path>
              </a:pathLst>
            </a:custGeom>
            <a:solidFill>
              <a:srgbClr val="28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3" name="Google Shape;743;p46"/>
            <p:cNvSpPr/>
            <p:nvPr/>
          </p:nvSpPr>
          <p:spPr>
            <a:xfrm>
              <a:off x="5669650" y="1957450"/>
              <a:ext cx="47550" cy="47550"/>
            </a:xfrm>
            <a:custGeom>
              <a:avLst/>
              <a:gdLst/>
              <a:ahLst/>
              <a:cxnLst/>
              <a:rect l="l" t="t" r="r" b="b"/>
              <a:pathLst>
                <a:path w="1902" h="1902" extrusionOk="0">
                  <a:moveTo>
                    <a:pt x="936" y="1"/>
                  </a:moveTo>
                  <a:cubicBezTo>
                    <a:pt x="422" y="1"/>
                    <a:pt x="0" y="423"/>
                    <a:pt x="0" y="966"/>
                  </a:cubicBezTo>
                  <a:cubicBezTo>
                    <a:pt x="0" y="1479"/>
                    <a:pt x="422" y="1902"/>
                    <a:pt x="936" y="1902"/>
                  </a:cubicBezTo>
                  <a:cubicBezTo>
                    <a:pt x="1479" y="1902"/>
                    <a:pt x="1901" y="1479"/>
                    <a:pt x="1901" y="966"/>
                  </a:cubicBezTo>
                  <a:cubicBezTo>
                    <a:pt x="1901" y="423"/>
                    <a:pt x="1479" y="1"/>
                    <a:pt x="936" y="1"/>
                  </a:cubicBezTo>
                  <a:close/>
                </a:path>
              </a:pathLst>
            </a:custGeom>
            <a:solidFill>
              <a:srgbClr val="E8B8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4" name="Google Shape;744;p46"/>
            <p:cNvSpPr/>
            <p:nvPr/>
          </p:nvSpPr>
          <p:spPr>
            <a:xfrm>
              <a:off x="5843900" y="1986875"/>
              <a:ext cx="46800" cy="47550"/>
            </a:xfrm>
            <a:custGeom>
              <a:avLst/>
              <a:gdLst/>
              <a:ahLst/>
              <a:cxnLst/>
              <a:rect l="l" t="t" r="r" b="b"/>
              <a:pathLst>
                <a:path w="1872" h="1902" extrusionOk="0">
                  <a:moveTo>
                    <a:pt x="936" y="1"/>
                  </a:moveTo>
                  <a:cubicBezTo>
                    <a:pt x="423" y="1"/>
                    <a:pt x="1" y="423"/>
                    <a:pt x="1" y="966"/>
                  </a:cubicBezTo>
                  <a:cubicBezTo>
                    <a:pt x="1" y="1479"/>
                    <a:pt x="423" y="1902"/>
                    <a:pt x="936" y="1902"/>
                  </a:cubicBezTo>
                  <a:cubicBezTo>
                    <a:pt x="1449" y="1902"/>
                    <a:pt x="1872" y="1479"/>
                    <a:pt x="1872" y="966"/>
                  </a:cubicBezTo>
                  <a:cubicBezTo>
                    <a:pt x="1872" y="423"/>
                    <a:pt x="1449" y="1"/>
                    <a:pt x="936" y="1"/>
                  </a:cubicBezTo>
                  <a:close/>
                </a:path>
              </a:pathLst>
            </a:custGeom>
            <a:solidFill>
              <a:srgbClr val="E8B8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5" name="Google Shape;745;p46"/>
            <p:cNvSpPr/>
            <p:nvPr/>
          </p:nvSpPr>
          <p:spPr>
            <a:xfrm>
              <a:off x="5588150" y="2869550"/>
              <a:ext cx="113200" cy="83775"/>
            </a:xfrm>
            <a:custGeom>
              <a:avLst/>
              <a:gdLst/>
              <a:ahLst/>
              <a:cxnLst/>
              <a:rect l="l" t="t" r="r" b="b"/>
              <a:pathLst>
                <a:path w="4528" h="3351" extrusionOk="0">
                  <a:moveTo>
                    <a:pt x="2385" y="1"/>
                  </a:moveTo>
                  <a:lnTo>
                    <a:pt x="2174" y="1902"/>
                  </a:lnTo>
                  <a:lnTo>
                    <a:pt x="1057" y="1811"/>
                  </a:lnTo>
                  <a:cubicBezTo>
                    <a:pt x="1043" y="1811"/>
                    <a:pt x="1028" y="1810"/>
                    <a:pt x="1014" y="1810"/>
                  </a:cubicBezTo>
                  <a:cubicBezTo>
                    <a:pt x="546" y="1810"/>
                    <a:pt x="89" y="2284"/>
                    <a:pt x="1" y="2928"/>
                  </a:cubicBezTo>
                  <a:lnTo>
                    <a:pt x="4075" y="3350"/>
                  </a:lnTo>
                  <a:lnTo>
                    <a:pt x="4527" y="31"/>
                  </a:lnTo>
                  <a:lnTo>
                    <a:pt x="2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6" name="Google Shape;746;p46"/>
            <p:cNvSpPr/>
            <p:nvPr/>
          </p:nvSpPr>
          <p:spPr>
            <a:xfrm>
              <a:off x="5813725" y="2869550"/>
              <a:ext cx="106400" cy="83775"/>
            </a:xfrm>
            <a:custGeom>
              <a:avLst/>
              <a:gdLst/>
              <a:ahLst/>
              <a:cxnLst/>
              <a:rect l="l" t="t" r="r" b="b"/>
              <a:pathLst>
                <a:path w="4256" h="3351" extrusionOk="0">
                  <a:moveTo>
                    <a:pt x="1" y="1"/>
                  </a:moveTo>
                  <a:lnTo>
                    <a:pt x="152" y="3350"/>
                  </a:lnTo>
                  <a:lnTo>
                    <a:pt x="4256" y="3290"/>
                  </a:lnTo>
                  <a:cubicBezTo>
                    <a:pt x="4226" y="2626"/>
                    <a:pt x="3803" y="2083"/>
                    <a:pt x="3320" y="2083"/>
                  </a:cubicBezTo>
                  <a:lnTo>
                    <a:pt x="2174" y="2053"/>
                  </a:lnTo>
                  <a:lnTo>
                    <a:pt x="2143" y="152"/>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7" name="Google Shape;747;p46"/>
            <p:cNvSpPr/>
            <p:nvPr/>
          </p:nvSpPr>
          <p:spPr>
            <a:xfrm>
              <a:off x="5629650" y="2427475"/>
              <a:ext cx="276900" cy="451150"/>
            </a:xfrm>
            <a:custGeom>
              <a:avLst/>
              <a:gdLst/>
              <a:ahLst/>
              <a:cxnLst/>
              <a:rect l="l" t="t" r="r" b="b"/>
              <a:pathLst>
                <a:path w="11076" h="18046" extrusionOk="0">
                  <a:moveTo>
                    <a:pt x="272" y="0"/>
                  </a:moveTo>
                  <a:lnTo>
                    <a:pt x="1" y="18046"/>
                  </a:lnTo>
                  <a:lnTo>
                    <a:pt x="3592" y="18046"/>
                  </a:lnTo>
                  <a:lnTo>
                    <a:pt x="5161" y="4436"/>
                  </a:lnTo>
                  <a:lnTo>
                    <a:pt x="6006" y="4557"/>
                  </a:lnTo>
                  <a:lnTo>
                    <a:pt x="6700" y="17774"/>
                  </a:lnTo>
                  <a:lnTo>
                    <a:pt x="10261" y="17805"/>
                  </a:lnTo>
                  <a:cubicBezTo>
                    <a:pt x="10231" y="12252"/>
                    <a:pt x="10713" y="5251"/>
                    <a:pt x="11076" y="664"/>
                  </a:cubicBezTo>
                  <a:lnTo>
                    <a:pt x="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8" name="Google Shape;748;p46"/>
            <p:cNvSpPr/>
            <p:nvPr/>
          </p:nvSpPr>
          <p:spPr>
            <a:xfrm>
              <a:off x="5625875" y="2124175"/>
              <a:ext cx="299550" cy="361400"/>
            </a:xfrm>
            <a:custGeom>
              <a:avLst/>
              <a:gdLst/>
              <a:ahLst/>
              <a:cxnLst/>
              <a:rect l="l" t="t" r="r" b="b"/>
              <a:pathLst>
                <a:path w="11982" h="14456" extrusionOk="0">
                  <a:moveTo>
                    <a:pt x="785" y="1"/>
                  </a:moveTo>
                  <a:lnTo>
                    <a:pt x="1" y="13762"/>
                  </a:lnTo>
                  <a:lnTo>
                    <a:pt x="11981" y="14456"/>
                  </a:lnTo>
                  <a:lnTo>
                    <a:pt x="11559" y="363"/>
                  </a:lnTo>
                  <a:lnTo>
                    <a:pt x="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49" name="Google Shape;749;p46"/>
            <p:cNvSpPr/>
            <p:nvPr/>
          </p:nvSpPr>
          <p:spPr>
            <a:xfrm>
              <a:off x="5849200" y="2241875"/>
              <a:ext cx="153175" cy="151000"/>
            </a:xfrm>
            <a:custGeom>
              <a:avLst/>
              <a:gdLst/>
              <a:ahLst/>
              <a:cxnLst/>
              <a:rect l="l" t="t" r="r" b="b"/>
              <a:pathLst>
                <a:path w="6127" h="6040" extrusionOk="0">
                  <a:moveTo>
                    <a:pt x="1720" y="0"/>
                  </a:moveTo>
                  <a:lnTo>
                    <a:pt x="0" y="2173"/>
                  </a:lnTo>
                  <a:cubicBezTo>
                    <a:pt x="0" y="2173"/>
                    <a:pt x="3403" y="6039"/>
                    <a:pt x="5064" y="6039"/>
                  </a:cubicBezTo>
                  <a:cubicBezTo>
                    <a:pt x="5151" y="6039"/>
                    <a:pt x="5234" y="6028"/>
                    <a:pt x="5311" y="6006"/>
                  </a:cubicBezTo>
                  <a:cubicBezTo>
                    <a:pt x="6126" y="5794"/>
                    <a:pt x="5673" y="3320"/>
                    <a:pt x="5673" y="3320"/>
                  </a:cubicBezTo>
                  <a:lnTo>
                    <a:pt x="1720" y="0"/>
                  </a:lnTo>
                  <a:close/>
                </a:path>
              </a:pathLst>
            </a:custGeom>
            <a:solidFill>
              <a:srgbClr val="B36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0" name="Google Shape;750;p46"/>
            <p:cNvSpPr/>
            <p:nvPr/>
          </p:nvSpPr>
          <p:spPr>
            <a:xfrm>
              <a:off x="5509700" y="2247900"/>
              <a:ext cx="209750" cy="94975"/>
            </a:xfrm>
            <a:custGeom>
              <a:avLst/>
              <a:gdLst/>
              <a:ahLst/>
              <a:cxnLst/>
              <a:rect l="l" t="t" r="r" b="b"/>
              <a:pathLst>
                <a:path w="8390" h="3799" extrusionOk="0">
                  <a:moveTo>
                    <a:pt x="8239" y="1"/>
                  </a:moveTo>
                  <a:lnTo>
                    <a:pt x="785" y="725"/>
                  </a:lnTo>
                  <a:cubicBezTo>
                    <a:pt x="785" y="725"/>
                    <a:pt x="0" y="2988"/>
                    <a:pt x="423" y="3381"/>
                  </a:cubicBezTo>
                  <a:cubicBezTo>
                    <a:pt x="746" y="3682"/>
                    <a:pt x="1349" y="3798"/>
                    <a:pt x="2084" y="3798"/>
                  </a:cubicBezTo>
                  <a:cubicBezTo>
                    <a:pt x="4514" y="3798"/>
                    <a:pt x="8390" y="2536"/>
                    <a:pt x="8390" y="2536"/>
                  </a:cubicBezTo>
                  <a:lnTo>
                    <a:pt x="8239" y="1"/>
                  </a:lnTo>
                  <a:close/>
                </a:path>
              </a:pathLst>
            </a:custGeom>
            <a:solidFill>
              <a:srgbClr val="B36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1" name="Google Shape;751;p46"/>
            <p:cNvSpPr/>
            <p:nvPr/>
          </p:nvSpPr>
          <p:spPr>
            <a:xfrm>
              <a:off x="5459900" y="1925775"/>
              <a:ext cx="647325" cy="451175"/>
            </a:xfrm>
            <a:custGeom>
              <a:avLst/>
              <a:gdLst/>
              <a:ahLst/>
              <a:cxnLst/>
              <a:rect l="l" t="t" r="r" b="b"/>
              <a:pathLst>
                <a:path w="25893" h="18047" extrusionOk="0">
                  <a:moveTo>
                    <a:pt x="2294" y="0"/>
                  </a:moveTo>
                  <a:lnTo>
                    <a:pt x="1" y="13308"/>
                  </a:lnTo>
                  <a:lnTo>
                    <a:pt x="10231" y="18046"/>
                  </a:lnTo>
                  <a:lnTo>
                    <a:pt x="24142" y="16386"/>
                  </a:lnTo>
                  <a:lnTo>
                    <a:pt x="25893" y="4497"/>
                  </a:lnTo>
                  <a:lnTo>
                    <a:pt x="12253" y="7394"/>
                  </a:lnTo>
                  <a:lnTo>
                    <a:pt x="22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2" name="Google Shape;752;p46"/>
            <p:cNvSpPr/>
            <p:nvPr/>
          </p:nvSpPr>
          <p:spPr>
            <a:xfrm>
              <a:off x="5523275" y="1925775"/>
              <a:ext cx="574150" cy="184850"/>
            </a:xfrm>
            <a:custGeom>
              <a:avLst/>
              <a:gdLst/>
              <a:ahLst/>
              <a:cxnLst/>
              <a:rect l="l" t="t" r="r" b="b"/>
              <a:pathLst>
                <a:path w="22966" h="7394" extrusionOk="0">
                  <a:moveTo>
                    <a:pt x="936" y="0"/>
                  </a:moveTo>
                  <a:lnTo>
                    <a:pt x="1" y="181"/>
                  </a:lnTo>
                  <a:lnTo>
                    <a:pt x="9718" y="7394"/>
                  </a:lnTo>
                  <a:lnTo>
                    <a:pt x="22965" y="4648"/>
                  </a:lnTo>
                  <a:lnTo>
                    <a:pt x="22483" y="3984"/>
                  </a:lnTo>
                  <a:lnTo>
                    <a:pt x="9959" y="6820"/>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3" name="Google Shape;753;p46"/>
            <p:cNvSpPr/>
            <p:nvPr/>
          </p:nvSpPr>
          <p:spPr>
            <a:xfrm>
              <a:off x="5536850" y="1928025"/>
              <a:ext cx="553025" cy="172800"/>
            </a:xfrm>
            <a:custGeom>
              <a:avLst/>
              <a:gdLst/>
              <a:ahLst/>
              <a:cxnLst/>
              <a:rect l="l" t="t" r="r" b="b"/>
              <a:pathLst>
                <a:path w="22121" h="6912" fill="none" extrusionOk="0">
                  <a:moveTo>
                    <a:pt x="22121" y="4105"/>
                  </a:moveTo>
                  <a:lnTo>
                    <a:pt x="9356" y="6911"/>
                  </a:lnTo>
                  <a:lnTo>
                    <a:pt x="1" y="1"/>
                  </a:lnTo>
                </a:path>
              </a:pathLst>
            </a:custGeom>
            <a:noFill/>
            <a:ln w="750" cap="flat" cmpd="sng">
              <a:solidFill>
                <a:srgbClr val="A19590"/>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4" name="Google Shape;754;p46"/>
            <p:cNvSpPr/>
            <p:nvPr/>
          </p:nvSpPr>
          <p:spPr>
            <a:xfrm>
              <a:off x="5524025" y="1925025"/>
              <a:ext cx="569625" cy="181825"/>
            </a:xfrm>
            <a:custGeom>
              <a:avLst/>
              <a:gdLst/>
              <a:ahLst/>
              <a:cxnLst/>
              <a:rect l="l" t="t" r="r" b="b"/>
              <a:pathLst>
                <a:path w="22785" h="7273" fill="none" extrusionOk="0">
                  <a:moveTo>
                    <a:pt x="22785" y="4376"/>
                  </a:moveTo>
                  <a:lnTo>
                    <a:pt x="9778" y="7273"/>
                  </a:lnTo>
                  <a:lnTo>
                    <a:pt x="1" y="0"/>
                  </a:lnTo>
                </a:path>
              </a:pathLst>
            </a:custGeom>
            <a:noFill/>
            <a:ln w="750" cap="flat" cmpd="sng">
              <a:solidFill>
                <a:srgbClr val="A19590"/>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5" name="Google Shape;755;p46"/>
            <p:cNvSpPr/>
            <p:nvPr/>
          </p:nvSpPr>
          <p:spPr>
            <a:xfrm>
              <a:off x="5557225" y="2045725"/>
              <a:ext cx="91450" cy="101875"/>
            </a:xfrm>
            <a:custGeom>
              <a:avLst/>
              <a:gdLst/>
              <a:ahLst/>
              <a:cxnLst/>
              <a:rect l="l" t="t" r="r" b="b"/>
              <a:pathLst>
                <a:path w="3658" h="4075" extrusionOk="0">
                  <a:moveTo>
                    <a:pt x="1959" y="1"/>
                  </a:moveTo>
                  <a:cubicBezTo>
                    <a:pt x="1671" y="1"/>
                    <a:pt x="1057" y="1630"/>
                    <a:pt x="1057" y="1630"/>
                  </a:cubicBezTo>
                  <a:cubicBezTo>
                    <a:pt x="1057" y="1630"/>
                    <a:pt x="973" y="295"/>
                    <a:pt x="646" y="295"/>
                  </a:cubicBezTo>
                  <a:cubicBezTo>
                    <a:pt x="633" y="295"/>
                    <a:pt x="619" y="297"/>
                    <a:pt x="604" y="302"/>
                  </a:cubicBezTo>
                  <a:cubicBezTo>
                    <a:pt x="1" y="483"/>
                    <a:pt x="333" y="2958"/>
                    <a:pt x="333" y="2958"/>
                  </a:cubicBezTo>
                  <a:cubicBezTo>
                    <a:pt x="272" y="3863"/>
                    <a:pt x="1147" y="4074"/>
                    <a:pt x="1147" y="4074"/>
                  </a:cubicBezTo>
                  <a:cubicBezTo>
                    <a:pt x="1147" y="4074"/>
                    <a:pt x="3501" y="2264"/>
                    <a:pt x="3622" y="1992"/>
                  </a:cubicBezTo>
                  <a:cubicBezTo>
                    <a:pt x="3658" y="1893"/>
                    <a:pt x="3576" y="1859"/>
                    <a:pt x="3444" y="1859"/>
                  </a:cubicBezTo>
                  <a:cubicBezTo>
                    <a:pt x="3132" y="1859"/>
                    <a:pt x="2536" y="2052"/>
                    <a:pt x="2536" y="2052"/>
                  </a:cubicBezTo>
                  <a:cubicBezTo>
                    <a:pt x="2536" y="2052"/>
                    <a:pt x="3471" y="1328"/>
                    <a:pt x="3531" y="1087"/>
                  </a:cubicBezTo>
                  <a:cubicBezTo>
                    <a:pt x="3555" y="990"/>
                    <a:pt x="3516" y="952"/>
                    <a:pt x="3436" y="952"/>
                  </a:cubicBezTo>
                  <a:cubicBezTo>
                    <a:pt x="3120" y="952"/>
                    <a:pt x="2173" y="1570"/>
                    <a:pt x="2173" y="1570"/>
                  </a:cubicBezTo>
                  <a:cubicBezTo>
                    <a:pt x="2173" y="1570"/>
                    <a:pt x="3049" y="634"/>
                    <a:pt x="2958" y="363"/>
                  </a:cubicBezTo>
                  <a:cubicBezTo>
                    <a:pt x="2936" y="292"/>
                    <a:pt x="2895" y="262"/>
                    <a:pt x="2841" y="262"/>
                  </a:cubicBezTo>
                  <a:cubicBezTo>
                    <a:pt x="2522" y="262"/>
                    <a:pt x="1751" y="1298"/>
                    <a:pt x="1751" y="1298"/>
                  </a:cubicBezTo>
                  <a:cubicBezTo>
                    <a:pt x="1751" y="1298"/>
                    <a:pt x="2173" y="423"/>
                    <a:pt x="2053" y="91"/>
                  </a:cubicBezTo>
                  <a:cubicBezTo>
                    <a:pt x="2028" y="28"/>
                    <a:pt x="1996" y="1"/>
                    <a:pt x="19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6" name="Google Shape;756;p46"/>
            <p:cNvSpPr/>
            <p:nvPr/>
          </p:nvSpPr>
          <p:spPr>
            <a:xfrm>
              <a:off x="5471225" y="2103825"/>
              <a:ext cx="145625" cy="231775"/>
            </a:xfrm>
            <a:custGeom>
              <a:avLst/>
              <a:gdLst/>
              <a:ahLst/>
              <a:cxnLst/>
              <a:rect l="l" t="t" r="r" b="b"/>
              <a:pathLst>
                <a:path w="5825" h="9271" extrusionOk="0">
                  <a:moveTo>
                    <a:pt x="3682" y="0"/>
                  </a:moveTo>
                  <a:cubicBezTo>
                    <a:pt x="3682" y="0"/>
                    <a:pt x="0" y="8932"/>
                    <a:pt x="2234" y="9264"/>
                  </a:cubicBezTo>
                  <a:cubicBezTo>
                    <a:pt x="2260" y="9269"/>
                    <a:pt x="2286" y="9271"/>
                    <a:pt x="2312" y="9271"/>
                  </a:cubicBezTo>
                  <a:cubicBezTo>
                    <a:pt x="3982" y="9271"/>
                    <a:pt x="5825" y="845"/>
                    <a:pt x="5825" y="845"/>
                  </a:cubicBezTo>
                  <a:lnTo>
                    <a:pt x="36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7" name="Google Shape;757;p46"/>
            <p:cNvSpPr/>
            <p:nvPr/>
          </p:nvSpPr>
          <p:spPr>
            <a:xfrm>
              <a:off x="5923125" y="2091525"/>
              <a:ext cx="96600" cy="104375"/>
            </a:xfrm>
            <a:custGeom>
              <a:avLst/>
              <a:gdLst/>
              <a:ahLst/>
              <a:cxnLst/>
              <a:rect l="l" t="t" r="r" b="b"/>
              <a:pathLst>
                <a:path w="3864" h="4175" extrusionOk="0">
                  <a:moveTo>
                    <a:pt x="2636" y="1"/>
                  </a:moveTo>
                  <a:cubicBezTo>
                    <a:pt x="2329" y="1"/>
                    <a:pt x="1902" y="1307"/>
                    <a:pt x="1902" y="1307"/>
                  </a:cubicBezTo>
                  <a:cubicBezTo>
                    <a:pt x="1902" y="1307"/>
                    <a:pt x="2022" y="371"/>
                    <a:pt x="1811" y="100"/>
                  </a:cubicBezTo>
                  <a:cubicBezTo>
                    <a:pt x="1775" y="58"/>
                    <a:pt x="1741" y="39"/>
                    <a:pt x="1710" y="39"/>
                  </a:cubicBezTo>
                  <a:cubicBezTo>
                    <a:pt x="1403" y="39"/>
                    <a:pt x="1328" y="1880"/>
                    <a:pt x="1328" y="1880"/>
                  </a:cubicBezTo>
                  <a:cubicBezTo>
                    <a:pt x="1328" y="1880"/>
                    <a:pt x="941" y="771"/>
                    <a:pt x="620" y="771"/>
                  </a:cubicBezTo>
                  <a:cubicBezTo>
                    <a:pt x="594" y="771"/>
                    <a:pt x="569" y="778"/>
                    <a:pt x="544" y="794"/>
                  </a:cubicBezTo>
                  <a:cubicBezTo>
                    <a:pt x="1" y="1156"/>
                    <a:pt x="1057" y="3329"/>
                    <a:pt x="1057" y="3329"/>
                  </a:cubicBezTo>
                  <a:cubicBezTo>
                    <a:pt x="1270" y="4128"/>
                    <a:pt x="2000" y="4174"/>
                    <a:pt x="2168" y="4174"/>
                  </a:cubicBezTo>
                  <a:cubicBezTo>
                    <a:pt x="2191" y="4174"/>
                    <a:pt x="2203" y="4174"/>
                    <a:pt x="2203" y="4174"/>
                  </a:cubicBezTo>
                  <a:cubicBezTo>
                    <a:pt x="2203" y="4174"/>
                    <a:pt x="3863" y="1669"/>
                    <a:pt x="3863" y="1367"/>
                  </a:cubicBezTo>
                  <a:cubicBezTo>
                    <a:pt x="3863" y="1307"/>
                    <a:pt x="3831" y="1283"/>
                    <a:pt x="3778" y="1283"/>
                  </a:cubicBezTo>
                  <a:cubicBezTo>
                    <a:pt x="3536" y="1283"/>
                    <a:pt x="2867" y="1790"/>
                    <a:pt x="2867" y="1790"/>
                  </a:cubicBezTo>
                  <a:cubicBezTo>
                    <a:pt x="2867" y="1790"/>
                    <a:pt x="3531" y="794"/>
                    <a:pt x="3531" y="583"/>
                  </a:cubicBezTo>
                  <a:cubicBezTo>
                    <a:pt x="3521" y="494"/>
                    <a:pt x="3483" y="457"/>
                    <a:pt x="3426" y="457"/>
                  </a:cubicBezTo>
                  <a:cubicBezTo>
                    <a:pt x="3135" y="457"/>
                    <a:pt x="2354" y="1428"/>
                    <a:pt x="2354" y="1428"/>
                  </a:cubicBezTo>
                  <a:cubicBezTo>
                    <a:pt x="2354" y="1428"/>
                    <a:pt x="2898" y="281"/>
                    <a:pt x="2747" y="70"/>
                  </a:cubicBezTo>
                  <a:cubicBezTo>
                    <a:pt x="2713" y="22"/>
                    <a:pt x="2675" y="1"/>
                    <a:pt x="26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8" name="Google Shape;758;p46"/>
            <p:cNvSpPr/>
            <p:nvPr/>
          </p:nvSpPr>
          <p:spPr>
            <a:xfrm>
              <a:off x="5926800" y="2160400"/>
              <a:ext cx="97450" cy="231925"/>
            </a:xfrm>
            <a:custGeom>
              <a:avLst/>
              <a:gdLst/>
              <a:ahLst/>
              <a:cxnLst/>
              <a:rect l="l" t="t" r="r" b="b"/>
              <a:pathLst>
                <a:path w="3898" h="9277" extrusionOk="0">
                  <a:moveTo>
                    <a:pt x="638" y="0"/>
                  </a:moveTo>
                  <a:cubicBezTo>
                    <a:pt x="638" y="0"/>
                    <a:pt x="0" y="9276"/>
                    <a:pt x="2077" y="9276"/>
                  </a:cubicBezTo>
                  <a:cubicBezTo>
                    <a:pt x="2120" y="9276"/>
                    <a:pt x="2163" y="9273"/>
                    <a:pt x="2207" y="9265"/>
                  </a:cubicBezTo>
                  <a:cubicBezTo>
                    <a:pt x="3897" y="8993"/>
                    <a:pt x="2932" y="151"/>
                    <a:pt x="2932" y="151"/>
                  </a:cubicBezTo>
                  <a:lnTo>
                    <a:pt x="6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59" name="Google Shape;759;p46"/>
            <p:cNvSpPr/>
            <p:nvPr/>
          </p:nvSpPr>
          <p:spPr>
            <a:xfrm>
              <a:off x="5715650" y="2110600"/>
              <a:ext cx="50575" cy="266350"/>
            </a:xfrm>
            <a:custGeom>
              <a:avLst/>
              <a:gdLst/>
              <a:ahLst/>
              <a:cxnLst/>
              <a:rect l="l" t="t" r="r" b="b"/>
              <a:pathLst>
                <a:path w="2023" h="10654" fill="none" extrusionOk="0">
                  <a:moveTo>
                    <a:pt x="2023" y="1"/>
                  </a:moveTo>
                  <a:lnTo>
                    <a:pt x="1" y="10653"/>
                  </a:lnTo>
                </a:path>
              </a:pathLst>
            </a:custGeom>
            <a:noFill/>
            <a:ln w="3025" cap="flat" cmpd="sng">
              <a:solidFill>
                <a:schemeClr val="dk1"/>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0" name="Google Shape;760;p46"/>
            <p:cNvSpPr/>
            <p:nvPr/>
          </p:nvSpPr>
          <p:spPr>
            <a:xfrm>
              <a:off x="5757900" y="2008000"/>
              <a:ext cx="45300" cy="45300"/>
            </a:xfrm>
            <a:custGeom>
              <a:avLst/>
              <a:gdLst/>
              <a:ahLst/>
              <a:cxnLst/>
              <a:rect l="l" t="t" r="r" b="b"/>
              <a:pathLst>
                <a:path w="1812" h="1812" extrusionOk="0">
                  <a:moveTo>
                    <a:pt x="906" y="1"/>
                  </a:moveTo>
                  <a:cubicBezTo>
                    <a:pt x="393" y="1"/>
                    <a:pt x="1" y="393"/>
                    <a:pt x="1" y="906"/>
                  </a:cubicBezTo>
                  <a:cubicBezTo>
                    <a:pt x="1" y="1389"/>
                    <a:pt x="393" y="1811"/>
                    <a:pt x="906" y="1811"/>
                  </a:cubicBezTo>
                  <a:cubicBezTo>
                    <a:pt x="1389" y="1811"/>
                    <a:pt x="1811" y="1389"/>
                    <a:pt x="1811" y="906"/>
                  </a:cubicBezTo>
                  <a:cubicBezTo>
                    <a:pt x="1811" y="393"/>
                    <a:pt x="1389" y="1"/>
                    <a:pt x="9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grpSp>
        <p:nvGrpSpPr>
          <p:cNvPr id="761" name="Google Shape;761;p46"/>
          <p:cNvGrpSpPr/>
          <p:nvPr/>
        </p:nvGrpSpPr>
        <p:grpSpPr>
          <a:xfrm>
            <a:off x="3097358" y="444259"/>
            <a:ext cx="655482" cy="647475"/>
            <a:chOff x="5316575" y="4538300"/>
            <a:chExt cx="798200" cy="788450"/>
          </a:xfrm>
        </p:grpSpPr>
        <p:sp>
          <p:nvSpPr>
            <p:cNvPr id="762" name="Google Shape;762;p46"/>
            <p:cNvSpPr/>
            <p:nvPr/>
          </p:nvSpPr>
          <p:spPr>
            <a:xfrm>
              <a:off x="5379950" y="5017225"/>
              <a:ext cx="494925" cy="266525"/>
            </a:xfrm>
            <a:custGeom>
              <a:avLst/>
              <a:gdLst/>
              <a:ahLst/>
              <a:cxnLst/>
              <a:rect l="l" t="t" r="r" b="b"/>
              <a:pathLst>
                <a:path w="19797" h="10661" extrusionOk="0">
                  <a:moveTo>
                    <a:pt x="5044" y="1"/>
                  </a:moveTo>
                  <a:cubicBezTo>
                    <a:pt x="3563" y="1"/>
                    <a:pt x="2119" y="926"/>
                    <a:pt x="1630" y="2513"/>
                  </a:cubicBezTo>
                  <a:lnTo>
                    <a:pt x="0" y="9152"/>
                  </a:lnTo>
                  <a:lnTo>
                    <a:pt x="3712" y="9574"/>
                  </a:lnTo>
                  <a:lnTo>
                    <a:pt x="5190" y="4806"/>
                  </a:lnTo>
                  <a:lnTo>
                    <a:pt x="12524" y="10661"/>
                  </a:lnTo>
                  <a:lnTo>
                    <a:pt x="19796" y="9514"/>
                  </a:lnTo>
                  <a:lnTo>
                    <a:pt x="7333" y="853"/>
                  </a:lnTo>
                  <a:cubicBezTo>
                    <a:pt x="6655" y="271"/>
                    <a:pt x="5844" y="1"/>
                    <a:pt x="5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3" name="Google Shape;763;p46"/>
            <p:cNvSpPr/>
            <p:nvPr/>
          </p:nvSpPr>
          <p:spPr>
            <a:xfrm>
              <a:off x="5316575" y="5217350"/>
              <a:ext cx="143350" cy="109400"/>
            </a:xfrm>
            <a:custGeom>
              <a:avLst/>
              <a:gdLst/>
              <a:ahLst/>
              <a:cxnLst/>
              <a:rect l="l" t="t" r="r" b="b"/>
              <a:pathLst>
                <a:path w="5734" h="4376" extrusionOk="0">
                  <a:moveTo>
                    <a:pt x="3712" y="0"/>
                  </a:moveTo>
                  <a:lnTo>
                    <a:pt x="3350" y="2776"/>
                  </a:lnTo>
                  <a:lnTo>
                    <a:pt x="1992" y="2837"/>
                  </a:lnTo>
                  <a:cubicBezTo>
                    <a:pt x="1056" y="2867"/>
                    <a:pt x="272" y="3501"/>
                    <a:pt x="0" y="4376"/>
                  </a:cubicBezTo>
                  <a:lnTo>
                    <a:pt x="5100" y="4346"/>
                  </a:lnTo>
                  <a:lnTo>
                    <a:pt x="5734" y="543"/>
                  </a:lnTo>
                  <a:lnTo>
                    <a:pt x="3712" y="0"/>
                  </a:ln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4" name="Google Shape;764;p46"/>
            <p:cNvSpPr/>
            <p:nvPr/>
          </p:nvSpPr>
          <p:spPr>
            <a:xfrm>
              <a:off x="5316575" y="5286100"/>
              <a:ext cx="133550" cy="40650"/>
            </a:xfrm>
            <a:custGeom>
              <a:avLst/>
              <a:gdLst/>
              <a:ahLst/>
              <a:cxnLst/>
              <a:rect l="l" t="t" r="r" b="b"/>
              <a:pathLst>
                <a:path w="5342" h="1626" extrusionOk="0">
                  <a:moveTo>
                    <a:pt x="2813" y="0"/>
                  </a:moveTo>
                  <a:cubicBezTo>
                    <a:pt x="1941" y="0"/>
                    <a:pt x="287" y="193"/>
                    <a:pt x="0" y="1626"/>
                  </a:cubicBezTo>
                  <a:lnTo>
                    <a:pt x="5100" y="1596"/>
                  </a:lnTo>
                  <a:lnTo>
                    <a:pt x="5341" y="238"/>
                  </a:lnTo>
                  <a:lnTo>
                    <a:pt x="3350" y="26"/>
                  </a:lnTo>
                  <a:cubicBezTo>
                    <a:pt x="3350" y="26"/>
                    <a:pt x="3135" y="0"/>
                    <a:pt x="2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5" name="Google Shape;765;p46"/>
            <p:cNvSpPr/>
            <p:nvPr/>
          </p:nvSpPr>
          <p:spPr>
            <a:xfrm>
              <a:off x="5379950" y="5017225"/>
              <a:ext cx="198425" cy="239375"/>
            </a:xfrm>
            <a:custGeom>
              <a:avLst/>
              <a:gdLst/>
              <a:ahLst/>
              <a:cxnLst/>
              <a:rect l="l" t="t" r="r" b="b"/>
              <a:pathLst>
                <a:path w="7937" h="9575" extrusionOk="0">
                  <a:moveTo>
                    <a:pt x="5044" y="1"/>
                  </a:moveTo>
                  <a:cubicBezTo>
                    <a:pt x="3563" y="1"/>
                    <a:pt x="2119" y="926"/>
                    <a:pt x="1630" y="2513"/>
                  </a:cubicBezTo>
                  <a:lnTo>
                    <a:pt x="0" y="9152"/>
                  </a:lnTo>
                  <a:lnTo>
                    <a:pt x="3712" y="9574"/>
                  </a:lnTo>
                  <a:lnTo>
                    <a:pt x="5190" y="4806"/>
                  </a:lnTo>
                  <a:cubicBezTo>
                    <a:pt x="6911" y="4414"/>
                    <a:pt x="7937" y="2603"/>
                    <a:pt x="7363" y="913"/>
                  </a:cubicBezTo>
                  <a:lnTo>
                    <a:pt x="7333" y="853"/>
                  </a:lnTo>
                  <a:cubicBezTo>
                    <a:pt x="6655" y="271"/>
                    <a:pt x="5844" y="1"/>
                    <a:pt x="5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6" name="Google Shape;766;p46"/>
            <p:cNvSpPr/>
            <p:nvPr/>
          </p:nvSpPr>
          <p:spPr>
            <a:xfrm>
              <a:off x="5643225" y="4887650"/>
              <a:ext cx="328975" cy="276150"/>
            </a:xfrm>
            <a:custGeom>
              <a:avLst/>
              <a:gdLst/>
              <a:ahLst/>
              <a:cxnLst/>
              <a:rect l="l" t="t" r="r" b="b"/>
              <a:pathLst>
                <a:path w="13159" h="11046" extrusionOk="0">
                  <a:moveTo>
                    <a:pt x="10804" y="1"/>
                  </a:moveTo>
                  <a:lnTo>
                    <a:pt x="4920" y="61"/>
                  </a:lnTo>
                  <a:lnTo>
                    <a:pt x="1" y="11015"/>
                  </a:lnTo>
                  <a:lnTo>
                    <a:pt x="13158" y="11045"/>
                  </a:lnTo>
                  <a:lnTo>
                    <a:pt x="108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7" name="Google Shape;767;p46"/>
            <p:cNvSpPr/>
            <p:nvPr/>
          </p:nvSpPr>
          <p:spPr>
            <a:xfrm>
              <a:off x="5593450" y="4889175"/>
              <a:ext cx="200700" cy="124500"/>
            </a:xfrm>
            <a:custGeom>
              <a:avLst/>
              <a:gdLst/>
              <a:ahLst/>
              <a:cxnLst/>
              <a:rect l="l" t="t" r="r" b="b"/>
              <a:pathLst>
                <a:path w="8028" h="4980" extrusionOk="0">
                  <a:moveTo>
                    <a:pt x="6911" y="0"/>
                  </a:moveTo>
                  <a:lnTo>
                    <a:pt x="0" y="2022"/>
                  </a:lnTo>
                  <a:lnTo>
                    <a:pt x="664" y="4979"/>
                  </a:lnTo>
                  <a:lnTo>
                    <a:pt x="8027" y="3199"/>
                  </a:lnTo>
                  <a:lnTo>
                    <a:pt x="69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8" name="Google Shape;768;p46"/>
            <p:cNvSpPr/>
            <p:nvPr/>
          </p:nvSpPr>
          <p:spPr>
            <a:xfrm>
              <a:off x="5892950" y="4887650"/>
              <a:ext cx="178825" cy="144875"/>
            </a:xfrm>
            <a:custGeom>
              <a:avLst/>
              <a:gdLst/>
              <a:ahLst/>
              <a:cxnLst/>
              <a:rect l="l" t="t" r="r" b="b"/>
              <a:pathLst>
                <a:path w="7153" h="5795" extrusionOk="0">
                  <a:moveTo>
                    <a:pt x="815" y="1"/>
                  </a:moveTo>
                  <a:lnTo>
                    <a:pt x="0" y="3260"/>
                  </a:lnTo>
                  <a:lnTo>
                    <a:pt x="6036" y="5795"/>
                  </a:lnTo>
                  <a:lnTo>
                    <a:pt x="7152" y="3712"/>
                  </a:lnTo>
                  <a:lnTo>
                    <a:pt x="8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69" name="Google Shape;769;p46"/>
            <p:cNvSpPr/>
            <p:nvPr/>
          </p:nvSpPr>
          <p:spPr>
            <a:xfrm>
              <a:off x="5551200" y="4852950"/>
              <a:ext cx="537925" cy="365925"/>
            </a:xfrm>
            <a:custGeom>
              <a:avLst/>
              <a:gdLst/>
              <a:ahLst/>
              <a:cxnLst/>
              <a:rect l="l" t="t" r="r" b="b"/>
              <a:pathLst>
                <a:path w="21517" h="14637" extrusionOk="0">
                  <a:moveTo>
                    <a:pt x="634" y="1"/>
                  </a:moveTo>
                  <a:lnTo>
                    <a:pt x="0" y="10774"/>
                  </a:lnTo>
                  <a:lnTo>
                    <a:pt x="11528" y="14636"/>
                  </a:lnTo>
                  <a:lnTo>
                    <a:pt x="21064" y="12222"/>
                  </a:lnTo>
                  <a:lnTo>
                    <a:pt x="21516" y="91"/>
                  </a:lnTo>
                  <a:lnTo>
                    <a:pt x="11709" y="4889"/>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0" name="Google Shape;770;p46"/>
            <p:cNvSpPr/>
            <p:nvPr/>
          </p:nvSpPr>
          <p:spPr>
            <a:xfrm>
              <a:off x="5574575" y="4845400"/>
              <a:ext cx="508525" cy="129800"/>
            </a:xfrm>
            <a:custGeom>
              <a:avLst/>
              <a:gdLst/>
              <a:ahLst/>
              <a:cxnLst/>
              <a:rect l="l" t="t" r="r" b="b"/>
              <a:pathLst>
                <a:path w="20341" h="5192" extrusionOk="0">
                  <a:moveTo>
                    <a:pt x="544" y="1"/>
                  </a:moveTo>
                  <a:lnTo>
                    <a:pt x="1" y="484"/>
                  </a:lnTo>
                  <a:lnTo>
                    <a:pt x="10774" y="5191"/>
                  </a:lnTo>
                  <a:lnTo>
                    <a:pt x="20340" y="514"/>
                  </a:lnTo>
                  <a:lnTo>
                    <a:pt x="19586" y="182"/>
                  </a:lnTo>
                  <a:lnTo>
                    <a:pt x="10683" y="4648"/>
                  </a:lnTo>
                  <a:lnTo>
                    <a:pt x="5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1" name="Google Shape;771;p46"/>
            <p:cNvSpPr/>
            <p:nvPr/>
          </p:nvSpPr>
          <p:spPr>
            <a:xfrm>
              <a:off x="5583625" y="4849175"/>
              <a:ext cx="488150" cy="116975"/>
            </a:xfrm>
            <a:custGeom>
              <a:avLst/>
              <a:gdLst/>
              <a:ahLst/>
              <a:cxnLst/>
              <a:rect l="l" t="t" r="r" b="b"/>
              <a:pathLst>
                <a:path w="19526" h="4679" fill="none" extrusionOk="0">
                  <a:moveTo>
                    <a:pt x="1" y="1"/>
                  </a:moveTo>
                  <a:lnTo>
                    <a:pt x="10352" y="4678"/>
                  </a:lnTo>
                  <a:lnTo>
                    <a:pt x="19525" y="182"/>
                  </a:lnTo>
                </a:path>
              </a:pathLst>
            </a:custGeom>
            <a:noFill/>
            <a:ln w="750" cap="flat" cmpd="sng">
              <a:solidFill>
                <a:srgbClr val="A19590"/>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2" name="Google Shape;772;p46"/>
            <p:cNvSpPr/>
            <p:nvPr/>
          </p:nvSpPr>
          <p:spPr>
            <a:xfrm>
              <a:off x="5579100" y="4851450"/>
              <a:ext cx="504750" cy="119975"/>
            </a:xfrm>
            <a:custGeom>
              <a:avLst/>
              <a:gdLst/>
              <a:ahLst/>
              <a:cxnLst/>
              <a:rect l="l" t="t" r="r" b="b"/>
              <a:pathLst>
                <a:path w="20190" h="4799" fill="none" extrusionOk="0">
                  <a:moveTo>
                    <a:pt x="1" y="0"/>
                  </a:moveTo>
                  <a:lnTo>
                    <a:pt x="10563" y="4798"/>
                  </a:lnTo>
                  <a:lnTo>
                    <a:pt x="20189" y="91"/>
                  </a:lnTo>
                </a:path>
              </a:pathLst>
            </a:custGeom>
            <a:noFill/>
            <a:ln w="750" cap="flat" cmpd="sng">
              <a:solidFill>
                <a:srgbClr val="A19590"/>
              </a:solidFill>
              <a:prstDash val="solid"/>
              <a:miter lim="301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3" name="Google Shape;773;p46"/>
            <p:cNvSpPr/>
            <p:nvPr/>
          </p:nvSpPr>
          <p:spPr>
            <a:xfrm>
              <a:off x="6036300" y="4994875"/>
              <a:ext cx="78475" cy="62700"/>
            </a:xfrm>
            <a:custGeom>
              <a:avLst/>
              <a:gdLst/>
              <a:ahLst/>
              <a:cxnLst/>
              <a:rect l="l" t="t" r="r" b="b"/>
              <a:pathLst>
                <a:path w="3139" h="2508" extrusionOk="0">
                  <a:moveTo>
                    <a:pt x="1562" y="1"/>
                  </a:moveTo>
                  <a:cubicBezTo>
                    <a:pt x="1464" y="1"/>
                    <a:pt x="1382" y="27"/>
                    <a:pt x="1328" y="87"/>
                  </a:cubicBezTo>
                  <a:cubicBezTo>
                    <a:pt x="1117" y="329"/>
                    <a:pt x="1811" y="600"/>
                    <a:pt x="1811" y="600"/>
                  </a:cubicBezTo>
                  <a:cubicBezTo>
                    <a:pt x="1811" y="600"/>
                    <a:pt x="1375" y="551"/>
                    <a:pt x="1006" y="551"/>
                  </a:cubicBezTo>
                  <a:cubicBezTo>
                    <a:pt x="668" y="551"/>
                    <a:pt x="385" y="592"/>
                    <a:pt x="543" y="751"/>
                  </a:cubicBezTo>
                  <a:cubicBezTo>
                    <a:pt x="724" y="932"/>
                    <a:pt x="1328" y="993"/>
                    <a:pt x="1328" y="993"/>
                  </a:cubicBezTo>
                  <a:cubicBezTo>
                    <a:pt x="1328" y="993"/>
                    <a:pt x="0" y="1264"/>
                    <a:pt x="302" y="1506"/>
                  </a:cubicBezTo>
                  <a:cubicBezTo>
                    <a:pt x="335" y="1538"/>
                    <a:pt x="410" y="1551"/>
                    <a:pt x="508" y="1551"/>
                  </a:cubicBezTo>
                  <a:cubicBezTo>
                    <a:pt x="862" y="1551"/>
                    <a:pt x="1509" y="1385"/>
                    <a:pt x="1509" y="1385"/>
                  </a:cubicBezTo>
                  <a:lnTo>
                    <a:pt x="1509" y="1385"/>
                  </a:lnTo>
                  <a:cubicBezTo>
                    <a:pt x="1509" y="1385"/>
                    <a:pt x="272" y="2049"/>
                    <a:pt x="694" y="2139"/>
                  </a:cubicBezTo>
                  <a:cubicBezTo>
                    <a:pt x="700" y="2141"/>
                    <a:pt x="706" y="2141"/>
                    <a:pt x="714" y="2141"/>
                  </a:cubicBezTo>
                  <a:cubicBezTo>
                    <a:pt x="913" y="2141"/>
                    <a:pt x="1780" y="1777"/>
                    <a:pt x="1781" y="1777"/>
                  </a:cubicBezTo>
                  <a:lnTo>
                    <a:pt x="1781" y="1777"/>
                  </a:lnTo>
                  <a:cubicBezTo>
                    <a:pt x="1780" y="1777"/>
                    <a:pt x="936" y="2471"/>
                    <a:pt x="1207" y="2502"/>
                  </a:cubicBezTo>
                  <a:cubicBezTo>
                    <a:pt x="1215" y="2506"/>
                    <a:pt x="1225" y="2507"/>
                    <a:pt x="1238" y="2507"/>
                  </a:cubicBezTo>
                  <a:cubicBezTo>
                    <a:pt x="1317" y="2507"/>
                    <a:pt x="1481" y="2429"/>
                    <a:pt x="1690" y="2351"/>
                  </a:cubicBezTo>
                  <a:cubicBezTo>
                    <a:pt x="2444" y="2019"/>
                    <a:pt x="3138" y="1415"/>
                    <a:pt x="2625" y="600"/>
                  </a:cubicBezTo>
                  <a:cubicBezTo>
                    <a:pt x="2438" y="319"/>
                    <a:pt x="1904" y="1"/>
                    <a:pt x="1562"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4" name="Google Shape;774;p46"/>
            <p:cNvSpPr/>
            <p:nvPr/>
          </p:nvSpPr>
          <p:spPr>
            <a:xfrm>
              <a:off x="5524025" y="4960150"/>
              <a:ext cx="80000" cy="63525"/>
            </a:xfrm>
            <a:custGeom>
              <a:avLst/>
              <a:gdLst/>
              <a:ahLst/>
              <a:cxnLst/>
              <a:rect l="l" t="t" r="r" b="b"/>
              <a:pathLst>
                <a:path w="3200" h="2541" extrusionOk="0">
                  <a:moveTo>
                    <a:pt x="1468" y="1"/>
                  </a:moveTo>
                  <a:cubicBezTo>
                    <a:pt x="1097" y="1"/>
                    <a:pt x="545" y="464"/>
                    <a:pt x="393" y="843"/>
                  </a:cubicBezTo>
                  <a:cubicBezTo>
                    <a:pt x="1" y="1748"/>
                    <a:pt x="816" y="2261"/>
                    <a:pt x="1661" y="2442"/>
                  </a:cubicBezTo>
                  <a:cubicBezTo>
                    <a:pt x="1882" y="2491"/>
                    <a:pt x="2044" y="2541"/>
                    <a:pt x="2128" y="2541"/>
                  </a:cubicBezTo>
                  <a:cubicBezTo>
                    <a:pt x="2147" y="2541"/>
                    <a:pt x="2163" y="2538"/>
                    <a:pt x="2174" y="2533"/>
                  </a:cubicBezTo>
                  <a:cubicBezTo>
                    <a:pt x="2475" y="2442"/>
                    <a:pt x="1449" y="1869"/>
                    <a:pt x="1449" y="1869"/>
                  </a:cubicBezTo>
                  <a:lnTo>
                    <a:pt x="1449" y="1869"/>
                  </a:lnTo>
                  <a:cubicBezTo>
                    <a:pt x="1450" y="1869"/>
                    <a:pt x="2260" y="2059"/>
                    <a:pt x="2567" y="2059"/>
                  </a:cubicBezTo>
                  <a:cubicBezTo>
                    <a:pt x="2606" y="2059"/>
                    <a:pt x="2636" y="2056"/>
                    <a:pt x="2656" y="2050"/>
                  </a:cubicBezTo>
                  <a:cubicBezTo>
                    <a:pt x="3049" y="1899"/>
                    <a:pt x="1691" y="1416"/>
                    <a:pt x="1691" y="1416"/>
                  </a:cubicBezTo>
                  <a:lnTo>
                    <a:pt x="1691" y="1416"/>
                  </a:lnTo>
                  <a:cubicBezTo>
                    <a:pt x="1691" y="1416"/>
                    <a:pt x="2055" y="1455"/>
                    <a:pt x="2396" y="1455"/>
                  </a:cubicBezTo>
                  <a:cubicBezTo>
                    <a:pt x="2651" y="1455"/>
                    <a:pt x="2894" y="1433"/>
                    <a:pt x="2958" y="1356"/>
                  </a:cubicBezTo>
                  <a:cubicBezTo>
                    <a:pt x="3200" y="1024"/>
                    <a:pt x="1781" y="994"/>
                    <a:pt x="1781" y="994"/>
                  </a:cubicBezTo>
                  <a:cubicBezTo>
                    <a:pt x="1781" y="994"/>
                    <a:pt x="2415" y="843"/>
                    <a:pt x="2566" y="601"/>
                  </a:cubicBezTo>
                  <a:cubicBezTo>
                    <a:pt x="2636" y="488"/>
                    <a:pt x="2552" y="448"/>
                    <a:pt x="2397" y="448"/>
                  </a:cubicBezTo>
                  <a:cubicBezTo>
                    <a:pt x="2017" y="448"/>
                    <a:pt x="1208" y="692"/>
                    <a:pt x="1208" y="692"/>
                  </a:cubicBezTo>
                  <a:cubicBezTo>
                    <a:pt x="1208" y="692"/>
                    <a:pt x="1902" y="269"/>
                    <a:pt x="1661" y="58"/>
                  </a:cubicBezTo>
                  <a:cubicBezTo>
                    <a:pt x="1606" y="19"/>
                    <a:pt x="1541" y="1"/>
                    <a:pt x="1468"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5" name="Google Shape;775;p46"/>
            <p:cNvSpPr/>
            <p:nvPr/>
          </p:nvSpPr>
          <p:spPr>
            <a:xfrm>
              <a:off x="5432750" y="5217350"/>
              <a:ext cx="144125" cy="108650"/>
            </a:xfrm>
            <a:custGeom>
              <a:avLst/>
              <a:gdLst/>
              <a:ahLst/>
              <a:cxnLst/>
              <a:rect l="l" t="t" r="r" b="b"/>
              <a:pathLst>
                <a:path w="5765" h="4346" extrusionOk="0">
                  <a:moveTo>
                    <a:pt x="3742" y="0"/>
                  </a:moveTo>
                  <a:lnTo>
                    <a:pt x="3380" y="2776"/>
                  </a:lnTo>
                  <a:lnTo>
                    <a:pt x="2022" y="2807"/>
                  </a:lnTo>
                  <a:cubicBezTo>
                    <a:pt x="1087" y="2837"/>
                    <a:pt x="272" y="3470"/>
                    <a:pt x="0" y="4346"/>
                  </a:cubicBezTo>
                  <a:lnTo>
                    <a:pt x="5131" y="4346"/>
                  </a:lnTo>
                  <a:lnTo>
                    <a:pt x="5764" y="513"/>
                  </a:lnTo>
                  <a:lnTo>
                    <a:pt x="3742" y="0"/>
                  </a:ln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6" name="Google Shape;776;p46"/>
            <p:cNvSpPr/>
            <p:nvPr/>
          </p:nvSpPr>
          <p:spPr>
            <a:xfrm>
              <a:off x="5494600" y="5015200"/>
              <a:ext cx="451925" cy="250450"/>
            </a:xfrm>
            <a:custGeom>
              <a:avLst/>
              <a:gdLst/>
              <a:ahLst/>
              <a:cxnLst/>
              <a:rect l="l" t="t" r="r" b="b"/>
              <a:pathLst>
                <a:path w="18077" h="10018" extrusionOk="0">
                  <a:moveTo>
                    <a:pt x="4594" y="0"/>
                  </a:moveTo>
                  <a:cubicBezTo>
                    <a:pt x="2992" y="0"/>
                    <a:pt x="1473" y="1076"/>
                    <a:pt x="1117" y="2835"/>
                  </a:cubicBezTo>
                  <a:lnTo>
                    <a:pt x="1" y="9776"/>
                  </a:lnTo>
                  <a:lnTo>
                    <a:pt x="3894" y="10017"/>
                  </a:lnTo>
                  <a:lnTo>
                    <a:pt x="4890" y="6849"/>
                  </a:lnTo>
                  <a:lnTo>
                    <a:pt x="8632" y="8539"/>
                  </a:lnTo>
                  <a:lnTo>
                    <a:pt x="18077" y="8720"/>
                  </a:lnTo>
                  <a:lnTo>
                    <a:pt x="18077" y="8720"/>
                  </a:lnTo>
                  <a:lnTo>
                    <a:pt x="6670" y="663"/>
                  </a:lnTo>
                  <a:cubicBezTo>
                    <a:pt x="6023" y="210"/>
                    <a:pt x="5300" y="0"/>
                    <a:pt x="4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7" name="Google Shape;777;p46"/>
            <p:cNvSpPr/>
            <p:nvPr/>
          </p:nvSpPr>
          <p:spPr>
            <a:xfrm>
              <a:off x="5433500" y="5286100"/>
              <a:ext cx="133550" cy="40650"/>
            </a:xfrm>
            <a:custGeom>
              <a:avLst/>
              <a:gdLst/>
              <a:ahLst/>
              <a:cxnLst/>
              <a:rect l="l" t="t" r="r" b="b"/>
              <a:pathLst>
                <a:path w="5342" h="1626" extrusionOk="0">
                  <a:moveTo>
                    <a:pt x="2813" y="0"/>
                  </a:moveTo>
                  <a:cubicBezTo>
                    <a:pt x="1942" y="0"/>
                    <a:pt x="287" y="193"/>
                    <a:pt x="1" y="1626"/>
                  </a:cubicBezTo>
                  <a:lnTo>
                    <a:pt x="5131" y="1596"/>
                  </a:lnTo>
                  <a:lnTo>
                    <a:pt x="5342" y="238"/>
                  </a:lnTo>
                  <a:lnTo>
                    <a:pt x="3350" y="26"/>
                  </a:lnTo>
                  <a:cubicBezTo>
                    <a:pt x="3350" y="26"/>
                    <a:pt x="3135" y="0"/>
                    <a:pt x="2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8" name="Google Shape;778;p46"/>
            <p:cNvSpPr/>
            <p:nvPr/>
          </p:nvSpPr>
          <p:spPr>
            <a:xfrm>
              <a:off x="5676425" y="5165275"/>
              <a:ext cx="289725" cy="131150"/>
            </a:xfrm>
            <a:custGeom>
              <a:avLst/>
              <a:gdLst/>
              <a:ahLst/>
              <a:cxnLst/>
              <a:rect l="l" t="t" r="r" b="b"/>
              <a:pathLst>
                <a:path w="11589" h="5246" extrusionOk="0">
                  <a:moveTo>
                    <a:pt x="6941" y="1"/>
                  </a:moveTo>
                  <a:lnTo>
                    <a:pt x="1" y="91"/>
                  </a:lnTo>
                  <a:lnTo>
                    <a:pt x="665" y="4739"/>
                  </a:lnTo>
                  <a:cubicBezTo>
                    <a:pt x="665" y="4739"/>
                    <a:pt x="2555" y="5246"/>
                    <a:pt x="4934" y="5246"/>
                  </a:cubicBezTo>
                  <a:cubicBezTo>
                    <a:pt x="6858" y="5246"/>
                    <a:pt x="9103" y="4914"/>
                    <a:pt x="10925" y="3713"/>
                  </a:cubicBezTo>
                  <a:lnTo>
                    <a:pt x="11589" y="906"/>
                  </a:lnTo>
                  <a:lnTo>
                    <a:pt x="9114" y="1510"/>
                  </a:lnTo>
                  <a:lnTo>
                    <a:pt x="69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79" name="Google Shape;779;p46"/>
            <p:cNvSpPr/>
            <p:nvPr/>
          </p:nvSpPr>
          <p:spPr>
            <a:xfrm>
              <a:off x="5641725" y="4538300"/>
              <a:ext cx="356125" cy="301375"/>
            </a:xfrm>
            <a:custGeom>
              <a:avLst/>
              <a:gdLst/>
              <a:ahLst/>
              <a:cxnLst/>
              <a:rect l="l" t="t" r="r" b="b"/>
              <a:pathLst>
                <a:path w="14245" h="12055" extrusionOk="0">
                  <a:moveTo>
                    <a:pt x="7353" y="0"/>
                  </a:moveTo>
                  <a:cubicBezTo>
                    <a:pt x="6910" y="0"/>
                    <a:pt x="6460" y="40"/>
                    <a:pt x="6006" y="123"/>
                  </a:cubicBezTo>
                  <a:cubicBezTo>
                    <a:pt x="2415" y="817"/>
                    <a:pt x="0" y="3986"/>
                    <a:pt x="604" y="7245"/>
                  </a:cubicBezTo>
                  <a:cubicBezTo>
                    <a:pt x="1156" y="10085"/>
                    <a:pt x="3817" y="12055"/>
                    <a:pt x="6868" y="12055"/>
                  </a:cubicBezTo>
                  <a:cubicBezTo>
                    <a:pt x="7319" y="12055"/>
                    <a:pt x="7777" y="12012"/>
                    <a:pt x="8239" y="11923"/>
                  </a:cubicBezTo>
                  <a:cubicBezTo>
                    <a:pt x="11830" y="11259"/>
                    <a:pt x="14244" y="8060"/>
                    <a:pt x="13640" y="4801"/>
                  </a:cubicBezTo>
                  <a:cubicBezTo>
                    <a:pt x="13113" y="1950"/>
                    <a:pt x="10438" y="0"/>
                    <a:pt x="7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0" name="Google Shape;780;p46"/>
            <p:cNvSpPr/>
            <p:nvPr/>
          </p:nvSpPr>
          <p:spPr>
            <a:xfrm>
              <a:off x="5806200" y="4825800"/>
              <a:ext cx="66400" cy="100350"/>
            </a:xfrm>
            <a:custGeom>
              <a:avLst/>
              <a:gdLst/>
              <a:ahLst/>
              <a:cxnLst/>
              <a:rect l="l" t="t" r="r" b="b"/>
              <a:pathLst>
                <a:path w="2656" h="4014" extrusionOk="0">
                  <a:moveTo>
                    <a:pt x="2595" y="0"/>
                  </a:moveTo>
                  <a:lnTo>
                    <a:pt x="0" y="30"/>
                  </a:lnTo>
                  <a:lnTo>
                    <a:pt x="60" y="2716"/>
                  </a:lnTo>
                  <a:cubicBezTo>
                    <a:pt x="60" y="3440"/>
                    <a:pt x="634" y="4014"/>
                    <a:pt x="1358" y="4014"/>
                  </a:cubicBezTo>
                  <a:cubicBezTo>
                    <a:pt x="2082" y="3984"/>
                    <a:pt x="2656" y="3410"/>
                    <a:pt x="2656" y="2686"/>
                  </a:cubicBezTo>
                  <a:lnTo>
                    <a:pt x="2595" y="0"/>
                  </a:lnTo>
                  <a:close/>
                </a:path>
              </a:pathLst>
            </a:custGeom>
            <a:solidFill>
              <a:srgbClr val="EEA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1" name="Google Shape;781;p46"/>
            <p:cNvSpPr/>
            <p:nvPr/>
          </p:nvSpPr>
          <p:spPr>
            <a:xfrm>
              <a:off x="5962350" y="4662875"/>
              <a:ext cx="40025" cy="41200"/>
            </a:xfrm>
            <a:custGeom>
              <a:avLst/>
              <a:gdLst/>
              <a:ahLst/>
              <a:cxnLst/>
              <a:rect l="l" t="t" r="r" b="b"/>
              <a:pathLst>
                <a:path w="1601" h="1648" extrusionOk="0">
                  <a:moveTo>
                    <a:pt x="867" y="0"/>
                  </a:moveTo>
                  <a:cubicBezTo>
                    <a:pt x="544" y="0"/>
                    <a:pt x="248" y="248"/>
                    <a:pt x="121" y="602"/>
                  </a:cubicBezTo>
                  <a:cubicBezTo>
                    <a:pt x="1" y="1055"/>
                    <a:pt x="182" y="1508"/>
                    <a:pt x="544" y="1628"/>
                  </a:cubicBezTo>
                  <a:cubicBezTo>
                    <a:pt x="599" y="1641"/>
                    <a:pt x="654" y="1647"/>
                    <a:pt x="708" y="1647"/>
                  </a:cubicBezTo>
                  <a:cubicBezTo>
                    <a:pt x="1041" y="1647"/>
                    <a:pt x="1350" y="1414"/>
                    <a:pt x="1479" y="1025"/>
                  </a:cubicBezTo>
                  <a:cubicBezTo>
                    <a:pt x="1600" y="572"/>
                    <a:pt x="1419" y="120"/>
                    <a:pt x="1057" y="29"/>
                  </a:cubicBezTo>
                  <a:cubicBezTo>
                    <a:pt x="993" y="10"/>
                    <a:pt x="930" y="0"/>
                    <a:pt x="867"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2" name="Google Shape;782;p46"/>
            <p:cNvSpPr/>
            <p:nvPr/>
          </p:nvSpPr>
          <p:spPr>
            <a:xfrm>
              <a:off x="5972175" y="4672850"/>
              <a:ext cx="20875" cy="17925"/>
            </a:xfrm>
            <a:custGeom>
              <a:avLst/>
              <a:gdLst/>
              <a:ahLst/>
              <a:cxnLst/>
              <a:rect l="l" t="t" r="r" b="b"/>
              <a:pathLst>
                <a:path w="835" h="717" extrusionOk="0">
                  <a:moveTo>
                    <a:pt x="484" y="0"/>
                  </a:moveTo>
                  <a:cubicBezTo>
                    <a:pt x="246" y="0"/>
                    <a:pt x="0" y="716"/>
                    <a:pt x="0" y="716"/>
                  </a:cubicBezTo>
                  <a:cubicBezTo>
                    <a:pt x="176" y="502"/>
                    <a:pt x="288" y="464"/>
                    <a:pt x="346" y="464"/>
                  </a:cubicBezTo>
                  <a:cubicBezTo>
                    <a:pt x="377" y="464"/>
                    <a:pt x="392" y="475"/>
                    <a:pt x="392" y="475"/>
                  </a:cubicBezTo>
                  <a:cubicBezTo>
                    <a:pt x="392" y="475"/>
                    <a:pt x="544" y="554"/>
                    <a:pt x="653" y="554"/>
                  </a:cubicBezTo>
                  <a:cubicBezTo>
                    <a:pt x="767" y="554"/>
                    <a:pt x="834" y="468"/>
                    <a:pt x="634" y="113"/>
                  </a:cubicBezTo>
                  <a:cubicBezTo>
                    <a:pt x="586" y="33"/>
                    <a:pt x="535" y="0"/>
                    <a:pt x="484" y="0"/>
                  </a:cubicBezTo>
                  <a:close/>
                </a:path>
              </a:pathLst>
            </a:custGeom>
            <a:solidFill>
              <a:srgbClr val="D68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3" name="Google Shape;783;p46"/>
            <p:cNvSpPr/>
            <p:nvPr/>
          </p:nvSpPr>
          <p:spPr>
            <a:xfrm>
              <a:off x="5653800" y="4726925"/>
              <a:ext cx="36975" cy="41600"/>
            </a:xfrm>
            <a:custGeom>
              <a:avLst/>
              <a:gdLst/>
              <a:ahLst/>
              <a:cxnLst/>
              <a:rect l="l" t="t" r="r" b="b"/>
              <a:pathLst>
                <a:path w="1479" h="1664" extrusionOk="0">
                  <a:moveTo>
                    <a:pt x="739" y="0"/>
                  </a:moveTo>
                  <a:cubicBezTo>
                    <a:pt x="367" y="0"/>
                    <a:pt x="59" y="352"/>
                    <a:pt x="30" y="787"/>
                  </a:cubicBezTo>
                  <a:cubicBezTo>
                    <a:pt x="0" y="1269"/>
                    <a:pt x="302" y="1662"/>
                    <a:pt x="694" y="1662"/>
                  </a:cubicBezTo>
                  <a:cubicBezTo>
                    <a:pt x="710" y="1663"/>
                    <a:pt x="725" y="1663"/>
                    <a:pt x="740" y="1663"/>
                  </a:cubicBezTo>
                  <a:cubicBezTo>
                    <a:pt x="1112" y="1663"/>
                    <a:pt x="1420" y="1312"/>
                    <a:pt x="1449" y="877"/>
                  </a:cubicBezTo>
                  <a:cubicBezTo>
                    <a:pt x="1479" y="424"/>
                    <a:pt x="1177" y="32"/>
                    <a:pt x="785" y="2"/>
                  </a:cubicBezTo>
                  <a:cubicBezTo>
                    <a:pt x="770" y="1"/>
                    <a:pt x="754" y="0"/>
                    <a:pt x="739"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4" name="Google Shape;784;p46"/>
            <p:cNvSpPr/>
            <p:nvPr/>
          </p:nvSpPr>
          <p:spPr>
            <a:xfrm>
              <a:off x="5657925" y="4737275"/>
              <a:ext cx="22100" cy="21400"/>
            </a:xfrm>
            <a:custGeom>
              <a:avLst/>
              <a:gdLst/>
              <a:ahLst/>
              <a:cxnLst/>
              <a:rect l="l" t="t" r="r" b="b"/>
              <a:pathLst>
                <a:path w="884" h="856" extrusionOk="0">
                  <a:moveTo>
                    <a:pt x="618" y="0"/>
                  </a:moveTo>
                  <a:cubicBezTo>
                    <a:pt x="576" y="0"/>
                    <a:pt x="527" y="21"/>
                    <a:pt x="469" y="71"/>
                  </a:cubicBezTo>
                  <a:cubicBezTo>
                    <a:pt x="1" y="450"/>
                    <a:pt x="274" y="499"/>
                    <a:pt x="449" y="499"/>
                  </a:cubicBezTo>
                  <a:cubicBezTo>
                    <a:pt x="510" y="499"/>
                    <a:pt x="560" y="493"/>
                    <a:pt x="560" y="493"/>
                  </a:cubicBezTo>
                  <a:cubicBezTo>
                    <a:pt x="560" y="493"/>
                    <a:pt x="567" y="490"/>
                    <a:pt x="580" y="490"/>
                  </a:cubicBezTo>
                  <a:cubicBezTo>
                    <a:pt x="627" y="490"/>
                    <a:pt x="744" y="527"/>
                    <a:pt x="861" y="855"/>
                  </a:cubicBezTo>
                  <a:cubicBezTo>
                    <a:pt x="861" y="855"/>
                    <a:pt x="884" y="0"/>
                    <a:pt x="618" y="0"/>
                  </a:cubicBezTo>
                  <a:close/>
                </a:path>
              </a:pathLst>
            </a:custGeom>
            <a:solidFill>
              <a:srgbClr val="D68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5" name="Google Shape;785;p46"/>
            <p:cNvSpPr/>
            <p:nvPr/>
          </p:nvSpPr>
          <p:spPr>
            <a:xfrm>
              <a:off x="5664350" y="4566425"/>
              <a:ext cx="321425" cy="314675"/>
            </a:xfrm>
            <a:custGeom>
              <a:avLst/>
              <a:gdLst/>
              <a:ahLst/>
              <a:cxnLst/>
              <a:rect l="l" t="t" r="r" b="b"/>
              <a:pathLst>
                <a:path w="12857" h="12587" extrusionOk="0">
                  <a:moveTo>
                    <a:pt x="6466" y="0"/>
                  </a:moveTo>
                  <a:cubicBezTo>
                    <a:pt x="6284" y="0"/>
                    <a:pt x="6100" y="8"/>
                    <a:pt x="5915" y="24"/>
                  </a:cubicBezTo>
                  <a:cubicBezTo>
                    <a:pt x="2536" y="296"/>
                    <a:pt x="1" y="3284"/>
                    <a:pt x="272" y="6663"/>
                  </a:cubicBezTo>
                  <a:cubicBezTo>
                    <a:pt x="535" y="9964"/>
                    <a:pt x="3994" y="12587"/>
                    <a:pt x="6760" y="12587"/>
                  </a:cubicBezTo>
                  <a:cubicBezTo>
                    <a:pt x="6852" y="12587"/>
                    <a:pt x="6942" y="12584"/>
                    <a:pt x="7032" y="12578"/>
                  </a:cubicBezTo>
                  <a:cubicBezTo>
                    <a:pt x="9989" y="12367"/>
                    <a:pt x="12856" y="9047"/>
                    <a:pt x="12585" y="5668"/>
                  </a:cubicBezTo>
                  <a:cubicBezTo>
                    <a:pt x="12328" y="2442"/>
                    <a:pt x="9641" y="0"/>
                    <a:pt x="6466"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6" name="Google Shape;786;p46"/>
            <p:cNvSpPr/>
            <p:nvPr/>
          </p:nvSpPr>
          <p:spPr>
            <a:xfrm>
              <a:off x="5829575" y="4742800"/>
              <a:ext cx="26425" cy="26425"/>
            </a:xfrm>
            <a:custGeom>
              <a:avLst/>
              <a:gdLst/>
              <a:ahLst/>
              <a:cxnLst/>
              <a:rect l="l" t="t" r="r" b="b"/>
              <a:pathLst>
                <a:path w="1057" h="1057" extrusionOk="0">
                  <a:moveTo>
                    <a:pt x="31" y="1"/>
                  </a:moveTo>
                  <a:lnTo>
                    <a:pt x="1" y="1057"/>
                  </a:lnTo>
                  <a:lnTo>
                    <a:pt x="815" y="876"/>
                  </a:lnTo>
                  <a:cubicBezTo>
                    <a:pt x="996" y="846"/>
                    <a:pt x="1057" y="604"/>
                    <a:pt x="876" y="483"/>
                  </a:cubicBezTo>
                  <a:lnTo>
                    <a:pt x="31" y="1"/>
                  </a:lnTo>
                  <a:close/>
                </a:path>
              </a:pathLst>
            </a:custGeom>
            <a:solidFill>
              <a:srgbClr val="D68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7" name="Google Shape;787;p46"/>
            <p:cNvSpPr/>
            <p:nvPr/>
          </p:nvSpPr>
          <p:spPr>
            <a:xfrm>
              <a:off x="5690000" y="4746525"/>
              <a:ext cx="46800" cy="45375"/>
            </a:xfrm>
            <a:custGeom>
              <a:avLst/>
              <a:gdLst/>
              <a:ahLst/>
              <a:cxnLst/>
              <a:rect l="l" t="t" r="r" b="b"/>
              <a:pathLst>
                <a:path w="1872" h="1815" extrusionOk="0">
                  <a:moveTo>
                    <a:pt x="935" y="1"/>
                  </a:moveTo>
                  <a:cubicBezTo>
                    <a:pt x="916" y="1"/>
                    <a:pt x="896" y="1"/>
                    <a:pt x="876" y="3"/>
                  </a:cubicBezTo>
                  <a:cubicBezTo>
                    <a:pt x="393" y="33"/>
                    <a:pt x="1" y="455"/>
                    <a:pt x="31" y="968"/>
                  </a:cubicBezTo>
                  <a:cubicBezTo>
                    <a:pt x="89" y="1434"/>
                    <a:pt x="484" y="1815"/>
                    <a:pt x="944" y="1815"/>
                  </a:cubicBezTo>
                  <a:cubicBezTo>
                    <a:pt x="962" y="1815"/>
                    <a:pt x="979" y="1814"/>
                    <a:pt x="997" y="1813"/>
                  </a:cubicBezTo>
                  <a:cubicBezTo>
                    <a:pt x="1510" y="1783"/>
                    <a:pt x="1872" y="1330"/>
                    <a:pt x="1842" y="848"/>
                  </a:cubicBezTo>
                  <a:cubicBezTo>
                    <a:pt x="1813" y="354"/>
                    <a:pt x="1421" y="1"/>
                    <a:pt x="935" y="1"/>
                  </a:cubicBezTo>
                  <a:close/>
                </a:path>
              </a:pathLst>
            </a:custGeom>
            <a:solidFill>
              <a:srgbClr val="E89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8" name="Google Shape;788;p46"/>
            <p:cNvSpPr/>
            <p:nvPr/>
          </p:nvSpPr>
          <p:spPr>
            <a:xfrm>
              <a:off x="5924625" y="4717125"/>
              <a:ext cx="46800" cy="45375"/>
            </a:xfrm>
            <a:custGeom>
              <a:avLst/>
              <a:gdLst/>
              <a:ahLst/>
              <a:cxnLst/>
              <a:rect l="l" t="t" r="r" b="b"/>
              <a:pathLst>
                <a:path w="1872" h="1815" extrusionOk="0">
                  <a:moveTo>
                    <a:pt x="931" y="0"/>
                  </a:moveTo>
                  <a:cubicBezTo>
                    <a:pt x="913" y="0"/>
                    <a:pt x="895" y="1"/>
                    <a:pt x="876" y="2"/>
                  </a:cubicBezTo>
                  <a:cubicBezTo>
                    <a:pt x="393" y="62"/>
                    <a:pt x="1" y="484"/>
                    <a:pt x="31" y="967"/>
                  </a:cubicBezTo>
                  <a:cubicBezTo>
                    <a:pt x="60" y="1460"/>
                    <a:pt x="479" y="1814"/>
                    <a:pt x="940" y="1814"/>
                  </a:cubicBezTo>
                  <a:cubicBezTo>
                    <a:pt x="959" y="1814"/>
                    <a:pt x="978" y="1813"/>
                    <a:pt x="997" y="1812"/>
                  </a:cubicBezTo>
                  <a:cubicBezTo>
                    <a:pt x="1510" y="1782"/>
                    <a:pt x="1872" y="1360"/>
                    <a:pt x="1842" y="847"/>
                  </a:cubicBezTo>
                  <a:cubicBezTo>
                    <a:pt x="1813" y="381"/>
                    <a:pt x="1419" y="0"/>
                    <a:pt x="931" y="0"/>
                  </a:cubicBezTo>
                  <a:close/>
                </a:path>
              </a:pathLst>
            </a:custGeom>
            <a:solidFill>
              <a:srgbClr val="E89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89" name="Google Shape;789;p46"/>
            <p:cNvSpPr/>
            <p:nvPr/>
          </p:nvSpPr>
          <p:spPr>
            <a:xfrm>
              <a:off x="5760175" y="4729125"/>
              <a:ext cx="10575" cy="17550"/>
            </a:xfrm>
            <a:custGeom>
              <a:avLst/>
              <a:gdLst/>
              <a:ahLst/>
              <a:cxnLst/>
              <a:rect l="l" t="t" r="r" b="b"/>
              <a:pathLst>
                <a:path w="423" h="702" extrusionOk="0">
                  <a:moveTo>
                    <a:pt x="205" y="1"/>
                  </a:moveTo>
                  <a:cubicBezTo>
                    <a:pt x="197" y="1"/>
                    <a:pt x="189" y="2"/>
                    <a:pt x="181" y="4"/>
                  </a:cubicBezTo>
                  <a:cubicBezTo>
                    <a:pt x="91" y="4"/>
                    <a:pt x="0" y="155"/>
                    <a:pt x="30" y="367"/>
                  </a:cubicBezTo>
                  <a:cubicBezTo>
                    <a:pt x="30" y="534"/>
                    <a:pt x="134" y="702"/>
                    <a:pt x="221" y="702"/>
                  </a:cubicBezTo>
                  <a:cubicBezTo>
                    <a:pt x="228" y="702"/>
                    <a:pt x="235" y="701"/>
                    <a:pt x="242" y="699"/>
                  </a:cubicBezTo>
                  <a:cubicBezTo>
                    <a:pt x="332" y="699"/>
                    <a:pt x="423" y="517"/>
                    <a:pt x="393" y="336"/>
                  </a:cubicBezTo>
                  <a:cubicBezTo>
                    <a:pt x="393" y="143"/>
                    <a:pt x="292" y="1"/>
                    <a:pt x="205" y="1"/>
                  </a:cubicBezTo>
                  <a:close/>
                </a:path>
              </a:pathLst>
            </a:custGeom>
            <a:solidFill>
              <a:srgbClr val="1F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0" name="Google Shape;790;p46"/>
            <p:cNvSpPr/>
            <p:nvPr/>
          </p:nvSpPr>
          <p:spPr>
            <a:xfrm>
              <a:off x="5898975" y="4717900"/>
              <a:ext cx="10600" cy="18150"/>
            </a:xfrm>
            <a:custGeom>
              <a:avLst/>
              <a:gdLst/>
              <a:ahLst/>
              <a:cxnLst/>
              <a:rect l="l" t="t" r="r" b="b"/>
              <a:pathLst>
                <a:path w="424" h="726" extrusionOk="0">
                  <a:moveTo>
                    <a:pt x="182" y="1"/>
                  </a:moveTo>
                  <a:cubicBezTo>
                    <a:pt x="61" y="1"/>
                    <a:pt x="1" y="182"/>
                    <a:pt x="31" y="363"/>
                  </a:cubicBezTo>
                  <a:cubicBezTo>
                    <a:pt x="31" y="574"/>
                    <a:pt x="122" y="725"/>
                    <a:pt x="242" y="725"/>
                  </a:cubicBezTo>
                  <a:cubicBezTo>
                    <a:pt x="333" y="695"/>
                    <a:pt x="423" y="544"/>
                    <a:pt x="393" y="333"/>
                  </a:cubicBezTo>
                  <a:cubicBezTo>
                    <a:pt x="393" y="152"/>
                    <a:pt x="272" y="1"/>
                    <a:pt x="182" y="1"/>
                  </a:cubicBezTo>
                  <a:close/>
                </a:path>
              </a:pathLst>
            </a:custGeom>
            <a:solidFill>
              <a:srgbClr val="1F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1" name="Google Shape;791;p46"/>
            <p:cNvSpPr/>
            <p:nvPr/>
          </p:nvSpPr>
          <p:spPr>
            <a:xfrm>
              <a:off x="5822775" y="4804675"/>
              <a:ext cx="47575" cy="19625"/>
            </a:xfrm>
            <a:custGeom>
              <a:avLst/>
              <a:gdLst/>
              <a:ahLst/>
              <a:cxnLst/>
              <a:rect l="l" t="t" r="r" b="b"/>
              <a:pathLst>
                <a:path w="1903" h="785" extrusionOk="0">
                  <a:moveTo>
                    <a:pt x="1902" y="0"/>
                  </a:moveTo>
                  <a:lnTo>
                    <a:pt x="1" y="151"/>
                  </a:lnTo>
                  <a:cubicBezTo>
                    <a:pt x="331" y="623"/>
                    <a:pt x="640" y="785"/>
                    <a:pt x="910" y="785"/>
                  </a:cubicBezTo>
                  <a:cubicBezTo>
                    <a:pt x="1503" y="785"/>
                    <a:pt x="1902" y="0"/>
                    <a:pt x="19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2" name="Google Shape;792;p46"/>
            <p:cNvSpPr/>
            <p:nvPr/>
          </p:nvSpPr>
          <p:spPr>
            <a:xfrm>
              <a:off x="5666625" y="4557450"/>
              <a:ext cx="304050" cy="170300"/>
            </a:xfrm>
            <a:custGeom>
              <a:avLst/>
              <a:gdLst/>
              <a:ahLst/>
              <a:cxnLst/>
              <a:rect l="l" t="t" r="r" b="b"/>
              <a:pathLst>
                <a:path w="12162" h="6812" extrusionOk="0">
                  <a:moveTo>
                    <a:pt x="6386" y="1"/>
                  </a:moveTo>
                  <a:cubicBezTo>
                    <a:pt x="1870" y="1"/>
                    <a:pt x="0" y="4186"/>
                    <a:pt x="0" y="4186"/>
                  </a:cubicBezTo>
                  <a:lnTo>
                    <a:pt x="61" y="6811"/>
                  </a:lnTo>
                  <a:cubicBezTo>
                    <a:pt x="61" y="6811"/>
                    <a:pt x="6760" y="6721"/>
                    <a:pt x="8812" y="2224"/>
                  </a:cubicBezTo>
                  <a:cubicBezTo>
                    <a:pt x="8812" y="2224"/>
                    <a:pt x="9871" y="4695"/>
                    <a:pt x="11366" y="4695"/>
                  </a:cubicBezTo>
                  <a:cubicBezTo>
                    <a:pt x="11620" y="4695"/>
                    <a:pt x="11886" y="4624"/>
                    <a:pt x="12162" y="4457"/>
                  </a:cubicBezTo>
                  <a:cubicBezTo>
                    <a:pt x="12162" y="4457"/>
                    <a:pt x="11860" y="353"/>
                    <a:pt x="6941" y="21"/>
                  </a:cubicBezTo>
                  <a:cubicBezTo>
                    <a:pt x="6752" y="7"/>
                    <a:pt x="6567" y="1"/>
                    <a:pt x="63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grpSp>
        <p:nvGrpSpPr>
          <p:cNvPr id="793" name="Google Shape;793;p46"/>
          <p:cNvGrpSpPr/>
          <p:nvPr/>
        </p:nvGrpSpPr>
        <p:grpSpPr>
          <a:xfrm>
            <a:off x="7139709" y="487438"/>
            <a:ext cx="811729" cy="647515"/>
            <a:chOff x="1257000" y="4567025"/>
            <a:chExt cx="1045100" cy="833675"/>
          </a:xfrm>
        </p:grpSpPr>
        <p:sp>
          <p:nvSpPr>
            <p:cNvPr id="794" name="Google Shape;794;p46"/>
            <p:cNvSpPr/>
            <p:nvPr/>
          </p:nvSpPr>
          <p:spPr>
            <a:xfrm>
              <a:off x="1304525" y="4889925"/>
              <a:ext cx="159950" cy="111675"/>
            </a:xfrm>
            <a:custGeom>
              <a:avLst/>
              <a:gdLst/>
              <a:ahLst/>
              <a:cxnLst/>
              <a:rect l="l" t="t" r="r" b="b"/>
              <a:pathLst>
                <a:path w="6398" h="4467" extrusionOk="0">
                  <a:moveTo>
                    <a:pt x="3773" y="0"/>
                  </a:moveTo>
                  <a:lnTo>
                    <a:pt x="0" y="3078"/>
                  </a:lnTo>
                  <a:cubicBezTo>
                    <a:pt x="355" y="3472"/>
                    <a:pt x="799" y="3673"/>
                    <a:pt x="1199" y="3673"/>
                  </a:cubicBezTo>
                  <a:cubicBezTo>
                    <a:pt x="1412" y="3673"/>
                    <a:pt x="1613" y="3616"/>
                    <a:pt x="1781" y="3501"/>
                  </a:cubicBezTo>
                  <a:lnTo>
                    <a:pt x="2837" y="2686"/>
                  </a:lnTo>
                  <a:lnTo>
                    <a:pt x="4286" y="4466"/>
                  </a:lnTo>
                  <a:lnTo>
                    <a:pt x="6398" y="3018"/>
                  </a:lnTo>
                  <a:lnTo>
                    <a:pt x="3773" y="0"/>
                  </a:ln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5" name="Google Shape;795;p46"/>
            <p:cNvSpPr/>
            <p:nvPr/>
          </p:nvSpPr>
          <p:spPr>
            <a:xfrm>
              <a:off x="1302250" y="4883875"/>
              <a:ext cx="123000" cy="98175"/>
            </a:xfrm>
            <a:custGeom>
              <a:avLst/>
              <a:gdLst/>
              <a:ahLst/>
              <a:cxnLst/>
              <a:rect l="l" t="t" r="r" b="b"/>
              <a:pathLst>
                <a:path w="4920" h="3927" extrusionOk="0">
                  <a:moveTo>
                    <a:pt x="3864" y="1"/>
                  </a:moveTo>
                  <a:lnTo>
                    <a:pt x="1" y="3290"/>
                  </a:lnTo>
                  <a:cubicBezTo>
                    <a:pt x="344" y="3706"/>
                    <a:pt x="818" y="3927"/>
                    <a:pt x="1272" y="3927"/>
                  </a:cubicBezTo>
                  <a:cubicBezTo>
                    <a:pt x="1576" y="3927"/>
                    <a:pt x="1871" y="3828"/>
                    <a:pt x="2113" y="3622"/>
                  </a:cubicBezTo>
                  <a:lnTo>
                    <a:pt x="3169" y="2807"/>
                  </a:lnTo>
                  <a:lnTo>
                    <a:pt x="4920" y="1329"/>
                  </a:lnTo>
                  <a:lnTo>
                    <a:pt x="38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6" name="Google Shape;796;p46"/>
            <p:cNvSpPr/>
            <p:nvPr/>
          </p:nvSpPr>
          <p:spPr>
            <a:xfrm>
              <a:off x="1262275" y="5265625"/>
              <a:ext cx="99600" cy="133550"/>
            </a:xfrm>
            <a:custGeom>
              <a:avLst/>
              <a:gdLst/>
              <a:ahLst/>
              <a:cxnLst/>
              <a:rect l="l" t="t" r="r" b="b"/>
              <a:pathLst>
                <a:path w="3984" h="5342" extrusionOk="0">
                  <a:moveTo>
                    <a:pt x="3954" y="0"/>
                  </a:moveTo>
                  <a:lnTo>
                    <a:pt x="1" y="483"/>
                  </a:lnTo>
                  <a:lnTo>
                    <a:pt x="483" y="5342"/>
                  </a:lnTo>
                  <a:cubicBezTo>
                    <a:pt x="1268" y="5221"/>
                    <a:pt x="1841" y="4678"/>
                    <a:pt x="1811" y="4105"/>
                  </a:cubicBezTo>
                  <a:lnTo>
                    <a:pt x="1721" y="2777"/>
                  </a:lnTo>
                  <a:lnTo>
                    <a:pt x="3984" y="2535"/>
                  </a:lnTo>
                  <a:lnTo>
                    <a:pt x="3954" y="0"/>
                  </a:ln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7" name="Google Shape;797;p46"/>
            <p:cNvSpPr/>
            <p:nvPr/>
          </p:nvSpPr>
          <p:spPr>
            <a:xfrm>
              <a:off x="1257000" y="5271650"/>
              <a:ext cx="53575" cy="129050"/>
            </a:xfrm>
            <a:custGeom>
              <a:avLst/>
              <a:gdLst/>
              <a:ahLst/>
              <a:cxnLst/>
              <a:rect l="l" t="t" r="r" b="b"/>
              <a:pathLst>
                <a:path w="2143" h="5162" extrusionOk="0">
                  <a:moveTo>
                    <a:pt x="1690" y="1"/>
                  </a:moveTo>
                  <a:lnTo>
                    <a:pt x="0" y="122"/>
                  </a:lnTo>
                  <a:lnTo>
                    <a:pt x="604" y="5161"/>
                  </a:lnTo>
                  <a:cubicBezTo>
                    <a:pt x="1509" y="5071"/>
                    <a:pt x="2143" y="4377"/>
                    <a:pt x="2082" y="3592"/>
                  </a:cubicBezTo>
                  <a:lnTo>
                    <a:pt x="1962" y="2264"/>
                  </a:lnTo>
                  <a:lnTo>
                    <a:pt x="16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8" name="Google Shape;798;p46"/>
            <p:cNvSpPr/>
            <p:nvPr/>
          </p:nvSpPr>
          <p:spPr>
            <a:xfrm>
              <a:off x="1344500" y="4959325"/>
              <a:ext cx="451175" cy="388550"/>
            </a:xfrm>
            <a:custGeom>
              <a:avLst/>
              <a:gdLst/>
              <a:ahLst/>
              <a:cxnLst/>
              <a:rect l="l" t="t" r="r" b="b"/>
              <a:pathLst>
                <a:path w="18047" h="15542" extrusionOk="0">
                  <a:moveTo>
                    <a:pt x="4708" y="0"/>
                  </a:moveTo>
                  <a:lnTo>
                    <a:pt x="2204" y="1660"/>
                  </a:lnTo>
                  <a:cubicBezTo>
                    <a:pt x="2204" y="1660"/>
                    <a:pt x="5946" y="6006"/>
                    <a:pt x="11679" y="7092"/>
                  </a:cubicBezTo>
                  <a:lnTo>
                    <a:pt x="11649" y="7726"/>
                  </a:lnTo>
                  <a:lnTo>
                    <a:pt x="1" y="12192"/>
                  </a:lnTo>
                  <a:lnTo>
                    <a:pt x="635" y="15542"/>
                  </a:lnTo>
                  <a:lnTo>
                    <a:pt x="18047" y="10683"/>
                  </a:lnTo>
                  <a:lnTo>
                    <a:pt x="16357" y="3199"/>
                  </a:lnTo>
                  <a:cubicBezTo>
                    <a:pt x="16357" y="3199"/>
                    <a:pt x="16187" y="3210"/>
                    <a:pt x="15877" y="3210"/>
                  </a:cubicBezTo>
                  <a:cubicBezTo>
                    <a:pt x="14354" y="3210"/>
                    <a:pt x="9448" y="2960"/>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799" name="Google Shape;799;p46"/>
            <p:cNvSpPr/>
            <p:nvPr/>
          </p:nvSpPr>
          <p:spPr>
            <a:xfrm>
              <a:off x="1747375" y="4879350"/>
              <a:ext cx="525100" cy="347825"/>
            </a:xfrm>
            <a:custGeom>
              <a:avLst/>
              <a:gdLst/>
              <a:ahLst/>
              <a:cxnLst/>
              <a:rect l="l" t="t" r="r" b="b"/>
              <a:pathLst>
                <a:path w="21004" h="13913" extrusionOk="0">
                  <a:moveTo>
                    <a:pt x="10713" y="1"/>
                  </a:moveTo>
                  <a:cubicBezTo>
                    <a:pt x="7575" y="3773"/>
                    <a:pt x="0" y="6247"/>
                    <a:pt x="0" y="6247"/>
                  </a:cubicBezTo>
                  <a:lnTo>
                    <a:pt x="1811" y="13912"/>
                  </a:lnTo>
                  <a:cubicBezTo>
                    <a:pt x="6971" y="12434"/>
                    <a:pt x="9778" y="9718"/>
                    <a:pt x="11317" y="7153"/>
                  </a:cubicBezTo>
                  <a:cubicBezTo>
                    <a:pt x="12222" y="8994"/>
                    <a:pt x="13158" y="10804"/>
                    <a:pt x="14093" y="12645"/>
                  </a:cubicBezTo>
                  <a:cubicBezTo>
                    <a:pt x="14367" y="13179"/>
                    <a:pt x="14862" y="13416"/>
                    <a:pt x="15370" y="13416"/>
                  </a:cubicBezTo>
                  <a:cubicBezTo>
                    <a:pt x="15924" y="13416"/>
                    <a:pt x="16494" y="13133"/>
                    <a:pt x="16809" y="12645"/>
                  </a:cubicBezTo>
                  <a:cubicBezTo>
                    <a:pt x="18046" y="10744"/>
                    <a:pt x="19284" y="8843"/>
                    <a:pt x="20521" y="6972"/>
                  </a:cubicBezTo>
                  <a:cubicBezTo>
                    <a:pt x="21004" y="6247"/>
                    <a:pt x="20672" y="5221"/>
                    <a:pt x="19978" y="4799"/>
                  </a:cubicBezTo>
                  <a:cubicBezTo>
                    <a:pt x="19724" y="4653"/>
                    <a:pt x="19458" y="4585"/>
                    <a:pt x="19198" y="4585"/>
                  </a:cubicBezTo>
                  <a:cubicBezTo>
                    <a:pt x="18652" y="4585"/>
                    <a:pt x="18132" y="4882"/>
                    <a:pt x="17805" y="5372"/>
                  </a:cubicBezTo>
                  <a:cubicBezTo>
                    <a:pt x="17081" y="6489"/>
                    <a:pt x="16356" y="7605"/>
                    <a:pt x="15632" y="8692"/>
                  </a:cubicBezTo>
                  <a:cubicBezTo>
                    <a:pt x="14697" y="6881"/>
                    <a:pt x="13791" y="5070"/>
                    <a:pt x="12856" y="3260"/>
                  </a:cubicBezTo>
                  <a:cubicBezTo>
                    <a:pt x="13158" y="1962"/>
                    <a:pt x="13158" y="1117"/>
                    <a:pt x="13158" y="1117"/>
                  </a:cubicBezTo>
                  <a:lnTo>
                    <a:pt x="10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0" name="Google Shape;800;p46"/>
            <p:cNvSpPr/>
            <p:nvPr/>
          </p:nvSpPr>
          <p:spPr>
            <a:xfrm>
              <a:off x="1896000" y="4567025"/>
              <a:ext cx="319150" cy="300275"/>
            </a:xfrm>
            <a:custGeom>
              <a:avLst/>
              <a:gdLst/>
              <a:ahLst/>
              <a:cxnLst/>
              <a:rect l="l" t="t" r="r" b="b"/>
              <a:pathLst>
                <a:path w="12766" h="12011" extrusionOk="0">
                  <a:moveTo>
                    <a:pt x="6398" y="0"/>
                  </a:moveTo>
                  <a:cubicBezTo>
                    <a:pt x="2867" y="0"/>
                    <a:pt x="0" y="2686"/>
                    <a:pt x="0" y="6006"/>
                  </a:cubicBezTo>
                  <a:cubicBezTo>
                    <a:pt x="0" y="9325"/>
                    <a:pt x="2867" y="12011"/>
                    <a:pt x="6398" y="12011"/>
                  </a:cubicBezTo>
                  <a:cubicBezTo>
                    <a:pt x="9929" y="12011"/>
                    <a:pt x="12765" y="9325"/>
                    <a:pt x="12765" y="6006"/>
                  </a:cubicBezTo>
                  <a:cubicBezTo>
                    <a:pt x="12765" y="2686"/>
                    <a:pt x="9929" y="0"/>
                    <a:pt x="6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1" name="Google Shape;801;p46"/>
            <p:cNvSpPr/>
            <p:nvPr/>
          </p:nvSpPr>
          <p:spPr>
            <a:xfrm>
              <a:off x="2013675" y="4834850"/>
              <a:ext cx="79250" cy="98025"/>
            </a:xfrm>
            <a:custGeom>
              <a:avLst/>
              <a:gdLst/>
              <a:ahLst/>
              <a:cxnLst/>
              <a:rect l="l" t="t" r="r" b="b"/>
              <a:pathLst>
                <a:path w="3170" h="3921" extrusionOk="0">
                  <a:moveTo>
                    <a:pt x="876" y="0"/>
                  </a:moveTo>
                  <a:lnTo>
                    <a:pt x="182" y="2384"/>
                  </a:lnTo>
                  <a:cubicBezTo>
                    <a:pt x="1" y="3018"/>
                    <a:pt x="363" y="3682"/>
                    <a:pt x="997" y="3863"/>
                  </a:cubicBezTo>
                  <a:cubicBezTo>
                    <a:pt x="1114" y="3902"/>
                    <a:pt x="1233" y="3921"/>
                    <a:pt x="1349" y="3921"/>
                  </a:cubicBezTo>
                  <a:cubicBezTo>
                    <a:pt x="1860" y="3921"/>
                    <a:pt x="2328" y="3564"/>
                    <a:pt x="2475" y="3048"/>
                  </a:cubicBezTo>
                  <a:lnTo>
                    <a:pt x="3169" y="664"/>
                  </a:lnTo>
                  <a:lnTo>
                    <a:pt x="876" y="0"/>
                  </a:lnTo>
                  <a:close/>
                </a:path>
              </a:pathLst>
            </a:custGeom>
            <a:solidFill>
              <a:srgbClr val="EEA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2" name="Google Shape;802;p46"/>
            <p:cNvSpPr/>
            <p:nvPr/>
          </p:nvSpPr>
          <p:spPr>
            <a:xfrm>
              <a:off x="1917875" y="4603975"/>
              <a:ext cx="325175" cy="284900"/>
            </a:xfrm>
            <a:custGeom>
              <a:avLst/>
              <a:gdLst/>
              <a:ahLst/>
              <a:cxnLst/>
              <a:rect l="l" t="t" r="r" b="b"/>
              <a:pathLst>
                <a:path w="13007" h="11396" extrusionOk="0">
                  <a:moveTo>
                    <a:pt x="6511" y="0"/>
                  </a:moveTo>
                  <a:cubicBezTo>
                    <a:pt x="4440" y="0"/>
                    <a:pt x="2445" y="1138"/>
                    <a:pt x="1449" y="3109"/>
                  </a:cubicBezTo>
                  <a:cubicBezTo>
                    <a:pt x="0" y="5886"/>
                    <a:pt x="1117" y="9326"/>
                    <a:pt x="3893" y="10774"/>
                  </a:cubicBezTo>
                  <a:cubicBezTo>
                    <a:pt x="4727" y="11195"/>
                    <a:pt x="5616" y="11396"/>
                    <a:pt x="6491" y="11396"/>
                  </a:cubicBezTo>
                  <a:cubicBezTo>
                    <a:pt x="8564" y="11396"/>
                    <a:pt x="10561" y="10273"/>
                    <a:pt x="11558" y="8300"/>
                  </a:cubicBezTo>
                  <a:cubicBezTo>
                    <a:pt x="13007" y="5493"/>
                    <a:pt x="11920" y="2083"/>
                    <a:pt x="9114" y="635"/>
                  </a:cubicBezTo>
                  <a:cubicBezTo>
                    <a:pt x="8279" y="204"/>
                    <a:pt x="7388" y="0"/>
                    <a:pt x="6511" y="0"/>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3" name="Google Shape;803;p46"/>
            <p:cNvSpPr/>
            <p:nvPr/>
          </p:nvSpPr>
          <p:spPr>
            <a:xfrm>
              <a:off x="1705125" y="4586625"/>
              <a:ext cx="518325" cy="442950"/>
            </a:xfrm>
            <a:custGeom>
              <a:avLst/>
              <a:gdLst/>
              <a:ahLst/>
              <a:cxnLst/>
              <a:rect l="l" t="t" r="r" b="b"/>
              <a:pathLst>
                <a:path w="20733" h="17718" extrusionOk="0">
                  <a:moveTo>
                    <a:pt x="15240" y="1"/>
                  </a:moveTo>
                  <a:lnTo>
                    <a:pt x="14425" y="393"/>
                  </a:lnTo>
                  <a:cubicBezTo>
                    <a:pt x="13816" y="182"/>
                    <a:pt x="13185" y="86"/>
                    <a:pt x="12530" y="86"/>
                  </a:cubicBezTo>
                  <a:cubicBezTo>
                    <a:pt x="12438" y="86"/>
                    <a:pt x="12345" y="88"/>
                    <a:pt x="12252" y="92"/>
                  </a:cubicBezTo>
                  <a:cubicBezTo>
                    <a:pt x="9868" y="242"/>
                    <a:pt x="8178" y="1963"/>
                    <a:pt x="7786" y="3803"/>
                  </a:cubicBezTo>
                  <a:cubicBezTo>
                    <a:pt x="7545" y="4829"/>
                    <a:pt x="6851" y="5674"/>
                    <a:pt x="5855" y="6006"/>
                  </a:cubicBezTo>
                  <a:cubicBezTo>
                    <a:pt x="5764" y="6036"/>
                    <a:pt x="5674" y="6067"/>
                    <a:pt x="5583" y="6097"/>
                  </a:cubicBezTo>
                  <a:cubicBezTo>
                    <a:pt x="4889" y="6278"/>
                    <a:pt x="4074" y="6157"/>
                    <a:pt x="3501" y="6700"/>
                  </a:cubicBezTo>
                  <a:cubicBezTo>
                    <a:pt x="2535" y="7606"/>
                    <a:pt x="3079" y="9567"/>
                    <a:pt x="2415" y="10804"/>
                  </a:cubicBezTo>
                  <a:cubicBezTo>
                    <a:pt x="1992" y="11559"/>
                    <a:pt x="1208" y="11921"/>
                    <a:pt x="755" y="12645"/>
                  </a:cubicBezTo>
                  <a:cubicBezTo>
                    <a:pt x="0" y="13852"/>
                    <a:pt x="453" y="15693"/>
                    <a:pt x="1449" y="16598"/>
                  </a:cubicBezTo>
                  <a:cubicBezTo>
                    <a:pt x="2386" y="17479"/>
                    <a:pt x="3644" y="17718"/>
                    <a:pt x="4845" y="17718"/>
                  </a:cubicBezTo>
                  <a:cubicBezTo>
                    <a:pt x="4920" y="17718"/>
                    <a:pt x="4995" y="17717"/>
                    <a:pt x="5070" y="17715"/>
                  </a:cubicBezTo>
                  <a:cubicBezTo>
                    <a:pt x="7846" y="17685"/>
                    <a:pt x="10743" y="16719"/>
                    <a:pt x="12765" y="14486"/>
                  </a:cubicBezTo>
                  <a:cubicBezTo>
                    <a:pt x="13248" y="13973"/>
                    <a:pt x="14244" y="12766"/>
                    <a:pt x="14968" y="10955"/>
                  </a:cubicBezTo>
                  <a:cubicBezTo>
                    <a:pt x="16598" y="10110"/>
                    <a:pt x="17594" y="7757"/>
                    <a:pt x="17926" y="5855"/>
                  </a:cubicBezTo>
                  <a:cubicBezTo>
                    <a:pt x="19223" y="4437"/>
                    <a:pt x="18801" y="2567"/>
                    <a:pt x="18801" y="2566"/>
                  </a:cubicBezTo>
                  <a:lnTo>
                    <a:pt x="18801" y="2566"/>
                  </a:lnTo>
                  <a:cubicBezTo>
                    <a:pt x="19193" y="3803"/>
                    <a:pt x="20370" y="4407"/>
                    <a:pt x="20370" y="4407"/>
                  </a:cubicBezTo>
                  <a:cubicBezTo>
                    <a:pt x="20732" y="2355"/>
                    <a:pt x="18137" y="635"/>
                    <a:pt x="18137" y="635"/>
                  </a:cubicBezTo>
                  <a:lnTo>
                    <a:pt x="15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4" name="Google Shape;804;p46"/>
            <p:cNvSpPr/>
            <p:nvPr/>
          </p:nvSpPr>
          <p:spPr>
            <a:xfrm>
              <a:off x="2058200" y="4712625"/>
              <a:ext cx="240675" cy="388550"/>
            </a:xfrm>
            <a:custGeom>
              <a:avLst/>
              <a:gdLst/>
              <a:ahLst/>
              <a:cxnLst/>
              <a:rect l="l" t="t" r="r" b="b"/>
              <a:pathLst>
                <a:path w="9627" h="15542" extrusionOk="0">
                  <a:moveTo>
                    <a:pt x="1026" y="1"/>
                  </a:moveTo>
                  <a:lnTo>
                    <a:pt x="0" y="15542"/>
                  </a:lnTo>
                  <a:lnTo>
                    <a:pt x="0" y="15542"/>
                  </a:lnTo>
                  <a:lnTo>
                    <a:pt x="9023" y="13852"/>
                  </a:lnTo>
                  <a:lnTo>
                    <a:pt x="9627" y="1721"/>
                  </a:lnTo>
                  <a:lnTo>
                    <a:pt x="10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5" name="Google Shape;805;p46"/>
            <p:cNvSpPr/>
            <p:nvPr/>
          </p:nvSpPr>
          <p:spPr>
            <a:xfrm>
              <a:off x="2197000" y="4961775"/>
              <a:ext cx="105100" cy="94275"/>
            </a:xfrm>
            <a:custGeom>
              <a:avLst/>
              <a:gdLst/>
              <a:ahLst/>
              <a:cxnLst/>
              <a:rect l="l" t="t" r="r" b="b"/>
              <a:pathLst>
                <a:path w="4204" h="3771" extrusionOk="0">
                  <a:moveTo>
                    <a:pt x="2363" y="1"/>
                  </a:moveTo>
                  <a:cubicBezTo>
                    <a:pt x="2014" y="1"/>
                    <a:pt x="1027" y="1683"/>
                    <a:pt x="1027" y="1683"/>
                  </a:cubicBezTo>
                  <a:cubicBezTo>
                    <a:pt x="1027" y="1683"/>
                    <a:pt x="1351" y="505"/>
                    <a:pt x="894" y="505"/>
                  </a:cubicBezTo>
                  <a:cubicBezTo>
                    <a:pt x="888" y="505"/>
                    <a:pt x="882" y="506"/>
                    <a:pt x="876" y="506"/>
                  </a:cubicBezTo>
                  <a:cubicBezTo>
                    <a:pt x="272" y="566"/>
                    <a:pt x="1" y="2015"/>
                    <a:pt x="242" y="2709"/>
                  </a:cubicBezTo>
                  <a:cubicBezTo>
                    <a:pt x="512" y="3485"/>
                    <a:pt x="1056" y="3771"/>
                    <a:pt x="1677" y="3771"/>
                  </a:cubicBezTo>
                  <a:cubicBezTo>
                    <a:pt x="2240" y="3771"/>
                    <a:pt x="2866" y="3537"/>
                    <a:pt x="3411" y="3222"/>
                  </a:cubicBezTo>
                  <a:cubicBezTo>
                    <a:pt x="3773" y="3011"/>
                    <a:pt x="4045" y="2860"/>
                    <a:pt x="4105" y="2769"/>
                  </a:cubicBezTo>
                  <a:cubicBezTo>
                    <a:pt x="4185" y="2639"/>
                    <a:pt x="4041" y="2595"/>
                    <a:pt x="3813" y="2595"/>
                  </a:cubicBezTo>
                  <a:cubicBezTo>
                    <a:pt x="3357" y="2595"/>
                    <a:pt x="2566" y="2769"/>
                    <a:pt x="2566" y="2769"/>
                  </a:cubicBezTo>
                  <a:cubicBezTo>
                    <a:pt x="2566" y="2769"/>
                    <a:pt x="4014" y="1955"/>
                    <a:pt x="4135" y="1713"/>
                  </a:cubicBezTo>
                  <a:cubicBezTo>
                    <a:pt x="4203" y="1562"/>
                    <a:pt x="4126" y="1506"/>
                    <a:pt x="3972" y="1506"/>
                  </a:cubicBezTo>
                  <a:cubicBezTo>
                    <a:pt x="3509" y="1506"/>
                    <a:pt x="2355" y="2015"/>
                    <a:pt x="2355" y="2015"/>
                  </a:cubicBezTo>
                  <a:cubicBezTo>
                    <a:pt x="2355" y="2015"/>
                    <a:pt x="3743" y="959"/>
                    <a:pt x="3743" y="597"/>
                  </a:cubicBezTo>
                  <a:cubicBezTo>
                    <a:pt x="3732" y="483"/>
                    <a:pt x="3669" y="436"/>
                    <a:pt x="3572" y="436"/>
                  </a:cubicBezTo>
                  <a:cubicBezTo>
                    <a:pt x="3130" y="436"/>
                    <a:pt x="1993" y="1411"/>
                    <a:pt x="1993" y="1411"/>
                  </a:cubicBezTo>
                  <a:cubicBezTo>
                    <a:pt x="1993" y="1411"/>
                    <a:pt x="2566" y="597"/>
                    <a:pt x="2475" y="144"/>
                  </a:cubicBezTo>
                  <a:cubicBezTo>
                    <a:pt x="2459" y="44"/>
                    <a:pt x="2419" y="1"/>
                    <a:pt x="2363" y="1"/>
                  </a:cubicBezTo>
                  <a:close/>
                </a:path>
              </a:pathLst>
            </a:custGeom>
            <a:solidFill>
              <a:srgbClr val="FAB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sp>
          <p:nvSpPr>
            <p:cNvPr id="806" name="Google Shape;806;p46"/>
            <p:cNvSpPr/>
            <p:nvPr/>
          </p:nvSpPr>
          <p:spPr>
            <a:xfrm>
              <a:off x="2044625" y="5018175"/>
              <a:ext cx="211250" cy="196575"/>
            </a:xfrm>
            <a:custGeom>
              <a:avLst/>
              <a:gdLst/>
              <a:ahLst/>
              <a:cxnLst/>
              <a:rect l="l" t="t" r="r" b="b"/>
              <a:pathLst>
                <a:path w="8450" h="7863" extrusionOk="0">
                  <a:moveTo>
                    <a:pt x="5794" y="0"/>
                  </a:moveTo>
                  <a:lnTo>
                    <a:pt x="3742" y="3139"/>
                  </a:lnTo>
                  <a:lnTo>
                    <a:pt x="3531" y="2777"/>
                  </a:lnTo>
                  <a:cubicBezTo>
                    <a:pt x="2957" y="2767"/>
                    <a:pt x="2555" y="2763"/>
                    <a:pt x="2213" y="2763"/>
                  </a:cubicBezTo>
                  <a:cubicBezTo>
                    <a:pt x="1529" y="2763"/>
                    <a:pt x="1087" y="2777"/>
                    <a:pt x="0" y="2777"/>
                  </a:cubicBezTo>
                  <a:cubicBezTo>
                    <a:pt x="815" y="4346"/>
                    <a:pt x="1388" y="5493"/>
                    <a:pt x="2203" y="7092"/>
                  </a:cubicBezTo>
                  <a:cubicBezTo>
                    <a:pt x="2477" y="7626"/>
                    <a:pt x="2972" y="7863"/>
                    <a:pt x="3480" y="7863"/>
                  </a:cubicBezTo>
                  <a:cubicBezTo>
                    <a:pt x="4034" y="7863"/>
                    <a:pt x="4604" y="7580"/>
                    <a:pt x="4919" y="7092"/>
                  </a:cubicBezTo>
                  <a:cubicBezTo>
                    <a:pt x="6096" y="5281"/>
                    <a:pt x="7273" y="3501"/>
                    <a:pt x="8450" y="1720"/>
                  </a:cubicBezTo>
                  <a:lnTo>
                    <a:pt x="5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lumMod val="10000"/>
                  </a:schemeClr>
                </a:solidFill>
                <a:latin typeface="Cambria" panose="02040503050406030204" pitchFamily="18" charset="0"/>
                <a:ea typeface="Cambria" panose="02040503050406030204" pitchFamily="18" charset="0"/>
              </a:endParaRPr>
            </a:p>
          </p:txBody>
        </p:sp>
      </p:grpSp>
      <p:sp>
        <p:nvSpPr>
          <p:cNvPr id="119" name="Google Shape;703;p46"/>
          <p:cNvSpPr txBox="1">
            <a:spLocks noGrp="1"/>
          </p:cNvSpPr>
          <p:nvPr>
            <p:ph type="subTitle" idx="1"/>
          </p:nvPr>
        </p:nvSpPr>
        <p:spPr>
          <a:xfrm>
            <a:off x="622092" y="2709229"/>
            <a:ext cx="1706100" cy="17608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smtClean="0">
                <a:solidFill>
                  <a:schemeClr val="bg1">
                    <a:lumMod val="10000"/>
                  </a:schemeClr>
                </a:solidFill>
                <a:latin typeface="Cambria" panose="02040503050406030204" pitchFamily="18" charset="0"/>
                <a:ea typeface="Cambria" panose="02040503050406030204" pitchFamily="18" charset="0"/>
              </a:rPr>
              <a:t>Dễ đọc, dễ theo dõi</a:t>
            </a:r>
            <a:endParaRPr sz="2000" b="1" dirty="0">
              <a:solidFill>
                <a:schemeClr val="bg1">
                  <a:lumMod val="10000"/>
                </a:schemeClr>
              </a:solidFill>
              <a:latin typeface="Cambria" panose="02040503050406030204" pitchFamily="18" charset="0"/>
              <a:ea typeface="Cambria" panose="02040503050406030204" pitchFamily="18" charset="0"/>
            </a:endParaRPr>
          </a:p>
        </p:txBody>
      </p:sp>
      <p:sp>
        <p:nvSpPr>
          <p:cNvPr id="120" name="Google Shape;703;p46"/>
          <p:cNvSpPr txBox="1">
            <a:spLocks noGrp="1"/>
          </p:cNvSpPr>
          <p:nvPr>
            <p:ph type="subTitle" idx="1"/>
          </p:nvPr>
        </p:nvSpPr>
        <p:spPr>
          <a:xfrm>
            <a:off x="2584568" y="2695475"/>
            <a:ext cx="1706100" cy="17608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smtClean="0">
                <a:solidFill>
                  <a:schemeClr val="bg1">
                    <a:lumMod val="10000"/>
                  </a:schemeClr>
                </a:solidFill>
                <a:latin typeface="Cambria" panose="02040503050406030204" pitchFamily="18" charset="0"/>
                <a:ea typeface="Cambria" panose="02040503050406030204" pitchFamily="18" charset="0"/>
              </a:rPr>
              <a:t>Phản ánh chính xác nội dung của văn bản</a:t>
            </a:r>
            <a:endParaRPr sz="2000" b="1" dirty="0">
              <a:solidFill>
                <a:schemeClr val="bg1">
                  <a:lumMod val="10000"/>
                </a:schemeClr>
              </a:solidFill>
              <a:latin typeface="Cambria" panose="02040503050406030204" pitchFamily="18" charset="0"/>
              <a:ea typeface="Cambria" panose="02040503050406030204" pitchFamily="18" charset="0"/>
            </a:endParaRPr>
          </a:p>
        </p:txBody>
      </p:sp>
      <p:sp>
        <p:nvSpPr>
          <p:cNvPr id="121" name="Google Shape;703;p46"/>
          <p:cNvSpPr txBox="1">
            <a:spLocks noGrp="1"/>
          </p:cNvSpPr>
          <p:nvPr>
            <p:ph type="subTitle" idx="1"/>
          </p:nvPr>
        </p:nvSpPr>
        <p:spPr>
          <a:xfrm>
            <a:off x="4694572" y="2738681"/>
            <a:ext cx="1706100" cy="17608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smtClean="0">
                <a:solidFill>
                  <a:schemeClr val="bg1">
                    <a:lumMod val="10000"/>
                  </a:schemeClr>
                </a:solidFill>
                <a:latin typeface="Cambria" panose="02040503050406030204" pitchFamily="18" charset="0"/>
                <a:ea typeface="Cambria" panose="02040503050406030204" pitchFamily="18" charset="0"/>
              </a:rPr>
              <a:t>Tinh giản, chắt lọc.</a:t>
            </a:r>
            <a:endParaRPr sz="2000" b="1" dirty="0">
              <a:solidFill>
                <a:schemeClr val="bg1">
                  <a:lumMod val="10000"/>
                </a:schemeClr>
              </a:solidFill>
              <a:latin typeface="Cambria" panose="02040503050406030204" pitchFamily="18" charset="0"/>
              <a:ea typeface="Cambria" panose="02040503050406030204" pitchFamily="18" charset="0"/>
            </a:endParaRPr>
          </a:p>
        </p:txBody>
      </p:sp>
      <p:sp>
        <p:nvSpPr>
          <p:cNvPr id="122" name="Google Shape;703;p46"/>
          <p:cNvSpPr txBox="1">
            <a:spLocks noGrp="1"/>
          </p:cNvSpPr>
          <p:nvPr>
            <p:ph type="subTitle" idx="1"/>
          </p:nvPr>
        </p:nvSpPr>
        <p:spPr>
          <a:xfrm>
            <a:off x="6898407" y="2738681"/>
            <a:ext cx="1706100" cy="1760889"/>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smtClean="0">
                <a:solidFill>
                  <a:schemeClr val="bg1">
                    <a:lumMod val="10000"/>
                  </a:schemeClr>
                </a:solidFill>
                <a:latin typeface="Cambria" panose="02040503050406030204" pitchFamily="18" charset="0"/>
                <a:ea typeface="Cambria" panose="02040503050406030204" pitchFamily="18" charset="0"/>
              </a:rPr>
              <a:t>Đẹp mắt, gây hứng thú với người tiếp nhận.</a:t>
            </a:r>
            <a:endParaRPr sz="2000" b="1" dirty="0">
              <a:solidFill>
                <a:schemeClr val="bg1">
                  <a:lumMod val="10000"/>
                </a:schemeClr>
              </a:solidFill>
              <a:latin typeface="Cambria" panose="02040503050406030204" pitchFamily="18" charset="0"/>
              <a:ea typeface="Cambria" panose="02040503050406030204" pitchFamily="18" charset="0"/>
            </a:endParaRPr>
          </a:p>
        </p:txBody>
      </p:sp>
      <p:sp>
        <p:nvSpPr>
          <p:cNvPr id="131" name="Google Shape;703;p46"/>
          <p:cNvSpPr txBox="1">
            <a:spLocks noGrp="1"/>
          </p:cNvSpPr>
          <p:nvPr>
            <p:ph type="subTitle" idx="1"/>
          </p:nvPr>
        </p:nvSpPr>
        <p:spPr>
          <a:xfrm>
            <a:off x="683276" y="1317722"/>
            <a:ext cx="1706100" cy="865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2000" b="1" i="1" dirty="0" smtClean="0">
                <a:solidFill>
                  <a:schemeClr val="bg1">
                    <a:lumMod val="10000"/>
                  </a:schemeClr>
                </a:solidFill>
                <a:latin typeface="Cambria" panose="02040503050406030204" pitchFamily="18" charset="0"/>
                <a:ea typeface="Cambria" panose="02040503050406030204" pitchFamily="18" charset="0"/>
              </a:rPr>
              <a:t>Tính trực quan</a:t>
            </a:r>
            <a:endParaRPr sz="2000" b="1" i="1" dirty="0">
              <a:solidFill>
                <a:schemeClr val="bg1">
                  <a:lumMod val="10000"/>
                </a:schemeClr>
              </a:solidFill>
              <a:latin typeface="Cambria" panose="02040503050406030204" pitchFamily="18" charset="0"/>
              <a:ea typeface="Cambria" panose="02040503050406030204" pitchFamily="18" charset="0"/>
            </a:endParaRPr>
          </a:p>
        </p:txBody>
      </p:sp>
      <p:sp>
        <p:nvSpPr>
          <p:cNvPr id="132" name="Google Shape;708;p46"/>
          <p:cNvSpPr txBox="1">
            <a:spLocks noGrp="1"/>
          </p:cNvSpPr>
          <p:nvPr>
            <p:ph type="subTitle" idx="6"/>
          </p:nvPr>
        </p:nvSpPr>
        <p:spPr>
          <a:xfrm>
            <a:off x="2660000" y="1303968"/>
            <a:ext cx="1706100" cy="865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2000" b="1" i="1" dirty="0" smtClean="0">
                <a:solidFill>
                  <a:schemeClr val="bg1">
                    <a:lumMod val="10000"/>
                  </a:schemeClr>
                </a:solidFill>
                <a:latin typeface="Cambria" panose="02040503050406030204" pitchFamily="18" charset="0"/>
                <a:ea typeface="Cambria" panose="02040503050406030204" pitchFamily="18" charset="0"/>
              </a:rPr>
              <a:t>Tính khoa học, logic</a:t>
            </a:r>
            <a:endParaRPr sz="2000" b="1" i="1" dirty="0">
              <a:solidFill>
                <a:schemeClr val="bg1">
                  <a:lumMod val="10000"/>
                </a:schemeClr>
              </a:solidFill>
              <a:latin typeface="Cambria" panose="02040503050406030204" pitchFamily="18" charset="0"/>
              <a:ea typeface="Cambria" panose="02040503050406030204" pitchFamily="18" charset="0"/>
            </a:endParaRPr>
          </a:p>
        </p:txBody>
      </p:sp>
      <p:sp>
        <p:nvSpPr>
          <p:cNvPr id="133" name="Google Shape;709;p46"/>
          <p:cNvSpPr txBox="1">
            <a:spLocks noGrp="1"/>
          </p:cNvSpPr>
          <p:nvPr>
            <p:ph type="subTitle" idx="7"/>
          </p:nvPr>
        </p:nvSpPr>
        <p:spPr>
          <a:xfrm>
            <a:off x="4764239" y="1347174"/>
            <a:ext cx="1706100" cy="865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2000" b="1" i="1" dirty="0" smtClean="0">
                <a:solidFill>
                  <a:schemeClr val="bg1">
                    <a:lumMod val="10000"/>
                  </a:schemeClr>
                </a:solidFill>
                <a:latin typeface="Cambria" panose="02040503050406030204" pitchFamily="18" charset="0"/>
                <a:ea typeface="Cambria" panose="02040503050406030204" pitchFamily="18" charset="0"/>
              </a:rPr>
              <a:t>Tính khái quát</a:t>
            </a:r>
            <a:endParaRPr sz="2000" b="1" i="1" dirty="0">
              <a:solidFill>
                <a:schemeClr val="bg1">
                  <a:lumMod val="10000"/>
                </a:schemeClr>
              </a:solidFill>
              <a:latin typeface="Cambria" panose="02040503050406030204" pitchFamily="18" charset="0"/>
              <a:ea typeface="Cambria" panose="02040503050406030204" pitchFamily="18" charset="0"/>
            </a:endParaRPr>
          </a:p>
        </p:txBody>
      </p:sp>
      <p:sp>
        <p:nvSpPr>
          <p:cNvPr id="134" name="Google Shape;710;p46"/>
          <p:cNvSpPr txBox="1">
            <a:spLocks noGrp="1"/>
          </p:cNvSpPr>
          <p:nvPr>
            <p:ph type="subTitle" idx="8"/>
          </p:nvPr>
        </p:nvSpPr>
        <p:spPr>
          <a:xfrm>
            <a:off x="6799961" y="1370502"/>
            <a:ext cx="1706100" cy="865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sz="2000" b="1" i="1" dirty="0" smtClean="0">
                <a:solidFill>
                  <a:schemeClr val="bg1">
                    <a:lumMod val="10000"/>
                  </a:schemeClr>
                </a:solidFill>
                <a:latin typeface="Cambria" panose="02040503050406030204" pitchFamily="18" charset="0"/>
                <a:ea typeface="Cambria" panose="02040503050406030204" pitchFamily="18" charset="0"/>
              </a:rPr>
              <a:t>Tính thẩm mĩ</a:t>
            </a:r>
            <a:endParaRPr sz="2000" b="1" i="1" dirty="0">
              <a:solidFill>
                <a:schemeClr val="bg1">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539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5"/>
                                        </p:tgtEl>
                                        <p:attrNameLst>
                                          <p:attrName>style.visibility</p:attrName>
                                        </p:attrNameLst>
                                      </p:cBhvr>
                                      <p:to>
                                        <p:strVal val="visible"/>
                                      </p:to>
                                    </p:set>
                                    <p:animEffect transition="in" filter="fade">
                                      <p:cBhvr>
                                        <p:cTn id="12" dur="1000"/>
                                        <p:tgtEl>
                                          <p:spTgt spid="715"/>
                                        </p:tgtEl>
                                      </p:cBhvr>
                                    </p:animEffect>
                                    <p:anim calcmode="lin" valueType="num">
                                      <p:cBhvr>
                                        <p:cTn id="13" dur="1000" fill="hold"/>
                                        <p:tgtEl>
                                          <p:spTgt spid="715"/>
                                        </p:tgtEl>
                                        <p:attrNameLst>
                                          <p:attrName>ppt_x</p:attrName>
                                        </p:attrNameLst>
                                      </p:cBhvr>
                                      <p:tavLst>
                                        <p:tav tm="0">
                                          <p:val>
                                            <p:strVal val="#ppt_x"/>
                                          </p:val>
                                        </p:tav>
                                        <p:tav tm="100000">
                                          <p:val>
                                            <p:strVal val="#ppt_x"/>
                                          </p:val>
                                        </p:tav>
                                      </p:tavLst>
                                    </p:anim>
                                    <p:anim calcmode="lin" valueType="num">
                                      <p:cBhvr>
                                        <p:cTn id="14" dur="1000" fill="hold"/>
                                        <p:tgtEl>
                                          <p:spTgt spid="7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1">
                                            <p:txEl>
                                              <p:pRg st="0" end="0"/>
                                            </p:txEl>
                                          </p:spTgt>
                                        </p:tgtEl>
                                        <p:attrNameLst>
                                          <p:attrName>style.visibility</p:attrName>
                                        </p:attrNameLst>
                                      </p:cBhvr>
                                      <p:to>
                                        <p:strVal val="visible"/>
                                      </p:to>
                                    </p:set>
                                    <p:animEffect transition="in" filter="fade">
                                      <p:cBhvr>
                                        <p:cTn id="17" dur="1000"/>
                                        <p:tgtEl>
                                          <p:spTgt spid="131">
                                            <p:txEl>
                                              <p:pRg st="0" end="0"/>
                                            </p:txEl>
                                          </p:spTgt>
                                        </p:tgtEl>
                                      </p:cBhvr>
                                    </p:animEffect>
                                    <p:anim calcmode="lin" valueType="num">
                                      <p:cBhvr>
                                        <p:cTn id="18" dur="1000" fill="hold"/>
                                        <p:tgtEl>
                                          <p:spTgt spid="13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9">
                                            <p:txEl>
                                              <p:pRg st="0" end="0"/>
                                            </p:txEl>
                                          </p:spTgt>
                                        </p:tgtEl>
                                        <p:attrNameLst>
                                          <p:attrName>style.visibility</p:attrName>
                                        </p:attrNameLst>
                                      </p:cBhvr>
                                      <p:to>
                                        <p:strVal val="visible"/>
                                      </p:to>
                                    </p:set>
                                    <p:animEffect transition="in" filter="barn(inVertical)">
                                      <p:cBhvr>
                                        <p:cTn id="24" dur="500"/>
                                        <p:tgtEl>
                                          <p:spTgt spid="1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61"/>
                                        </p:tgtEl>
                                        <p:attrNameLst>
                                          <p:attrName>style.visibility</p:attrName>
                                        </p:attrNameLst>
                                      </p:cBhvr>
                                      <p:to>
                                        <p:strVal val="visible"/>
                                      </p:to>
                                    </p:set>
                                    <p:animEffect transition="in" filter="barn(inVertical)">
                                      <p:cBhvr>
                                        <p:cTn id="29" dur="500"/>
                                        <p:tgtEl>
                                          <p:spTgt spid="76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2">
                                            <p:txEl>
                                              <p:pRg st="0" end="0"/>
                                            </p:txEl>
                                          </p:spTgt>
                                        </p:tgtEl>
                                        <p:attrNameLst>
                                          <p:attrName>style.visibility</p:attrName>
                                        </p:attrNameLst>
                                      </p:cBhvr>
                                      <p:to>
                                        <p:strVal val="visible"/>
                                      </p:to>
                                    </p:set>
                                    <p:animEffect transition="in" filter="barn(inVertical)">
                                      <p:cBhvr>
                                        <p:cTn id="32" dur="500"/>
                                        <p:tgtEl>
                                          <p:spTgt spid="132">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barn(inVertical)">
                                      <p:cBhvr>
                                        <p:cTn id="35" dur="500"/>
                                        <p:tgtEl>
                                          <p:spTgt spid="1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0">
                                            <p:txEl>
                                              <p:pRg st="0" end="0"/>
                                            </p:txEl>
                                          </p:spTgt>
                                        </p:tgtEl>
                                        <p:attrNameLst>
                                          <p:attrName>style.visibility</p:attrName>
                                        </p:attrNameLst>
                                      </p:cBhvr>
                                      <p:to>
                                        <p:strVal val="visible"/>
                                      </p:to>
                                    </p:set>
                                    <p:animEffect transition="in" filter="fade">
                                      <p:cBhvr>
                                        <p:cTn id="40" dur="1000"/>
                                        <p:tgtEl>
                                          <p:spTgt spid="120">
                                            <p:txEl>
                                              <p:pRg st="0" end="0"/>
                                            </p:txEl>
                                          </p:spTgt>
                                        </p:tgtEl>
                                      </p:cBhvr>
                                    </p:animEffect>
                                    <p:anim calcmode="lin" valueType="num">
                                      <p:cBhvr>
                                        <p:cTn id="41" dur="1000" fill="hold"/>
                                        <p:tgtEl>
                                          <p:spTgt spid="12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3">
                                            <p:txEl>
                                              <p:pRg st="0" end="0"/>
                                            </p:txEl>
                                          </p:spTgt>
                                        </p:tgtEl>
                                        <p:attrNameLst>
                                          <p:attrName>style.visibility</p:attrName>
                                        </p:attrNameLst>
                                      </p:cBhvr>
                                      <p:to>
                                        <p:strVal val="visible"/>
                                      </p:to>
                                    </p:set>
                                    <p:animEffect transition="in" filter="fade">
                                      <p:cBhvr>
                                        <p:cTn id="47" dur="1000"/>
                                        <p:tgtEl>
                                          <p:spTgt spid="133">
                                            <p:txEl>
                                              <p:pRg st="0" end="0"/>
                                            </p:txEl>
                                          </p:spTgt>
                                        </p:tgtEl>
                                      </p:cBhvr>
                                    </p:animEffect>
                                    <p:anim calcmode="lin" valueType="num">
                                      <p:cBhvr>
                                        <p:cTn id="48" dur="1000" fill="hold"/>
                                        <p:tgtEl>
                                          <p:spTgt spid="13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33">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31"/>
                                        </p:tgtEl>
                                        <p:attrNameLst>
                                          <p:attrName>style.visibility</p:attrName>
                                        </p:attrNameLst>
                                      </p:cBhvr>
                                      <p:to>
                                        <p:strVal val="visible"/>
                                      </p:to>
                                    </p:set>
                                    <p:animEffect transition="in" filter="fade">
                                      <p:cBhvr>
                                        <p:cTn id="52" dur="1000"/>
                                        <p:tgtEl>
                                          <p:spTgt spid="731"/>
                                        </p:tgtEl>
                                      </p:cBhvr>
                                    </p:animEffect>
                                    <p:anim calcmode="lin" valueType="num">
                                      <p:cBhvr>
                                        <p:cTn id="53" dur="1000" fill="hold"/>
                                        <p:tgtEl>
                                          <p:spTgt spid="731"/>
                                        </p:tgtEl>
                                        <p:attrNameLst>
                                          <p:attrName>ppt_x</p:attrName>
                                        </p:attrNameLst>
                                      </p:cBhvr>
                                      <p:tavLst>
                                        <p:tav tm="0">
                                          <p:val>
                                            <p:strVal val="#ppt_x"/>
                                          </p:val>
                                        </p:tav>
                                        <p:tav tm="100000">
                                          <p:val>
                                            <p:strVal val="#ppt_x"/>
                                          </p:val>
                                        </p:tav>
                                      </p:tavLst>
                                    </p:anim>
                                    <p:anim calcmode="lin" valueType="num">
                                      <p:cBhvr>
                                        <p:cTn id="54" dur="1000" fill="hold"/>
                                        <p:tgtEl>
                                          <p:spTgt spid="7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1000"/>
                                        <p:tgtEl>
                                          <p:spTgt spid="117"/>
                                        </p:tgtEl>
                                      </p:cBhvr>
                                    </p:animEffect>
                                    <p:anim calcmode="lin" valueType="num">
                                      <p:cBhvr>
                                        <p:cTn id="58" dur="1000" fill="hold"/>
                                        <p:tgtEl>
                                          <p:spTgt spid="117"/>
                                        </p:tgtEl>
                                        <p:attrNameLst>
                                          <p:attrName>ppt_x</p:attrName>
                                        </p:attrNameLst>
                                      </p:cBhvr>
                                      <p:tavLst>
                                        <p:tav tm="0">
                                          <p:val>
                                            <p:strVal val="#ppt_x"/>
                                          </p:val>
                                        </p:tav>
                                        <p:tav tm="100000">
                                          <p:val>
                                            <p:strVal val="#ppt_x"/>
                                          </p:val>
                                        </p:tav>
                                      </p:tavLst>
                                    </p:anim>
                                    <p:anim calcmode="lin" valueType="num">
                                      <p:cBhvr>
                                        <p:cTn id="5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fade">
                                      <p:cBhvr>
                                        <p:cTn id="64" dur="1000"/>
                                        <p:tgtEl>
                                          <p:spTgt spid="121">
                                            <p:txEl>
                                              <p:pRg st="0" end="0"/>
                                            </p:txEl>
                                          </p:spTgt>
                                        </p:tgtEl>
                                      </p:cBhvr>
                                    </p:animEffect>
                                    <p:anim calcmode="lin" valueType="num">
                                      <p:cBhvr>
                                        <p:cTn id="65"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4">
                                            <p:txEl>
                                              <p:pRg st="0" end="0"/>
                                            </p:txEl>
                                          </p:spTgt>
                                        </p:tgtEl>
                                        <p:attrNameLst>
                                          <p:attrName>style.visibility</p:attrName>
                                        </p:attrNameLst>
                                      </p:cBhvr>
                                      <p:to>
                                        <p:strVal val="visible"/>
                                      </p:to>
                                    </p:set>
                                    <p:animEffect transition="in" filter="barn(inVertical)">
                                      <p:cBhvr>
                                        <p:cTn id="71" dur="500"/>
                                        <p:tgtEl>
                                          <p:spTgt spid="134">
                                            <p:txEl>
                                              <p:pRg st="0" end="0"/>
                                            </p:txEl>
                                          </p:spTgt>
                                        </p:tgtEl>
                                      </p:cBhvr>
                                    </p:animEffect>
                                  </p:childTnLst>
                                </p:cTn>
                              </p:par>
                              <p:par>
                                <p:cTn id="72" presetID="16" presetClass="entr" presetSubtype="21" fill="hold" nodeType="withEffect">
                                  <p:stCondLst>
                                    <p:cond delay="0"/>
                                  </p:stCondLst>
                                  <p:childTnLst>
                                    <p:set>
                                      <p:cBhvr>
                                        <p:cTn id="73" dur="1" fill="hold">
                                          <p:stCondLst>
                                            <p:cond delay="0"/>
                                          </p:stCondLst>
                                        </p:cTn>
                                        <p:tgtEl>
                                          <p:spTgt spid="793"/>
                                        </p:tgtEl>
                                        <p:attrNameLst>
                                          <p:attrName>style.visibility</p:attrName>
                                        </p:attrNameLst>
                                      </p:cBhvr>
                                      <p:to>
                                        <p:strVal val="visible"/>
                                      </p:to>
                                    </p:set>
                                    <p:animEffect transition="in" filter="barn(inVertical)">
                                      <p:cBhvr>
                                        <p:cTn id="74" dur="500"/>
                                        <p:tgtEl>
                                          <p:spTgt spid="793"/>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barn(inVertical)">
                                      <p:cBhvr>
                                        <p:cTn id="77" dur="500"/>
                                        <p:tgtEl>
                                          <p:spTgt spid="11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22">
                                            <p:txEl>
                                              <p:pRg st="0" end="0"/>
                                            </p:txEl>
                                          </p:spTgt>
                                        </p:tgtEl>
                                        <p:attrNameLst>
                                          <p:attrName>style.visibility</p:attrName>
                                        </p:attrNameLst>
                                      </p:cBhvr>
                                      <p:to>
                                        <p:strVal val="visible"/>
                                      </p:to>
                                    </p:set>
                                    <p:animEffect transition="in" filter="fade">
                                      <p:cBhvr>
                                        <p:cTn id="82" dur="1000"/>
                                        <p:tgtEl>
                                          <p:spTgt spid="122">
                                            <p:txEl>
                                              <p:pRg st="0" end="0"/>
                                            </p:txEl>
                                          </p:spTgt>
                                        </p:tgtEl>
                                      </p:cBhvr>
                                    </p:animEffect>
                                    <p:anim calcmode="lin" valueType="num">
                                      <p:cBhvr>
                                        <p:cTn id="83" dur="10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119" grpId="0" build="p"/>
      <p:bldP spid="120" grpId="0" build="p"/>
      <p:bldP spid="121" grpId="0" build="p"/>
      <p:bldP spid="122" grpId="0" build="p"/>
      <p:bldP spid="131" grpId="0" build="p"/>
      <p:bldP spid="132" grpId="0" build="p"/>
      <p:bldP spid="133" grpId="0" build="p"/>
      <p:bldP spid="1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8"/>
          <p:cNvSpPr txBox="1">
            <a:spLocks noGrp="1"/>
          </p:cNvSpPr>
          <p:nvPr>
            <p:ph type="title"/>
          </p:nvPr>
        </p:nvSpPr>
        <p:spPr>
          <a:xfrm>
            <a:off x="2532900" y="527400"/>
            <a:ext cx="4078200" cy="6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smtClean="0">
                <a:latin typeface="Cambria" panose="02040503050406030204" pitchFamily="18" charset="0"/>
                <a:ea typeface="Cambria" panose="02040503050406030204" pitchFamily="18" charset="0"/>
              </a:rPr>
              <a:t>Cùng quan sát</a:t>
            </a:r>
            <a:endParaRPr sz="4000" b="1" dirty="0">
              <a:latin typeface="Cambria" panose="02040503050406030204" pitchFamily="18" charset="0"/>
              <a:ea typeface="Cambria" panose="02040503050406030204" pitchFamily="18" charset="0"/>
            </a:endParaRPr>
          </a:p>
        </p:txBody>
      </p:sp>
      <p:sp>
        <p:nvSpPr>
          <p:cNvPr id="415" name="Google Shape;415;p38"/>
          <p:cNvSpPr/>
          <p:nvPr/>
        </p:nvSpPr>
        <p:spPr>
          <a:xfrm>
            <a:off x="827325" y="4004100"/>
            <a:ext cx="2894700" cy="5358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16" name="Google Shape;416;p38"/>
          <p:cNvGrpSpPr/>
          <p:nvPr/>
        </p:nvGrpSpPr>
        <p:grpSpPr>
          <a:xfrm flipH="1">
            <a:off x="1194122" y="1666386"/>
            <a:ext cx="1914583" cy="2545615"/>
            <a:chOff x="3223200" y="841300"/>
            <a:chExt cx="1403550" cy="1866150"/>
          </a:xfrm>
        </p:grpSpPr>
        <p:sp>
          <p:nvSpPr>
            <p:cNvPr id="417" name="Google Shape;417;p38"/>
            <p:cNvSpPr/>
            <p:nvPr/>
          </p:nvSpPr>
          <p:spPr>
            <a:xfrm>
              <a:off x="3263300" y="1183625"/>
              <a:ext cx="765700" cy="578550"/>
            </a:xfrm>
            <a:custGeom>
              <a:avLst/>
              <a:gdLst/>
              <a:ahLst/>
              <a:cxnLst/>
              <a:rect l="l" t="t" r="r" b="b"/>
              <a:pathLst>
                <a:path w="30628" h="23142" extrusionOk="0">
                  <a:moveTo>
                    <a:pt x="3343" y="0"/>
                  </a:moveTo>
                  <a:cubicBezTo>
                    <a:pt x="2999" y="0"/>
                    <a:pt x="2749" y="259"/>
                    <a:pt x="2657" y="902"/>
                  </a:cubicBezTo>
                  <a:cubicBezTo>
                    <a:pt x="2482" y="604"/>
                    <a:pt x="2135" y="416"/>
                    <a:pt x="1805" y="416"/>
                  </a:cubicBezTo>
                  <a:cubicBezTo>
                    <a:pt x="1663" y="416"/>
                    <a:pt x="1525" y="451"/>
                    <a:pt x="1404" y="526"/>
                  </a:cubicBezTo>
                  <a:cubicBezTo>
                    <a:pt x="978" y="777"/>
                    <a:pt x="853" y="1428"/>
                    <a:pt x="1204" y="1779"/>
                  </a:cubicBezTo>
                  <a:cubicBezTo>
                    <a:pt x="1180" y="1777"/>
                    <a:pt x="1157" y="1776"/>
                    <a:pt x="1133" y="1776"/>
                  </a:cubicBezTo>
                  <a:cubicBezTo>
                    <a:pt x="542" y="1776"/>
                    <a:pt x="99" y="2378"/>
                    <a:pt x="51" y="2957"/>
                  </a:cubicBezTo>
                  <a:cubicBezTo>
                    <a:pt x="1" y="3834"/>
                    <a:pt x="527" y="5062"/>
                    <a:pt x="753" y="5915"/>
                  </a:cubicBezTo>
                  <a:cubicBezTo>
                    <a:pt x="1580" y="9022"/>
                    <a:pt x="3259" y="11804"/>
                    <a:pt x="5063" y="14461"/>
                  </a:cubicBezTo>
                  <a:cubicBezTo>
                    <a:pt x="6793" y="17042"/>
                    <a:pt x="8998" y="19474"/>
                    <a:pt x="11655" y="21203"/>
                  </a:cubicBezTo>
                  <a:cubicBezTo>
                    <a:pt x="13713" y="22556"/>
                    <a:pt x="15853" y="23142"/>
                    <a:pt x="18167" y="23142"/>
                  </a:cubicBezTo>
                  <a:cubicBezTo>
                    <a:pt x="18981" y="23142"/>
                    <a:pt x="19816" y="23069"/>
                    <a:pt x="20678" y="22932"/>
                  </a:cubicBezTo>
                  <a:cubicBezTo>
                    <a:pt x="24236" y="22356"/>
                    <a:pt x="27620" y="20225"/>
                    <a:pt x="29349" y="17042"/>
                  </a:cubicBezTo>
                  <a:cubicBezTo>
                    <a:pt x="30352" y="15213"/>
                    <a:pt x="30627" y="13283"/>
                    <a:pt x="28923" y="11854"/>
                  </a:cubicBezTo>
                  <a:cubicBezTo>
                    <a:pt x="27759" y="10859"/>
                    <a:pt x="26147" y="10490"/>
                    <a:pt x="24602" y="10490"/>
                  </a:cubicBezTo>
                  <a:cubicBezTo>
                    <a:pt x="24318" y="10490"/>
                    <a:pt x="24037" y="10503"/>
                    <a:pt x="23760" y="10526"/>
                  </a:cubicBezTo>
                  <a:cubicBezTo>
                    <a:pt x="22758" y="10601"/>
                    <a:pt x="21805" y="10877"/>
                    <a:pt x="20803" y="10977"/>
                  </a:cubicBezTo>
                  <a:cubicBezTo>
                    <a:pt x="20438" y="11020"/>
                    <a:pt x="20074" y="11041"/>
                    <a:pt x="19710" y="11041"/>
                  </a:cubicBezTo>
                  <a:cubicBezTo>
                    <a:pt x="16899" y="11041"/>
                    <a:pt x="14144" y="9804"/>
                    <a:pt x="11880" y="8095"/>
                  </a:cubicBezTo>
                  <a:cubicBezTo>
                    <a:pt x="10377" y="6992"/>
                    <a:pt x="9048" y="5664"/>
                    <a:pt x="7795" y="4311"/>
                  </a:cubicBezTo>
                  <a:cubicBezTo>
                    <a:pt x="7456" y="3951"/>
                    <a:pt x="4685" y="0"/>
                    <a:pt x="3343" y="0"/>
                  </a:cubicBezTo>
                  <a:close/>
                </a:path>
              </a:pathLst>
            </a:custGeom>
            <a:solidFill>
              <a:srgbClr val="AA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8" name="Google Shape;418;p38"/>
            <p:cNvSpPr/>
            <p:nvPr/>
          </p:nvSpPr>
          <p:spPr>
            <a:xfrm>
              <a:off x="4491375" y="1415575"/>
              <a:ext cx="135375" cy="321475"/>
            </a:xfrm>
            <a:custGeom>
              <a:avLst/>
              <a:gdLst/>
              <a:ahLst/>
              <a:cxnLst/>
              <a:rect l="l" t="t" r="r" b="b"/>
              <a:pathLst>
                <a:path w="5415" h="12859" extrusionOk="0">
                  <a:moveTo>
                    <a:pt x="667" y="1"/>
                  </a:moveTo>
                  <a:cubicBezTo>
                    <a:pt x="440" y="1"/>
                    <a:pt x="215" y="38"/>
                    <a:pt x="1" y="120"/>
                  </a:cubicBezTo>
                  <a:lnTo>
                    <a:pt x="527" y="12777"/>
                  </a:lnTo>
                  <a:cubicBezTo>
                    <a:pt x="733" y="12832"/>
                    <a:pt x="942" y="12858"/>
                    <a:pt x="1152" y="12858"/>
                  </a:cubicBezTo>
                  <a:cubicBezTo>
                    <a:pt x="1990" y="12858"/>
                    <a:pt x="2828" y="12441"/>
                    <a:pt x="3409" y="11800"/>
                  </a:cubicBezTo>
                  <a:cubicBezTo>
                    <a:pt x="5414" y="9619"/>
                    <a:pt x="4487" y="5835"/>
                    <a:pt x="3760" y="3278"/>
                  </a:cubicBezTo>
                  <a:cubicBezTo>
                    <a:pt x="3485" y="2401"/>
                    <a:pt x="3159" y="1499"/>
                    <a:pt x="2507" y="822"/>
                  </a:cubicBezTo>
                  <a:cubicBezTo>
                    <a:pt x="2038" y="334"/>
                    <a:pt x="1344" y="1"/>
                    <a:pt x="667" y="1"/>
                  </a:cubicBezTo>
                  <a:close/>
                </a:path>
              </a:pathLst>
            </a:custGeom>
            <a:solidFill>
              <a:srgbClr val="BF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9" name="Google Shape;419;p38"/>
            <p:cNvSpPr/>
            <p:nvPr/>
          </p:nvSpPr>
          <p:spPr>
            <a:xfrm>
              <a:off x="4181225" y="1236000"/>
              <a:ext cx="380350" cy="828050"/>
            </a:xfrm>
            <a:custGeom>
              <a:avLst/>
              <a:gdLst/>
              <a:ahLst/>
              <a:cxnLst/>
              <a:rect l="l" t="t" r="r" b="b"/>
              <a:pathLst>
                <a:path w="15214" h="33122" extrusionOk="0">
                  <a:moveTo>
                    <a:pt x="5569" y="0"/>
                  </a:moveTo>
                  <a:cubicBezTo>
                    <a:pt x="4200" y="0"/>
                    <a:pt x="2811" y="347"/>
                    <a:pt x="1580" y="962"/>
                  </a:cubicBezTo>
                  <a:lnTo>
                    <a:pt x="1" y="32943"/>
                  </a:lnTo>
                  <a:cubicBezTo>
                    <a:pt x="812" y="33059"/>
                    <a:pt x="1639" y="33122"/>
                    <a:pt x="2465" y="33122"/>
                  </a:cubicBezTo>
                  <a:cubicBezTo>
                    <a:pt x="4318" y="33122"/>
                    <a:pt x="6172" y="32803"/>
                    <a:pt x="7870" y="32040"/>
                  </a:cubicBezTo>
                  <a:cubicBezTo>
                    <a:pt x="10753" y="30712"/>
                    <a:pt x="11906" y="28557"/>
                    <a:pt x="13259" y="25875"/>
                  </a:cubicBezTo>
                  <a:cubicBezTo>
                    <a:pt x="14186" y="24045"/>
                    <a:pt x="14512" y="21765"/>
                    <a:pt x="14738" y="19709"/>
                  </a:cubicBezTo>
                  <a:cubicBezTo>
                    <a:pt x="15214" y="15223"/>
                    <a:pt x="14637" y="10612"/>
                    <a:pt x="13033" y="6376"/>
                  </a:cubicBezTo>
                  <a:cubicBezTo>
                    <a:pt x="12256" y="4296"/>
                    <a:pt x="11129" y="2216"/>
                    <a:pt x="9274" y="1013"/>
                  </a:cubicBezTo>
                  <a:cubicBezTo>
                    <a:pt x="8161" y="315"/>
                    <a:pt x="6874" y="0"/>
                    <a:pt x="5569"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 name="Google Shape;420;p38"/>
            <p:cNvSpPr/>
            <p:nvPr/>
          </p:nvSpPr>
          <p:spPr>
            <a:xfrm>
              <a:off x="4213800" y="1364050"/>
              <a:ext cx="284500" cy="42650"/>
            </a:xfrm>
            <a:custGeom>
              <a:avLst/>
              <a:gdLst/>
              <a:ahLst/>
              <a:cxnLst/>
              <a:rect l="l" t="t" r="r" b="b"/>
              <a:pathLst>
                <a:path w="11380" h="1706" extrusionOk="0">
                  <a:moveTo>
                    <a:pt x="11204" y="1"/>
                  </a:moveTo>
                  <a:cubicBezTo>
                    <a:pt x="7545" y="828"/>
                    <a:pt x="3785" y="1279"/>
                    <a:pt x="1" y="1304"/>
                  </a:cubicBezTo>
                  <a:lnTo>
                    <a:pt x="1" y="1705"/>
                  </a:lnTo>
                  <a:cubicBezTo>
                    <a:pt x="3836" y="1655"/>
                    <a:pt x="7645" y="1204"/>
                    <a:pt x="11379" y="352"/>
                  </a:cubicBezTo>
                  <a:cubicBezTo>
                    <a:pt x="11329" y="226"/>
                    <a:pt x="11254" y="126"/>
                    <a:pt x="11204" y="1"/>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 name="Google Shape;421;p38"/>
            <p:cNvSpPr/>
            <p:nvPr/>
          </p:nvSpPr>
          <p:spPr>
            <a:xfrm>
              <a:off x="4203775" y="1567700"/>
              <a:ext cx="346525" cy="31400"/>
            </a:xfrm>
            <a:custGeom>
              <a:avLst/>
              <a:gdLst/>
              <a:ahLst/>
              <a:cxnLst/>
              <a:rect l="l" t="t" r="r" b="b"/>
              <a:pathLst>
                <a:path w="13861" h="1256" extrusionOk="0">
                  <a:moveTo>
                    <a:pt x="13811" y="0"/>
                  </a:moveTo>
                  <a:cubicBezTo>
                    <a:pt x="9454" y="623"/>
                    <a:pt x="5052" y="879"/>
                    <a:pt x="649" y="879"/>
                  </a:cubicBezTo>
                  <a:cubicBezTo>
                    <a:pt x="441" y="879"/>
                    <a:pt x="234" y="879"/>
                    <a:pt x="26" y="877"/>
                  </a:cubicBezTo>
                  <a:lnTo>
                    <a:pt x="1" y="1253"/>
                  </a:lnTo>
                  <a:cubicBezTo>
                    <a:pt x="210" y="1255"/>
                    <a:pt x="418" y="1255"/>
                    <a:pt x="627" y="1255"/>
                  </a:cubicBezTo>
                  <a:cubicBezTo>
                    <a:pt x="5055" y="1255"/>
                    <a:pt x="9481" y="999"/>
                    <a:pt x="13861" y="376"/>
                  </a:cubicBezTo>
                  <a:cubicBezTo>
                    <a:pt x="13836" y="251"/>
                    <a:pt x="13811" y="126"/>
                    <a:pt x="13811" y="0"/>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 name="Google Shape;422;p38"/>
            <p:cNvSpPr/>
            <p:nvPr/>
          </p:nvSpPr>
          <p:spPr>
            <a:xfrm>
              <a:off x="4317200" y="1689875"/>
              <a:ext cx="197400" cy="197675"/>
            </a:xfrm>
            <a:custGeom>
              <a:avLst/>
              <a:gdLst/>
              <a:ahLst/>
              <a:cxnLst/>
              <a:rect l="l" t="t" r="r" b="b"/>
              <a:pathLst>
                <a:path w="7896" h="7907" extrusionOk="0">
                  <a:moveTo>
                    <a:pt x="7895" y="0"/>
                  </a:moveTo>
                  <a:lnTo>
                    <a:pt x="7895" y="0"/>
                  </a:lnTo>
                  <a:cubicBezTo>
                    <a:pt x="7018" y="76"/>
                    <a:pt x="6166" y="126"/>
                    <a:pt x="5289" y="151"/>
                  </a:cubicBezTo>
                  <a:cubicBezTo>
                    <a:pt x="3906" y="216"/>
                    <a:pt x="2449" y="336"/>
                    <a:pt x="982" y="336"/>
                  </a:cubicBezTo>
                  <a:cubicBezTo>
                    <a:pt x="747" y="336"/>
                    <a:pt x="511" y="333"/>
                    <a:pt x="276" y="326"/>
                  </a:cubicBezTo>
                  <a:lnTo>
                    <a:pt x="276" y="326"/>
                  </a:lnTo>
                  <a:cubicBezTo>
                    <a:pt x="50" y="2407"/>
                    <a:pt x="0" y="4762"/>
                    <a:pt x="1128" y="6542"/>
                  </a:cubicBezTo>
                  <a:cubicBezTo>
                    <a:pt x="1727" y="7493"/>
                    <a:pt x="2557" y="7906"/>
                    <a:pt x="3388" y="7906"/>
                  </a:cubicBezTo>
                  <a:cubicBezTo>
                    <a:pt x="4573" y="7906"/>
                    <a:pt x="5761" y="7066"/>
                    <a:pt x="6291" y="5740"/>
                  </a:cubicBezTo>
                  <a:cubicBezTo>
                    <a:pt x="7093" y="3785"/>
                    <a:pt x="7820" y="2006"/>
                    <a:pt x="7895" y="0"/>
                  </a:cubicBezTo>
                  <a:close/>
                </a:path>
              </a:pathLst>
            </a:custGeom>
            <a:solidFill>
              <a:srgbClr val="F9D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 name="Google Shape;423;p38"/>
            <p:cNvSpPr/>
            <p:nvPr/>
          </p:nvSpPr>
          <p:spPr>
            <a:xfrm>
              <a:off x="3223200" y="1944900"/>
              <a:ext cx="828975" cy="762550"/>
            </a:xfrm>
            <a:custGeom>
              <a:avLst/>
              <a:gdLst/>
              <a:ahLst/>
              <a:cxnLst/>
              <a:rect l="l" t="t" r="r" b="b"/>
              <a:pathLst>
                <a:path w="33159" h="30502" extrusionOk="0">
                  <a:moveTo>
                    <a:pt x="20377" y="0"/>
                  </a:moveTo>
                  <a:cubicBezTo>
                    <a:pt x="14763" y="6391"/>
                    <a:pt x="10677" y="14135"/>
                    <a:pt x="8622" y="22381"/>
                  </a:cubicBezTo>
                  <a:cubicBezTo>
                    <a:pt x="7534" y="21837"/>
                    <a:pt x="6146" y="21499"/>
                    <a:pt x="4771" y="21499"/>
                  </a:cubicBezTo>
                  <a:cubicBezTo>
                    <a:pt x="3043" y="21499"/>
                    <a:pt x="1337" y="22033"/>
                    <a:pt x="276" y="23359"/>
                  </a:cubicBezTo>
                  <a:cubicBezTo>
                    <a:pt x="1" y="23709"/>
                    <a:pt x="4888" y="26391"/>
                    <a:pt x="5289" y="26617"/>
                  </a:cubicBezTo>
                  <a:cubicBezTo>
                    <a:pt x="8296" y="28246"/>
                    <a:pt x="11680" y="29349"/>
                    <a:pt x="14913" y="30501"/>
                  </a:cubicBezTo>
                  <a:cubicBezTo>
                    <a:pt x="19600" y="21729"/>
                    <a:pt x="24662" y="12557"/>
                    <a:pt x="33159" y="7394"/>
                  </a:cubicBezTo>
                  <a:lnTo>
                    <a:pt x="20377" y="0"/>
                  </a:lnTo>
                  <a:close/>
                </a:path>
              </a:pathLst>
            </a:custGeom>
            <a:solidFill>
              <a:srgbClr val="AA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 name="Google Shape;424;p38"/>
            <p:cNvSpPr/>
            <p:nvPr/>
          </p:nvSpPr>
          <p:spPr>
            <a:xfrm>
              <a:off x="3498900" y="841300"/>
              <a:ext cx="1074475" cy="1763400"/>
            </a:xfrm>
            <a:custGeom>
              <a:avLst/>
              <a:gdLst/>
              <a:ahLst/>
              <a:cxnLst/>
              <a:rect l="l" t="t" r="r" b="b"/>
              <a:pathLst>
                <a:path w="42979" h="70536" extrusionOk="0">
                  <a:moveTo>
                    <a:pt x="14264" y="1"/>
                  </a:moveTo>
                  <a:cubicBezTo>
                    <a:pt x="11236" y="1"/>
                    <a:pt x="8200" y="790"/>
                    <a:pt x="5940" y="2765"/>
                  </a:cubicBezTo>
                  <a:cubicBezTo>
                    <a:pt x="702" y="7352"/>
                    <a:pt x="0" y="16199"/>
                    <a:pt x="5539" y="20936"/>
                  </a:cubicBezTo>
                  <a:cubicBezTo>
                    <a:pt x="5690" y="21086"/>
                    <a:pt x="5840" y="21212"/>
                    <a:pt x="5940" y="21412"/>
                  </a:cubicBezTo>
                  <a:cubicBezTo>
                    <a:pt x="6015" y="21588"/>
                    <a:pt x="5990" y="21813"/>
                    <a:pt x="5990" y="22014"/>
                  </a:cubicBezTo>
                  <a:cubicBezTo>
                    <a:pt x="5690" y="26349"/>
                    <a:pt x="6040" y="30610"/>
                    <a:pt x="5890" y="34971"/>
                  </a:cubicBezTo>
                  <a:cubicBezTo>
                    <a:pt x="5815" y="37377"/>
                    <a:pt x="5614" y="39783"/>
                    <a:pt x="5865" y="42189"/>
                  </a:cubicBezTo>
                  <a:cubicBezTo>
                    <a:pt x="6116" y="44570"/>
                    <a:pt x="6817" y="46976"/>
                    <a:pt x="8371" y="48831"/>
                  </a:cubicBezTo>
                  <a:cubicBezTo>
                    <a:pt x="9324" y="49984"/>
                    <a:pt x="10602" y="50886"/>
                    <a:pt x="11830" y="51713"/>
                  </a:cubicBezTo>
                  <a:cubicBezTo>
                    <a:pt x="13434" y="52766"/>
                    <a:pt x="13409" y="53367"/>
                    <a:pt x="13685" y="55297"/>
                  </a:cubicBezTo>
                  <a:cubicBezTo>
                    <a:pt x="14236" y="59157"/>
                    <a:pt x="15163" y="62966"/>
                    <a:pt x="16442" y="66675"/>
                  </a:cubicBezTo>
                  <a:cubicBezTo>
                    <a:pt x="16642" y="67252"/>
                    <a:pt x="16868" y="67828"/>
                    <a:pt x="17269" y="68280"/>
                  </a:cubicBezTo>
                  <a:cubicBezTo>
                    <a:pt x="18246" y="69356"/>
                    <a:pt x="19715" y="69696"/>
                    <a:pt x="21288" y="69696"/>
                  </a:cubicBezTo>
                  <a:cubicBezTo>
                    <a:pt x="23305" y="69696"/>
                    <a:pt x="25494" y="69138"/>
                    <a:pt x="27043" y="68856"/>
                  </a:cubicBezTo>
                  <a:cubicBezTo>
                    <a:pt x="28998" y="68505"/>
                    <a:pt x="30953" y="68054"/>
                    <a:pt x="32883" y="67528"/>
                  </a:cubicBezTo>
                  <a:cubicBezTo>
                    <a:pt x="34587" y="67051"/>
                    <a:pt x="36266" y="66200"/>
                    <a:pt x="37995" y="65924"/>
                  </a:cubicBezTo>
                  <a:lnTo>
                    <a:pt x="37995" y="65924"/>
                  </a:lnTo>
                  <a:cubicBezTo>
                    <a:pt x="37950" y="65939"/>
                    <a:pt x="38472" y="67754"/>
                    <a:pt x="38572" y="67929"/>
                  </a:cubicBezTo>
                  <a:cubicBezTo>
                    <a:pt x="38823" y="68330"/>
                    <a:pt x="39224" y="68605"/>
                    <a:pt x="39574" y="68906"/>
                  </a:cubicBezTo>
                  <a:cubicBezTo>
                    <a:pt x="40602" y="69783"/>
                    <a:pt x="41504" y="70259"/>
                    <a:pt x="42833" y="70535"/>
                  </a:cubicBezTo>
                  <a:cubicBezTo>
                    <a:pt x="42833" y="70535"/>
                    <a:pt x="42834" y="70535"/>
                    <a:pt x="42835" y="70535"/>
                  </a:cubicBezTo>
                  <a:cubicBezTo>
                    <a:pt x="42979" y="70535"/>
                    <a:pt x="42557" y="67928"/>
                    <a:pt x="42532" y="67753"/>
                  </a:cubicBezTo>
                  <a:cubicBezTo>
                    <a:pt x="42382" y="66475"/>
                    <a:pt x="42206" y="65197"/>
                    <a:pt x="42006" y="63944"/>
                  </a:cubicBezTo>
                  <a:cubicBezTo>
                    <a:pt x="41580" y="61387"/>
                    <a:pt x="41028" y="58856"/>
                    <a:pt x="40326" y="56375"/>
                  </a:cubicBezTo>
                  <a:cubicBezTo>
                    <a:pt x="36843" y="56400"/>
                    <a:pt x="33359" y="57026"/>
                    <a:pt x="30076" y="58254"/>
                  </a:cubicBezTo>
                  <a:cubicBezTo>
                    <a:pt x="30000" y="53467"/>
                    <a:pt x="31354" y="48655"/>
                    <a:pt x="31655" y="43843"/>
                  </a:cubicBezTo>
                  <a:cubicBezTo>
                    <a:pt x="31930" y="38806"/>
                    <a:pt x="31930" y="33743"/>
                    <a:pt x="31504" y="28705"/>
                  </a:cubicBezTo>
                  <a:cubicBezTo>
                    <a:pt x="31003" y="22991"/>
                    <a:pt x="30251" y="16851"/>
                    <a:pt x="28672" y="11362"/>
                  </a:cubicBezTo>
                  <a:cubicBezTo>
                    <a:pt x="27319" y="6600"/>
                    <a:pt x="24361" y="2139"/>
                    <a:pt x="19424" y="735"/>
                  </a:cubicBezTo>
                  <a:cubicBezTo>
                    <a:pt x="17812" y="272"/>
                    <a:pt x="16040" y="1"/>
                    <a:pt x="14264" y="1"/>
                  </a:cubicBezTo>
                  <a:close/>
                </a:path>
              </a:pathLst>
            </a:custGeom>
            <a:solidFill>
              <a:srgbClr val="B7B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 name="Google Shape;425;p38"/>
            <p:cNvSpPr/>
            <p:nvPr/>
          </p:nvSpPr>
          <p:spPr>
            <a:xfrm>
              <a:off x="3551525" y="893000"/>
              <a:ext cx="582725" cy="465275"/>
            </a:xfrm>
            <a:custGeom>
              <a:avLst/>
              <a:gdLst/>
              <a:ahLst/>
              <a:cxnLst/>
              <a:rect l="l" t="t" r="r" b="b"/>
              <a:pathLst>
                <a:path w="23309" h="18611" extrusionOk="0">
                  <a:moveTo>
                    <a:pt x="11230" y="0"/>
                  </a:moveTo>
                  <a:cubicBezTo>
                    <a:pt x="8185" y="0"/>
                    <a:pt x="5179" y="972"/>
                    <a:pt x="3033" y="3279"/>
                  </a:cubicBezTo>
                  <a:cubicBezTo>
                    <a:pt x="878" y="5560"/>
                    <a:pt x="1" y="8943"/>
                    <a:pt x="652" y="12026"/>
                  </a:cubicBezTo>
                  <a:cubicBezTo>
                    <a:pt x="1479" y="15910"/>
                    <a:pt x="4587" y="17690"/>
                    <a:pt x="8096" y="18317"/>
                  </a:cubicBezTo>
                  <a:cubicBezTo>
                    <a:pt x="9210" y="18525"/>
                    <a:pt x="10362" y="18610"/>
                    <a:pt x="11493" y="18610"/>
                  </a:cubicBezTo>
                  <a:cubicBezTo>
                    <a:pt x="12398" y="18610"/>
                    <a:pt x="13289" y="18556"/>
                    <a:pt x="14136" y="18467"/>
                  </a:cubicBezTo>
                  <a:cubicBezTo>
                    <a:pt x="16968" y="18166"/>
                    <a:pt x="20452" y="17264"/>
                    <a:pt x="21880" y="14557"/>
                  </a:cubicBezTo>
                  <a:cubicBezTo>
                    <a:pt x="23309" y="11825"/>
                    <a:pt x="23284" y="8467"/>
                    <a:pt x="22181" y="5610"/>
                  </a:cubicBezTo>
                  <a:cubicBezTo>
                    <a:pt x="21404" y="3630"/>
                    <a:pt x="19324" y="2151"/>
                    <a:pt x="17444" y="1324"/>
                  </a:cubicBezTo>
                  <a:cubicBezTo>
                    <a:pt x="15547" y="484"/>
                    <a:pt x="13379" y="0"/>
                    <a:pt x="1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 name="Google Shape;426;p38"/>
            <p:cNvSpPr/>
            <p:nvPr/>
          </p:nvSpPr>
          <p:spPr>
            <a:xfrm>
              <a:off x="3883600" y="1014600"/>
              <a:ext cx="250650" cy="234825"/>
            </a:xfrm>
            <a:custGeom>
              <a:avLst/>
              <a:gdLst/>
              <a:ahLst/>
              <a:cxnLst/>
              <a:rect l="l" t="t" r="r" b="b"/>
              <a:pathLst>
                <a:path w="10026" h="9393" extrusionOk="0">
                  <a:moveTo>
                    <a:pt x="5965" y="0"/>
                  </a:moveTo>
                  <a:cubicBezTo>
                    <a:pt x="4672" y="0"/>
                    <a:pt x="3381" y="281"/>
                    <a:pt x="2206" y="846"/>
                  </a:cubicBezTo>
                  <a:cubicBezTo>
                    <a:pt x="1480" y="1172"/>
                    <a:pt x="778" y="1648"/>
                    <a:pt x="402" y="2325"/>
                  </a:cubicBezTo>
                  <a:cubicBezTo>
                    <a:pt x="101" y="2851"/>
                    <a:pt x="1" y="3452"/>
                    <a:pt x="26" y="4054"/>
                  </a:cubicBezTo>
                  <a:cubicBezTo>
                    <a:pt x="101" y="5157"/>
                    <a:pt x="577" y="6259"/>
                    <a:pt x="1404" y="7011"/>
                  </a:cubicBezTo>
                  <a:cubicBezTo>
                    <a:pt x="2357" y="7864"/>
                    <a:pt x="3635" y="8214"/>
                    <a:pt x="4888" y="8440"/>
                  </a:cubicBezTo>
                  <a:cubicBezTo>
                    <a:pt x="6116" y="8666"/>
                    <a:pt x="7394" y="8816"/>
                    <a:pt x="8572" y="9292"/>
                  </a:cubicBezTo>
                  <a:cubicBezTo>
                    <a:pt x="8622" y="9317"/>
                    <a:pt x="8673" y="9367"/>
                    <a:pt x="8748" y="9392"/>
                  </a:cubicBezTo>
                  <a:cubicBezTo>
                    <a:pt x="10026" y="6711"/>
                    <a:pt x="9976" y="3503"/>
                    <a:pt x="8898" y="746"/>
                  </a:cubicBezTo>
                  <a:cubicBezTo>
                    <a:pt x="8848" y="645"/>
                    <a:pt x="8798" y="545"/>
                    <a:pt x="8748" y="445"/>
                  </a:cubicBezTo>
                  <a:cubicBezTo>
                    <a:pt x="7850" y="149"/>
                    <a:pt x="6907" y="0"/>
                    <a:pt x="59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 name="Google Shape;427;p38"/>
            <p:cNvSpPr/>
            <p:nvPr/>
          </p:nvSpPr>
          <p:spPr>
            <a:xfrm>
              <a:off x="3557800" y="1032525"/>
              <a:ext cx="209925" cy="225050"/>
            </a:xfrm>
            <a:custGeom>
              <a:avLst/>
              <a:gdLst/>
              <a:ahLst/>
              <a:cxnLst/>
              <a:rect l="l" t="t" r="r" b="b"/>
              <a:pathLst>
                <a:path w="8397" h="9002" extrusionOk="0">
                  <a:moveTo>
                    <a:pt x="3916" y="0"/>
                  </a:moveTo>
                  <a:cubicBezTo>
                    <a:pt x="3155" y="0"/>
                    <a:pt x="2387" y="157"/>
                    <a:pt x="1679" y="430"/>
                  </a:cubicBezTo>
                  <a:cubicBezTo>
                    <a:pt x="1404" y="530"/>
                    <a:pt x="1128" y="630"/>
                    <a:pt x="877" y="756"/>
                  </a:cubicBezTo>
                  <a:cubicBezTo>
                    <a:pt x="176" y="2560"/>
                    <a:pt x="0" y="4565"/>
                    <a:pt x="401" y="6445"/>
                  </a:cubicBezTo>
                  <a:cubicBezTo>
                    <a:pt x="602" y="7422"/>
                    <a:pt x="978" y="8274"/>
                    <a:pt x="1429" y="9001"/>
                  </a:cubicBezTo>
                  <a:cubicBezTo>
                    <a:pt x="2080" y="8650"/>
                    <a:pt x="2732" y="8324"/>
                    <a:pt x="3409" y="8049"/>
                  </a:cubicBezTo>
                  <a:cubicBezTo>
                    <a:pt x="4336" y="7648"/>
                    <a:pt x="5288" y="7322"/>
                    <a:pt x="6141" y="6796"/>
                  </a:cubicBezTo>
                  <a:cubicBezTo>
                    <a:pt x="6993" y="6244"/>
                    <a:pt x="7745" y="5467"/>
                    <a:pt x="7995" y="4465"/>
                  </a:cubicBezTo>
                  <a:cubicBezTo>
                    <a:pt x="8396" y="2936"/>
                    <a:pt x="7494" y="1282"/>
                    <a:pt x="6141" y="530"/>
                  </a:cubicBezTo>
                  <a:cubicBezTo>
                    <a:pt x="5457" y="163"/>
                    <a:pt x="4691" y="0"/>
                    <a:pt x="39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 name="Google Shape;428;p38"/>
            <p:cNvSpPr/>
            <p:nvPr/>
          </p:nvSpPr>
          <p:spPr>
            <a:xfrm>
              <a:off x="3865450" y="1270700"/>
              <a:ext cx="424200" cy="710925"/>
            </a:xfrm>
            <a:custGeom>
              <a:avLst/>
              <a:gdLst/>
              <a:ahLst/>
              <a:cxnLst/>
              <a:rect l="l" t="t" r="r" b="b"/>
              <a:pathLst>
                <a:path w="16968" h="28437" extrusionOk="0">
                  <a:moveTo>
                    <a:pt x="15364" y="0"/>
                  </a:moveTo>
                  <a:cubicBezTo>
                    <a:pt x="11228" y="427"/>
                    <a:pt x="7193" y="1429"/>
                    <a:pt x="4211" y="4537"/>
                  </a:cubicBezTo>
                  <a:cubicBezTo>
                    <a:pt x="1228" y="7620"/>
                    <a:pt x="0" y="13209"/>
                    <a:pt x="777" y="17344"/>
                  </a:cubicBezTo>
                  <a:cubicBezTo>
                    <a:pt x="1579" y="21580"/>
                    <a:pt x="4211" y="25189"/>
                    <a:pt x="8095" y="27093"/>
                  </a:cubicBezTo>
                  <a:cubicBezTo>
                    <a:pt x="10078" y="28056"/>
                    <a:pt x="12346" y="28436"/>
                    <a:pt x="14619" y="28436"/>
                  </a:cubicBezTo>
                  <a:cubicBezTo>
                    <a:pt x="15363" y="28436"/>
                    <a:pt x="16107" y="28396"/>
                    <a:pt x="16842" y="28321"/>
                  </a:cubicBezTo>
                  <a:cubicBezTo>
                    <a:pt x="16892" y="27820"/>
                    <a:pt x="16943" y="27294"/>
                    <a:pt x="16968" y="26768"/>
                  </a:cubicBezTo>
                  <a:lnTo>
                    <a:pt x="16968" y="26768"/>
                  </a:lnTo>
                  <a:cubicBezTo>
                    <a:pt x="16286" y="26838"/>
                    <a:pt x="15601" y="26875"/>
                    <a:pt x="14916" y="26875"/>
                  </a:cubicBezTo>
                  <a:cubicBezTo>
                    <a:pt x="13156" y="26875"/>
                    <a:pt x="11395" y="26632"/>
                    <a:pt x="9699" y="26091"/>
                  </a:cubicBezTo>
                  <a:cubicBezTo>
                    <a:pt x="6166" y="24988"/>
                    <a:pt x="3559" y="21730"/>
                    <a:pt x="2531" y="18271"/>
                  </a:cubicBezTo>
                  <a:cubicBezTo>
                    <a:pt x="1379" y="14361"/>
                    <a:pt x="2481" y="9725"/>
                    <a:pt x="4662" y="6391"/>
                  </a:cubicBezTo>
                  <a:cubicBezTo>
                    <a:pt x="6993" y="2858"/>
                    <a:pt x="11629" y="1880"/>
                    <a:pt x="15614" y="1504"/>
                  </a:cubicBezTo>
                  <a:cubicBezTo>
                    <a:pt x="15539" y="1003"/>
                    <a:pt x="15439" y="502"/>
                    <a:pt x="1536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 name="Google Shape;429;p38"/>
            <p:cNvSpPr/>
            <p:nvPr/>
          </p:nvSpPr>
          <p:spPr>
            <a:xfrm>
              <a:off x="3639250" y="1399200"/>
              <a:ext cx="372825" cy="755000"/>
            </a:xfrm>
            <a:custGeom>
              <a:avLst/>
              <a:gdLst/>
              <a:ahLst/>
              <a:cxnLst/>
              <a:rect l="l" t="t" r="r" b="b"/>
              <a:pathLst>
                <a:path w="14913" h="30200" extrusionOk="0">
                  <a:moveTo>
                    <a:pt x="5520" y="0"/>
                  </a:moveTo>
                  <a:cubicBezTo>
                    <a:pt x="5140" y="0"/>
                    <a:pt x="4761" y="24"/>
                    <a:pt x="4386" y="74"/>
                  </a:cubicBezTo>
                  <a:cubicBezTo>
                    <a:pt x="2933" y="249"/>
                    <a:pt x="1554" y="750"/>
                    <a:pt x="276" y="1477"/>
                  </a:cubicBezTo>
                  <a:cubicBezTo>
                    <a:pt x="151" y="5186"/>
                    <a:pt x="401" y="8896"/>
                    <a:pt x="276" y="12655"/>
                  </a:cubicBezTo>
                  <a:cubicBezTo>
                    <a:pt x="201" y="15061"/>
                    <a:pt x="0" y="17467"/>
                    <a:pt x="251" y="19873"/>
                  </a:cubicBezTo>
                  <a:cubicBezTo>
                    <a:pt x="502" y="22254"/>
                    <a:pt x="1203" y="24660"/>
                    <a:pt x="2757" y="26515"/>
                  </a:cubicBezTo>
                  <a:cubicBezTo>
                    <a:pt x="3710" y="27668"/>
                    <a:pt x="4988" y="28570"/>
                    <a:pt x="6216" y="29397"/>
                  </a:cubicBezTo>
                  <a:cubicBezTo>
                    <a:pt x="6667" y="29698"/>
                    <a:pt x="6968" y="29948"/>
                    <a:pt x="7193" y="30199"/>
                  </a:cubicBezTo>
                  <a:cubicBezTo>
                    <a:pt x="7619" y="29923"/>
                    <a:pt x="7995" y="29598"/>
                    <a:pt x="8371" y="29247"/>
                  </a:cubicBezTo>
                  <a:cubicBezTo>
                    <a:pt x="13183" y="24760"/>
                    <a:pt x="14913" y="17718"/>
                    <a:pt x="14512" y="11151"/>
                  </a:cubicBezTo>
                  <a:cubicBezTo>
                    <a:pt x="14311" y="7567"/>
                    <a:pt x="13334" y="3708"/>
                    <a:pt x="10452" y="1552"/>
                  </a:cubicBezTo>
                  <a:cubicBezTo>
                    <a:pt x="9051" y="522"/>
                    <a:pt x="7277" y="0"/>
                    <a:pt x="5520" y="0"/>
                  </a:cubicBezTo>
                  <a:close/>
                </a:path>
              </a:pathLst>
            </a:custGeom>
            <a:solidFill>
              <a:srgbClr val="C2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 name="Google Shape;430;p38"/>
            <p:cNvSpPr/>
            <p:nvPr/>
          </p:nvSpPr>
          <p:spPr>
            <a:xfrm>
              <a:off x="3807175" y="1161675"/>
              <a:ext cx="6900" cy="55175"/>
            </a:xfrm>
            <a:custGeom>
              <a:avLst/>
              <a:gdLst/>
              <a:ahLst/>
              <a:cxnLst/>
              <a:rect l="l" t="t" r="r" b="b"/>
              <a:pathLst>
                <a:path w="276" h="2207" extrusionOk="0">
                  <a:moveTo>
                    <a:pt x="201" y="1"/>
                  </a:moveTo>
                  <a:cubicBezTo>
                    <a:pt x="126" y="1"/>
                    <a:pt x="50" y="477"/>
                    <a:pt x="25" y="1103"/>
                  </a:cubicBezTo>
                  <a:cubicBezTo>
                    <a:pt x="0" y="1705"/>
                    <a:pt x="25" y="2206"/>
                    <a:pt x="100" y="2206"/>
                  </a:cubicBezTo>
                  <a:cubicBezTo>
                    <a:pt x="151" y="2206"/>
                    <a:pt x="226" y="1730"/>
                    <a:pt x="251" y="1103"/>
                  </a:cubicBezTo>
                  <a:cubicBezTo>
                    <a:pt x="276" y="502"/>
                    <a:pt x="251" y="1"/>
                    <a:pt x="2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 name="Google Shape;431;p38"/>
            <p:cNvSpPr/>
            <p:nvPr/>
          </p:nvSpPr>
          <p:spPr>
            <a:xfrm>
              <a:off x="3772075" y="1182350"/>
              <a:ext cx="82100" cy="38725"/>
            </a:xfrm>
            <a:custGeom>
              <a:avLst/>
              <a:gdLst/>
              <a:ahLst/>
              <a:cxnLst/>
              <a:rect l="l" t="t" r="r" b="b"/>
              <a:pathLst>
                <a:path w="3284" h="1549" extrusionOk="0">
                  <a:moveTo>
                    <a:pt x="3259" y="1"/>
                  </a:moveTo>
                  <a:cubicBezTo>
                    <a:pt x="3209" y="1"/>
                    <a:pt x="3108" y="226"/>
                    <a:pt x="2883" y="527"/>
                  </a:cubicBezTo>
                  <a:cubicBezTo>
                    <a:pt x="2657" y="828"/>
                    <a:pt x="2256" y="1229"/>
                    <a:pt x="1705" y="1304"/>
                  </a:cubicBezTo>
                  <a:cubicBezTo>
                    <a:pt x="1631" y="1317"/>
                    <a:pt x="1557" y="1324"/>
                    <a:pt x="1484" y="1324"/>
                  </a:cubicBezTo>
                  <a:cubicBezTo>
                    <a:pt x="1285" y="1324"/>
                    <a:pt x="1093" y="1277"/>
                    <a:pt x="928" y="1204"/>
                  </a:cubicBezTo>
                  <a:cubicBezTo>
                    <a:pt x="728" y="1103"/>
                    <a:pt x="552" y="953"/>
                    <a:pt x="427" y="803"/>
                  </a:cubicBezTo>
                  <a:cubicBezTo>
                    <a:pt x="213" y="517"/>
                    <a:pt x="66" y="299"/>
                    <a:pt x="31" y="299"/>
                  </a:cubicBezTo>
                  <a:cubicBezTo>
                    <a:pt x="29" y="299"/>
                    <a:pt x="27" y="300"/>
                    <a:pt x="26" y="301"/>
                  </a:cubicBezTo>
                  <a:cubicBezTo>
                    <a:pt x="1" y="326"/>
                    <a:pt x="76" y="552"/>
                    <a:pt x="301" y="903"/>
                  </a:cubicBezTo>
                  <a:cubicBezTo>
                    <a:pt x="427" y="1053"/>
                    <a:pt x="577" y="1254"/>
                    <a:pt x="853" y="1379"/>
                  </a:cubicBezTo>
                  <a:cubicBezTo>
                    <a:pt x="1041" y="1492"/>
                    <a:pt x="1257" y="1548"/>
                    <a:pt x="1491" y="1548"/>
                  </a:cubicBezTo>
                  <a:cubicBezTo>
                    <a:pt x="1569" y="1548"/>
                    <a:pt x="1649" y="1542"/>
                    <a:pt x="1730" y="1529"/>
                  </a:cubicBezTo>
                  <a:cubicBezTo>
                    <a:pt x="2382" y="1429"/>
                    <a:pt x="2808" y="953"/>
                    <a:pt x="3008" y="602"/>
                  </a:cubicBezTo>
                  <a:cubicBezTo>
                    <a:pt x="3234" y="251"/>
                    <a:pt x="3284" y="1"/>
                    <a:pt x="325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 name="Google Shape;432;p38"/>
            <p:cNvSpPr/>
            <p:nvPr/>
          </p:nvSpPr>
          <p:spPr>
            <a:xfrm>
              <a:off x="3617325" y="1095875"/>
              <a:ext cx="85225" cy="78050"/>
            </a:xfrm>
            <a:custGeom>
              <a:avLst/>
              <a:gdLst/>
              <a:ahLst/>
              <a:cxnLst/>
              <a:rect l="l" t="t" r="r" b="b"/>
              <a:pathLst>
                <a:path w="3409" h="3122" extrusionOk="0">
                  <a:moveTo>
                    <a:pt x="3308" y="1"/>
                  </a:moveTo>
                  <a:cubicBezTo>
                    <a:pt x="3258" y="1"/>
                    <a:pt x="3258" y="402"/>
                    <a:pt x="3083" y="1003"/>
                  </a:cubicBezTo>
                  <a:cubicBezTo>
                    <a:pt x="3008" y="1304"/>
                    <a:pt x="2882" y="1655"/>
                    <a:pt x="2707" y="2006"/>
                  </a:cubicBezTo>
                  <a:cubicBezTo>
                    <a:pt x="2506" y="2357"/>
                    <a:pt x="2256" y="2758"/>
                    <a:pt x="1855" y="2808"/>
                  </a:cubicBezTo>
                  <a:cubicBezTo>
                    <a:pt x="1821" y="2812"/>
                    <a:pt x="1787" y="2814"/>
                    <a:pt x="1755" y="2814"/>
                  </a:cubicBezTo>
                  <a:cubicBezTo>
                    <a:pt x="1374" y="2814"/>
                    <a:pt x="1060" y="2556"/>
                    <a:pt x="852" y="2257"/>
                  </a:cubicBezTo>
                  <a:cubicBezTo>
                    <a:pt x="602" y="1931"/>
                    <a:pt x="451" y="1605"/>
                    <a:pt x="351" y="1304"/>
                  </a:cubicBezTo>
                  <a:cubicBezTo>
                    <a:pt x="176" y="728"/>
                    <a:pt x="176" y="327"/>
                    <a:pt x="126" y="327"/>
                  </a:cubicBezTo>
                  <a:cubicBezTo>
                    <a:pt x="100" y="327"/>
                    <a:pt x="0" y="728"/>
                    <a:pt x="151" y="1379"/>
                  </a:cubicBezTo>
                  <a:cubicBezTo>
                    <a:pt x="226" y="1680"/>
                    <a:pt x="351" y="2056"/>
                    <a:pt x="602" y="2432"/>
                  </a:cubicBezTo>
                  <a:cubicBezTo>
                    <a:pt x="727" y="2607"/>
                    <a:pt x="902" y="2783"/>
                    <a:pt x="1103" y="2933"/>
                  </a:cubicBezTo>
                  <a:cubicBezTo>
                    <a:pt x="1288" y="3036"/>
                    <a:pt x="1506" y="3122"/>
                    <a:pt x="1731" y="3122"/>
                  </a:cubicBezTo>
                  <a:cubicBezTo>
                    <a:pt x="1781" y="3122"/>
                    <a:pt x="1830" y="3118"/>
                    <a:pt x="1880" y="3109"/>
                  </a:cubicBezTo>
                  <a:cubicBezTo>
                    <a:pt x="2181" y="3084"/>
                    <a:pt x="2406" y="2908"/>
                    <a:pt x="2582" y="2708"/>
                  </a:cubicBezTo>
                  <a:cubicBezTo>
                    <a:pt x="2732" y="2532"/>
                    <a:pt x="2857" y="2332"/>
                    <a:pt x="2958" y="2131"/>
                  </a:cubicBezTo>
                  <a:cubicBezTo>
                    <a:pt x="3133" y="1730"/>
                    <a:pt x="3258" y="1354"/>
                    <a:pt x="3308" y="1054"/>
                  </a:cubicBezTo>
                  <a:cubicBezTo>
                    <a:pt x="3409" y="402"/>
                    <a:pt x="3334" y="1"/>
                    <a:pt x="3308" y="1"/>
                  </a:cubicBezTo>
                  <a:close/>
                </a:path>
              </a:pathLst>
            </a:custGeom>
            <a:solidFill>
              <a:srgbClr val="B7B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 name="Google Shape;433;p38"/>
            <p:cNvSpPr/>
            <p:nvPr/>
          </p:nvSpPr>
          <p:spPr>
            <a:xfrm>
              <a:off x="3935625" y="1082725"/>
              <a:ext cx="92750" cy="92225"/>
            </a:xfrm>
            <a:custGeom>
              <a:avLst/>
              <a:gdLst/>
              <a:ahLst/>
              <a:cxnLst/>
              <a:rect l="l" t="t" r="r" b="b"/>
              <a:pathLst>
                <a:path w="3710" h="3689" extrusionOk="0">
                  <a:moveTo>
                    <a:pt x="201" y="1"/>
                  </a:moveTo>
                  <a:cubicBezTo>
                    <a:pt x="176" y="1"/>
                    <a:pt x="0" y="427"/>
                    <a:pt x="0" y="1204"/>
                  </a:cubicBezTo>
                  <a:cubicBezTo>
                    <a:pt x="0" y="1580"/>
                    <a:pt x="25" y="2031"/>
                    <a:pt x="201" y="2507"/>
                  </a:cubicBezTo>
                  <a:cubicBezTo>
                    <a:pt x="276" y="2758"/>
                    <a:pt x="401" y="3008"/>
                    <a:pt x="577" y="3234"/>
                  </a:cubicBezTo>
                  <a:cubicBezTo>
                    <a:pt x="777" y="3459"/>
                    <a:pt x="1053" y="3635"/>
                    <a:pt x="1379" y="3685"/>
                  </a:cubicBezTo>
                  <a:cubicBezTo>
                    <a:pt x="1407" y="3687"/>
                    <a:pt x="1435" y="3688"/>
                    <a:pt x="1463" y="3688"/>
                  </a:cubicBezTo>
                  <a:cubicBezTo>
                    <a:pt x="1760" y="3688"/>
                    <a:pt x="2050" y="3572"/>
                    <a:pt x="2256" y="3434"/>
                  </a:cubicBezTo>
                  <a:cubicBezTo>
                    <a:pt x="2506" y="3259"/>
                    <a:pt x="2682" y="3083"/>
                    <a:pt x="2832" y="2883"/>
                  </a:cubicBezTo>
                  <a:cubicBezTo>
                    <a:pt x="3158" y="2482"/>
                    <a:pt x="3359" y="2056"/>
                    <a:pt x="3484" y="1705"/>
                  </a:cubicBezTo>
                  <a:cubicBezTo>
                    <a:pt x="3709" y="978"/>
                    <a:pt x="3609" y="502"/>
                    <a:pt x="3584" y="502"/>
                  </a:cubicBezTo>
                  <a:cubicBezTo>
                    <a:pt x="3534" y="502"/>
                    <a:pt x="3534" y="953"/>
                    <a:pt x="3283" y="1630"/>
                  </a:cubicBezTo>
                  <a:cubicBezTo>
                    <a:pt x="3133" y="1956"/>
                    <a:pt x="2932" y="2331"/>
                    <a:pt x="2632" y="2682"/>
                  </a:cubicBezTo>
                  <a:cubicBezTo>
                    <a:pt x="2481" y="2883"/>
                    <a:pt x="2306" y="3033"/>
                    <a:pt x="2080" y="3184"/>
                  </a:cubicBezTo>
                  <a:cubicBezTo>
                    <a:pt x="1906" y="3293"/>
                    <a:pt x="1712" y="3364"/>
                    <a:pt x="1499" y="3364"/>
                  </a:cubicBezTo>
                  <a:cubicBezTo>
                    <a:pt x="1468" y="3364"/>
                    <a:pt x="1436" y="3362"/>
                    <a:pt x="1404" y="3359"/>
                  </a:cubicBezTo>
                  <a:cubicBezTo>
                    <a:pt x="927" y="3334"/>
                    <a:pt x="627" y="2833"/>
                    <a:pt x="451" y="2407"/>
                  </a:cubicBezTo>
                  <a:cubicBezTo>
                    <a:pt x="301" y="1981"/>
                    <a:pt x="226" y="1555"/>
                    <a:pt x="201" y="1179"/>
                  </a:cubicBezTo>
                  <a:cubicBezTo>
                    <a:pt x="150" y="477"/>
                    <a:pt x="251" y="26"/>
                    <a:pt x="201" y="1"/>
                  </a:cubicBezTo>
                  <a:close/>
                </a:path>
              </a:pathLst>
            </a:custGeom>
            <a:solidFill>
              <a:srgbClr val="B7B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4" name="Google Shape;434;p38"/>
            <p:cNvSpPr/>
            <p:nvPr/>
          </p:nvSpPr>
          <p:spPr>
            <a:xfrm>
              <a:off x="3621075" y="1182075"/>
              <a:ext cx="114700" cy="75075"/>
            </a:xfrm>
            <a:custGeom>
              <a:avLst/>
              <a:gdLst/>
              <a:ahLst/>
              <a:cxnLst/>
              <a:rect l="l" t="t" r="r" b="b"/>
              <a:pathLst>
                <a:path w="4588" h="3003" extrusionOk="0">
                  <a:moveTo>
                    <a:pt x="2632" y="0"/>
                  </a:moveTo>
                  <a:cubicBezTo>
                    <a:pt x="1818" y="0"/>
                    <a:pt x="949" y="317"/>
                    <a:pt x="452" y="864"/>
                  </a:cubicBezTo>
                  <a:cubicBezTo>
                    <a:pt x="201" y="1165"/>
                    <a:pt x="1" y="1566"/>
                    <a:pt x="101" y="1941"/>
                  </a:cubicBezTo>
                  <a:cubicBezTo>
                    <a:pt x="176" y="2217"/>
                    <a:pt x="402" y="2443"/>
                    <a:pt x="627" y="2593"/>
                  </a:cubicBezTo>
                  <a:cubicBezTo>
                    <a:pt x="1056" y="2866"/>
                    <a:pt x="1561" y="3002"/>
                    <a:pt x="2059" y="3002"/>
                  </a:cubicBezTo>
                  <a:cubicBezTo>
                    <a:pt x="2201" y="3002"/>
                    <a:pt x="2343" y="2991"/>
                    <a:pt x="2482" y="2969"/>
                  </a:cubicBezTo>
                  <a:cubicBezTo>
                    <a:pt x="3259" y="2844"/>
                    <a:pt x="4161" y="2518"/>
                    <a:pt x="4487" y="1741"/>
                  </a:cubicBezTo>
                  <a:cubicBezTo>
                    <a:pt x="4512" y="1666"/>
                    <a:pt x="4537" y="1566"/>
                    <a:pt x="4537" y="1465"/>
                  </a:cubicBezTo>
                  <a:cubicBezTo>
                    <a:pt x="4587" y="989"/>
                    <a:pt x="4236" y="488"/>
                    <a:pt x="3785" y="262"/>
                  </a:cubicBezTo>
                  <a:cubicBezTo>
                    <a:pt x="3454" y="84"/>
                    <a:pt x="3050" y="0"/>
                    <a:pt x="2632" y="0"/>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 name="Google Shape;435;p38"/>
            <p:cNvSpPr/>
            <p:nvPr/>
          </p:nvSpPr>
          <p:spPr>
            <a:xfrm>
              <a:off x="3913675" y="1183975"/>
              <a:ext cx="112200" cy="73925"/>
            </a:xfrm>
            <a:custGeom>
              <a:avLst/>
              <a:gdLst/>
              <a:ahLst/>
              <a:cxnLst/>
              <a:rect l="l" t="t" r="r" b="b"/>
              <a:pathLst>
                <a:path w="4488" h="2957" extrusionOk="0">
                  <a:moveTo>
                    <a:pt x="1971" y="1"/>
                  </a:moveTo>
                  <a:cubicBezTo>
                    <a:pt x="1505" y="1"/>
                    <a:pt x="1049" y="96"/>
                    <a:pt x="678" y="312"/>
                  </a:cubicBezTo>
                  <a:cubicBezTo>
                    <a:pt x="327" y="512"/>
                    <a:pt x="26" y="838"/>
                    <a:pt x="1" y="1239"/>
                  </a:cubicBezTo>
                  <a:cubicBezTo>
                    <a:pt x="1" y="1515"/>
                    <a:pt x="126" y="1790"/>
                    <a:pt x="327" y="2016"/>
                  </a:cubicBezTo>
                  <a:cubicBezTo>
                    <a:pt x="728" y="2517"/>
                    <a:pt x="1329" y="2818"/>
                    <a:pt x="1981" y="2918"/>
                  </a:cubicBezTo>
                  <a:cubicBezTo>
                    <a:pt x="2146" y="2944"/>
                    <a:pt x="2312" y="2957"/>
                    <a:pt x="2479" y="2957"/>
                  </a:cubicBezTo>
                  <a:cubicBezTo>
                    <a:pt x="2948" y="2957"/>
                    <a:pt x="3424" y="2859"/>
                    <a:pt x="3886" y="2693"/>
                  </a:cubicBezTo>
                  <a:cubicBezTo>
                    <a:pt x="4136" y="2592"/>
                    <a:pt x="4312" y="2392"/>
                    <a:pt x="4387" y="2116"/>
                  </a:cubicBezTo>
                  <a:cubicBezTo>
                    <a:pt x="4487" y="1840"/>
                    <a:pt x="4462" y="1515"/>
                    <a:pt x="4362" y="1239"/>
                  </a:cubicBezTo>
                  <a:cubicBezTo>
                    <a:pt x="4211" y="813"/>
                    <a:pt x="3836" y="512"/>
                    <a:pt x="3435" y="312"/>
                  </a:cubicBezTo>
                  <a:cubicBezTo>
                    <a:pt x="3002" y="115"/>
                    <a:pt x="2481" y="1"/>
                    <a:pt x="1971" y="1"/>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 name="Google Shape;436;p38"/>
            <p:cNvSpPr/>
            <p:nvPr/>
          </p:nvSpPr>
          <p:spPr>
            <a:xfrm>
              <a:off x="3762675" y="1119150"/>
              <a:ext cx="108425" cy="69275"/>
            </a:xfrm>
            <a:custGeom>
              <a:avLst/>
              <a:gdLst/>
              <a:ahLst/>
              <a:cxnLst/>
              <a:rect l="l" t="t" r="r" b="b"/>
              <a:pathLst>
                <a:path w="4337" h="2771" extrusionOk="0">
                  <a:moveTo>
                    <a:pt x="2122" y="0"/>
                  </a:moveTo>
                  <a:cubicBezTo>
                    <a:pt x="1706" y="0"/>
                    <a:pt x="1287" y="66"/>
                    <a:pt x="903" y="173"/>
                  </a:cubicBezTo>
                  <a:cubicBezTo>
                    <a:pt x="1" y="448"/>
                    <a:pt x="402" y="1526"/>
                    <a:pt x="828" y="2027"/>
                  </a:cubicBezTo>
                  <a:cubicBezTo>
                    <a:pt x="1162" y="2429"/>
                    <a:pt x="1636" y="2771"/>
                    <a:pt x="2177" y="2771"/>
                  </a:cubicBezTo>
                  <a:cubicBezTo>
                    <a:pt x="2244" y="2771"/>
                    <a:pt x="2313" y="2765"/>
                    <a:pt x="2382" y="2754"/>
                  </a:cubicBezTo>
                  <a:cubicBezTo>
                    <a:pt x="2657" y="2704"/>
                    <a:pt x="2933" y="2579"/>
                    <a:pt x="3159" y="2403"/>
                  </a:cubicBezTo>
                  <a:cubicBezTo>
                    <a:pt x="3334" y="2303"/>
                    <a:pt x="3484" y="2153"/>
                    <a:pt x="3635" y="2027"/>
                  </a:cubicBezTo>
                  <a:cubicBezTo>
                    <a:pt x="3885" y="1777"/>
                    <a:pt x="4337" y="1250"/>
                    <a:pt x="4136" y="874"/>
                  </a:cubicBezTo>
                  <a:cubicBezTo>
                    <a:pt x="4036" y="674"/>
                    <a:pt x="3860" y="549"/>
                    <a:pt x="3685" y="423"/>
                  </a:cubicBezTo>
                  <a:cubicBezTo>
                    <a:pt x="3238" y="121"/>
                    <a:pt x="2684" y="0"/>
                    <a:pt x="2122"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 name="Google Shape;437;p38"/>
            <p:cNvSpPr/>
            <p:nvPr/>
          </p:nvSpPr>
          <p:spPr>
            <a:xfrm>
              <a:off x="3562800" y="1392250"/>
              <a:ext cx="441125" cy="152275"/>
            </a:xfrm>
            <a:custGeom>
              <a:avLst/>
              <a:gdLst/>
              <a:ahLst/>
              <a:cxnLst/>
              <a:rect l="l" t="t" r="r" b="b"/>
              <a:pathLst>
                <a:path w="17645" h="6091" extrusionOk="0">
                  <a:moveTo>
                    <a:pt x="527" y="1"/>
                  </a:moveTo>
                  <a:lnTo>
                    <a:pt x="1" y="3986"/>
                  </a:lnTo>
                  <a:lnTo>
                    <a:pt x="12657" y="6091"/>
                  </a:lnTo>
                  <a:lnTo>
                    <a:pt x="17645" y="3033"/>
                  </a:lnTo>
                  <a:lnTo>
                    <a:pt x="527" y="1"/>
                  </a:ln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8" name="Google Shape;438;p38"/>
            <p:cNvSpPr/>
            <p:nvPr/>
          </p:nvSpPr>
          <p:spPr>
            <a:xfrm>
              <a:off x="3533350" y="1413550"/>
              <a:ext cx="454300" cy="142900"/>
            </a:xfrm>
            <a:custGeom>
              <a:avLst/>
              <a:gdLst/>
              <a:ahLst/>
              <a:cxnLst/>
              <a:rect l="l" t="t" r="r" b="b"/>
              <a:pathLst>
                <a:path w="18172" h="5716" extrusionOk="0">
                  <a:moveTo>
                    <a:pt x="2457" y="1"/>
                  </a:moveTo>
                  <a:cubicBezTo>
                    <a:pt x="2457" y="1"/>
                    <a:pt x="377" y="1053"/>
                    <a:pt x="1" y="1129"/>
                  </a:cubicBezTo>
                  <a:lnTo>
                    <a:pt x="8597" y="5715"/>
                  </a:lnTo>
                  <a:lnTo>
                    <a:pt x="18171" y="2532"/>
                  </a:lnTo>
                  <a:lnTo>
                    <a:pt x="2457" y="1"/>
                  </a:lnTo>
                  <a:close/>
                </a:path>
              </a:pathLst>
            </a:custGeom>
            <a:solidFill>
              <a:srgbClr val="F7E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9" name="Google Shape;439;p38"/>
            <p:cNvSpPr/>
            <p:nvPr/>
          </p:nvSpPr>
          <p:spPr>
            <a:xfrm>
              <a:off x="3873575" y="1468075"/>
              <a:ext cx="130350" cy="582100"/>
            </a:xfrm>
            <a:custGeom>
              <a:avLst/>
              <a:gdLst/>
              <a:ahLst/>
              <a:cxnLst/>
              <a:rect l="l" t="t" r="r" b="b"/>
              <a:pathLst>
                <a:path w="5214" h="23284" extrusionOk="0">
                  <a:moveTo>
                    <a:pt x="5214" y="0"/>
                  </a:moveTo>
                  <a:lnTo>
                    <a:pt x="2307" y="727"/>
                  </a:lnTo>
                  <a:lnTo>
                    <a:pt x="1" y="23284"/>
                  </a:lnTo>
                  <a:lnTo>
                    <a:pt x="3008" y="22231"/>
                  </a:lnTo>
                  <a:lnTo>
                    <a:pt x="5214" y="0"/>
                  </a:ln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0" name="Google Shape;440;p38"/>
            <p:cNvSpPr/>
            <p:nvPr/>
          </p:nvSpPr>
          <p:spPr>
            <a:xfrm>
              <a:off x="3456925" y="1431725"/>
              <a:ext cx="474325" cy="618450"/>
            </a:xfrm>
            <a:custGeom>
              <a:avLst/>
              <a:gdLst/>
              <a:ahLst/>
              <a:cxnLst/>
              <a:rect l="l" t="t" r="r" b="b"/>
              <a:pathLst>
                <a:path w="18973" h="24738" extrusionOk="0">
                  <a:moveTo>
                    <a:pt x="2657" y="1"/>
                  </a:moveTo>
                  <a:lnTo>
                    <a:pt x="0" y="22657"/>
                  </a:lnTo>
                  <a:lnTo>
                    <a:pt x="16667" y="24738"/>
                  </a:lnTo>
                  <a:lnTo>
                    <a:pt x="18973" y="2181"/>
                  </a:lnTo>
                  <a:lnTo>
                    <a:pt x="2657" y="1"/>
                  </a:ln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1" name="Google Shape;441;p38"/>
            <p:cNvSpPr/>
            <p:nvPr/>
          </p:nvSpPr>
          <p:spPr>
            <a:xfrm>
              <a:off x="3451275" y="1415800"/>
              <a:ext cx="811425" cy="530475"/>
            </a:xfrm>
            <a:custGeom>
              <a:avLst/>
              <a:gdLst/>
              <a:ahLst/>
              <a:cxnLst/>
              <a:rect l="l" t="t" r="r" b="b"/>
              <a:pathLst>
                <a:path w="32457" h="21219" extrusionOk="0">
                  <a:moveTo>
                    <a:pt x="27325" y="0"/>
                  </a:moveTo>
                  <a:cubicBezTo>
                    <a:pt x="27015" y="0"/>
                    <a:pt x="26688" y="44"/>
                    <a:pt x="26342" y="136"/>
                  </a:cubicBezTo>
                  <a:cubicBezTo>
                    <a:pt x="24587" y="613"/>
                    <a:pt x="23184" y="2066"/>
                    <a:pt x="22306" y="3595"/>
                  </a:cubicBezTo>
                  <a:cubicBezTo>
                    <a:pt x="21805" y="4472"/>
                    <a:pt x="21454" y="5425"/>
                    <a:pt x="20978" y="6302"/>
                  </a:cubicBezTo>
                  <a:cubicBezTo>
                    <a:pt x="19449" y="9109"/>
                    <a:pt x="16542" y="10963"/>
                    <a:pt x="13509" y="11966"/>
                  </a:cubicBezTo>
                  <a:cubicBezTo>
                    <a:pt x="11730" y="12568"/>
                    <a:pt x="9900" y="12893"/>
                    <a:pt x="8071" y="13169"/>
                  </a:cubicBezTo>
                  <a:cubicBezTo>
                    <a:pt x="7444" y="13244"/>
                    <a:pt x="1" y="13244"/>
                    <a:pt x="2331" y="15400"/>
                  </a:cubicBezTo>
                  <a:cubicBezTo>
                    <a:pt x="2316" y="15399"/>
                    <a:pt x="2300" y="15398"/>
                    <a:pt x="2284" y="15398"/>
                  </a:cubicBezTo>
                  <a:cubicBezTo>
                    <a:pt x="1799" y="15398"/>
                    <a:pt x="1328" y="15766"/>
                    <a:pt x="1304" y="16227"/>
                  </a:cubicBezTo>
                  <a:cubicBezTo>
                    <a:pt x="1257" y="16669"/>
                    <a:pt x="1665" y="17112"/>
                    <a:pt x="2105" y="17112"/>
                  </a:cubicBezTo>
                  <a:cubicBezTo>
                    <a:pt x="2139" y="17112"/>
                    <a:pt x="2172" y="17109"/>
                    <a:pt x="2206" y="17104"/>
                  </a:cubicBezTo>
                  <a:lnTo>
                    <a:pt x="2206" y="17104"/>
                  </a:lnTo>
                  <a:cubicBezTo>
                    <a:pt x="1830" y="17580"/>
                    <a:pt x="2056" y="18357"/>
                    <a:pt x="2532" y="18733"/>
                  </a:cubicBezTo>
                  <a:cubicBezTo>
                    <a:pt x="3234" y="19259"/>
                    <a:pt x="4512" y="19535"/>
                    <a:pt x="5364" y="19836"/>
                  </a:cubicBezTo>
                  <a:cubicBezTo>
                    <a:pt x="8397" y="20938"/>
                    <a:pt x="11630" y="21164"/>
                    <a:pt x="14838" y="21214"/>
                  </a:cubicBezTo>
                  <a:cubicBezTo>
                    <a:pt x="14998" y="21217"/>
                    <a:pt x="15158" y="21218"/>
                    <a:pt x="15319" y="21218"/>
                  </a:cubicBezTo>
                  <a:cubicBezTo>
                    <a:pt x="18258" y="21218"/>
                    <a:pt x="21332" y="20777"/>
                    <a:pt x="24136" y="19660"/>
                  </a:cubicBezTo>
                  <a:cubicBezTo>
                    <a:pt x="27219" y="18407"/>
                    <a:pt x="29249" y="16252"/>
                    <a:pt x="30702" y="13244"/>
                  </a:cubicBezTo>
                  <a:cubicBezTo>
                    <a:pt x="32281" y="9986"/>
                    <a:pt x="32457" y="5976"/>
                    <a:pt x="30828" y="2743"/>
                  </a:cubicBezTo>
                  <a:cubicBezTo>
                    <a:pt x="30070" y="1186"/>
                    <a:pt x="28942" y="0"/>
                    <a:pt x="27325" y="0"/>
                  </a:cubicBezTo>
                  <a:close/>
                </a:path>
              </a:pathLst>
            </a:custGeom>
            <a:solidFill>
              <a:srgbClr val="AA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42" name="Google Shape;442;p38"/>
          <p:cNvSpPr/>
          <p:nvPr/>
        </p:nvSpPr>
        <p:spPr>
          <a:xfrm>
            <a:off x="621300" y="172565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 name="Google Shape;443;p38"/>
          <p:cNvSpPr/>
          <p:nvPr/>
        </p:nvSpPr>
        <p:spPr>
          <a:xfrm>
            <a:off x="1339800" y="4629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4" name="Google Shape;444;p38"/>
          <p:cNvSpPr/>
          <p:nvPr/>
        </p:nvSpPr>
        <p:spPr>
          <a:xfrm>
            <a:off x="7206675" y="-354675"/>
            <a:ext cx="688500" cy="6885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 name="Google Shape;445;p38"/>
          <p:cNvSpPr/>
          <p:nvPr/>
        </p:nvSpPr>
        <p:spPr>
          <a:xfrm>
            <a:off x="6399650" y="196375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 name="Rounded Rectangle 1"/>
          <p:cNvSpPr/>
          <p:nvPr/>
        </p:nvSpPr>
        <p:spPr>
          <a:xfrm>
            <a:off x="3459356" y="1646298"/>
            <a:ext cx="5623035" cy="3093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Google Shape;414;p38"/>
          <p:cNvSpPr txBox="1">
            <a:spLocks noGrp="1"/>
          </p:cNvSpPr>
          <p:nvPr>
            <p:ph type="body" idx="1"/>
          </p:nvPr>
        </p:nvSpPr>
        <p:spPr>
          <a:xfrm>
            <a:off x="3443592" y="1736910"/>
            <a:ext cx="5521732" cy="2898151"/>
          </a:xfrm>
          <a:prstGeom prst="rect">
            <a:avLst/>
          </a:prstGeom>
        </p:spPr>
        <p:txBody>
          <a:bodyPr spcFirstLastPara="1" wrap="square" lIns="91425" tIns="91425" rIns="91425" bIns="91425" anchor="ctr" anchorCtr="0">
            <a:noAutofit/>
          </a:bodyPr>
          <a:lstStyle/>
          <a:p>
            <a:pPr marL="342900" indent="-342900">
              <a:lnSpc>
                <a:spcPct val="150000"/>
              </a:lnSpc>
            </a:pPr>
            <a:r>
              <a:rPr lang="vi-VN" sz="2200" dirty="0" smtClean="0">
                <a:solidFill>
                  <a:schemeClr val="bg1">
                    <a:lumMod val="10000"/>
                  </a:schemeClr>
                </a:solidFill>
                <a:latin typeface="Cambria" panose="02040503050406030204" pitchFamily="18" charset="0"/>
                <a:ea typeface="Cambria" panose="02040503050406030204" pitchFamily="18" charset="0"/>
              </a:rPr>
              <a:t>Em hãy quan sát sơ đồ tóm tắt nội dung văn bản </a:t>
            </a:r>
            <a:r>
              <a:rPr lang="vi-VN" sz="2200" b="1" i="1" dirty="0" smtClean="0">
                <a:solidFill>
                  <a:schemeClr val="bg1">
                    <a:lumMod val="10000"/>
                  </a:schemeClr>
                </a:solidFill>
                <a:latin typeface="Cambria" panose="02040503050406030204" pitchFamily="18" charset="0"/>
                <a:ea typeface="Cambria" panose="02040503050406030204" pitchFamily="18" charset="0"/>
              </a:rPr>
              <a:t>Trái Đất – cái nôi của sự sống </a:t>
            </a:r>
            <a:r>
              <a:rPr lang="vi-VN" sz="2200" dirty="0" smtClean="0">
                <a:solidFill>
                  <a:schemeClr val="bg1">
                    <a:lumMod val="10000"/>
                  </a:schemeClr>
                </a:solidFill>
                <a:latin typeface="Cambria" panose="02040503050406030204" pitchFamily="18" charset="0"/>
                <a:ea typeface="Cambria" panose="02040503050406030204" pitchFamily="18" charset="0"/>
              </a:rPr>
              <a:t>sau đây và đưa ra nhận xét của mình.</a:t>
            </a:r>
          </a:p>
          <a:p>
            <a:pPr marL="342900" indent="-342900">
              <a:lnSpc>
                <a:spcPct val="150000"/>
              </a:lnSpc>
            </a:pPr>
            <a:r>
              <a:rPr lang="vi-VN" sz="2200" dirty="0" smtClean="0">
                <a:solidFill>
                  <a:schemeClr val="bg1">
                    <a:lumMod val="10000"/>
                  </a:schemeClr>
                </a:solidFill>
                <a:latin typeface="Cambria" panose="02040503050406030204" pitchFamily="18" charset="0"/>
                <a:ea typeface="Cambria" panose="02040503050406030204" pitchFamily="18" charset="0"/>
              </a:rPr>
              <a:t>Theo em, sơ đồ tóm tắt này đã đạt được những yêu cầu về tính trực quan, tính khóa học, tính logic và thẩm mĩ chưa?</a:t>
            </a:r>
            <a:endParaRPr sz="2200" dirty="0">
              <a:solidFill>
                <a:schemeClr val="bg1">
                  <a:lumMod val="10000"/>
                </a:schemeClr>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1000"/>
                                        <p:tgtEl>
                                          <p:spTgt spid="416"/>
                                        </p:tgtEl>
                                      </p:cBhvr>
                                    </p:animEffect>
                                    <p:anim calcmode="lin" valueType="num">
                                      <p:cBhvr>
                                        <p:cTn id="8" dur="1000" fill="hold"/>
                                        <p:tgtEl>
                                          <p:spTgt spid="416"/>
                                        </p:tgtEl>
                                        <p:attrNameLst>
                                          <p:attrName>ppt_x</p:attrName>
                                        </p:attrNameLst>
                                      </p:cBhvr>
                                      <p:tavLst>
                                        <p:tav tm="0">
                                          <p:val>
                                            <p:strVal val="#ppt_x"/>
                                          </p:val>
                                        </p:tav>
                                        <p:tav tm="100000">
                                          <p:val>
                                            <p:strVal val="#ppt_x"/>
                                          </p:val>
                                        </p:tav>
                                      </p:tavLst>
                                    </p:anim>
                                    <p:anim calcmode="lin" valueType="num">
                                      <p:cBhvr>
                                        <p:cTn id="9" dur="1000" fill="hold"/>
                                        <p:tgtEl>
                                          <p:spTgt spid="4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1000"/>
                                        <p:tgtEl>
                                          <p:spTgt spid="413"/>
                                        </p:tgtEl>
                                      </p:cBhvr>
                                    </p:animEffect>
                                    <p:anim calcmode="lin" valueType="num">
                                      <p:cBhvr>
                                        <p:cTn id="13" dur="1000" fill="hold"/>
                                        <p:tgtEl>
                                          <p:spTgt spid="413"/>
                                        </p:tgtEl>
                                        <p:attrNameLst>
                                          <p:attrName>ppt_x</p:attrName>
                                        </p:attrNameLst>
                                      </p:cBhvr>
                                      <p:tavLst>
                                        <p:tav tm="0">
                                          <p:val>
                                            <p:strVal val="#ppt_x"/>
                                          </p:val>
                                        </p:tav>
                                        <p:tav tm="100000">
                                          <p:val>
                                            <p:strVal val="#ppt_x"/>
                                          </p:val>
                                        </p:tav>
                                      </p:tavLst>
                                    </p:anim>
                                    <p:anim calcmode="lin" valueType="num">
                                      <p:cBhvr>
                                        <p:cTn id="14" dur="1000" fill="hold"/>
                                        <p:tgtEl>
                                          <p:spTgt spid="4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fade">
                                      <p:cBhvr>
                                        <p:cTn id="19" dur="1000"/>
                                        <p:tgtEl>
                                          <p:spTgt spid="40">
                                            <p:txEl>
                                              <p:pRg st="0" end="0"/>
                                            </p:txEl>
                                          </p:spTgt>
                                        </p:tgtEl>
                                      </p:cBhvr>
                                    </p:animEffect>
                                    <p:anim calcmode="lin" valueType="num">
                                      <p:cBhvr>
                                        <p:cTn id="20"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0">
                                            <p:txEl>
                                              <p:pRg st="1" end="1"/>
                                            </p:txEl>
                                          </p:spTgt>
                                        </p:tgtEl>
                                        <p:attrNameLst>
                                          <p:attrName>style.visibility</p:attrName>
                                        </p:attrNameLst>
                                      </p:cBhvr>
                                      <p:to>
                                        <p:strVal val="visible"/>
                                      </p:to>
                                    </p:set>
                                    <p:animEffect transition="in" filter="fade">
                                      <p:cBhvr>
                                        <p:cTn id="26" dur="1000"/>
                                        <p:tgtEl>
                                          <p:spTgt spid="40">
                                            <p:txEl>
                                              <p:pRg st="1" end="1"/>
                                            </p:txEl>
                                          </p:spTgt>
                                        </p:tgtEl>
                                      </p:cBhvr>
                                    </p:animEffect>
                                    <p:anim calcmode="lin" valueType="num">
                                      <p:cBhvr>
                                        <p:cTn id="27"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0">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p:bldP spid="2" grpId="0" animBg="1"/>
      <p:bldP spid="4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ther Earth Stickers Sticker by Beauty by Earth - Funn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36743" y="-81194"/>
            <a:ext cx="2490952" cy="2490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man Pyramid Clipart Stock Illustrations – 89 Human Pyramid Clipart Stock  Illustrations, Vectors &amp;amp; Clipart - Dreamstim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1103" y1="86111" x2="92732" y2="94556"/>
                        <a14:foregroundMark x1="70677" y1="85556" x2="72932" y2="95111"/>
                        <a14:foregroundMark x1="37970" y1="84111" x2="41353" y2="98111"/>
                        <a14:foregroundMark x1="57769" y1="85111" x2="57769" y2="94556"/>
                        <a14:foregroundMark x1="26692" y1="83111" x2="30702" y2="99111"/>
                        <a14:foregroundMark x1="8020" y1="83111" x2="10276" y2="97111"/>
                        <a14:foregroundMark x1="21053" y1="91111" x2="21053" y2="95111"/>
                        <a14:foregroundMark x1="94486" y1="98111" x2="40226" y2="95111"/>
                      </a14:backgroundRemoval>
                    </a14:imgEffect>
                  </a14:imgLayer>
                </a14:imgProps>
              </a:ext>
              <a:ext uri="{28A0092B-C50C-407E-A947-70E740481C1C}">
                <a14:useLocalDpi xmlns:a14="http://schemas.microsoft.com/office/drawing/2010/main" val="0"/>
              </a:ext>
            </a:extLst>
          </a:blip>
          <a:srcRect/>
          <a:stretch>
            <a:fillRect/>
          </a:stretch>
        </p:blipFill>
        <p:spPr bwMode="auto">
          <a:xfrm>
            <a:off x="7217689" y="1660233"/>
            <a:ext cx="1442835" cy="16272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ater Drop clipart - Drop, Water, Line, transparent clip ar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8444" y1="60889" x2="8000" y2="72889"/>
                        <a14:foregroundMark x1="52889" y1="24889" x2="56889" y2="44889"/>
                        <a14:foregroundMark x1="42222" y1="26222" x2="47111" y2="45333"/>
                        <a14:foregroundMark x1="92889" y1="35556" x2="75111" y2="40444"/>
                        <a14:foregroundMark x1="87556" y1="29333" x2="80889" y2="37333"/>
                        <a14:foregroundMark x1="13778" y1="56889" x2="7111" y2="63111"/>
                      </a14:backgroundRemoval>
                    </a14:imgEffect>
                  </a14:imgLayer>
                </a14:imgProps>
              </a:ext>
              <a:ext uri="{28A0092B-C50C-407E-A947-70E740481C1C}">
                <a14:useLocalDpi xmlns:a14="http://schemas.microsoft.com/office/drawing/2010/main" val="0"/>
              </a:ext>
            </a:extLst>
          </a:blip>
          <a:srcRect/>
          <a:stretch>
            <a:fillRect/>
          </a:stretch>
        </p:blipFill>
        <p:spPr bwMode="auto">
          <a:xfrm>
            <a:off x="1535765" y="3354785"/>
            <a:ext cx="1193322" cy="119332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ownload Free png Zoo Vector, Hand, Zoo, Giraffe PNG and Vector for Free  Download - DLPNG.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88500" l="0" r="100000">
                        <a14:foregroundMark x1="46308" y1="35500" x2="43846" y2="39500"/>
                        <a14:foregroundMark x1="41077" y1="52500" x2="41077" y2="56250"/>
                      </a14:backgroundRemoval>
                    </a14:imgEffect>
                  </a14:imgLayer>
                </a14:imgProps>
              </a:ext>
              <a:ext uri="{28A0092B-C50C-407E-A947-70E740481C1C}">
                <a14:useLocalDpi xmlns:a14="http://schemas.microsoft.com/office/drawing/2010/main" val="0"/>
              </a:ext>
            </a:extLst>
          </a:blip>
          <a:srcRect/>
          <a:stretch>
            <a:fillRect/>
          </a:stretch>
        </p:blipFill>
        <p:spPr bwMode="auto">
          <a:xfrm>
            <a:off x="3336743" y="2733465"/>
            <a:ext cx="3783724" cy="232844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ớp học Chiêm tinh – Kì 1] Các hành tinh trong Chiêm tinh học"/>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8000" l="0" r="100000">
                        <a14:foregroundMark x1="34545" y1="41200" x2="34697" y2="44400"/>
                        <a14:foregroundMark x1="35455" y1="41200" x2="36667" y2="45600"/>
                        <a14:foregroundMark x1="33636" y1="43600" x2="31667" y2="48800"/>
                      </a14:backgroundRemoval>
                    </a14:imgEffect>
                  </a14:imgLayer>
                </a14:imgProps>
              </a:ext>
              <a:ext uri="{28A0092B-C50C-407E-A947-70E740481C1C}">
                <a14:useLocalDpi xmlns:a14="http://schemas.microsoft.com/office/drawing/2010/main" val="0"/>
              </a:ext>
            </a:extLst>
          </a:blip>
          <a:srcRect/>
          <a:stretch>
            <a:fillRect/>
          </a:stretch>
        </p:blipFill>
        <p:spPr bwMode="auto">
          <a:xfrm>
            <a:off x="-288170" y="1164282"/>
            <a:ext cx="3065481" cy="175430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urved Connector 11"/>
          <p:cNvCxnSpPr/>
          <p:nvPr/>
        </p:nvCxnSpPr>
        <p:spPr>
          <a:xfrm rot="10800000" flipV="1">
            <a:off x="662153" y="903888"/>
            <a:ext cx="3026981" cy="891761"/>
          </a:xfrm>
          <a:prstGeom prst="curvedConnector3">
            <a:avLst>
              <a:gd name="adj1" fmla="val 118056"/>
            </a:avLst>
          </a:prstGeom>
          <a:ln w="19050">
            <a:solidFill>
              <a:schemeClr val="accent3">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5400000">
            <a:off x="1804537" y="1676859"/>
            <a:ext cx="2710118" cy="1059075"/>
          </a:xfrm>
          <a:prstGeom prst="curvedConnector3">
            <a:avLst>
              <a:gd name="adj1" fmla="val -26013"/>
            </a:avLst>
          </a:prstGeom>
          <a:ln w="19050">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a:off x="5505963" y="851337"/>
            <a:ext cx="2660575" cy="651642"/>
          </a:xfrm>
          <a:prstGeom prst="curvedConnector3">
            <a:avLst>
              <a:gd name="adj1" fmla="val 121107"/>
            </a:avLst>
          </a:prstGeom>
          <a:ln w="19050">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flipH="1">
            <a:off x="4317053" y="2068804"/>
            <a:ext cx="2853394" cy="446415"/>
          </a:xfrm>
          <a:prstGeom prst="curvedConnector3">
            <a:avLst>
              <a:gd name="adj1" fmla="val -24774"/>
            </a:avLst>
          </a:prstGeom>
          <a:ln w="19050">
            <a:solidFill>
              <a:schemeClr val="accent3">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a:off x="1944414" y="4548107"/>
            <a:ext cx="1392329" cy="28718"/>
          </a:xfrm>
          <a:prstGeom prst="curvedConnector3">
            <a:avLst>
              <a:gd name="adj1" fmla="val 46980"/>
            </a:avLst>
          </a:prstGeom>
          <a:ln w="19050">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61" name="Curved Connector 2060"/>
          <p:cNvCxnSpPr/>
          <p:nvPr/>
        </p:nvCxnSpPr>
        <p:spPr>
          <a:xfrm flipV="1">
            <a:off x="6836250" y="3344256"/>
            <a:ext cx="1246205" cy="946051"/>
          </a:xfrm>
          <a:prstGeom prst="curvedConnector3">
            <a:avLst>
              <a:gd name="adj1" fmla="val 155424"/>
            </a:avLst>
          </a:prstGeom>
          <a:ln w="19050">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69" name="TextBox 2068"/>
          <p:cNvSpPr txBox="1"/>
          <p:nvPr/>
        </p:nvSpPr>
        <p:spPr>
          <a:xfrm>
            <a:off x="30360" y="2404972"/>
            <a:ext cx="2281169" cy="584775"/>
          </a:xfrm>
          <a:prstGeom prst="rect">
            <a:avLst/>
          </a:prstGeom>
          <a:noFill/>
        </p:spPr>
        <p:txBody>
          <a:bodyPr wrap="square" rtlCol="0">
            <a:spAutoFit/>
          </a:bodyPr>
          <a:lstStyle/>
          <a:p>
            <a:pPr algn="ctr"/>
            <a:r>
              <a:rPr lang="vi-VN" sz="1600" b="1" dirty="0" smtClean="0">
                <a:latin typeface="Cambria" panose="02040503050406030204" pitchFamily="18" charset="0"/>
                <a:ea typeface="Cambria" panose="02040503050406030204" pitchFamily="18" charset="0"/>
              </a:rPr>
              <a:t>Một hành tinh của hệ Mặt trời</a:t>
            </a:r>
            <a:endParaRPr lang="vi-VN" sz="1600" b="1" dirty="0">
              <a:latin typeface="Cambria" panose="02040503050406030204" pitchFamily="18" charset="0"/>
              <a:ea typeface="Cambria" panose="02040503050406030204" pitchFamily="18" charset="0"/>
            </a:endParaRPr>
          </a:p>
        </p:txBody>
      </p:sp>
      <p:sp>
        <p:nvSpPr>
          <p:cNvPr id="86" name="TextBox 85"/>
          <p:cNvSpPr txBox="1"/>
          <p:nvPr/>
        </p:nvSpPr>
        <p:spPr>
          <a:xfrm>
            <a:off x="508188" y="3782169"/>
            <a:ext cx="1325512" cy="338554"/>
          </a:xfrm>
          <a:prstGeom prst="rect">
            <a:avLst/>
          </a:prstGeom>
          <a:noFill/>
        </p:spPr>
        <p:txBody>
          <a:bodyPr wrap="square" rtlCol="0">
            <a:spAutoFit/>
          </a:bodyPr>
          <a:lstStyle/>
          <a:p>
            <a:pPr algn="ctr"/>
            <a:r>
              <a:rPr lang="vi-VN" sz="1600" b="1" dirty="0" smtClean="0">
                <a:latin typeface="Cambria" panose="02040503050406030204" pitchFamily="18" charset="0"/>
                <a:ea typeface="Cambria" panose="02040503050406030204" pitchFamily="18" charset="0"/>
              </a:rPr>
              <a:t>Có nước</a:t>
            </a:r>
            <a:endParaRPr lang="vi-VN" sz="1600" b="1" dirty="0">
              <a:latin typeface="Cambria" panose="02040503050406030204" pitchFamily="18" charset="0"/>
              <a:ea typeface="Cambria" panose="02040503050406030204" pitchFamily="18" charset="0"/>
            </a:endParaRPr>
          </a:p>
        </p:txBody>
      </p:sp>
      <p:sp>
        <p:nvSpPr>
          <p:cNvPr id="87" name="TextBox 86"/>
          <p:cNvSpPr txBox="1"/>
          <p:nvPr/>
        </p:nvSpPr>
        <p:spPr>
          <a:xfrm>
            <a:off x="4152680" y="4576825"/>
            <a:ext cx="2151850" cy="338554"/>
          </a:xfrm>
          <a:prstGeom prst="rect">
            <a:avLst/>
          </a:prstGeom>
          <a:noFill/>
        </p:spPr>
        <p:txBody>
          <a:bodyPr wrap="square" rtlCol="0">
            <a:spAutoFit/>
          </a:bodyPr>
          <a:lstStyle/>
          <a:p>
            <a:pPr algn="ctr"/>
            <a:r>
              <a:rPr lang="vi-VN" sz="1600" b="1" dirty="0" smtClean="0">
                <a:latin typeface="Cambria" panose="02040503050406030204" pitchFamily="18" charset="0"/>
                <a:ea typeface="Cambria" panose="02040503050406030204" pitchFamily="18" charset="0"/>
              </a:rPr>
              <a:t>Sự sống đa dạng</a:t>
            </a:r>
            <a:endParaRPr lang="vi-VN" sz="1600" b="1" dirty="0">
              <a:latin typeface="Cambria" panose="02040503050406030204" pitchFamily="18" charset="0"/>
              <a:ea typeface="Cambria" panose="02040503050406030204" pitchFamily="18" charset="0"/>
            </a:endParaRPr>
          </a:p>
        </p:txBody>
      </p:sp>
      <p:sp>
        <p:nvSpPr>
          <p:cNvPr id="88" name="TextBox 87"/>
          <p:cNvSpPr txBox="1"/>
          <p:nvPr/>
        </p:nvSpPr>
        <p:spPr>
          <a:xfrm>
            <a:off x="6027974" y="1749046"/>
            <a:ext cx="1817087" cy="584775"/>
          </a:xfrm>
          <a:prstGeom prst="rect">
            <a:avLst/>
          </a:prstGeom>
          <a:noFill/>
        </p:spPr>
        <p:txBody>
          <a:bodyPr wrap="square" rtlCol="0">
            <a:spAutoFit/>
          </a:bodyPr>
          <a:lstStyle/>
          <a:p>
            <a:pPr algn="ctr"/>
            <a:r>
              <a:rPr lang="vi-VN" sz="1600" b="1" dirty="0" smtClean="0">
                <a:latin typeface="Cambria" panose="02040503050406030204" pitchFamily="18" charset="0"/>
                <a:ea typeface="Cambria" panose="02040503050406030204" pitchFamily="18" charset="0"/>
              </a:rPr>
              <a:t>Con người, đỉnh cao sự sống</a:t>
            </a:r>
            <a:endParaRPr lang="vi-VN" sz="1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47291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64"/>
                                        </p:tgtEl>
                                        <p:attrNameLst>
                                          <p:attrName>style.visibility</p:attrName>
                                        </p:attrNameLst>
                                      </p:cBhvr>
                                      <p:to>
                                        <p:strVal val="visible"/>
                                      </p:to>
                                    </p:set>
                                    <p:animEffect transition="in" filter="barn(inVertical)">
                                      <p:cBhvr>
                                        <p:cTn id="17" dur="500"/>
                                        <p:tgtEl>
                                          <p:spTgt spid="206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69"/>
                                        </p:tgtEl>
                                        <p:attrNameLst>
                                          <p:attrName>style.visibility</p:attrName>
                                        </p:attrNameLst>
                                      </p:cBhvr>
                                      <p:to>
                                        <p:strVal val="visible"/>
                                      </p:to>
                                    </p:set>
                                    <p:animEffect transition="in" filter="barn(inVertical)">
                                      <p:cBhvr>
                                        <p:cTn id="20" dur="500"/>
                                        <p:tgtEl>
                                          <p:spTgt spid="206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barn(inVertical)">
                                      <p:cBhvr>
                                        <p:cTn id="30" dur="500"/>
                                        <p:tgtEl>
                                          <p:spTgt spid="86"/>
                                        </p:tgtEl>
                                      </p:cBhvr>
                                    </p:animEffect>
                                  </p:childTnLst>
                                </p:cTn>
                              </p:par>
                              <p:par>
                                <p:cTn id="31" presetID="16" presetClass="entr" presetSubtype="21"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barn(inVertical)">
                                      <p:cBhvr>
                                        <p:cTn id="33" dur="500"/>
                                        <p:tgtEl>
                                          <p:spTgt spid="205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barn(inVertical)">
                                      <p:cBhvr>
                                        <p:cTn id="43" dur="500"/>
                                        <p:tgtEl>
                                          <p:spTgt spid="205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barn(inVertical)">
                                      <p:cBhvr>
                                        <p:cTn id="46" dur="500"/>
                                        <p:tgtEl>
                                          <p:spTgt spid="8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barn(inVertical)">
                                      <p:cBhvr>
                                        <p:cTn id="56" dur="500"/>
                                        <p:tgtEl>
                                          <p:spTgt spid="88"/>
                                        </p:tgtEl>
                                      </p:cBhvr>
                                    </p:animEffect>
                                  </p:childTnLst>
                                </p:cTn>
                              </p:par>
                              <p:par>
                                <p:cTn id="57" presetID="16" presetClass="entr" presetSubtype="21" fill="hold" nodeType="withEffect">
                                  <p:stCondLst>
                                    <p:cond delay="0"/>
                                  </p:stCondLst>
                                  <p:childTnLst>
                                    <p:set>
                                      <p:cBhvr>
                                        <p:cTn id="58" dur="1" fill="hold">
                                          <p:stCondLst>
                                            <p:cond delay="0"/>
                                          </p:stCondLst>
                                        </p:cTn>
                                        <p:tgtEl>
                                          <p:spTgt spid="2052"/>
                                        </p:tgtEl>
                                        <p:attrNameLst>
                                          <p:attrName>style.visibility</p:attrName>
                                        </p:attrNameLst>
                                      </p:cBhvr>
                                      <p:to>
                                        <p:strVal val="visible"/>
                                      </p:to>
                                    </p:set>
                                    <p:animEffect transition="in" filter="barn(inVertical)">
                                      <p:cBhvr>
                                        <p:cTn id="59" dur="500"/>
                                        <p:tgtEl>
                                          <p:spTgt spid="20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par>
                                <p:cTn id="65" presetID="22" presetClass="entr" presetSubtype="8" fill="hold" nodeType="withEffect">
                                  <p:stCondLst>
                                    <p:cond delay="0"/>
                                  </p:stCondLst>
                                  <p:childTnLst>
                                    <p:set>
                                      <p:cBhvr>
                                        <p:cTn id="66" dur="1" fill="hold">
                                          <p:stCondLst>
                                            <p:cond delay="0"/>
                                          </p:stCondLst>
                                        </p:cTn>
                                        <p:tgtEl>
                                          <p:spTgt spid="2061"/>
                                        </p:tgtEl>
                                        <p:attrNameLst>
                                          <p:attrName>style.visibility</p:attrName>
                                        </p:attrNameLst>
                                      </p:cBhvr>
                                      <p:to>
                                        <p:strVal val="visible"/>
                                      </p:to>
                                    </p:set>
                                    <p:animEffect transition="in" filter="wipe(left)">
                                      <p:cBhvr>
                                        <p:cTn id="67"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51"/>
          <p:cNvSpPr txBox="1">
            <a:spLocks noGrp="1"/>
          </p:cNvSpPr>
          <p:nvPr>
            <p:ph type="title"/>
          </p:nvPr>
        </p:nvSpPr>
        <p:spPr>
          <a:xfrm>
            <a:off x="705841" y="1705049"/>
            <a:ext cx="4679700" cy="261503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THỰC HÀNH TÓM TẮT VĂN BẢN BẰNG SƠ ĐỒ</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3" name="Google Shape;983;p51"/>
          <p:cNvSpPr txBox="1">
            <a:spLocks noGrp="1"/>
          </p:cNvSpPr>
          <p:nvPr>
            <p:ph type="title" idx="2"/>
          </p:nvPr>
        </p:nvSpPr>
        <p:spPr>
          <a:xfrm>
            <a:off x="705841" y="874649"/>
            <a:ext cx="4679700" cy="67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4" name="Google Shape;984;p51"/>
          <p:cNvSpPr/>
          <p:nvPr/>
        </p:nvSpPr>
        <p:spPr>
          <a:xfrm>
            <a:off x="5170725" y="3775500"/>
            <a:ext cx="2894700" cy="5358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985" name="Google Shape;985;p51"/>
          <p:cNvGrpSpPr/>
          <p:nvPr/>
        </p:nvGrpSpPr>
        <p:grpSpPr>
          <a:xfrm>
            <a:off x="5947005" y="1213649"/>
            <a:ext cx="1539649" cy="2769350"/>
            <a:chOff x="4914325" y="745525"/>
            <a:chExt cx="1144125" cy="2057925"/>
          </a:xfrm>
        </p:grpSpPr>
        <p:sp>
          <p:nvSpPr>
            <p:cNvPr id="986" name="Google Shape;986;p51"/>
            <p:cNvSpPr/>
            <p:nvPr/>
          </p:nvSpPr>
          <p:spPr>
            <a:xfrm>
              <a:off x="5181850" y="1321450"/>
              <a:ext cx="508175" cy="751425"/>
            </a:xfrm>
            <a:custGeom>
              <a:avLst/>
              <a:gdLst/>
              <a:ahLst/>
              <a:cxnLst/>
              <a:rect l="l" t="t" r="r" b="b"/>
              <a:pathLst>
                <a:path w="20327" h="30057" extrusionOk="0">
                  <a:moveTo>
                    <a:pt x="13134" y="1"/>
                  </a:moveTo>
                  <a:lnTo>
                    <a:pt x="8848" y="652"/>
                  </a:lnTo>
                  <a:cubicBezTo>
                    <a:pt x="8383" y="511"/>
                    <a:pt x="7912" y="446"/>
                    <a:pt x="7444" y="446"/>
                  </a:cubicBezTo>
                  <a:cubicBezTo>
                    <a:pt x="4910" y="446"/>
                    <a:pt x="2450" y="2368"/>
                    <a:pt x="1329" y="4737"/>
                  </a:cubicBezTo>
                  <a:cubicBezTo>
                    <a:pt x="1" y="7544"/>
                    <a:pt x="101" y="10803"/>
                    <a:pt x="277" y="13885"/>
                  </a:cubicBezTo>
                  <a:cubicBezTo>
                    <a:pt x="477" y="17319"/>
                    <a:pt x="753" y="20828"/>
                    <a:pt x="2181" y="23936"/>
                  </a:cubicBezTo>
                  <a:cubicBezTo>
                    <a:pt x="3610" y="27043"/>
                    <a:pt x="6442" y="29725"/>
                    <a:pt x="9851" y="30026"/>
                  </a:cubicBezTo>
                  <a:cubicBezTo>
                    <a:pt x="10072" y="30047"/>
                    <a:pt x="10292" y="30057"/>
                    <a:pt x="10511" y="30057"/>
                  </a:cubicBezTo>
                  <a:cubicBezTo>
                    <a:pt x="13997" y="30057"/>
                    <a:pt x="17214" y="27493"/>
                    <a:pt x="18723" y="24286"/>
                  </a:cubicBezTo>
                  <a:cubicBezTo>
                    <a:pt x="20327" y="20878"/>
                    <a:pt x="20302" y="16943"/>
                    <a:pt x="19700" y="13234"/>
                  </a:cubicBezTo>
                  <a:cubicBezTo>
                    <a:pt x="18898" y="8271"/>
                    <a:pt x="16968" y="3259"/>
                    <a:pt x="13134" y="1"/>
                  </a:cubicBezTo>
                  <a:close/>
                </a:path>
              </a:pathLst>
            </a:custGeom>
            <a:solidFill>
              <a:srgbClr val="CC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7" name="Google Shape;987;p51"/>
            <p:cNvSpPr/>
            <p:nvPr/>
          </p:nvSpPr>
          <p:spPr>
            <a:xfrm>
              <a:off x="5555300" y="765600"/>
              <a:ext cx="246275" cy="221300"/>
            </a:xfrm>
            <a:custGeom>
              <a:avLst/>
              <a:gdLst/>
              <a:ahLst/>
              <a:cxnLst/>
              <a:rect l="l" t="t" r="r" b="b"/>
              <a:pathLst>
                <a:path w="9851" h="8852" extrusionOk="0">
                  <a:moveTo>
                    <a:pt x="4689" y="0"/>
                  </a:moveTo>
                  <a:cubicBezTo>
                    <a:pt x="4197" y="0"/>
                    <a:pt x="3704" y="84"/>
                    <a:pt x="3234" y="254"/>
                  </a:cubicBezTo>
                  <a:cubicBezTo>
                    <a:pt x="777" y="1157"/>
                    <a:pt x="0" y="4841"/>
                    <a:pt x="777" y="7097"/>
                  </a:cubicBezTo>
                  <a:lnTo>
                    <a:pt x="1730" y="8851"/>
                  </a:lnTo>
                  <a:cubicBezTo>
                    <a:pt x="2582" y="8751"/>
                    <a:pt x="3409" y="8525"/>
                    <a:pt x="4261" y="8375"/>
                  </a:cubicBezTo>
                  <a:cubicBezTo>
                    <a:pt x="4913" y="8250"/>
                    <a:pt x="5589" y="8124"/>
                    <a:pt x="6216" y="7874"/>
                  </a:cubicBezTo>
                  <a:cubicBezTo>
                    <a:pt x="9048" y="6696"/>
                    <a:pt x="9850" y="2836"/>
                    <a:pt x="7344" y="906"/>
                  </a:cubicBezTo>
                  <a:cubicBezTo>
                    <a:pt x="6584" y="312"/>
                    <a:pt x="5640" y="0"/>
                    <a:pt x="4689"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8" name="Google Shape;988;p51"/>
            <p:cNvSpPr/>
            <p:nvPr/>
          </p:nvSpPr>
          <p:spPr>
            <a:xfrm>
              <a:off x="5603550" y="846600"/>
              <a:ext cx="119075" cy="107075"/>
            </a:xfrm>
            <a:custGeom>
              <a:avLst/>
              <a:gdLst/>
              <a:ahLst/>
              <a:cxnLst/>
              <a:rect l="l" t="t" r="r" b="b"/>
              <a:pathLst>
                <a:path w="4763" h="4283" extrusionOk="0">
                  <a:moveTo>
                    <a:pt x="2350" y="1"/>
                  </a:moveTo>
                  <a:cubicBezTo>
                    <a:pt x="1992" y="1"/>
                    <a:pt x="1630" y="117"/>
                    <a:pt x="1329" y="323"/>
                  </a:cubicBezTo>
                  <a:cubicBezTo>
                    <a:pt x="852" y="649"/>
                    <a:pt x="527" y="1150"/>
                    <a:pt x="326" y="1701"/>
                  </a:cubicBezTo>
                  <a:cubicBezTo>
                    <a:pt x="100" y="2253"/>
                    <a:pt x="0" y="2854"/>
                    <a:pt x="25" y="3456"/>
                  </a:cubicBezTo>
                  <a:lnTo>
                    <a:pt x="677" y="4283"/>
                  </a:lnTo>
                  <a:cubicBezTo>
                    <a:pt x="1379" y="4107"/>
                    <a:pt x="2080" y="3882"/>
                    <a:pt x="2732" y="3506"/>
                  </a:cubicBezTo>
                  <a:cubicBezTo>
                    <a:pt x="3985" y="2804"/>
                    <a:pt x="4762" y="1701"/>
                    <a:pt x="3509" y="523"/>
                  </a:cubicBezTo>
                  <a:cubicBezTo>
                    <a:pt x="3359" y="373"/>
                    <a:pt x="3158" y="223"/>
                    <a:pt x="2958" y="122"/>
                  </a:cubicBezTo>
                  <a:cubicBezTo>
                    <a:pt x="2765" y="40"/>
                    <a:pt x="2558" y="1"/>
                    <a:pt x="2350" y="1"/>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9" name="Google Shape;989;p51"/>
            <p:cNvSpPr/>
            <p:nvPr/>
          </p:nvSpPr>
          <p:spPr>
            <a:xfrm>
              <a:off x="4976975" y="745525"/>
              <a:ext cx="191750" cy="208775"/>
            </a:xfrm>
            <a:custGeom>
              <a:avLst/>
              <a:gdLst/>
              <a:ahLst/>
              <a:cxnLst/>
              <a:rect l="l" t="t" r="r" b="b"/>
              <a:pathLst>
                <a:path w="7670" h="8351" extrusionOk="0">
                  <a:moveTo>
                    <a:pt x="3822" y="0"/>
                  </a:moveTo>
                  <a:cubicBezTo>
                    <a:pt x="3200" y="0"/>
                    <a:pt x="2561" y="165"/>
                    <a:pt x="1955" y="531"/>
                  </a:cubicBezTo>
                  <a:cubicBezTo>
                    <a:pt x="777" y="1233"/>
                    <a:pt x="51" y="2536"/>
                    <a:pt x="26" y="3915"/>
                  </a:cubicBezTo>
                  <a:cubicBezTo>
                    <a:pt x="0" y="6371"/>
                    <a:pt x="2958" y="8276"/>
                    <a:pt x="5188" y="8351"/>
                  </a:cubicBezTo>
                  <a:lnTo>
                    <a:pt x="7043" y="8075"/>
                  </a:lnTo>
                  <a:cubicBezTo>
                    <a:pt x="7219" y="7298"/>
                    <a:pt x="7319" y="6521"/>
                    <a:pt x="7444" y="5719"/>
                  </a:cubicBezTo>
                  <a:cubicBezTo>
                    <a:pt x="7569" y="5118"/>
                    <a:pt x="7670" y="4491"/>
                    <a:pt x="7670" y="3839"/>
                  </a:cubicBezTo>
                  <a:cubicBezTo>
                    <a:pt x="7612" y="1666"/>
                    <a:pt x="5801" y="0"/>
                    <a:pt x="3822"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0" name="Google Shape;990;p51"/>
            <p:cNvSpPr/>
            <p:nvPr/>
          </p:nvSpPr>
          <p:spPr>
            <a:xfrm>
              <a:off x="5047150" y="818900"/>
              <a:ext cx="87125" cy="105950"/>
            </a:xfrm>
            <a:custGeom>
              <a:avLst/>
              <a:gdLst/>
              <a:ahLst/>
              <a:cxnLst/>
              <a:rect l="l" t="t" r="r" b="b"/>
              <a:pathLst>
                <a:path w="3485" h="4238" extrusionOk="0">
                  <a:moveTo>
                    <a:pt x="1867" y="1"/>
                  </a:moveTo>
                  <a:cubicBezTo>
                    <a:pt x="1614" y="1"/>
                    <a:pt x="1327" y="71"/>
                    <a:pt x="1003" y="228"/>
                  </a:cubicBezTo>
                  <a:cubicBezTo>
                    <a:pt x="828" y="303"/>
                    <a:pt x="627" y="428"/>
                    <a:pt x="477" y="579"/>
                  </a:cubicBezTo>
                  <a:cubicBezTo>
                    <a:pt x="101" y="955"/>
                    <a:pt x="0" y="1556"/>
                    <a:pt x="126" y="2057"/>
                  </a:cubicBezTo>
                  <a:cubicBezTo>
                    <a:pt x="251" y="2584"/>
                    <a:pt x="577" y="3035"/>
                    <a:pt x="978" y="3386"/>
                  </a:cubicBezTo>
                  <a:cubicBezTo>
                    <a:pt x="1404" y="3762"/>
                    <a:pt x="1905" y="4062"/>
                    <a:pt x="2432" y="4238"/>
                  </a:cubicBezTo>
                  <a:lnTo>
                    <a:pt x="3359" y="3962"/>
                  </a:lnTo>
                  <a:cubicBezTo>
                    <a:pt x="3434" y="3260"/>
                    <a:pt x="3484" y="2584"/>
                    <a:pt x="3384" y="1907"/>
                  </a:cubicBezTo>
                  <a:cubicBezTo>
                    <a:pt x="3209" y="856"/>
                    <a:pt x="2746" y="1"/>
                    <a:pt x="1867" y="1"/>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1" name="Google Shape;991;p51"/>
            <p:cNvSpPr/>
            <p:nvPr/>
          </p:nvSpPr>
          <p:spPr>
            <a:xfrm>
              <a:off x="5956300" y="1603400"/>
              <a:ext cx="94025" cy="260675"/>
            </a:xfrm>
            <a:custGeom>
              <a:avLst/>
              <a:gdLst/>
              <a:ahLst/>
              <a:cxnLst/>
              <a:rect l="l" t="t" r="r" b="b"/>
              <a:pathLst>
                <a:path w="3761" h="10427" extrusionOk="0">
                  <a:moveTo>
                    <a:pt x="1" y="1"/>
                  </a:moveTo>
                  <a:lnTo>
                    <a:pt x="1304" y="10427"/>
                  </a:lnTo>
                  <a:cubicBezTo>
                    <a:pt x="2131" y="10277"/>
                    <a:pt x="2808" y="9650"/>
                    <a:pt x="3184" y="8873"/>
                  </a:cubicBezTo>
                  <a:cubicBezTo>
                    <a:pt x="3560" y="8121"/>
                    <a:pt x="3660" y="7269"/>
                    <a:pt x="3710" y="6417"/>
                  </a:cubicBezTo>
                  <a:cubicBezTo>
                    <a:pt x="3760" y="5064"/>
                    <a:pt x="3635" y="3685"/>
                    <a:pt x="3033" y="2457"/>
                  </a:cubicBezTo>
                  <a:cubicBezTo>
                    <a:pt x="2457" y="1254"/>
                    <a:pt x="1354" y="226"/>
                    <a:pt x="1"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2" name="Google Shape;992;p51"/>
            <p:cNvSpPr/>
            <p:nvPr/>
          </p:nvSpPr>
          <p:spPr>
            <a:xfrm>
              <a:off x="5545275" y="1330725"/>
              <a:ext cx="513175" cy="730725"/>
            </a:xfrm>
            <a:custGeom>
              <a:avLst/>
              <a:gdLst/>
              <a:ahLst/>
              <a:cxnLst/>
              <a:rect l="l" t="t" r="r" b="b"/>
              <a:pathLst>
                <a:path w="20527" h="29229" extrusionOk="0">
                  <a:moveTo>
                    <a:pt x="7706" y="1"/>
                  </a:moveTo>
                  <a:cubicBezTo>
                    <a:pt x="5047" y="1"/>
                    <a:pt x="2236" y="1094"/>
                    <a:pt x="0" y="2086"/>
                  </a:cubicBezTo>
                  <a:lnTo>
                    <a:pt x="6742" y="29229"/>
                  </a:lnTo>
                  <a:cubicBezTo>
                    <a:pt x="9374" y="28903"/>
                    <a:pt x="12056" y="28427"/>
                    <a:pt x="14336" y="27048"/>
                  </a:cubicBezTo>
                  <a:cubicBezTo>
                    <a:pt x="20527" y="23339"/>
                    <a:pt x="18873" y="14868"/>
                    <a:pt x="16843" y="9204"/>
                  </a:cubicBezTo>
                  <a:cubicBezTo>
                    <a:pt x="15815" y="6321"/>
                    <a:pt x="14211" y="2562"/>
                    <a:pt x="11429" y="933"/>
                  </a:cubicBezTo>
                  <a:cubicBezTo>
                    <a:pt x="10282" y="264"/>
                    <a:pt x="9012" y="1"/>
                    <a:pt x="7706" y="1"/>
                  </a:cubicBezTo>
                  <a:close/>
                </a:path>
              </a:pathLst>
            </a:custGeom>
            <a:solidFill>
              <a:srgbClr val="F3A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3" name="Google Shape;993;p51"/>
            <p:cNvSpPr/>
            <p:nvPr/>
          </p:nvSpPr>
          <p:spPr>
            <a:xfrm>
              <a:off x="5706300" y="2051900"/>
              <a:ext cx="174850" cy="173325"/>
            </a:xfrm>
            <a:custGeom>
              <a:avLst/>
              <a:gdLst/>
              <a:ahLst/>
              <a:cxnLst/>
              <a:rect l="l" t="t" r="r" b="b"/>
              <a:pathLst>
                <a:path w="6994" h="6933" extrusionOk="0">
                  <a:moveTo>
                    <a:pt x="3403" y="0"/>
                  </a:moveTo>
                  <a:cubicBezTo>
                    <a:pt x="2378" y="0"/>
                    <a:pt x="1345" y="430"/>
                    <a:pt x="602" y="1134"/>
                  </a:cubicBezTo>
                  <a:lnTo>
                    <a:pt x="1" y="5695"/>
                  </a:lnTo>
                  <a:cubicBezTo>
                    <a:pt x="825" y="6314"/>
                    <a:pt x="2183" y="6932"/>
                    <a:pt x="3370" y="6932"/>
                  </a:cubicBezTo>
                  <a:cubicBezTo>
                    <a:pt x="3771" y="6932"/>
                    <a:pt x="4152" y="6862"/>
                    <a:pt x="4487" y="6698"/>
                  </a:cubicBezTo>
                  <a:cubicBezTo>
                    <a:pt x="5915" y="5971"/>
                    <a:pt x="6993" y="4417"/>
                    <a:pt x="6768" y="2863"/>
                  </a:cubicBezTo>
                  <a:cubicBezTo>
                    <a:pt x="6592" y="1535"/>
                    <a:pt x="5539" y="432"/>
                    <a:pt x="4261" y="106"/>
                  </a:cubicBezTo>
                  <a:cubicBezTo>
                    <a:pt x="3980" y="34"/>
                    <a:pt x="3692" y="0"/>
                    <a:pt x="3403" y="0"/>
                  </a:cubicBezTo>
                  <a:close/>
                </a:path>
              </a:pathLst>
            </a:custGeom>
            <a:solidFill>
              <a:srgbClr val="CC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4" name="Google Shape;994;p51"/>
            <p:cNvSpPr/>
            <p:nvPr/>
          </p:nvSpPr>
          <p:spPr>
            <a:xfrm>
              <a:off x="5064700" y="1914875"/>
              <a:ext cx="577100" cy="503100"/>
            </a:xfrm>
            <a:custGeom>
              <a:avLst/>
              <a:gdLst/>
              <a:ahLst/>
              <a:cxnLst/>
              <a:rect l="l" t="t" r="r" b="b"/>
              <a:pathLst>
                <a:path w="23084" h="20124" extrusionOk="0">
                  <a:moveTo>
                    <a:pt x="16376" y="1"/>
                  </a:moveTo>
                  <a:cubicBezTo>
                    <a:pt x="12478" y="1"/>
                    <a:pt x="8627" y="1396"/>
                    <a:pt x="5188" y="3281"/>
                  </a:cubicBezTo>
                  <a:cubicBezTo>
                    <a:pt x="0" y="6138"/>
                    <a:pt x="5238" y="16314"/>
                    <a:pt x="8020" y="19622"/>
                  </a:cubicBezTo>
                  <a:lnTo>
                    <a:pt x="12331" y="20123"/>
                  </a:lnTo>
                  <a:cubicBezTo>
                    <a:pt x="16341" y="17442"/>
                    <a:pt x="19624" y="13682"/>
                    <a:pt x="21755" y="9372"/>
                  </a:cubicBezTo>
                  <a:cubicBezTo>
                    <a:pt x="22381" y="8118"/>
                    <a:pt x="22908" y="6790"/>
                    <a:pt x="23008" y="5387"/>
                  </a:cubicBezTo>
                  <a:cubicBezTo>
                    <a:pt x="23083" y="4008"/>
                    <a:pt x="22707" y="2529"/>
                    <a:pt x="21705" y="1552"/>
                  </a:cubicBezTo>
                  <a:cubicBezTo>
                    <a:pt x="20727" y="574"/>
                    <a:pt x="19274" y="224"/>
                    <a:pt x="17895" y="73"/>
                  </a:cubicBezTo>
                  <a:cubicBezTo>
                    <a:pt x="17389" y="24"/>
                    <a:pt x="16882" y="1"/>
                    <a:pt x="16376" y="1"/>
                  </a:cubicBezTo>
                  <a:close/>
                </a:path>
              </a:pathLst>
            </a:custGeom>
            <a:solidFill>
              <a:srgbClr val="CC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5" name="Google Shape;995;p51"/>
            <p:cNvSpPr/>
            <p:nvPr/>
          </p:nvSpPr>
          <p:spPr>
            <a:xfrm>
              <a:off x="5453800" y="2266950"/>
              <a:ext cx="355275" cy="511325"/>
            </a:xfrm>
            <a:custGeom>
              <a:avLst/>
              <a:gdLst/>
              <a:ahLst/>
              <a:cxnLst/>
              <a:rect l="l" t="t" r="r" b="b"/>
              <a:pathLst>
                <a:path w="14211" h="20453" extrusionOk="0">
                  <a:moveTo>
                    <a:pt x="9098" y="0"/>
                  </a:moveTo>
                  <a:lnTo>
                    <a:pt x="0" y="9875"/>
                  </a:lnTo>
                  <a:cubicBezTo>
                    <a:pt x="953" y="11780"/>
                    <a:pt x="2156" y="13584"/>
                    <a:pt x="3509" y="15239"/>
                  </a:cubicBezTo>
                  <a:cubicBezTo>
                    <a:pt x="1730" y="16592"/>
                    <a:pt x="552" y="18071"/>
                    <a:pt x="978" y="20452"/>
                  </a:cubicBezTo>
                  <a:cubicBezTo>
                    <a:pt x="1014" y="20452"/>
                    <a:pt x="1051" y="20453"/>
                    <a:pt x="1087" y="20453"/>
                  </a:cubicBezTo>
                  <a:cubicBezTo>
                    <a:pt x="2204" y="20453"/>
                    <a:pt x="3318" y="20088"/>
                    <a:pt x="4361" y="19700"/>
                  </a:cubicBezTo>
                  <a:cubicBezTo>
                    <a:pt x="7745" y="18497"/>
                    <a:pt x="11053" y="16993"/>
                    <a:pt x="14211" y="15264"/>
                  </a:cubicBezTo>
                  <a:cubicBezTo>
                    <a:pt x="13810" y="13584"/>
                    <a:pt x="12757" y="12281"/>
                    <a:pt x="11955" y="10802"/>
                  </a:cubicBezTo>
                  <a:cubicBezTo>
                    <a:pt x="11078" y="9198"/>
                    <a:pt x="10226" y="7594"/>
                    <a:pt x="9750" y="5840"/>
                  </a:cubicBezTo>
                  <a:cubicBezTo>
                    <a:pt x="9223" y="3935"/>
                    <a:pt x="8998" y="1955"/>
                    <a:pt x="9098" y="0"/>
                  </a:cubicBezTo>
                  <a:close/>
                </a:path>
              </a:pathLst>
            </a:custGeom>
            <a:solidFill>
              <a:srgbClr val="CC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6" name="Google Shape;996;p51"/>
            <p:cNvSpPr/>
            <p:nvPr/>
          </p:nvSpPr>
          <p:spPr>
            <a:xfrm>
              <a:off x="5470075" y="1328950"/>
              <a:ext cx="200750" cy="654900"/>
            </a:xfrm>
            <a:custGeom>
              <a:avLst/>
              <a:gdLst/>
              <a:ahLst/>
              <a:cxnLst/>
              <a:rect l="l" t="t" r="r" b="b"/>
              <a:pathLst>
                <a:path w="8030" h="26196" extrusionOk="0">
                  <a:moveTo>
                    <a:pt x="3540" y="1"/>
                  </a:moveTo>
                  <a:cubicBezTo>
                    <a:pt x="3335" y="1"/>
                    <a:pt x="3128" y="89"/>
                    <a:pt x="2983" y="302"/>
                  </a:cubicBezTo>
                  <a:cubicBezTo>
                    <a:pt x="302" y="4061"/>
                    <a:pt x="1" y="9876"/>
                    <a:pt x="527" y="14312"/>
                  </a:cubicBezTo>
                  <a:cubicBezTo>
                    <a:pt x="1079" y="18798"/>
                    <a:pt x="3209" y="23009"/>
                    <a:pt x="6592" y="26017"/>
                  </a:cubicBezTo>
                  <a:cubicBezTo>
                    <a:pt x="6729" y="26142"/>
                    <a:pt x="6881" y="26195"/>
                    <a:pt x="7029" y="26195"/>
                  </a:cubicBezTo>
                  <a:cubicBezTo>
                    <a:pt x="7558" y="26195"/>
                    <a:pt x="8029" y="25515"/>
                    <a:pt x="7520" y="25064"/>
                  </a:cubicBezTo>
                  <a:cubicBezTo>
                    <a:pt x="4487" y="22357"/>
                    <a:pt x="2708" y="18798"/>
                    <a:pt x="1956" y="14813"/>
                  </a:cubicBezTo>
                  <a:cubicBezTo>
                    <a:pt x="1154" y="10553"/>
                    <a:pt x="1580" y="4588"/>
                    <a:pt x="4136" y="954"/>
                  </a:cubicBezTo>
                  <a:cubicBezTo>
                    <a:pt x="4468" y="465"/>
                    <a:pt x="4009" y="1"/>
                    <a:pt x="3540"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7" name="Google Shape;997;p51"/>
            <p:cNvSpPr/>
            <p:nvPr/>
          </p:nvSpPr>
          <p:spPr>
            <a:xfrm>
              <a:off x="4961300" y="834350"/>
              <a:ext cx="779475" cy="678850"/>
            </a:xfrm>
            <a:custGeom>
              <a:avLst/>
              <a:gdLst/>
              <a:ahLst/>
              <a:cxnLst/>
              <a:rect l="l" t="t" r="r" b="b"/>
              <a:pathLst>
                <a:path w="31179" h="27154" extrusionOk="0">
                  <a:moveTo>
                    <a:pt x="14738" y="0"/>
                  </a:moveTo>
                  <a:cubicBezTo>
                    <a:pt x="12530" y="0"/>
                    <a:pt x="10282" y="301"/>
                    <a:pt x="8297" y="1264"/>
                  </a:cubicBezTo>
                  <a:cubicBezTo>
                    <a:pt x="5289" y="2718"/>
                    <a:pt x="2883" y="5600"/>
                    <a:pt x="1755" y="8708"/>
                  </a:cubicBezTo>
                  <a:cubicBezTo>
                    <a:pt x="477" y="12241"/>
                    <a:pt x="1" y="17855"/>
                    <a:pt x="2131" y="21139"/>
                  </a:cubicBezTo>
                  <a:cubicBezTo>
                    <a:pt x="3886" y="23896"/>
                    <a:pt x="6968" y="25550"/>
                    <a:pt x="10227" y="25550"/>
                  </a:cubicBezTo>
                  <a:lnTo>
                    <a:pt x="15164" y="27104"/>
                  </a:lnTo>
                  <a:cubicBezTo>
                    <a:pt x="18623" y="27054"/>
                    <a:pt x="21430" y="27154"/>
                    <a:pt x="24512" y="25475"/>
                  </a:cubicBezTo>
                  <a:cubicBezTo>
                    <a:pt x="26968" y="24146"/>
                    <a:pt x="29600" y="22141"/>
                    <a:pt x="30202" y="19259"/>
                  </a:cubicBezTo>
                  <a:cubicBezTo>
                    <a:pt x="31154" y="14798"/>
                    <a:pt x="31179" y="8382"/>
                    <a:pt x="28121" y="4698"/>
                  </a:cubicBezTo>
                  <a:cubicBezTo>
                    <a:pt x="25314" y="1314"/>
                    <a:pt x="20728" y="312"/>
                    <a:pt x="16542" y="61"/>
                  </a:cubicBezTo>
                  <a:cubicBezTo>
                    <a:pt x="15948" y="23"/>
                    <a:pt x="15344" y="0"/>
                    <a:pt x="14738"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8" name="Google Shape;998;p51"/>
            <p:cNvSpPr/>
            <p:nvPr/>
          </p:nvSpPr>
          <p:spPr>
            <a:xfrm>
              <a:off x="5144900" y="1032175"/>
              <a:ext cx="297650" cy="322450"/>
            </a:xfrm>
            <a:custGeom>
              <a:avLst/>
              <a:gdLst/>
              <a:ahLst/>
              <a:cxnLst/>
              <a:rect l="l" t="t" r="r" b="b"/>
              <a:pathLst>
                <a:path w="11906" h="12898" extrusionOk="0">
                  <a:moveTo>
                    <a:pt x="6523" y="1"/>
                  </a:moveTo>
                  <a:cubicBezTo>
                    <a:pt x="5426" y="1"/>
                    <a:pt x="4309" y="407"/>
                    <a:pt x="3434" y="1171"/>
                  </a:cubicBezTo>
                  <a:cubicBezTo>
                    <a:pt x="2055" y="2374"/>
                    <a:pt x="1203" y="4103"/>
                    <a:pt x="602" y="5882"/>
                  </a:cubicBezTo>
                  <a:cubicBezTo>
                    <a:pt x="326" y="6634"/>
                    <a:pt x="101" y="7436"/>
                    <a:pt x="50" y="8263"/>
                  </a:cubicBezTo>
                  <a:cubicBezTo>
                    <a:pt x="0" y="9090"/>
                    <a:pt x="176" y="9942"/>
                    <a:pt x="627" y="10594"/>
                  </a:cubicBezTo>
                  <a:cubicBezTo>
                    <a:pt x="1128" y="11271"/>
                    <a:pt x="1855" y="11672"/>
                    <a:pt x="2607" y="11998"/>
                  </a:cubicBezTo>
                  <a:cubicBezTo>
                    <a:pt x="3902" y="12559"/>
                    <a:pt x="5304" y="12898"/>
                    <a:pt x="6691" y="12898"/>
                  </a:cubicBezTo>
                  <a:cubicBezTo>
                    <a:pt x="7533" y="12898"/>
                    <a:pt x="8369" y="12773"/>
                    <a:pt x="9173" y="12499"/>
                  </a:cubicBezTo>
                  <a:cubicBezTo>
                    <a:pt x="9850" y="12273"/>
                    <a:pt x="10502" y="11948"/>
                    <a:pt x="10953" y="11396"/>
                  </a:cubicBezTo>
                  <a:cubicBezTo>
                    <a:pt x="11429" y="10820"/>
                    <a:pt x="11654" y="10043"/>
                    <a:pt x="11755" y="9291"/>
                  </a:cubicBezTo>
                  <a:cubicBezTo>
                    <a:pt x="11905" y="7837"/>
                    <a:pt x="11579" y="6384"/>
                    <a:pt x="11178" y="5005"/>
                  </a:cubicBezTo>
                  <a:cubicBezTo>
                    <a:pt x="10903" y="3927"/>
                    <a:pt x="10577" y="2875"/>
                    <a:pt x="10000" y="1947"/>
                  </a:cubicBezTo>
                  <a:cubicBezTo>
                    <a:pt x="9198" y="619"/>
                    <a:pt x="7875" y="1"/>
                    <a:pt x="6523" y="1"/>
                  </a:cubicBezTo>
                  <a:close/>
                </a:path>
              </a:pathLst>
            </a:custGeom>
            <a:solidFill>
              <a:srgbClr val="F9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9" name="Google Shape;999;p51"/>
            <p:cNvSpPr/>
            <p:nvPr/>
          </p:nvSpPr>
          <p:spPr>
            <a:xfrm>
              <a:off x="5035250" y="1173050"/>
              <a:ext cx="103100" cy="69625"/>
            </a:xfrm>
            <a:custGeom>
              <a:avLst/>
              <a:gdLst/>
              <a:ahLst/>
              <a:cxnLst/>
              <a:rect l="l" t="t" r="r" b="b"/>
              <a:pathLst>
                <a:path w="4124" h="2785" extrusionOk="0">
                  <a:moveTo>
                    <a:pt x="1731" y="0"/>
                  </a:moveTo>
                  <a:cubicBezTo>
                    <a:pt x="1490" y="0"/>
                    <a:pt x="1265" y="25"/>
                    <a:pt x="1078" y="72"/>
                  </a:cubicBezTo>
                  <a:cubicBezTo>
                    <a:pt x="502" y="222"/>
                    <a:pt x="0" y="724"/>
                    <a:pt x="75" y="1300"/>
                  </a:cubicBezTo>
                  <a:cubicBezTo>
                    <a:pt x="101" y="1676"/>
                    <a:pt x="351" y="2002"/>
                    <a:pt x="627" y="2227"/>
                  </a:cubicBezTo>
                  <a:cubicBezTo>
                    <a:pt x="1083" y="2592"/>
                    <a:pt x="1659" y="2785"/>
                    <a:pt x="2239" y="2785"/>
                  </a:cubicBezTo>
                  <a:cubicBezTo>
                    <a:pt x="2455" y="2785"/>
                    <a:pt x="2672" y="2758"/>
                    <a:pt x="2883" y="2703"/>
                  </a:cubicBezTo>
                  <a:cubicBezTo>
                    <a:pt x="3384" y="2553"/>
                    <a:pt x="3885" y="2177"/>
                    <a:pt x="3960" y="1676"/>
                  </a:cubicBezTo>
                  <a:cubicBezTo>
                    <a:pt x="4123" y="473"/>
                    <a:pt x="2778" y="0"/>
                    <a:pt x="1731"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0" name="Google Shape;1000;p51"/>
            <p:cNvSpPr/>
            <p:nvPr/>
          </p:nvSpPr>
          <p:spPr>
            <a:xfrm>
              <a:off x="5475725" y="1165250"/>
              <a:ext cx="102775" cy="69700"/>
            </a:xfrm>
            <a:custGeom>
              <a:avLst/>
              <a:gdLst/>
              <a:ahLst/>
              <a:cxnLst/>
              <a:rect l="l" t="t" r="r" b="b"/>
              <a:pathLst>
                <a:path w="4111" h="2788" extrusionOk="0">
                  <a:moveTo>
                    <a:pt x="2444" y="0"/>
                  </a:moveTo>
                  <a:cubicBezTo>
                    <a:pt x="1835" y="0"/>
                    <a:pt x="1196" y="187"/>
                    <a:pt x="802" y="434"/>
                  </a:cubicBezTo>
                  <a:cubicBezTo>
                    <a:pt x="301" y="735"/>
                    <a:pt x="0" y="1386"/>
                    <a:pt x="201" y="1913"/>
                  </a:cubicBezTo>
                  <a:cubicBezTo>
                    <a:pt x="351" y="2264"/>
                    <a:pt x="677" y="2489"/>
                    <a:pt x="1028" y="2614"/>
                  </a:cubicBezTo>
                  <a:cubicBezTo>
                    <a:pt x="1321" y="2732"/>
                    <a:pt x="1632" y="2788"/>
                    <a:pt x="1942" y="2788"/>
                  </a:cubicBezTo>
                  <a:cubicBezTo>
                    <a:pt x="2429" y="2788"/>
                    <a:pt x="2911" y="2649"/>
                    <a:pt x="3309" y="2389"/>
                  </a:cubicBezTo>
                  <a:cubicBezTo>
                    <a:pt x="3760" y="2088"/>
                    <a:pt x="4111" y="1612"/>
                    <a:pt x="4036" y="1086"/>
                  </a:cubicBezTo>
                  <a:cubicBezTo>
                    <a:pt x="3897" y="283"/>
                    <a:pt x="3194" y="0"/>
                    <a:pt x="244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1" name="Google Shape;1001;p51"/>
            <p:cNvSpPr/>
            <p:nvPr/>
          </p:nvSpPr>
          <p:spPr>
            <a:xfrm>
              <a:off x="5278975" y="1144125"/>
              <a:ext cx="11925" cy="55800"/>
            </a:xfrm>
            <a:custGeom>
              <a:avLst/>
              <a:gdLst/>
              <a:ahLst/>
              <a:cxnLst/>
              <a:rect l="l" t="t" r="r" b="b"/>
              <a:pathLst>
                <a:path w="477" h="2232" extrusionOk="0">
                  <a:moveTo>
                    <a:pt x="427" y="1"/>
                  </a:moveTo>
                  <a:lnTo>
                    <a:pt x="427" y="1"/>
                  </a:lnTo>
                  <a:cubicBezTo>
                    <a:pt x="377" y="1"/>
                    <a:pt x="226" y="502"/>
                    <a:pt x="126" y="1104"/>
                  </a:cubicBezTo>
                  <a:cubicBezTo>
                    <a:pt x="26" y="1705"/>
                    <a:pt x="1" y="2206"/>
                    <a:pt x="51" y="2231"/>
                  </a:cubicBezTo>
                  <a:cubicBezTo>
                    <a:pt x="126" y="2231"/>
                    <a:pt x="251" y="1755"/>
                    <a:pt x="352" y="1129"/>
                  </a:cubicBezTo>
                  <a:cubicBezTo>
                    <a:pt x="452" y="527"/>
                    <a:pt x="477" y="26"/>
                    <a:pt x="427"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2" name="Google Shape;1002;p51"/>
            <p:cNvSpPr/>
            <p:nvPr/>
          </p:nvSpPr>
          <p:spPr>
            <a:xfrm>
              <a:off x="5249525" y="1169150"/>
              <a:ext cx="73975" cy="34650"/>
            </a:xfrm>
            <a:custGeom>
              <a:avLst/>
              <a:gdLst/>
              <a:ahLst/>
              <a:cxnLst/>
              <a:rect l="l" t="t" r="r" b="b"/>
              <a:pathLst>
                <a:path w="2959" h="1386" extrusionOk="0">
                  <a:moveTo>
                    <a:pt x="31" y="0"/>
                  </a:moveTo>
                  <a:cubicBezTo>
                    <a:pt x="29" y="0"/>
                    <a:pt x="27" y="1"/>
                    <a:pt x="26" y="2"/>
                  </a:cubicBezTo>
                  <a:cubicBezTo>
                    <a:pt x="1" y="2"/>
                    <a:pt x="26" y="228"/>
                    <a:pt x="176" y="554"/>
                  </a:cubicBezTo>
                  <a:cubicBezTo>
                    <a:pt x="276" y="704"/>
                    <a:pt x="377" y="880"/>
                    <a:pt x="552" y="1055"/>
                  </a:cubicBezTo>
                  <a:cubicBezTo>
                    <a:pt x="728" y="1230"/>
                    <a:pt x="1003" y="1356"/>
                    <a:pt x="1279" y="1381"/>
                  </a:cubicBezTo>
                  <a:cubicBezTo>
                    <a:pt x="1319" y="1384"/>
                    <a:pt x="1359" y="1386"/>
                    <a:pt x="1398" y="1386"/>
                  </a:cubicBezTo>
                  <a:cubicBezTo>
                    <a:pt x="1917" y="1386"/>
                    <a:pt x="2324" y="1089"/>
                    <a:pt x="2557" y="880"/>
                  </a:cubicBezTo>
                  <a:cubicBezTo>
                    <a:pt x="2833" y="654"/>
                    <a:pt x="2958" y="479"/>
                    <a:pt x="2933" y="453"/>
                  </a:cubicBezTo>
                  <a:cubicBezTo>
                    <a:pt x="2931" y="452"/>
                    <a:pt x="2929" y="451"/>
                    <a:pt x="2926" y="451"/>
                  </a:cubicBezTo>
                  <a:cubicBezTo>
                    <a:pt x="2885" y="451"/>
                    <a:pt x="2737" y="593"/>
                    <a:pt x="2482" y="779"/>
                  </a:cubicBezTo>
                  <a:cubicBezTo>
                    <a:pt x="2231" y="939"/>
                    <a:pt x="1854" y="1162"/>
                    <a:pt x="1429" y="1162"/>
                  </a:cubicBezTo>
                  <a:cubicBezTo>
                    <a:pt x="1388" y="1162"/>
                    <a:pt x="1346" y="1160"/>
                    <a:pt x="1304" y="1155"/>
                  </a:cubicBezTo>
                  <a:cubicBezTo>
                    <a:pt x="803" y="1130"/>
                    <a:pt x="502" y="729"/>
                    <a:pt x="327" y="453"/>
                  </a:cubicBezTo>
                  <a:cubicBezTo>
                    <a:pt x="137" y="193"/>
                    <a:pt x="60" y="0"/>
                    <a:pt x="31"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3" name="Google Shape;1003;p51"/>
            <p:cNvSpPr/>
            <p:nvPr/>
          </p:nvSpPr>
          <p:spPr>
            <a:xfrm>
              <a:off x="5089125" y="1053900"/>
              <a:ext cx="86500" cy="91575"/>
            </a:xfrm>
            <a:custGeom>
              <a:avLst/>
              <a:gdLst/>
              <a:ahLst/>
              <a:cxnLst/>
              <a:rect l="l" t="t" r="r" b="b"/>
              <a:pathLst>
                <a:path w="3460" h="3663" extrusionOk="0">
                  <a:moveTo>
                    <a:pt x="201" y="1"/>
                  </a:moveTo>
                  <a:cubicBezTo>
                    <a:pt x="176" y="1"/>
                    <a:pt x="26" y="452"/>
                    <a:pt x="1" y="1229"/>
                  </a:cubicBezTo>
                  <a:cubicBezTo>
                    <a:pt x="1" y="1605"/>
                    <a:pt x="1" y="2056"/>
                    <a:pt x="151" y="2582"/>
                  </a:cubicBezTo>
                  <a:cubicBezTo>
                    <a:pt x="226" y="2833"/>
                    <a:pt x="352" y="3083"/>
                    <a:pt x="577" y="3309"/>
                  </a:cubicBezTo>
                  <a:cubicBezTo>
                    <a:pt x="763" y="3518"/>
                    <a:pt x="1057" y="3663"/>
                    <a:pt x="1378" y="3663"/>
                  </a:cubicBezTo>
                  <a:cubicBezTo>
                    <a:pt x="1403" y="3663"/>
                    <a:pt x="1429" y="3662"/>
                    <a:pt x="1454" y="3660"/>
                  </a:cubicBezTo>
                  <a:cubicBezTo>
                    <a:pt x="1805" y="3635"/>
                    <a:pt x="2081" y="3409"/>
                    <a:pt x="2256" y="3184"/>
                  </a:cubicBezTo>
                  <a:cubicBezTo>
                    <a:pt x="2432" y="2958"/>
                    <a:pt x="2582" y="2733"/>
                    <a:pt x="2707" y="2507"/>
                  </a:cubicBezTo>
                  <a:cubicBezTo>
                    <a:pt x="2958" y="2056"/>
                    <a:pt x="3083" y="1630"/>
                    <a:pt x="3209" y="1254"/>
                  </a:cubicBezTo>
                  <a:cubicBezTo>
                    <a:pt x="3409" y="527"/>
                    <a:pt x="3459" y="76"/>
                    <a:pt x="3409" y="51"/>
                  </a:cubicBezTo>
                  <a:lnTo>
                    <a:pt x="3409" y="51"/>
                  </a:lnTo>
                  <a:cubicBezTo>
                    <a:pt x="3359" y="51"/>
                    <a:pt x="3234" y="477"/>
                    <a:pt x="2983" y="1179"/>
                  </a:cubicBezTo>
                  <a:cubicBezTo>
                    <a:pt x="2858" y="1530"/>
                    <a:pt x="2682" y="1956"/>
                    <a:pt x="2432" y="2357"/>
                  </a:cubicBezTo>
                  <a:cubicBezTo>
                    <a:pt x="2306" y="2582"/>
                    <a:pt x="2181" y="2783"/>
                    <a:pt x="2006" y="2983"/>
                  </a:cubicBezTo>
                  <a:cubicBezTo>
                    <a:pt x="1855" y="3159"/>
                    <a:pt x="1655" y="3334"/>
                    <a:pt x="1429" y="3334"/>
                  </a:cubicBezTo>
                  <a:cubicBezTo>
                    <a:pt x="1410" y="3336"/>
                    <a:pt x="1390" y="3337"/>
                    <a:pt x="1370" y="3337"/>
                  </a:cubicBezTo>
                  <a:cubicBezTo>
                    <a:pt x="1161" y="3337"/>
                    <a:pt x="940" y="3221"/>
                    <a:pt x="803" y="3083"/>
                  </a:cubicBezTo>
                  <a:cubicBezTo>
                    <a:pt x="627" y="2933"/>
                    <a:pt x="502" y="2708"/>
                    <a:pt x="452" y="2482"/>
                  </a:cubicBezTo>
                  <a:cubicBezTo>
                    <a:pt x="301" y="2031"/>
                    <a:pt x="276" y="1580"/>
                    <a:pt x="251" y="1229"/>
                  </a:cubicBezTo>
                  <a:cubicBezTo>
                    <a:pt x="201" y="477"/>
                    <a:pt x="251" y="26"/>
                    <a:pt x="201" y="1"/>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4" name="Google Shape;1004;p51"/>
            <p:cNvSpPr/>
            <p:nvPr/>
          </p:nvSpPr>
          <p:spPr>
            <a:xfrm>
              <a:off x="5444450" y="1049500"/>
              <a:ext cx="104600" cy="101125"/>
            </a:xfrm>
            <a:custGeom>
              <a:avLst/>
              <a:gdLst/>
              <a:ahLst/>
              <a:cxnLst/>
              <a:rect l="l" t="t" r="r" b="b"/>
              <a:pathLst>
                <a:path w="4184" h="4045" extrusionOk="0">
                  <a:moveTo>
                    <a:pt x="4105" y="0"/>
                  </a:moveTo>
                  <a:cubicBezTo>
                    <a:pt x="4056" y="0"/>
                    <a:pt x="4003" y="521"/>
                    <a:pt x="3783" y="1330"/>
                  </a:cubicBezTo>
                  <a:cubicBezTo>
                    <a:pt x="3657" y="1706"/>
                    <a:pt x="3482" y="2182"/>
                    <a:pt x="3181" y="2633"/>
                  </a:cubicBezTo>
                  <a:cubicBezTo>
                    <a:pt x="3031" y="2884"/>
                    <a:pt x="2855" y="3084"/>
                    <a:pt x="2655" y="3310"/>
                  </a:cubicBezTo>
                  <a:cubicBezTo>
                    <a:pt x="2454" y="3485"/>
                    <a:pt x="2204" y="3686"/>
                    <a:pt x="1928" y="3711"/>
                  </a:cubicBezTo>
                  <a:cubicBezTo>
                    <a:pt x="1907" y="3713"/>
                    <a:pt x="1885" y="3714"/>
                    <a:pt x="1864" y="3714"/>
                  </a:cubicBezTo>
                  <a:cubicBezTo>
                    <a:pt x="1635" y="3714"/>
                    <a:pt x="1410" y="3593"/>
                    <a:pt x="1226" y="3410"/>
                  </a:cubicBezTo>
                  <a:cubicBezTo>
                    <a:pt x="1026" y="3209"/>
                    <a:pt x="901" y="2959"/>
                    <a:pt x="775" y="2733"/>
                  </a:cubicBezTo>
                  <a:cubicBezTo>
                    <a:pt x="525" y="2232"/>
                    <a:pt x="399" y="1756"/>
                    <a:pt x="324" y="1355"/>
                  </a:cubicBezTo>
                  <a:cubicBezTo>
                    <a:pt x="174" y="528"/>
                    <a:pt x="274" y="1"/>
                    <a:pt x="224" y="1"/>
                  </a:cubicBezTo>
                  <a:cubicBezTo>
                    <a:pt x="223" y="1"/>
                    <a:pt x="222" y="0"/>
                    <a:pt x="220" y="0"/>
                  </a:cubicBezTo>
                  <a:cubicBezTo>
                    <a:pt x="166" y="0"/>
                    <a:pt x="1" y="523"/>
                    <a:pt x="99" y="1380"/>
                  </a:cubicBezTo>
                  <a:cubicBezTo>
                    <a:pt x="124" y="1806"/>
                    <a:pt x="249" y="2332"/>
                    <a:pt x="500" y="2858"/>
                  </a:cubicBezTo>
                  <a:cubicBezTo>
                    <a:pt x="625" y="3109"/>
                    <a:pt x="775" y="3385"/>
                    <a:pt x="1001" y="3635"/>
                  </a:cubicBezTo>
                  <a:cubicBezTo>
                    <a:pt x="1203" y="3860"/>
                    <a:pt x="1505" y="4044"/>
                    <a:pt x="1854" y="4044"/>
                  </a:cubicBezTo>
                  <a:cubicBezTo>
                    <a:pt x="1895" y="4044"/>
                    <a:pt x="1936" y="4042"/>
                    <a:pt x="1978" y="4036"/>
                  </a:cubicBezTo>
                  <a:cubicBezTo>
                    <a:pt x="2379" y="3986"/>
                    <a:pt x="2655" y="3761"/>
                    <a:pt x="2881" y="3535"/>
                  </a:cubicBezTo>
                  <a:cubicBezTo>
                    <a:pt x="3106" y="3310"/>
                    <a:pt x="3307" y="3059"/>
                    <a:pt x="3457" y="2808"/>
                  </a:cubicBezTo>
                  <a:cubicBezTo>
                    <a:pt x="3733" y="2307"/>
                    <a:pt x="3908" y="1806"/>
                    <a:pt x="4008" y="1380"/>
                  </a:cubicBezTo>
                  <a:cubicBezTo>
                    <a:pt x="4184" y="528"/>
                    <a:pt x="4159" y="1"/>
                    <a:pt x="4109" y="1"/>
                  </a:cubicBezTo>
                  <a:cubicBezTo>
                    <a:pt x="4107" y="1"/>
                    <a:pt x="4106" y="0"/>
                    <a:pt x="4105"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5" name="Google Shape;1005;p51"/>
            <p:cNvSpPr/>
            <p:nvPr/>
          </p:nvSpPr>
          <p:spPr>
            <a:xfrm>
              <a:off x="5126725" y="1386875"/>
              <a:ext cx="141000" cy="162125"/>
            </a:xfrm>
            <a:custGeom>
              <a:avLst/>
              <a:gdLst/>
              <a:ahLst/>
              <a:cxnLst/>
              <a:rect l="l" t="t" r="r" b="b"/>
              <a:pathLst>
                <a:path w="5640" h="6485" extrusionOk="0">
                  <a:moveTo>
                    <a:pt x="2253" y="0"/>
                  </a:moveTo>
                  <a:cubicBezTo>
                    <a:pt x="1314" y="0"/>
                    <a:pt x="559" y="644"/>
                    <a:pt x="276" y="1694"/>
                  </a:cubicBezTo>
                  <a:cubicBezTo>
                    <a:pt x="101" y="2421"/>
                    <a:pt x="0" y="3173"/>
                    <a:pt x="26" y="3925"/>
                  </a:cubicBezTo>
                  <a:cubicBezTo>
                    <a:pt x="51" y="4727"/>
                    <a:pt x="251" y="5629"/>
                    <a:pt x="953" y="6130"/>
                  </a:cubicBezTo>
                  <a:cubicBezTo>
                    <a:pt x="1294" y="6376"/>
                    <a:pt x="1708" y="6485"/>
                    <a:pt x="2131" y="6485"/>
                  </a:cubicBezTo>
                  <a:cubicBezTo>
                    <a:pt x="2702" y="6485"/>
                    <a:pt x="3289" y="6286"/>
                    <a:pt x="3735" y="5955"/>
                  </a:cubicBezTo>
                  <a:cubicBezTo>
                    <a:pt x="4537" y="5379"/>
                    <a:pt x="5038" y="4501"/>
                    <a:pt x="5489" y="3649"/>
                  </a:cubicBezTo>
                  <a:lnTo>
                    <a:pt x="5640" y="2973"/>
                  </a:lnTo>
                  <a:cubicBezTo>
                    <a:pt x="5113" y="1744"/>
                    <a:pt x="4236" y="541"/>
                    <a:pt x="2958" y="115"/>
                  </a:cubicBezTo>
                  <a:cubicBezTo>
                    <a:pt x="2715" y="38"/>
                    <a:pt x="2478" y="0"/>
                    <a:pt x="2253" y="0"/>
                  </a:cubicBezTo>
                  <a:close/>
                </a:path>
              </a:pathLst>
            </a:custGeom>
            <a:solidFill>
              <a:srgbClr val="BF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6" name="Google Shape;1006;p51"/>
            <p:cNvSpPr/>
            <p:nvPr/>
          </p:nvSpPr>
          <p:spPr>
            <a:xfrm>
              <a:off x="5200025" y="1439000"/>
              <a:ext cx="53925" cy="22450"/>
            </a:xfrm>
            <a:custGeom>
              <a:avLst/>
              <a:gdLst/>
              <a:ahLst/>
              <a:cxnLst/>
              <a:rect l="l" t="t" r="r" b="b"/>
              <a:pathLst>
                <a:path w="2157" h="898" extrusionOk="0">
                  <a:moveTo>
                    <a:pt x="59" y="1"/>
                  </a:moveTo>
                  <a:cubicBezTo>
                    <a:pt x="40" y="1"/>
                    <a:pt x="29" y="4"/>
                    <a:pt x="26" y="10"/>
                  </a:cubicBezTo>
                  <a:cubicBezTo>
                    <a:pt x="1" y="60"/>
                    <a:pt x="452" y="311"/>
                    <a:pt x="1053" y="537"/>
                  </a:cubicBezTo>
                  <a:cubicBezTo>
                    <a:pt x="1555" y="755"/>
                    <a:pt x="1981" y="897"/>
                    <a:pt x="2100" y="897"/>
                  </a:cubicBezTo>
                  <a:cubicBezTo>
                    <a:pt x="2117" y="897"/>
                    <a:pt x="2128" y="894"/>
                    <a:pt x="2131" y="888"/>
                  </a:cubicBezTo>
                  <a:cubicBezTo>
                    <a:pt x="2156" y="837"/>
                    <a:pt x="1705" y="587"/>
                    <a:pt x="1129" y="336"/>
                  </a:cubicBezTo>
                  <a:cubicBezTo>
                    <a:pt x="627" y="140"/>
                    <a:pt x="183" y="1"/>
                    <a:pt x="59" y="1"/>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7" name="Google Shape;1007;p51"/>
            <p:cNvSpPr/>
            <p:nvPr/>
          </p:nvSpPr>
          <p:spPr>
            <a:xfrm>
              <a:off x="5198775" y="1468500"/>
              <a:ext cx="63950" cy="27350"/>
            </a:xfrm>
            <a:custGeom>
              <a:avLst/>
              <a:gdLst/>
              <a:ahLst/>
              <a:cxnLst/>
              <a:rect l="l" t="t" r="r" b="b"/>
              <a:pathLst>
                <a:path w="2558" h="1094" extrusionOk="0">
                  <a:moveTo>
                    <a:pt x="2513" y="1"/>
                  </a:moveTo>
                  <a:cubicBezTo>
                    <a:pt x="2406" y="1"/>
                    <a:pt x="1860" y="187"/>
                    <a:pt x="1254" y="434"/>
                  </a:cubicBezTo>
                  <a:cubicBezTo>
                    <a:pt x="552" y="735"/>
                    <a:pt x="1" y="1036"/>
                    <a:pt x="26" y="1086"/>
                  </a:cubicBezTo>
                  <a:cubicBezTo>
                    <a:pt x="28" y="1091"/>
                    <a:pt x="37" y="1094"/>
                    <a:pt x="51" y="1094"/>
                  </a:cubicBezTo>
                  <a:cubicBezTo>
                    <a:pt x="172" y="1094"/>
                    <a:pt x="700" y="907"/>
                    <a:pt x="1329" y="660"/>
                  </a:cubicBezTo>
                  <a:cubicBezTo>
                    <a:pt x="2031" y="359"/>
                    <a:pt x="2557" y="58"/>
                    <a:pt x="2532" y="8"/>
                  </a:cubicBezTo>
                  <a:cubicBezTo>
                    <a:pt x="2532" y="3"/>
                    <a:pt x="2526" y="1"/>
                    <a:pt x="2513" y="1"/>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8" name="Google Shape;1008;p51"/>
            <p:cNvSpPr/>
            <p:nvPr/>
          </p:nvSpPr>
          <p:spPr>
            <a:xfrm>
              <a:off x="5273350" y="1401525"/>
              <a:ext cx="139125" cy="161700"/>
            </a:xfrm>
            <a:custGeom>
              <a:avLst/>
              <a:gdLst/>
              <a:ahLst/>
              <a:cxnLst/>
              <a:rect l="l" t="t" r="r" b="b"/>
              <a:pathLst>
                <a:path w="5565" h="6468" extrusionOk="0">
                  <a:moveTo>
                    <a:pt x="3512" y="1"/>
                  </a:moveTo>
                  <a:cubicBezTo>
                    <a:pt x="3390" y="1"/>
                    <a:pt x="3263" y="11"/>
                    <a:pt x="3133" y="31"/>
                  </a:cubicBezTo>
                  <a:cubicBezTo>
                    <a:pt x="1780" y="231"/>
                    <a:pt x="702" y="1284"/>
                    <a:pt x="0" y="2412"/>
                  </a:cubicBezTo>
                  <a:lnTo>
                    <a:pt x="25" y="3113"/>
                  </a:lnTo>
                  <a:cubicBezTo>
                    <a:pt x="351" y="4016"/>
                    <a:pt x="702" y="4943"/>
                    <a:pt x="1379" y="5645"/>
                  </a:cubicBezTo>
                  <a:cubicBezTo>
                    <a:pt x="1870" y="6136"/>
                    <a:pt x="2582" y="6468"/>
                    <a:pt x="3266" y="6468"/>
                  </a:cubicBezTo>
                  <a:cubicBezTo>
                    <a:pt x="3559" y="6468"/>
                    <a:pt x="3847" y="6407"/>
                    <a:pt x="4110" y="6271"/>
                  </a:cubicBezTo>
                  <a:cubicBezTo>
                    <a:pt x="4862" y="5895"/>
                    <a:pt x="5213" y="5043"/>
                    <a:pt x="5364" y="4266"/>
                  </a:cubicBezTo>
                  <a:cubicBezTo>
                    <a:pt x="5514" y="3514"/>
                    <a:pt x="5564" y="2763"/>
                    <a:pt x="5489" y="2011"/>
                  </a:cubicBezTo>
                  <a:cubicBezTo>
                    <a:pt x="5376" y="793"/>
                    <a:pt x="4614" y="1"/>
                    <a:pt x="3512" y="1"/>
                  </a:cubicBezTo>
                  <a:close/>
                </a:path>
              </a:pathLst>
            </a:custGeom>
            <a:solidFill>
              <a:srgbClr val="BF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9" name="Google Shape;1009;p51"/>
            <p:cNvSpPr/>
            <p:nvPr/>
          </p:nvSpPr>
          <p:spPr>
            <a:xfrm>
              <a:off x="5287125" y="1450150"/>
              <a:ext cx="56425" cy="14575"/>
            </a:xfrm>
            <a:custGeom>
              <a:avLst/>
              <a:gdLst/>
              <a:ahLst/>
              <a:cxnLst/>
              <a:rect l="l" t="t" r="r" b="b"/>
              <a:pathLst>
                <a:path w="2257" h="583" extrusionOk="0">
                  <a:moveTo>
                    <a:pt x="2157" y="0"/>
                  </a:moveTo>
                  <a:cubicBezTo>
                    <a:pt x="1992" y="0"/>
                    <a:pt x="1579" y="72"/>
                    <a:pt x="1103" y="191"/>
                  </a:cubicBezTo>
                  <a:cubicBezTo>
                    <a:pt x="477" y="341"/>
                    <a:pt x="1" y="492"/>
                    <a:pt x="26" y="567"/>
                  </a:cubicBezTo>
                  <a:cubicBezTo>
                    <a:pt x="26" y="577"/>
                    <a:pt x="47" y="582"/>
                    <a:pt x="88" y="582"/>
                  </a:cubicBezTo>
                  <a:cubicBezTo>
                    <a:pt x="240" y="582"/>
                    <a:pt x="658" y="510"/>
                    <a:pt x="1153" y="391"/>
                  </a:cubicBezTo>
                  <a:cubicBezTo>
                    <a:pt x="1755" y="241"/>
                    <a:pt x="2256" y="91"/>
                    <a:pt x="2231" y="16"/>
                  </a:cubicBezTo>
                  <a:cubicBezTo>
                    <a:pt x="2226" y="5"/>
                    <a:pt x="2200" y="0"/>
                    <a:pt x="2157" y="0"/>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0" name="Google Shape;1010;p51"/>
            <p:cNvSpPr/>
            <p:nvPr/>
          </p:nvSpPr>
          <p:spPr>
            <a:xfrm>
              <a:off x="5276475" y="1469800"/>
              <a:ext cx="59550" cy="37275"/>
            </a:xfrm>
            <a:custGeom>
              <a:avLst/>
              <a:gdLst/>
              <a:ahLst/>
              <a:cxnLst/>
              <a:rect l="l" t="t" r="r" b="b"/>
              <a:pathLst>
                <a:path w="2382" h="1491" extrusionOk="0">
                  <a:moveTo>
                    <a:pt x="44" y="1"/>
                  </a:moveTo>
                  <a:cubicBezTo>
                    <a:pt x="35" y="1"/>
                    <a:pt x="29" y="3"/>
                    <a:pt x="26" y="6"/>
                  </a:cubicBezTo>
                  <a:cubicBezTo>
                    <a:pt x="0" y="57"/>
                    <a:pt x="502" y="433"/>
                    <a:pt x="1128" y="834"/>
                  </a:cubicBezTo>
                  <a:cubicBezTo>
                    <a:pt x="1732" y="1205"/>
                    <a:pt x="2228" y="1491"/>
                    <a:pt x="2318" y="1491"/>
                  </a:cubicBezTo>
                  <a:cubicBezTo>
                    <a:pt x="2325" y="1491"/>
                    <a:pt x="2329" y="1489"/>
                    <a:pt x="2331" y="1485"/>
                  </a:cubicBezTo>
                  <a:cubicBezTo>
                    <a:pt x="2381" y="1410"/>
                    <a:pt x="1880" y="1059"/>
                    <a:pt x="1254" y="658"/>
                  </a:cubicBezTo>
                  <a:cubicBezTo>
                    <a:pt x="650" y="286"/>
                    <a:pt x="154" y="1"/>
                    <a:pt x="44" y="1"/>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1" name="Google Shape;1011;p51"/>
            <p:cNvSpPr/>
            <p:nvPr/>
          </p:nvSpPr>
          <p:spPr>
            <a:xfrm>
              <a:off x="5244525" y="1437250"/>
              <a:ext cx="43875" cy="68000"/>
            </a:xfrm>
            <a:custGeom>
              <a:avLst/>
              <a:gdLst/>
              <a:ahLst/>
              <a:cxnLst/>
              <a:rect l="l" t="t" r="r" b="b"/>
              <a:pathLst>
                <a:path w="1755" h="2720" extrusionOk="0">
                  <a:moveTo>
                    <a:pt x="1013" y="1"/>
                  </a:moveTo>
                  <a:cubicBezTo>
                    <a:pt x="773" y="1"/>
                    <a:pt x="531" y="131"/>
                    <a:pt x="376" y="356"/>
                  </a:cubicBezTo>
                  <a:cubicBezTo>
                    <a:pt x="226" y="557"/>
                    <a:pt x="151" y="832"/>
                    <a:pt x="101" y="1083"/>
                  </a:cubicBezTo>
                  <a:cubicBezTo>
                    <a:pt x="25" y="1459"/>
                    <a:pt x="0" y="1885"/>
                    <a:pt x="151" y="2236"/>
                  </a:cubicBezTo>
                  <a:cubicBezTo>
                    <a:pt x="287" y="2508"/>
                    <a:pt x="588" y="2719"/>
                    <a:pt x="880" y="2719"/>
                  </a:cubicBezTo>
                  <a:cubicBezTo>
                    <a:pt x="965" y="2719"/>
                    <a:pt x="1049" y="2701"/>
                    <a:pt x="1128" y="2662"/>
                  </a:cubicBezTo>
                  <a:cubicBezTo>
                    <a:pt x="1354" y="2562"/>
                    <a:pt x="1479" y="2311"/>
                    <a:pt x="1554" y="2085"/>
                  </a:cubicBezTo>
                  <a:cubicBezTo>
                    <a:pt x="1654" y="1835"/>
                    <a:pt x="1730" y="1409"/>
                    <a:pt x="1755" y="1033"/>
                  </a:cubicBezTo>
                  <a:cubicBezTo>
                    <a:pt x="1755" y="732"/>
                    <a:pt x="1705" y="431"/>
                    <a:pt x="1529" y="256"/>
                  </a:cubicBezTo>
                  <a:cubicBezTo>
                    <a:pt x="1386" y="80"/>
                    <a:pt x="1200" y="1"/>
                    <a:pt x="1013" y="1"/>
                  </a:cubicBezTo>
                  <a:close/>
                </a:path>
              </a:pathLst>
            </a:custGeom>
            <a:solidFill>
              <a:srgbClr val="A84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2" name="Google Shape;1012;p51"/>
            <p:cNvSpPr/>
            <p:nvPr/>
          </p:nvSpPr>
          <p:spPr>
            <a:xfrm>
              <a:off x="5046525" y="1947400"/>
              <a:ext cx="721825" cy="856050"/>
            </a:xfrm>
            <a:custGeom>
              <a:avLst/>
              <a:gdLst/>
              <a:ahLst/>
              <a:cxnLst/>
              <a:rect l="l" t="t" r="r" b="b"/>
              <a:pathLst>
                <a:path w="28873" h="34242" extrusionOk="0">
                  <a:moveTo>
                    <a:pt x="26818" y="0"/>
                  </a:moveTo>
                  <a:lnTo>
                    <a:pt x="16517" y="3935"/>
                  </a:lnTo>
                  <a:cubicBezTo>
                    <a:pt x="10301" y="10928"/>
                    <a:pt x="6241" y="19800"/>
                    <a:pt x="5013" y="29073"/>
                  </a:cubicBezTo>
                  <a:cubicBezTo>
                    <a:pt x="3885" y="29424"/>
                    <a:pt x="2757" y="29750"/>
                    <a:pt x="1780" y="30427"/>
                  </a:cubicBezTo>
                  <a:cubicBezTo>
                    <a:pt x="827" y="31078"/>
                    <a:pt x="51" y="32131"/>
                    <a:pt x="0" y="33309"/>
                  </a:cubicBezTo>
                  <a:cubicBezTo>
                    <a:pt x="4327" y="33917"/>
                    <a:pt x="8696" y="34241"/>
                    <a:pt x="13069" y="34241"/>
                  </a:cubicBezTo>
                  <a:cubicBezTo>
                    <a:pt x="13383" y="34241"/>
                    <a:pt x="13697" y="34239"/>
                    <a:pt x="14011" y="34236"/>
                  </a:cubicBezTo>
                  <a:cubicBezTo>
                    <a:pt x="14111" y="34236"/>
                    <a:pt x="15940" y="27544"/>
                    <a:pt x="16216" y="26968"/>
                  </a:cubicBezTo>
                  <a:cubicBezTo>
                    <a:pt x="17369" y="24462"/>
                    <a:pt x="19148" y="22306"/>
                    <a:pt x="20978" y="20276"/>
                  </a:cubicBezTo>
                  <a:cubicBezTo>
                    <a:pt x="24261" y="16617"/>
                    <a:pt x="27720" y="12958"/>
                    <a:pt x="28472" y="7870"/>
                  </a:cubicBezTo>
                  <a:cubicBezTo>
                    <a:pt x="28873" y="5163"/>
                    <a:pt x="28372" y="2256"/>
                    <a:pt x="26818"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3" name="Google Shape;1013;p51"/>
            <p:cNvSpPr/>
            <p:nvPr/>
          </p:nvSpPr>
          <p:spPr>
            <a:xfrm>
              <a:off x="5852300" y="1701150"/>
              <a:ext cx="142250" cy="192375"/>
            </a:xfrm>
            <a:custGeom>
              <a:avLst/>
              <a:gdLst/>
              <a:ahLst/>
              <a:cxnLst/>
              <a:rect l="l" t="t" r="r" b="b"/>
              <a:pathLst>
                <a:path w="5690" h="7695" extrusionOk="0">
                  <a:moveTo>
                    <a:pt x="5213" y="1"/>
                  </a:moveTo>
                  <a:cubicBezTo>
                    <a:pt x="3484" y="527"/>
                    <a:pt x="1755" y="1028"/>
                    <a:pt x="0" y="1479"/>
                  </a:cubicBezTo>
                  <a:cubicBezTo>
                    <a:pt x="25" y="2532"/>
                    <a:pt x="125" y="3560"/>
                    <a:pt x="326" y="4562"/>
                  </a:cubicBezTo>
                  <a:cubicBezTo>
                    <a:pt x="501" y="5414"/>
                    <a:pt x="752" y="6266"/>
                    <a:pt x="1253" y="6918"/>
                  </a:cubicBezTo>
                  <a:cubicBezTo>
                    <a:pt x="1671" y="7467"/>
                    <a:pt x="2156" y="7694"/>
                    <a:pt x="2648" y="7694"/>
                  </a:cubicBezTo>
                  <a:cubicBezTo>
                    <a:pt x="3664" y="7694"/>
                    <a:pt x="4715" y="6728"/>
                    <a:pt x="5288" y="5615"/>
                  </a:cubicBezTo>
                  <a:cubicBezTo>
                    <a:pt x="5539" y="5113"/>
                    <a:pt x="5689" y="4562"/>
                    <a:pt x="5689" y="4061"/>
                  </a:cubicBezTo>
                  <a:cubicBezTo>
                    <a:pt x="5689" y="3710"/>
                    <a:pt x="5489" y="1028"/>
                    <a:pt x="5213"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4" name="Google Shape;1014;p51"/>
            <p:cNvSpPr/>
            <p:nvPr/>
          </p:nvSpPr>
          <p:spPr>
            <a:xfrm>
              <a:off x="5575350" y="1401650"/>
              <a:ext cx="315175" cy="110925"/>
            </a:xfrm>
            <a:custGeom>
              <a:avLst/>
              <a:gdLst/>
              <a:ahLst/>
              <a:cxnLst/>
              <a:rect l="l" t="t" r="r" b="b"/>
              <a:pathLst>
                <a:path w="12607" h="4437" extrusionOk="0">
                  <a:moveTo>
                    <a:pt x="12356" y="1"/>
                  </a:moveTo>
                  <a:cubicBezTo>
                    <a:pt x="11203" y="452"/>
                    <a:pt x="10076" y="878"/>
                    <a:pt x="8973" y="1304"/>
                  </a:cubicBezTo>
                  <a:cubicBezTo>
                    <a:pt x="6041" y="2407"/>
                    <a:pt x="3033" y="3309"/>
                    <a:pt x="0" y="4086"/>
                  </a:cubicBezTo>
                  <a:lnTo>
                    <a:pt x="76" y="4437"/>
                  </a:lnTo>
                  <a:cubicBezTo>
                    <a:pt x="3559" y="3534"/>
                    <a:pt x="6968" y="2482"/>
                    <a:pt x="10326" y="1179"/>
                  </a:cubicBezTo>
                  <a:cubicBezTo>
                    <a:pt x="11078" y="903"/>
                    <a:pt x="11830" y="602"/>
                    <a:pt x="12607" y="301"/>
                  </a:cubicBezTo>
                  <a:cubicBezTo>
                    <a:pt x="12532" y="201"/>
                    <a:pt x="12432" y="101"/>
                    <a:pt x="12356"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5" name="Google Shape;1015;p51"/>
            <p:cNvSpPr/>
            <p:nvPr/>
          </p:nvSpPr>
          <p:spPr>
            <a:xfrm>
              <a:off x="5609800" y="1535100"/>
              <a:ext cx="350275" cy="117200"/>
            </a:xfrm>
            <a:custGeom>
              <a:avLst/>
              <a:gdLst/>
              <a:ahLst/>
              <a:cxnLst/>
              <a:rect l="l" t="t" r="r" b="b"/>
              <a:pathLst>
                <a:path w="14011" h="4688" extrusionOk="0">
                  <a:moveTo>
                    <a:pt x="13886" y="1"/>
                  </a:moveTo>
                  <a:cubicBezTo>
                    <a:pt x="9475" y="2006"/>
                    <a:pt x="4813" y="3460"/>
                    <a:pt x="1" y="4337"/>
                  </a:cubicBezTo>
                  <a:lnTo>
                    <a:pt x="101" y="4688"/>
                  </a:lnTo>
                  <a:cubicBezTo>
                    <a:pt x="4913" y="3836"/>
                    <a:pt x="9575" y="2382"/>
                    <a:pt x="14011" y="352"/>
                  </a:cubicBezTo>
                  <a:cubicBezTo>
                    <a:pt x="13986" y="252"/>
                    <a:pt x="13936" y="126"/>
                    <a:pt x="13886" y="1"/>
                  </a:cubicBezTo>
                  <a:close/>
                </a:path>
              </a:pathLst>
            </a:custGeom>
            <a:solidFill>
              <a:srgbClr val="E88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6" name="Google Shape;1016;p51"/>
            <p:cNvSpPr/>
            <p:nvPr/>
          </p:nvSpPr>
          <p:spPr>
            <a:xfrm>
              <a:off x="5234500" y="1061325"/>
              <a:ext cx="153325" cy="108900"/>
            </a:xfrm>
            <a:custGeom>
              <a:avLst/>
              <a:gdLst/>
              <a:ahLst/>
              <a:cxnLst/>
              <a:rect l="l" t="t" r="r" b="b"/>
              <a:pathLst>
                <a:path w="6133" h="4356" extrusionOk="0">
                  <a:moveTo>
                    <a:pt x="2158" y="0"/>
                  </a:moveTo>
                  <a:cubicBezTo>
                    <a:pt x="1700" y="0"/>
                    <a:pt x="1303" y="47"/>
                    <a:pt x="1053" y="130"/>
                  </a:cubicBezTo>
                  <a:cubicBezTo>
                    <a:pt x="752" y="255"/>
                    <a:pt x="451" y="406"/>
                    <a:pt x="251" y="681"/>
                  </a:cubicBezTo>
                  <a:cubicBezTo>
                    <a:pt x="75" y="907"/>
                    <a:pt x="0" y="1233"/>
                    <a:pt x="0" y="1533"/>
                  </a:cubicBezTo>
                  <a:cubicBezTo>
                    <a:pt x="0" y="2335"/>
                    <a:pt x="426" y="3062"/>
                    <a:pt x="953" y="3614"/>
                  </a:cubicBezTo>
                  <a:cubicBezTo>
                    <a:pt x="1203" y="3889"/>
                    <a:pt x="1454" y="4115"/>
                    <a:pt x="1780" y="4240"/>
                  </a:cubicBezTo>
                  <a:cubicBezTo>
                    <a:pt x="1983" y="4320"/>
                    <a:pt x="2195" y="4356"/>
                    <a:pt x="2409" y="4356"/>
                  </a:cubicBezTo>
                  <a:cubicBezTo>
                    <a:pt x="2800" y="4356"/>
                    <a:pt x="3193" y="4234"/>
                    <a:pt x="3534" y="4040"/>
                  </a:cubicBezTo>
                  <a:cubicBezTo>
                    <a:pt x="4085" y="3764"/>
                    <a:pt x="4512" y="3313"/>
                    <a:pt x="4938" y="2887"/>
                  </a:cubicBezTo>
                  <a:cubicBezTo>
                    <a:pt x="5138" y="2661"/>
                    <a:pt x="5364" y="2436"/>
                    <a:pt x="5489" y="2135"/>
                  </a:cubicBezTo>
                  <a:cubicBezTo>
                    <a:pt x="6133" y="574"/>
                    <a:pt x="3769" y="0"/>
                    <a:pt x="2158" y="0"/>
                  </a:cubicBezTo>
                  <a:close/>
                </a:path>
              </a:pathLst>
            </a:custGeom>
            <a:solidFill>
              <a:srgbClr val="914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7" name="Google Shape;1017;p51"/>
            <p:cNvSpPr/>
            <p:nvPr/>
          </p:nvSpPr>
          <p:spPr>
            <a:xfrm>
              <a:off x="5052800" y="1495650"/>
              <a:ext cx="411675" cy="200525"/>
            </a:xfrm>
            <a:custGeom>
              <a:avLst/>
              <a:gdLst/>
              <a:ahLst/>
              <a:cxnLst/>
              <a:rect l="l" t="t" r="r" b="b"/>
              <a:pathLst>
                <a:path w="16467" h="8021" extrusionOk="0">
                  <a:moveTo>
                    <a:pt x="401" y="0"/>
                  </a:moveTo>
                  <a:lnTo>
                    <a:pt x="0" y="4812"/>
                  </a:lnTo>
                  <a:lnTo>
                    <a:pt x="8973" y="7694"/>
                  </a:lnTo>
                  <a:lnTo>
                    <a:pt x="13484" y="8020"/>
                  </a:lnTo>
                  <a:lnTo>
                    <a:pt x="15739" y="4812"/>
                  </a:lnTo>
                  <a:lnTo>
                    <a:pt x="16466" y="1729"/>
                  </a:lnTo>
                  <a:lnTo>
                    <a:pt x="401" y="0"/>
                  </a:ln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8" name="Google Shape;1018;p51"/>
            <p:cNvSpPr/>
            <p:nvPr/>
          </p:nvSpPr>
          <p:spPr>
            <a:xfrm>
              <a:off x="4996400" y="1521950"/>
              <a:ext cx="461800" cy="112175"/>
            </a:xfrm>
            <a:custGeom>
              <a:avLst/>
              <a:gdLst/>
              <a:ahLst/>
              <a:cxnLst/>
              <a:rect l="l" t="t" r="r" b="b"/>
              <a:pathLst>
                <a:path w="18472" h="4487" extrusionOk="0">
                  <a:moveTo>
                    <a:pt x="3559" y="1"/>
                  </a:moveTo>
                  <a:lnTo>
                    <a:pt x="0" y="2407"/>
                  </a:lnTo>
                  <a:lnTo>
                    <a:pt x="17344" y="4487"/>
                  </a:lnTo>
                  <a:lnTo>
                    <a:pt x="18472" y="1179"/>
                  </a:lnTo>
                  <a:lnTo>
                    <a:pt x="3559" y="1"/>
                  </a:lnTo>
                  <a:close/>
                </a:path>
              </a:pathLst>
            </a:custGeom>
            <a:solidFill>
              <a:srgbClr val="F7E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9" name="Google Shape;1019;p51"/>
            <p:cNvSpPr/>
            <p:nvPr/>
          </p:nvSpPr>
          <p:spPr>
            <a:xfrm>
              <a:off x="4978850" y="1538875"/>
              <a:ext cx="538250" cy="562050"/>
            </a:xfrm>
            <a:custGeom>
              <a:avLst/>
              <a:gdLst/>
              <a:ahLst/>
              <a:cxnLst/>
              <a:rect l="l" t="t" r="r" b="b"/>
              <a:pathLst>
                <a:path w="21530" h="22482" extrusionOk="0">
                  <a:moveTo>
                    <a:pt x="19424" y="0"/>
                  </a:moveTo>
                  <a:lnTo>
                    <a:pt x="16843" y="2106"/>
                  </a:lnTo>
                  <a:lnTo>
                    <a:pt x="1" y="1604"/>
                  </a:lnTo>
                  <a:lnTo>
                    <a:pt x="1" y="22381"/>
                  </a:lnTo>
                  <a:lnTo>
                    <a:pt x="16743" y="22482"/>
                  </a:lnTo>
                  <a:cubicBezTo>
                    <a:pt x="16743" y="22482"/>
                    <a:pt x="19349" y="22131"/>
                    <a:pt x="19976" y="21229"/>
                  </a:cubicBezTo>
                  <a:cubicBezTo>
                    <a:pt x="21530" y="12331"/>
                    <a:pt x="19424" y="0"/>
                    <a:pt x="19424" y="0"/>
                  </a:cubicBezTo>
                  <a:close/>
                </a:path>
              </a:pathLst>
            </a:custGeom>
            <a:solidFill>
              <a:srgbClr val="FCB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0" name="Google Shape;1020;p51"/>
            <p:cNvSpPr/>
            <p:nvPr/>
          </p:nvSpPr>
          <p:spPr>
            <a:xfrm>
              <a:off x="5399900" y="1538875"/>
              <a:ext cx="117200" cy="559550"/>
            </a:xfrm>
            <a:custGeom>
              <a:avLst/>
              <a:gdLst/>
              <a:ahLst/>
              <a:cxnLst/>
              <a:rect l="l" t="t" r="r" b="b"/>
              <a:pathLst>
                <a:path w="4688" h="22382" extrusionOk="0">
                  <a:moveTo>
                    <a:pt x="2582" y="0"/>
                  </a:moveTo>
                  <a:lnTo>
                    <a:pt x="1" y="2106"/>
                  </a:lnTo>
                  <a:cubicBezTo>
                    <a:pt x="477" y="6015"/>
                    <a:pt x="1179" y="13985"/>
                    <a:pt x="452" y="22381"/>
                  </a:cubicBezTo>
                  <a:cubicBezTo>
                    <a:pt x="1254" y="22231"/>
                    <a:pt x="2683" y="21880"/>
                    <a:pt x="3134" y="21229"/>
                  </a:cubicBezTo>
                  <a:cubicBezTo>
                    <a:pt x="4688" y="12331"/>
                    <a:pt x="2582" y="0"/>
                    <a:pt x="2582" y="0"/>
                  </a:cubicBezTo>
                  <a:close/>
                </a:path>
              </a:pathLst>
            </a:custGeom>
            <a:solidFill>
              <a:srgbClr val="EDA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1" name="Google Shape;1021;p51"/>
            <p:cNvSpPr/>
            <p:nvPr/>
          </p:nvSpPr>
          <p:spPr>
            <a:xfrm>
              <a:off x="5285250" y="1407450"/>
              <a:ext cx="568950" cy="709775"/>
            </a:xfrm>
            <a:custGeom>
              <a:avLst/>
              <a:gdLst/>
              <a:ahLst/>
              <a:cxnLst/>
              <a:rect l="l" t="t" r="r" b="b"/>
              <a:pathLst>
                <a:path w="22758" h="28391" extrusionOk="0">
                  <a:moveTo>
                    <a:pt x="14728" y="0"/>
                  </a:moveTo>
                  <a:cubicBezTo>
                    <a:pt x="14258" y="0"/>
                    <a:pt x="13752" y="77"/>
                    <a:pt x="13208" y="245"/>
                  </a:cubicBezTo>
                  <a:cubicBezTo>
                    <a:pt x="9775" y="1272"/>
                    <a:pt x="9650" y="4305"/>
                    <a:pt x="10151" y="7313"/>
                  </a:cubicBezTo>
                  <a:cubicBezTo>
                    <a:pt x="10627" y="10195"/>
                    <a:pt x="11604" y="13002"/>
                    <a:pt x="11980" y="15959"/>
                  </a:cubicBezTo>
                  <a:cubicBezTo>
                    <a:pt x="12030" y="16460"/>
                    <a:pt x="12081" y="17012"/>
                    <a:pt x="11830" y="17438"/>
                  </a:cubicBezTo>
                  <a:cubicBezTo>
                    <a:pt x="11554" y="17964"/>
                    <a:pt x="10953" y="18215"/>
                    <a:pt x="10401" y="18415"/>
                  </a:cubicBezTo>
                  <a:cubicBezTo>
                    <a:pt x="8772" y="18992"/>
                    <a:pt x="7043" y="19318"/>
                    <a:pt x="5414" y="19944"/>
                  </a:cubicBezTo>
                  <a:cubicBezTo>
                    <a:pt x="3760" y="20571"/>
                    <a:pt x="1604" y="20771"/>
                    <a:pt x="878" y="22651"/>
                  </a:cubicBezTo>
                  <a:cubicBezTo>
                    <a:pt x="0" y="24907"/>
                    <a:pt x="1629" y="27187"/>
                    <a:pt x="3810" y="27739"/>
                  </a:cubicBezTo>
                  <a:cubicBezTo>
                    <a:pt x="5589" y="28173"/>
                    <a:pt x="7419" y="28390"/>
                    <a:pt x="9250" y="28390"/>
                  </a:cubicBezTo>
                  <a:cubicBezTo>
                    <a:pt x="11651" y="28390"/>
                    <a:pt x="14052" y="28016"/>
                    <a:pt x="16341" y="27262"/>
                  </a:cubicBezTo>
                  <a:cubicBezTo>
                    <a:pt x="17168" y="27012"/>
                    <a:pt x="17995" y="26661"/>
                    <a:pt x="18697" y="26135"/>
                  </a:cubicBezTo>
                  <a:cubicBezTo>
                    <a:pt x="19549" y="25458"/>
                    <a:pt x="20126" y="24481"/>
                    <a:pt x="20577" y="23478"/>
                  </a:cubicBezTo>
                  <a:cubicBezTo>
                    <a:pt x="22757" y="18641"/>
                    <a:pt x="22557" y="12977"/>
                    <a:pt x="20978" y="7989"/>
                  </a:cubicBezTo>
                  <a:cubicBezTo>
                    <a:pt x="20020" y="4915"/>
                    <a:pt x="18488" y="0"/>
                    <a:pt x="14728" y="0"/>
                  </a:cubicBezTo>
                  <a:close/>
                </a:path>
              </a:pathLst>
            </a:custGeom>
            <a:solidFill>
              <a:srgbClr val="CC7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2" name="Google Shape;1022;p51"/>
            <p:cNvSpPr/>
            <p:nvPr/>
          </p:nvSpPr>
          <p:spPr>
            <a:xfrm>
              <a:off x="5308425" y="1963675"/>
              <a:ext cx="38250" cy="9075"/>
            </a:xfrm>
            <a:custGeom>
              <a:avLst/>
              <a:gdLst/>
              <a:ahLst/>
              <a:cxnLst/>
              <a:rect l="l" t="t" r="r" b="b"/>
              <a:pathLst>
                <a:path w="1530" h="363" extrusionOk="0">
                  <a:moveTo>
                    <a:pt x="151" y="1"/>
                  </a:moveTo>
                  <a:cubicBezTo>
                    <a:pt x="101" y="101"/>
                    <a:pt x="51" y="201"/>
                    <a:pt x="1" y="327"/>
                  </a:cubicBezTo>
                  <a:cubicBezTo>
                    <a:pt x="285" y="352"/>
                    <a:pt x="549" y="363"/>
                    <a:pt x="776" y="363"/>
                  </a:cubicBezTo>
                  <a:cubicBezTo>
                    <a:pt x="1229" y="363"/>
                    <a:pt x="1530" y="318"/>
                    <a:pt x="1530" y="252"/>
                  </a:cubicBezTo>
                  <a:cubicBezTo>
                    <a:pt x="1530" y="176"/>
                    <a:pt x="928" y="76"/>
                    <a:pt x="151" y="1"/>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3" name="Google Shape;1023;p51"/>
            <p:cNvSpPr/>
            <p:nvPr/>
          </p:nvSpPr>
          <p:spPr>
            <a:xfrm>
              <a:off x="5300900" y="1999800"/>
              <a:ext cx="84000" cy="12775"/>
            </a:xfrm>
            <a:custGeom>
              <a:avLst/>
              <a:gdLst/>
              <a:ahLst/>
              <a:cxnLst/>
              <a:rect l="l" t="t" r="r" b="b"/>
              <a:pathLst>
                <a:path w="3360" h="511" extrusionOk="0">
                  <a:moveTo>
                    <a:pt x="3004" y="0"/>
                  </a:moveTo>
                  <a:cubicBezTo>
                    <a:pt x="2514" y="0"/>
                    <a:pt x="1567" y="56"/>
                    <a:pt x="477" y="160"/>
                  </a:cubicBezTo>
                  <a:cubicBezTo>
                    <a:pt x="302" y="160"/>
                    <a:pt x="151" y="185"/>
                    <a:pt x="1" y="185"/>
                  </a:cubicBezTo>
                  <a:cubicBezTo>
                    <a:pt x="1" y="310"/>
                    <a:pt x="26" y="411"/>
                    <a:pt x="26" y="511"/>
                  </a:cubicBezTo>
                  <a:cubicBezTo>
                    <a:pt x="176" y="511"/>
                    <a:pt x="327" y="486"/>
                    <a:pt x="502" y="486"/>
                  </a:cubicBezTo>
                  <a:cubicBezTo>
                    <a:pt x="2081" y="335"/>
                    <a:pt x="3359" y="135"/>
                    <a:pt x="3359" y="35"/>
                  </a:cubicBezTo>
                  <a:cubicBezTo>
                    <a:pt x="3352" y="11"/>
                    <a:pt x="3224" y="0"/>
                    <a:pt x="3004" y="0"/>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4" name="Google Shape;1024;p51"/>
            <p:cNvSpPr/>
            <p:nvPr/>
          </p:nvSpPr>
          <p:spPr>
            <a:xfrm>
              <a:off x="5314700" y="2043900"/>
              <a:ext cx="35100" cy="15050"/>
            </a:xfrm>
            <a:custGeom>
              <a:avLst/>
              <a:gdLst/>
              <a:ahLst/>
              <a:cxnLst/>
              <a:rect l="l" t="t" r="r" b="b"/>
              <a:pathLst>
                <a:path w="1404" h="602" extrusionOk="0">
                  <a:moveTo>
                    <a:pt x="1287" y="1"/>
                  </a:moveTo>
                  <a:cubicBezTo>
                    <a:pt x="1089" y="1"/>
                    <a:pt x="591" y="109"/>
                    <a:pt x="0" y="326"/>
                  </a:cubicBezTo>
                  <a:cubicBezTo>
                    <a:pt x="50" y="426"/>
                    <a:pt x="101" y="526"/>
                    <a:pt x="176" y="601"/>
                  </a:cubicBezTo>
                  <a:cubicBezTo>
                    <a:pt x="877" y="326"/>
                    <a:pt x="1404" y="100"/>
                    <a:pt x="1379" y="25"/>
                  </a:cubicBezTo>
                  <a:cubicBezTo>
                    <a:pt x="1373" y="9"/>
                    <a:pt x="1342" y="1"/>
                    <a:pt x="1287" y="1"/>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5" name="Google Shape;1025;p51"/>
            <p:cNvSpPr/>
            <p:nvPr/>
          </p:nvSpPr>
          <p:spPr>
            <a:xfrm>
              <a:off x="4914325" y="1729875"/>
              <a:ext cx="292625" cy="218300"/>
            </a:xfrm>
            <a:custGeom>
              <a:avLst/>
              <a:gdLst/>
              <a:ahLst/>
              <a:cxnLst/>
              <a:rect l="l" t="t" r="r" b="b"/>
              <a:pathLst>
                <a:path w="11705" h="8732" extrusionOk="0">
                  <a:moveTo>
                    <a:pt x="6510" y="0"/>
                  </a:moveTo>
                  <a:cubicBezTo>
                    <a:pt x="5093" y="0"/>
                    <a:pt x="3654" y="287"/>
                    <a:pt x="2406" y="882"/>
                  </a:cubicBezTo>
                  <a:cubicBezTo>
                    <a:pt x="501" y="1784"/>
                    <a:pt x="0" y="2962"/>
                    <a:pt x="251" y="5042"/>
                  </a:cubicBezTo>
                  <a:cubicBezTo>
                    <a:pt x="501" y="7398"/>
                    <a:pt x="2181" y="8401"/>
                    <a:pt x="4386" y="8601"/>
                  </a:cubicBezTo>
                  <a:cubicBezTo>
                    <a:pt x="5037" y="8666"/>
                    <a:pt x="5707" y="8731"/>
                    <a:pt x="6396" y="8731"/>
                  </a:cubicBezTo>
                  <a:cubicBezTo>
                    <a:pt x="6503" y="8731"/>
                    <a:pt x="6610" y="8730"/>
                    <a:pt x="6717" y="8726"/>
                  </a:cubicBezTo>
                  <a:cubicBezTo>
                    <a:pt x="8371" y="8651"/>
                    <a:pt x="10000" y="8200"/>
                    <a:pt x="11003" y="6646"/>
                  </a:cubicBezTo>
                  <a:cubicBezTo>
                    <a:pt x="11679" y="5543"/>
                    <a:pt x="11705" y="4140"/>
                    <a:pt x="11329" y="2912"/>
                  </a:cubicBezTo>
                  <a:cubicBezTo>
                    <a:pt x="11103" y="2185"/>
                    <a:pt x="10752" y="1458"/>
                    <a:pt x="10176" y="982"/>
                  </a:cubicBezTo>
                  <a:cubicBezTo>
                    <a:pt x="9524" y="431"/>
                    <a:pt x="8647" y="180"/>
                    <a:pt x="7795" y="80"/>
                  </a:cubicBezTo>
                  <a:cubicBezTo>
                    <a:pt x="7373" y="27"/>
                    <a:pt x="6942" y="0"/>
                    <a:pt x="6510" y="0"/>
                  </a:cubicBezTo>
                  <a:close/>
                </a:path>
              </a:pathLst>
            </a:custGeom>
            <a:solidFill>
              <a:srgbClr val="D48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6" name="Google Shape;1026;p51"/>
            <p:cNvSpPr/>
            <p:nvPr/>
          </p:nvSpPr>
          <p:spPr>
            <a:xfrm>
              <a:off x="5139875" y="1781350"/>
              <a:ext cx="53300" cy="18175"/>
            </a:xfrm>
            <a:custGeom>
              <a:avLst/>
              <a:gdLst/>
              <a:ahLst/>
              <a:cxnLst/>
              <a:rect l="l" t="t" r="r" b="b"/>
              <a:pathLst>
                <a:path w="2132" h="727" extrusionOk="0">
                  <a:moveTo>
                    <a:pt x="1981" y="1"/>
                  </a:moveTo>
                  <a:cubicBezTo>
                    <a:pt x="853" y="251"/>
                    <a:pt x="1" y="627"/>
                    <a:pt x="26" y="702"/>
                  </a:cubicBezTo>
                  <a:cubicBezTo>
                    <a:pt x="30" y="719"/>
                    <a:pt x="59" y="727"/>
                    <a:pt x="108" y="727"/>
                  </a:cubicBezTo>
                  <a:cubicBezTo>
                    <a:pt x="357" y="727"/>
                    <a:pt x="1133" y="535"/>
                    <a:pt x="2031" y="326"/>
                  </a:cubicBezTo>
                  <a:lnTo>
                    <a:pt x="2131" y="326"/>
                  </a:lnTo>
                  <a:cubicBezTo>
                    <a:pt x="2081" y="201"/>
                    <a:pt x="2031" y="101"/>
                    <a:pt x="1981" y="1"/>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7" name="Google Shape;1027;p51"/>
            <p:cNvSpPr/>
            <p:nvPr/>
          </p:nvSpPr>
          <p:spPr>
            <a:xfrm>
              <a:off x="5126725" y="1836500"/>
              <a:ext cx="77100" cy="11525"/>
            </a:xfrm>
            <a:custGeom>
              <a:avLst/>
              <a:gdLst/>
              <a:ahLst/>
              <a:cxnLst/>
              <a:rect l="l" t="t" r="r" b="b"/>
              <a:pathLst>
                <a:path w="3084" h="461" extrusionOk="0">
                  <a:moveTo>
                    <a:pt x="3083" y="0"/>
                  </a:moveTo>
                  <a:cubicBezTo>
                    <a:pt x="2933" y="0"/>
                    <a:pt x="2782" y="25"/>
                    <a:pt x="2632" y="25"/>
                  </a:cubicBezTo>
                  <a:cubicBezTo>
                    <a:pt x="1178" y="176"/>
                    <a:pt x="0" y="301"/>
                    <a:pt x="0" y="401"/>
                  </a:cubicBezTo>
                  <a:cubicBezTo>
                    <a:pt x="0" y="437"/>
                    <a:pt x="268" y="461"/>
                    <a:pt x="704" y="461"/>
                  </a:cubicBezTo>
                  <a:cubicBezTo>
                    <a:pt x="1191" y="461"/>
                    <a:pt x="1889" y="430"/>
                    <a:pt x="2657" y="351"/>
                  </a:cubicBezTo>
                  <a:cubicBezTo>
                    <a:pt x="2807" y="351"/>
                    <a:pt x="2933" y="326"/>
                    <a:pt x="3083" y="326"/>
                  </a:cubicBezTo>
                  <a:cubicBezTo>
                    <a:pt x="3083" y="201"/>
                    <a:pt x="3083" y="100"/>
                    <a:pt x="3083" y="0"/>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8" name="Google Shape;1028;p51"/>
            <p:cNvSpPr/>
            <p:nvPr/>
          </p:nvSpPr>
          <p:spPr>
            <a:xfrm>
              <a:off x="5144900" y="1890825"/>
              <a:ext cx="43875" cy="13350"/>
            </a:xfrm>
            <a:custGeom>
              <a:avLst/>
              <a:gdLst/>
              <a:ahLst/>
              <a:cxnLst/>
              <a:rect l="l" t="t" r="r" b="b"/>
              <a:pathLst>
                <a:path w="1755" h="534" extrusionOk="0">
                  <a:moveTo>
                    <a:pt x="144" y="1"/>
                  </a:moveTo>
                  <a:cubicBezTo>
                    <a:pt x="72" y="1"/>
                    <a:pt x="31" y="10"/>
                    <a:pt x="25" y="33"/>
                  </a:cubicBezTo>
                  <a:cubicBezTo>
                    <a:pt x="0" y="108"/>
                    <a:pt x="652" y="359"/>
                    <a:pt x="1529" y="534"/>
                  </a:cubicBezTo>
                  <a:cubicBezTo>
                    <a:pt x="1604" y="459"/>
                    <a:pt x="1679" y="359"/>
                    <a:pt x="1755" y="258"/>
                  </a:cubicBezTo>
                  <a:cubicBezTo>
                    <a:pt x="1014" y="122"/>
                    <a:pt x="394" y="1"/>
                    <a:pt x="144" y="1"/>
                  </a:cubicBezTo>
                  <a:close/>
                </a:path>
              </a:pathLst>
            </a:custGeom>
            <a:solidFill>
              <a:srgbClr val="A05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029" name="Google Shape;1029;p51"/>
          <p:cNvSpPr/>
          <p:nvPr/>
        </p:nvSpPr>
        <p:spPr>
          <a:xfrm>
            <a:off x="8393700" y="1137750"/>
            <a:ext cx="129000" cy="129000"/>
          </a:xfrm>
          <a:prstGeom prst="ellipse">
            <a:avLst/>
          </a:prstGeom>
          <a:solidFill>
            <a:srgbClr val="6E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0" name="Google Shape;1030;p51"/>
          <p:cNvSpPr/>
          <p:nvPr/>
        </p:nvSpPr>
        <p:spPr>
          <a:xfrm>
            <a:off x="621300" y="46290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1" name="Google Shape;1031;p51"/>
          <p:cNvSpPr/>
          <p:nvPr/>
        </p:nvSpPr>
        <p:spPr>
          <a:xfrm>
            <a:off x="4260888" y="438495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2" name="Google Shape;1032;p51"/>
          <p:cNvSpPr/>
          <p:nvPr/>
        </p:nvSpPr>
        <p:spPr>
          <a:xfrm>
            <a:off x="4640850" y="591900"/>
            <a:ext cx="129000" cy="129000"/>
          </a:xfrm>
          <a:prstGeom prst="ellipse">
            <a:avLst/>
          </a:prstGeom>
          <a:solidFill>
            <a:srgbClr val="6F7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6" name="Google Shape;1036;p51"/>
          <p:cNvSpPr/>
          <p:nvPr/>
        </p:nvSpPr>
        <p:spPr>
          <a:xfrm>
            <a:off x="6929725" y="398400"/>
            <a:ext cx="129000" cy="129000"/>
          </a:xfrm>
          <a:prstGeom prst="ellipse">
            <a:avLst/>
          </a:prstGeom>
          <a:solidFill>
            <a:srgbClr val="E6E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Фигура">
            <a:extLst>
              <a:ext uri="{FF2B5EF4-FFF2-40B4-BE49-F238E27FC236}">
                <a16:creationId xmlns:a16="http://schemas.microsoft.com/office/drawing/2014/main" xmlns="" id="{11C809AC-4A82-5442-B2F9-6F041A2B27B7}"/>
              </a:ext>
            </a:extLst>
          </p:cNvPr>
          <p:cNvSpPr/>
          <p:nvPr/>
        </p:nvSpPr>
        <p:spPr bwMode="auto">
          <a:xfrm>
            <a:off x="3617671" y="1051560"/>
            <a:ext cx="1890332" cy="1860878"/>
          </a:xfrm>
          <a:custGeom>
            <a:avLst/>
            <a:gdLst/>
            <a:ahLst/>
            <a:cxnLst>
              <a:cxn ang="0">
                <a:pos x="wd2" y="hd2"/>
              </a:cxn>
              <a:cxn ang="5400000">
                <a:pos x="wd2" y="hd2"/>
              </a:cxn>
              <a:cxn ang="10800000">
                <a:pos x="wd2" y="hd2"/>
              </a:cxn>
              <a:cxn ang="16200000">
                <a:pos x="wd2" y="hd2"/>
              </a:cxn>
            </a:cxnLst>
            <a:rect l="0" t="0" r="r" b="b"/>
            <a:pathLst>
              <a:path w="21429" h="20851" extrusionOk="0">
                <a:moveTo>
                  <a:pt x="1" y="10736"/>
                </a:moveTo>
                <a:cubicBezTo>
                  <a:pt x="-74" y="5791"/>
                  <a:pt x="3035" y="2106"/>
                  <a:pt x="7007" y="666"/>
                </a:cubicBezTo>
                <a:cubicBezTo>
                  <a:pt x="10907" y="-749"/>
                  <a:pt x="15586" y="18"/>
                  <a:pt x="18852" y="3666"/>
                </a:cubicBezTo>
                <a:cubicBezTo>
                  <a:pt x="19974" y="4919"/>
                  <a:pt x="20705" y="6356"/>
                  <a:pt x="21094" y="7850"/>
                </a:cubicBezTo>
                <a:cubicBezTo>
                  <a:pt x="21476" y="9323"/>
                  <a:pt x="21526" y="10854"/>
                  <a:pt x="21272" y="12327"/>
                </a:cubicBezTo>
                <a:cubicBezTo>
                  <a:pt x="20780" y="15178"/>
                  <a:pt x="19147" y="17844"/>
                  <a:pt x="16446" y="19576"/>
                </a:cubicBezTo>
                <a:lnTo>
                  <a:pt x="17659" y="20851"/>
                </a:lnTo>
                <a:lnTo>
                  <a:pt x="11189" y="20851"/>
                </a:lnTo>
                <a:lnTo>
                  <a:pt x="11189" y="14426"/>
                </a:lnTo>
                <a:lnTo>
                  <a:pt x="12489" y="15726"/>
                </a:lnTo>
                <a:cubicBezTo>
                  <a:pt x="14377" y="15044"/>
                  <a:pt x="15587" y="13538"/>
                  <a:pt x="16008" y="11843"/>
                </a:cubicBezTo>
                <a:cubicBezTo>
                  <a:pt x="16411" y="10218"/>
                  <a:pt x="16091" y="8391"/>
                  <a:pt x="14774" y="6995"/>
                </a:cubicBezTo>
                <a:cubicBezTo>
                  <a:pt x="12838" y="4944"/>
                  <a:pt x="10165" y="4773"/>
                  <a:pt x="8134" y="5864"/>
                </a:cubicBezTo>
                <a:cubicBezTo>
                  <a:pt x="7076" y="6433"/>
                  <a:pt x="6213" y="7336"/>
                  <a:pt x="5717" y="8432"/>
                </a:cubicBezTo>
                <a:cubicBezTo>
                  <a:pt x="5210" y="9552"/>
                  <a:pt x="5082" y="10878"/>
                  <a:pt x="5520" y="12293"/>
                </a:cubicBezTo>
                <a:cubicBezTo>
                  <a:pt x="4660" y="11758"/>
                  <a:pt x="3725" y="11352"/>
                  <a:pt x="2745" y="11089"/>
                </a:cubicBezTo>
                <a:cubicBezTo>
                  <a:pt x="1851" y="10849"/>
                  <a:pt x="928" y="10730"/>
                  <a:pt x="1" y="10736"/>
                </a:cubicBezTo>
                <a:close/>
              </a:path>
            </a:pathLst>
          </a:custGeom>
          <a:solidFill>
            <a:schemeClr val="bg1">
              <a:lumMod val="75000"/>
            </a:schemeClr>
          </a:solidFill>
          <a:ln w="12700" cap="flat">
            <a:noFill/>
            <a:miter lim="400000"/>
          </a:ln>
          <a:effectLst/>
        </p:spPr>
        <p:txBody>
          <a:bodyPr lIns="19046" tIns="19046" rIns="19046" bIns="19046" anchor="ctr"/>
          <a:lstStyle/>
          <a:p>
            <a:pPr algn="ctr" defTabSz="685663">
              <a:defRPr sz="3200">
                <a:solidFill>
                  <a:srgbClr val="000000"/>
                </a:solidFill>
                <a:latin typeface="Helvetica Light"/>
                <a:ea typeface="Helvetica Light"/>
                <a:cs typeface="Helvetica Light"/>
                <a:sym typeface="Helvetica Light"/>
              </a:defRPr>
            </a:pPr>
            <a:endParaRPr sz="1200" dirty="0">
              <a:latin typeface="Cambria" panose="02040503050406030204" pitchFamily="18" charset="0"/>
              <a:ea typeface="Cambria" panose="02040503050406030204" pitchFamily="18" charset="0"/>
              <a:cs typeface="Lato Light" panose="020F0502020204030203" pitchFamily="34" charset="0"/>
              <a:sym typeface="Helvetica Light"/>
            </a:endParaRPr>
          </a:p>
        </p:txBody>
      </p:sp>
      <p:sp>
        <p:nvSpPr>
          <p:cNvPr id="3" name="Фигура">
            <a:extLst>
              <a:ext uri="{FF2B5EF4-FFF2-40B4-BE49-F238E27FC236}">
                <a16:creationId xmlns:a16="http://schemas.microsoft.com/office/drawing/2014/main" xmlns="" id="{DF19CDA1-DC00-4E45-B13F-26F32077A4B7}"/>
              </a:ext>
            </a:extLst>
          </p:cNvPr>
          <p:cNvSpPr/>
          <p:nvPr/>
        </p:nvSpPr>
        <p:spPr bwMode="auto">
          <a:xfrm>
            <a:off x="2668578" y="2006544"/>
            <a:ext cx="1850405" cy="1891641"/>
          </a:xfrm>
          <a:custGeom>
            <a:avLst/>
            <a:gdLst/>
            <a:ahLst/>
            <a:cxnLst>
              <a:cxn ang="0">
                <a:pos x="wd2" y="hd2"/>
              </a:cxn>
              <a:cxn ang="5400000">
                <a:pos x="wd2" y="hd2"/>
              </a:cxn>
              <a:cxn ang="10800000">
                <a:pos x="wd2" y="hd2"/>
              </a:cxn>
              <a:cxn ang="16200000">
                <a:pos x="wd2" y="hd2"/>
              </a:cxn>
            </a:cxnLst>
            <a:rect l="0" t="0" r="r" b="b"/>
            <a:pathLst>
              <a:path w="21501" h="20867" extrusionOk="0">
                <a:moveTo>
                  <a:pt x="21501" y="3787"/>
                </a:moveTo>
                <a:lnTo>
                  <a:pt x="21501" y="9990"/>
                </a:lnTo>
                <a:lnTo>
                  <a:pt x="14929" y="9990"/>
                </a:lnTo>
                <a:lnTo>
                  <a:pt x="16281" y="8704"/>
                </a:lnTo>
                <a:cubicBezTo>
                  <a:pt x="14580" y="4140"/>
                  <a:pt x="7864" y="3920"/>
                  <a:pt x="5837" y="8362"/>
                </a:cubicBezTo>
                <a:cubicBezTo>
                  <a:pt x="4878" y="10464"/>
                  <a:pt x="5470" y="12605"/>
                  <a:pt x="6862" y="14040"/>
                </a:cubicBezTo>
                <a:cubicBezTo>
                  <a:pt x="8248" y="15468"/>
                  <a:pt x="10429" y="16200"/>
                  <a:pt x="12713" y="15502"/>
                </a:cubicBezTo>
                <a:cubicBezTo>
                  <a:pt x="12159" y="16331"/>
                  <a:pt x="11733" y="17232"/>
                  <a:pt x="11448" y="18175"/>
                </a:cubicBezTo>
                <a:cubicBezTo>
                  <a:pt x="11183" y="19051"/>
                  <a:pt x="11042" y="19956"/>
                  <a:pt x="11027" y="20867"/>
                </a:cubicBezTo>
                <a:cubicBezTo>
                  <a:pt x="7844" y="20900"/>
                  <a:pt x="4992" y="19642"/>
                  <a:pt x="2992" y="17624"/>
                </a:cubicBezTo>
                <a:cubicBezTo>
                  <a:pt x="1979" y="16603"/>
                  <a:pt x="1184" y="15386"/>
                  <a:pt x="666" y="14048"/>
                </a:cubicBezTo>
                <a:cubicBezTo>
                  <a:pt x="145" y="12705"/>
                  <a:pt x="-99" y="11235"/>
                  <a:pt x="38" y="9702"/>
                </a:cubicBezTo>
                <a:cubicBezTo>
                  <a:pt x="256" y="7262"/>
                  <a:pt x="1257" y="5184"/>
                  <a:pt x="2727" y="3588"/>
                </a:cubicBezTo>
                <a:cubicBezTo>
                  <a:pt x="4232" y="1956"/>
                  <a:pt x="6226" y="831"/>
                  <a:pt x="8406" y="316"/>
                </a:cubicBezTo>
                <a:cubicBezTo>
                  <a:pt x="12706" y="-700"/>
                  <a:pt x="17572" y="711"/>
                  <a:pt x="20335" y="4861"/>
                </a:cubicBezTo>
                <a:lnTo>
                  <a:pt x="21501" y="3787"/>
                </a:lnTo>
                <a:close/>
              </a:path>
            </a:pathLst>
          </a:custGeom>
          <a:solidFill>
            <a:schemeClr val="accent4">
              <a:lumMod val="75000"/>
            </a:schemeClr>
          </a:solidFill>
          <a:ln w="12700" cap="flat">
            <a:noFill/>
            <a:miter lim="400000"/>
          </a:ln>
          <a:effectLst/>
        </p:spPr>
        <p:txBody>
          <a:bodyPr lIns="19046" tIns="19046" rIns="19046" bIns="19046" anchor="ctr"/>
          <a:lstStyle/>
          <a:p>
            <a:pPr algn="ctr" defTabSz="685663">
              <a:defRPr sz="3200">
                <a:solidFill>
                  <a:srgbClr val="000000"/>
                </a:solidFill>
                <a:latin typeface="Helvetica Light"/>
                <a:ea typeface="Helvetica Light"/>
                <a:cs typeface="Helvetica Light"/>
                <a:sym typeface="Helvetica Light"/>
              </a:defRPr>
            </a:pPr>
            <a:endParaRPr sz="1200" dirty="0">
              <a:latin typeface="Cambria" panose="02040503050406030204" pitchFamily="18" charset="0"/>
              <a:ea typeface="Cambria" panose="02040503050406030204" pitchFamily="18" charset="0"/>
              <a:cs typeface="Lato Light" panose="020F0502020204030203" pitchFamily="34" charset="0"/>
              <a:sym typeface="Helvetica Light"/>
            </a:endParaRPr>
          </a:p>
        </p:txBody>
      </p:sp>
      <p:sp>
        <p:nvSpPr>
          <p:cNvPr id="4" name="Фигура">
            <a:extLst>
              <a:ext uri="{FF2B5EF4-FFF2-40B4-BE49-F238E27FC236}">
                <a16:creationId xmlns:a16="http://schemas.microsoft.com/office/drawing/2014/main" xmlns="" id="{451AF7B1-30AC-4E41-8337-8EE4C25926CF}"/>
              </a:ext>
            </a:extLst>
          </p:cNvPr>
          <p:cNvSpPr>
            <a:spLocks/>
          </p:cNvSpPr>
          <p:nvPr/>
        </p:nvSpPr>
        <p:spPr bwMode="auto">
          <a:xfrm>
            <a:off x="4606169" y="2006885"/>
            <a:ext cx="1869255" cy="1891575"/>
          </a:xfrm>
          <a:custGeom>
            <a:avLst/>
            <a:gdLst>
              <a:gd name="T0" fmla="*/ 2266997 w 21467"/>
              <a:gd name="T1" fmla="*/ 2293883 h 21208"/>
              <a:gd name="T2" fmla="*/ 2266997 w 21467"/>
              <a:gd name="T3" fmla="*/ 2293883 h 21208"/>
              <a:gd name="T4" fmla="*/ 2266997 w 21467"/>
              <a:gd name="T5" fmla="*/ 2293883 h 21208"/>
              <a:gd name="T6" fmla="*/ 2266997 w 21467"/>
              <a:gd name="T7" fmla="*/ 2293883 h 2120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67" h="21208" extrusionOk="0">
                <a:moveTo>
                  <a:pt x="10372" y="3"/>
                </a:moveTo>
                <a:cubicBezTo>
                  <a:pt x="10348" y="975"/>
                  <a:pt x="10194" y="1941"/>
                  <a:pt x="9914" y="2875"/>
                </a:cubicBezTo>
                <a:cubicBezTo>
                  <a:pt x="9631" y="3818"/>
                  <a:pt x="9222" y="4720"/>
                  <a:pt x="8697" y="5558"/>
                </a:cubicBezTo>
                <a:cubicBezTo>
                  <a:pt x="10843" y="4811"/>
                  <a:pt x="12957" y="5403"/>
                  <a:pt x="14390" y="6707"/>
                </a:cubicBezTo>
                <a:cubicBezTo>
                  <a:pt x="15803" y="7993"/>
                  <a:pt x="16564" y="9984"/>
                  <a:pt x="15935" y="12092"/>
                </a:cubicBezTo>
                <a:cubicBezTo>
                  <a:pt x="15185" y="14609"/>
                  <a:pt x="13018" y="15950"/>
                  <a:pt x="10791" y="16004"/>
                </a:cubicBezTo>
                <a:cubicBezTo>
                  <a:pt x="9683" y="16031"/>
                  <a:pt x="8573" y="15737"/>
                  <a:pt x="7616" y="15155"/>
                </a:cubicBezTo>
                <a:cubicBezTo>
                  <a:pt x="6612" y="14545"/>
                  <a:pt x="5769" y="13615"/>
                  <a:pt x="5249" y="12354"/>
                </a:cubicBezTo>
                <a:lnTo>
                  <a:pt x="6505" y="11107"/>
                </a:lnTo>
                <a:lnTo>
                  <a:pt x="0" y="11107"/>
                </a:lnTo>
                <a:lnTo>
                  <a:pt x="0" y="17436"/>
                </a:lnTo>
                <a:lnTo>
                  <a:pt x="1358" y="16110"/>
                </a:lnTo>
                <a:cubicBezTo>
                  <a:pt x="3668" y="19863"/>
                  <a:pt x="7726" y="21521"/>
                  <a:pt x="11614" y="21159"/>
                </a:cubicBezTo>
                <a:cubicBezTo>
                  <a:pt x="13439" y="20989"/>
                  <a:pt x="15221" y="20372"/>
                  <a:pt x="16771" y="19348"/>
                </a:cubicBezTo>
                <a:cubicBezTo>
                  <a:pt x="18313" y="18329"/>
                  <a:pt x="19638" y="16901"/>
                  <a:pt x="20512" y="15040"/>
                </a:cubicBezTo>
                <a:cubicBezTo>
                  <a:pt x="21361" y="13233"/>
                  <a:pt x="21600" y="11358"/>
                  <a:pt x="21401" y="9578"/>
                </a:cubicBezTo>
                <a:cubicBezTo>
                  <a:pt x="21204" y="7817"/>
                  <a:pt x="20575" y="6137"/>
                  <a:pt x="19586" y="4691"/>
                </a:cubicBezTo>
                <a:cubicBezTo>
                  <a:pt x="17644" y="1852"/>
                  <a:pt x="14322" y="-79"/>
                  <a:pt x="10372" y="3"/>
                </a:cubicBezTo>
                <a:close/>
              </a:path>
            </a:pathLst>
          </a:custGeom>
          <a:solidFill>
            <a:schemeClr val="bg1">
              <a:lumMod val="50000"/>
            </a:schemeClr>
          </a:solidFill>
          <a:ln>
            <a:noFill/>
          </a:ln>
        </p:spPr>
        <p:txBody>
          <a:bodyPr lIns="19046" tIns="19046" rIns="19046" bIns="19046" anchor="ctr"/>
          <a:lstStyle/>
          <a:p>
            <a:pPr defTabSz="685663"/>
            <a:endParaRPr lang="en-US" sz="1050" dirty="0">
              <a:solidFill>
                <a:srgbClr val="7F7F7F"/>
              </a:solidFill>
              <a:latin typeface="Cambria" panose="02040503050406030204" pitchFamily="18" charset="0"/>
              <a:ea typeface="Cambria" panose="02040503050406030204" pitchFamily="18" charset="0"/>
            </a:endParaRPr>
          </a:p>
        </p:txBody>
      </p:sp>
      <p:sp>
        <p:nvSpPr>
          <p:cNvPr id="5" name="Фигура">
            <a:extLst>
              <a:ext uri="{FF2B5EF4-FFF2-40B4-BE49-F238E27FC236}">
                <a16:creationId xmlns:a16="http://schemas.microsoft.com/office/drawing/2014/main" xmlns="" id="{4AEF2A77-BBC3-E747-94AC-679C809796A1}"/>
              </a:ext>
            </a:extLst>
          </p:cNvPr>
          <p:cNvSpPr/>
          <p:nvPr/>
        </p:nvSpPr>
        <p:spPr bwMode="auto">
          <a:xfrm>
            <a:off x="3615707" y="2995565"/>
            <a:ext cx="1894914" cy="1862186"/>
          </a:xfrm>
          <a:custGeom>
            <a:avLst/>
            <a:gdLst/>
            <a:ahLst/>
            <a:cxnLst>
              <a:cxn ang="0">
                <a:pos x="wd2" y="hd2"/>
              </a:cxn>
              <a:cxn ang="5400000">
                <a:pos x="wd2" y="hd2"/>
              </a:cxn>
              <a:cxn ang="10800000">
                <a:pos x="wd2" y="hd2"/>
              </a:cxn>
              <a:cxn ang="16200000">
                <a:pos x="wd2" y="hd2"/>
              </a:cxn>
            </a:cxnLst>
            <a:rect l="0" t="0" r="r" b="b"/>
            <a:pathLst>
              <a:path w="21501" h="21446" extrusionOk="0">
                <a:moveTo>
                  <a:pt x="3765" y="0"/>
                </a:moveTo>
                <a:lnTo>
                  <a:pt x="10283" y="0"/>
                </a:lnTo>
                <a:lnTo>
                  <a:pt x="10283" y="6590"/>
                </a:lnTo>
                <a:lnTo>
                  <a:pt x="8990" y="5343"/>
                </a:lnTo>
                <a:cubicBezTo>
                  <a:pt x="7519" y="5878"/>
                  <a:pt x="6512" y="6832"/>
                  <a:pt x="5929" y="7968"/>
                </a:cubicBezTo>
                <a:cubicBezTo>
                  <a:pt x="5337" y="9121"/>
                  <a:pt x="5179" y="10464"/>
                  <a:pt x="5446" y="11727"/>
                </a:cubicBezTo>
                <a:cubicBezTo>
                  <a:pt x="5970" y="14204"/>
                  <a:pt x="8090" y="16272"/>
                  <a:pt x="11243" y="16062"/>
                </a:cubicBezTo>
                <a:cubicBezTo>
                  <a:pt x="12115" y="16003"/>
                  <a:pt x="12895" y="15724"/>
                  <a:pt x="13572" y="15302"/>
                </a:cubicBezTo>
                <a:cubicBezTo>
                  <a:pt x="14286" y="14856"/>
                  <a:pt x="14889" y="14248"/>
                  <a:pt x="15335" y="13548"/>
                </a:cubicBezTo>
                <a:cubicBezTo>
                  <a:pt x="16207" y="12178"/>
                  <a:pt x="16504" y="10431"/>
                  <a:pt x="15928" y="8703"/>
                </a:cubicBezTo>
                <a:cubicBezTo>
                  <a:pt x="16792" y="9263"/>
                  <a:pt x="17732" y="9692"/>
                  <a:pt x="18718" y="9979"/>
                </a:cubicBezTo>
                <a:cubicBezTo>
                  <a:pt x="19623" y="10242"/>
                  <a:pt x="20559" y="10383"/>
                  <a:pt x="21501" y="10396"/>
                </a:cubicBezTo>
                <a:cubicBezTo>
                  <a:pt x="21505" y="12780"/>
                  <a:pt x="20816" y="14901"/>
                  <a:pt x="19662" y="16639"/>
                </a:cubicBezTo>
                <a:cubicBezTo>
                  <a:pt x="18516" y="18366"/>
                  <a:pt x="16908" y="19721"/>
                  <a:pt x="15053" y="20543"/>
                </a:cubicBezTo>
                <a:cubicBezTo>
                  <a:pt x="13325" y="21308"/>
                  <a:pt x="11408" y="21600"/>
                  <a:pt x="9505" y="21369"/>
                </a:cubicBezTo>
                <a:cubicBezTo>
                  <a:pt x="7408" y="21114"/>
                  <a:pt x="5325" y="20227"/>
                  <a:pt x="3541" y="18603"/>
                </a:cubicBezTo>
                <a:cubicBezTo>
                  <a:pt x="2210" y="17392"/>
                  <a:pt x="1279" y="15930"/>
                  <a:pt x="702" y="14376"/>
                </a:cubicBezTo>
                <a:cubicBezTo>
                  <a:pt x="131" y="12837"/>
                  <a:pt x="-95" y="11201"/>
                  <a:pt x="36" y="9594"/>
                </a:cubicBezTo>
                <a:cubicBezTo>
                  <a:pt x="300" y="6352"/>
                  <a:pt x="2013" y="3238"/>
                  <a:pt x="5065" y="1365"/>
                </a:cubicBezTo>
                <a:lnTo>
                  <a:pt x="3765" y="0"/>
                </a:lnTo>
                <a:close/>
              </a:path>
            </a:pathLst>
          </a:custGeom>
          <a:solidFill>
            <a:schemeClr val="accent5">
              <a:lumMod val="60000"/>
              <a:lumOff val="40000"/>
            </a:schemeClr>
          </a:solidFill>
          <a:ln w="12700" cap="flat">
            <a:noFill/>
            <a:miter lim="400000"/>
          </a:ln>
          <a:effectLst/>
        </p:spPr>
        <p:txBody>
          <a:bodyPr lIns="19046" tIns="19046" rIns="19046" bIns="19046" anchor="ctr"/>
          <a:lstStyle/>
          <a:p>
            <a:pPr algn="ctr" defTabSz="685663">
              <a:defRPr sz="3200">
                <a:solidFill>
                  <a:srgbClr val="000000"/>
                </a:solidFill>
                <a:latin typeface="Helvetica Light"/>
                <a:ea typeface="Helvetica Light"/>
                <a:cs typeface="Helvetica Light"/>
                <a:sym typeface="Helvetica Light"/>
              </a:defRPr>
            </a:pPr>
            <a:endParaRPr sz="1200" dirty="0">
              <a:latin typeface="Cambria" panose="02040503050406030204" pitchFamily="18" charset="0"/>
              <a:ea typeface="Cambria" panose="02040503050406030204" pitchFamily="18" charset="0"/>
              <a:cs typeface="Lato Light" panose="020F0502020204030203" pitchFamily="34" charset="0"/>
              <a:sym typeface="Helvetica Light"/>
            </a:endParaRPr>
          </a:p>
        </p:txBody>
      </p:sp>
      <p:sp>
        <p:nvSpPr>
          <p:cNvPr id="6" name="TextBox 5">
            <a:extLst>
              <a:ext uri="{FF2B5EF4-FFF2-40B4-BE49-F238E27FC236}">
                <a16:creationId xmlns:a16="http://schemas.microsoft.com/office/drawing/2014/main" xmlns="" id="{39B97FEC-76CF-2945-BFA7-C9E330C095B8}"/>
              </a:ext>
            </a:extLst>
          </p:cNvPr>
          <p:cNvSpPr txBox="1"/>
          <p:nvPr/>
        </p:nvSpPr>
        <p:spPr>
          <a:xfrm>
            <a:off x="2570945" y="133907"/>
            <a:ext cx="3983784" cy="584775"/>
          </a:xfrm>
          <a:prstGeom prst="rect">
            <a:avLst/>
          </a:prstGeom>
          <a:noFill/>
        </p:spPr>
        <p:txBody>
          <a:bodyPr wrap="none" rtlCol="0">
            <a:spAutoFit/>
          </a:bodyPr>
          <a:lstStyle/>
          <a:p>
            <a:pPr algn="ctr" defTabSz="685663"/>
            <a:r>
              <a:rPr lang="en-US"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1. </a:t>
            </a:r>
            <a:r>
              <a:rPr lang="en-US"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Trước</a:t>
            </a:r>
            <a:r>
              <a:rPr lang="en-US"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a:t>
            </a:r>
            <a:r>
              <a:rPr lang="en-US"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khi</a:t>
            </a:r>
            <a:r>
              <a:rPr lang="en-US"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a:t>
            </a:r>
            <a:r>
              <a:rPr lang="en-US"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tóm</a:t>
            </a:r>
            <a:r>
              <a:rPr lang="en-US"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 </a:t>
            </a:r>
            <a:r>
              <a:rPr lang="en-US"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rPr>
              <a:t>tắt</a:t>
            </a:r>
            <a:endPar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Poppins" pitchFamily="2" charset="77"/>
            </a:endParaRPr>
          </a:p>
        </p:txBody>
      </p:sp>
      <p:sp>
        <p:nvSpPr>
          <p:cNvPr id="7" name="Rounded Rectangle 6"/>
          <p:cNvSpPr/>
          <p:nvPr/>
        </p:nvSpPr>
        <p:spPr>
          <a:xfrm>
            <a:off x="177740" y="799843"/>
            <a:ext cx="3244016" cy="1125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ounded Rectangle 7"/>
          <p:cNvSpPr/>
          <p:nvPr/>
        </p:nvSpPr>
        <p:spPr>
          <a:xfrm>
            <a:off x="5648335" y="3980927"/>
            <a:ext cx="2558965" cy="1125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ounded Rectangle 8"/>
          <p:cNvSpPr/>
          <p:nvPr/>
        </p:nvSpPr>
        <p:spPr>
          <a:xfrm>
            <a:off x="420526" y="3675195"/>
            <a:ext cx="2460275" cy="1125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6457096" y="1348661"/>
            <a:ext cx="2268026" cy="1125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Google Shape;453;p39"/>
          <p:cNvSpPr txBox="1">
            <a:spLocks/>
          </p:cNvSpPr>
          <p:nvPr/>
        </p:nvSpPr>
        <p:spPr>
          <a:xfrm>
            <a:off x="327837" y="870426"/>
            <a:ext cx="3093919" cy="9843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smtClean="0">
                <a:latin typeface="Cambria" panose="02040503050406030204" pitchFamily="18" charset="0"/>
                <a:ea typeface="Cambria" panose="02040503050406030204" pitchFamily="18" charset="0"/>
              </a:rPr>
              <a:t>Xác</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định</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đúng</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nội</a:t>
            </a:r>
            <a:r>
              <a:rPr lang="en-US" sz="1800" i="1" dirty="0" smtClean="0">
                <a:latin typeface="Cambria" panose="02040503050406030204" pitchFamily="18" charset="0"/>
                <a:ea typeface="Cambria" panose="02040503050406030204" pitchFamily="18" charset="0"/>
              </a:rPr>
              <a:t> dung </a:t>
            </a:r>
            <a:r>
              <a:rPr lang="en-US" sz="1800" i="1" dirty="0" err="1" smtClean="0">
                <a:latin typeface="Cambria" panose="02040503050406030204" pitchFamily="18" charset="0"/>
                <a:ea typeface="Cambria" panose="02040503050406030204" pitchFamily="18" charset="0"/>
              </a:rPr>
              <a:t>cốt</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lõi</a:t>
            </a:r>
            <a:r>
              <a:rPr lang="en-US" sz="1800" i="1" dirty="0" smtClean="0">
                <a:latin typeface="Cambria" panose="02040503050406030204" pitchFamily="18" charset="0"/>
                <a:ea typeface="Cambria" panose="02040503050406030204" pitchFamily="18" charset="0"/>
              </a:rPr>
              <a:t> và </a:t>
            </a:r>
            <a:r>
              <a:rPr lang="en-US" sz="1800" i="1" dirty="0" err="1" smtClean="0">
                <a:latin typeface="Cambria" panose="02040503050406030204" pitchFamily="18" charset="0"/>
                <a:ea typeface="Cambria" panose="02040503050406030204" pitchFamily="18" charset="0"/>
              </a:rPr>
              <a:t>hệ</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thống</a:t>
            </a:r>
            <a:r>
              <a:rPr lang="en-US" sz="1800" i="1" dirty="0" smtClean="0">
                <a:latin typeface="Cambria" panose="02040503050406030204" pitchFamily="18" charset="0"/>
                <a:ea typeface="Cambria" panose="02040503050406030204" pitchFamily="18" charset="0"/>
              </a:rPr>
              <a:t> ý triển </a:t>
            </a:r>
            <a:r>
              <a:rPr lang="en-US" sz="1800" i="1" dirty="0" err="1" smtClean="0">
                <a:latin typeface="Cambria" panose="02040503050406030204" pitchFamily="18" charset="0"/>
                <a:ea typeface="Cambria" panose="02040503050406030204" pitchFamily="18" charset="0"/>
              </a:rPr>
              <a:t>khai</a:t>
            </a:r>
            <a:endParaRPr lang="en-US" sz="1800" i="1" dirty="0">
              <a:latin typeface="Cambria" panose="02040503050406030204" pitchFamily="18" charset="0"/>
              <a:ea typeface="Cambria" panose="02040503050406030204" pitchFamily="18" charset="0"/>
            </a:endParaRPr>
          </a:p>
        </p:txBody>
      </p:sp>
      <p:sp>
        <p:nvSpPr>
          <p:cNvPr id="12" name="Google Shape;453;p39"/>
          <p:cNvSpPr txBox="1">
            <a:spLocks/>
          </p:cNvSpPr>
          <p:nvPr/>
        </p:nvSpPr>
        <p:spPr>
          <a:xfrm>
            <a:off x="6012281" y="1663596"/>
            <a:ext cx="2463822" cy="7607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smtClean="0">
                <a:latin typeface="Cambria" panose="02040503050406030204" pitchFamily="18" charset="0"/>
                <a:ea typeface="Cambria" panose="02040503050406030204" pitchFamily="18" charset="0"/>
              </a:rPr>
              <a:t>Lựa</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chọn</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từ</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khóa</a:t>
            </a:r>
            <a:r>
              <a:rPr lang="en-US" sz="1800" i="1" dirty="0" smtClean="0">
                <a:latin typeface="Cambria" panose="02040503050406030204" pitchFamily="18" charset="0"/>
                <a:ea typeface="Cambria" panose="02040503050406030204" pitchFamily="18" charset="0"/>
              </a:rPr>
              <a:t>.</a:t>
            </a:r>
            <a:endParaRPr lang="en-US" sz="1800" i="1" dirty="0">
              <a:latin typeface="Cambria" panose="02040503050406030204" pitchFamily="18" charset="0"/>
              <a:ea typeface="Cambria" panose="02040503050406030204" pitchFamily="18" charset="0"/>
            </a:endParaRPr>
          </a:p>
        </p:txBody>
      </p:sp>
      <p:sp>
        <p:nvSpPr>
          <p:cNvPr id="13" name="Google Shape;453;p39"/>
          <p:cNvSpPr txBox="1">
            <a:spLocks/>
          </p:cNvSpPr>
          <p:nvPr/>
        </p:nvSpPr>
        <p:spPr>
          <a:xfrm>
            <a:off x="5476438" y="4112979"/>
            <a:ext cx="2730862" cy="86143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smtClean="0">
                <a:latin typeface="Cambria" panose="02040503050406030204" pitchFamily="18" charset="0"/>
                <a:ea typeface="Cambria" panose="02040503050406030204" pitchFamily="18" charset="0"/>
              </a:rPr>
              <a:t>Xác</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định</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mối</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liên</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hệ</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giữa</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các</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từ</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khóa</a:t>
            </a:r>
            <a:endParaRPr lang="en-US" sz="1800" i="1" dirty="0">
              <a:latin typeface="Cambria" panose="02040503050406030204" pitchFamily="18" charset="0"/>
              <a:ea typeface="Cambria" panose="02040503050406030204" pitchFamily="18" charset="0"/>
            </a:endParaRPr>
          </a:p>
        </p:txBody>
      </p:sp>
      <p:sp>
        <p:nvSpPr>
          <p:cNvPr id="14" name="Google Shape;453;p39"/>
          <p:cNvSpPr txBox="1">
            <a:spLocks/>
          </p:cNvSpPr>
          <p:nvPr/>
        </p:nvSpPr>
        <p:spPr>
          <a:xfrm>
            <a:off x="418880" y="3559076"/>
            <a:ext cx="2567545" cy="107041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smtClean="0">
                <a:latin typeface="Cambria" panose="02040503050406030204" pitchFamily="18" charset="0"/>
                <a:ea typeface="Cambria" panose="02040503050406030204" pitchFamily="18" charset="0"/>
              </a:rPr>
              <a:t>Lựa</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chọn</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hình</a:t>
            </a:r>
            <a:r>
              <a:rPr lang="en-US" sz="1800" i="1" dirty="0" smtClean="0">
                <a:latin typeface="Cambria" panose="02040503050406030204" pitchFamily="18" charset="0"/>
                <a:ea typeface="Cambria" panose="02040503050406030204" pitchFamily="18" charset="0"/>
              </a:rPr>
              <a:t> ảnh minh </a:t>
            </a:r>
            <a:r>
              <a:rPr lang="en-US" sz="1800" i="1" dirty="0" err="1" smtClean="0">
                <a:latin typeface="Cambria" panose="02040503050406030204" pitchFamily="18" charset="0"/>
                <a:ea typeface="Cambria" panose="02040503050406030204" pitchFamily="18" charset="0"/>
              </a:rPr>
              <a:t>họa</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phù</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hợp</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với</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sơ</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đồ</a:t>
            </a:r>
            <a:r>
              <a:rPr lang="en-US" sz="1800" i="1" dirty="0" smtClean="0">
                <a:latin typeface="Cambria" panose="02040503050406030204" pitchFamily="18" charset="0"/>
                <a:ea typeface="Cambria" panose="02040503050406030204" pitchFamily="18" charset="0"/>
              </a:rPr>
              <a:t>, </a:t>
            </a:r>
            <a:r>
              <a:rPr lang="en-US" sz="1800" i="1" dirty="0" err="1" smtClean="0">
                <a:latin typeface="Cambria" panose="02040503050406030204" pitchFamily="18" charset="0"/>
                <a:ea typeface="Cambria" panose="02040503050406030204" pitchFamily="18" charset="0"/>
              </a:rPr>
              <a:t>nội</a:t>
            </a:r>
            <a:r>
              <a:rPr lang="en-US" sz="1800" i="1" dirty="0" smtClean="0">
                <a:latin typeface="Cambria" panose="02040503050406030204" pitchFamily="18" charset="0"/>
                <a:ea typeface="Cambria" panose="02040503050406030204" pitchFamily="18" charset="0"/>
              </a:rPr>
              <a:t> dung</a:t>
            </a:r>
            <a:endParaRPr lang="en-US" sz="1800" i="1" dirty="0">
              <a:latin typeface="Cambria" panose="02040503050406030204" pitchFamily="18" charset="0"/>
              <a:ea typeface="Cambria" panose="02040503050406030204" pitchFamily="18" charset="0"/>
            </a:endParaRPr>
          </a:p>
        </p:txBody>
      </p:sp>
      <p:pic>
        <p:nvPicPr>
          <p:cNvPr id="15" name="Picture 2" descr="Note premiu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115" y="1654047"/>
            <a:ext cx="575904" cy="5759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Từ Khóa Tìm Kiếm Các Vector Biểu Tượng, Tìm Kiếm Biểu Tượng, Tìm  Biểu Tượng, Kính Lúp Biểu Tượng Vector và PNG với nền trong suốt để tải  xuống miễ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26108" y="2537967"/>
            <a:ext cx="865605" cy="865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raphic Designing | Esteem Soft Limite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4211" l="9398" r="89850"/>
                    </a14:imgEffect>
                  </a14:imgLayer>
                </a14:imgProps>
              </a:ext>
              <a:ext uri="{28A0092B-C50C-407E-A947-70E740481C1C}">
                <a14:useLocalDpi xmlns:a14="http://schemas.microsoft.com/office/drawing/2010/main" val="0"/>
              </a:ext>
            </a:extLst>
          </a:blip>
          <a:srcRect/>
          <a:stretch>
            <a:fillRect/>
          </a:stretch>
        </p:blipFill>
        <p:spPr bwMode="auto">
          <a:xfrm>
            <a:off x="2954346" y="2474200"/>
            <a:ext cx="1322721" cy="944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Rafraîchir Recharger Faire Pivoter Répéter Entreprise Logo Modèle Col Plat,  App, Arrow, Les Flèches PNG et vecteur pour téléchargement gratui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44000" y1="36170" x2="67583" y2="50736"/>
                      </a14:backgroundRemoval>
                    </a14:imgEffect>
                  </a14:imgLayer>
                </a14:imgProps>
              </a:ext>
              <a:ext uri="{28A0092B-C50C-407E-A947-70E740481C1C}">
                <a14:useLocalDpi xmlns:a14="http://schemas.microsoft.com/office/drawing/2010/main" val="0"/>
              </a:ext>
            </a:extLst>
          </a:blip>
          <a:srcRect/>
          <a:stretch>
            <a:fillRect/>
          </a:stretch>
        </p:blipFill>
        <p:spPr bwMode="auto">
          <a:xfrm>
            <a:off x="3871263" y="3131102"/>
            <a:ext cx="1369518" cy="1498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y Student Cartoon, HD Png Download - kindpn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210" b="98185" l="0" r="98721">
                        <a14:foregroundMark x1="21860" y1="29335" x2="20000" y2="36996"/>
                        <a14:foregroundMark x1="83140" y1="79234" x2="79419" y2="84677"/>
                        <a14:foregroundMark x1="38721" y1="78730" x2="45581" y2="80847"/>
                      </a14:backgroundRemoval>
                    </a14:imgEffect>
                  </a14:imgLayer>
                </a14:imgProps>
              </a:ext>
              <a:ext uri="{28A0092B-C50C-407E-A947-70E740481C1C}">
                <a14:useLocalDpi xmlns:a14="http://schemas.microsoft.com/office/drawing/2010/main" val="0"/>
              </a:ext>
            </a:extLst>
          </a:blip>
          <a:srcRect/>
          <a:stretch>
            <a:fillRect/>
          </a:stretch>
        </p:blipFill>
        <p:spPr bwMode="auto">
          <a:xfrm>
            <a:off x="6613138" y="2302130"/>
            <a:ext cx="1576288" cy="18182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38 Blonde Student Thumbs Up Illustrations &amp;amp; Clip Art - iStock"/>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11061" t="14731" r="13970" b="14907"/>
          <a:stretch/>
        </p:blipFill>
        <p:spPr bwMode="auto">
          <a:xfrm>
            <a:off x="462454" y="1765737"/>
            <a:ext cx="2026933" cy="190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3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076"/>
                                        </p:tgtEl>
                                        <p:attrNameLst>
                                          <p:attrName>style.visibility</p:attrName>
                                        </p:attrNameLst>
                                      </p:cBhvr>
                                      <p:to>
                                        <p:strVal val="visible"/>
                                      </p:to>
                                    </p:set>
                                    <p:animEffect transition="in" filter="barn(inVertical)">
                                      <p:cBhvr>
                                        <p:cTn id="46" dur="500"/>
                                        <p:tgtEl>
                                          <p:spTgt spid="307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arn(inVertical)">
                                      <p:cBhvr>
                                        <p:cTn id="71" dur="500"/>
                                        <p:tgtEl>
                                          <p:spTgt spid="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arn(inVertical)">
                                      <p:cBhvr>
                                        <p:cTn id="74" dur="500"/>
                                        <p:tgtEl>
                                          <p:spTgt spid="14"/>
                                        </p:tgtEl>
                                      </p:cBhvr>
                                    </p:animEffect>
                                  </p:childTnLst>
                                </p:cTn>
                              </p:par>
                              <p:par>
                                <p:cTn id="75" presetID="16" presetClass="entr" presetSubtype="21" fill="hold" nodeType="withEffect">
                                  <p:stCondLst>
                                    <p:cond delay="0"/>
                                  </p:stCondLst>
                                  <p:childTnLst>
                                    <p:set>
                                      <p:cBhvr>
                                        <p:cTn id="76" dur="1" fill="hold">
                                          <p:stCondLst>
                                            <p:cond delay="0"/>
                                          </p:stCondLst>
                                        </p:cTn>
                                        <p:tgtEl>
                                          <p:spTgt spid="3078"/>
                                        </p:tgtEl>
                                        <p:attrNameLst>
                                          <p:attrName>style.visibility</p:attrName>
                                        </p:attrNameLst>
                                      </p:cBhvr>
                                      <p:to>
                                        <p:strVal val="visible"/>
                                      </p:to>
                                    </p:set>
                                    <p:animEffect transition="in" filter="barn(inVertical)">
                                      <p:cBhvr>
                                        <p:cTn id="7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11" grpId="0"/>
      <p:bldP spid="12" grpId="0"/>
      <p:bldP spid="13" grpId="0"/>
      <p:bldP spid="14" grpId="0"/>
    </p:bldLst>
  </p:timing>
</p:sld>
</file>

<file path=ppt/theme/theme1.xml><?xml version="1.0" encoding="utf-8"?>
<a:theme xmlns:a="http://schemas.openxmlformats.org/drawingml/2006/main" name="Quick Reading &amp; Comprehension Skills by Slidesgo">
  <a:themeElements>
    <a:clrScheme name="Simple Light">
      <a:dk1>
        <a:srgbClr val="DD702D"/>
      </a:dk1>
      <a:lt1>
        <a:srgbClr val="E6EFB5"/>
      </a:lt1>
      <a:dk2>
        <a:srgbClr val="6E772D"/>
      </a:dk2>
      <a:lt2>
        <a:srgbClr val="B2BF6D"/>
      </a:lt2>
      <a:accent1>
        <a:srgbClr val="DEEA8B"/>
      </a:accent1>
      <a:accent2>
        <a:srgbClr val="FCBB3B"/>
      </a:accent2>
      <a:accent3>
        <a:srgbClr val="F2AF36"/>
      </a:accent3>
      <a:accent4>
        <a:srgbClr val="EDAB37"/>
      </a:accent4>
      <a:accent5>
        <a:srgbClr val="914D27"/>
      </a:accent5>
      <a:accent6>
        <a:srgbClr val="CC7748"/>
      </a:accent6>
      <a:hlink>
        <a:srgbClr val="6F77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503</Words>
  <Application>Microsoft Office PowerPoint</Application>
  <PresentationFormat>On-screen Show (16:9)</PresentationFormat>
  <Paragraphs>63</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Cambria</vt:lpstr>
      <vt:lpstr>Livvic</vt:lpstr>
      <vt:lpstr>Lato</vt:lpstr>
      <vt:lpstr>Lato Light</vt:lpstr>
      <vt:lpstr>Poppins</vt:lpstr>
      <vt:lpstr>Helvetica Light</vt:lpstr>
      <vt:lpstr>Calibri</vt:lpstr>
      <vt:lpstr>Arial</vt:lpstr>
      <vt:lpstr>Lilita One</vt:lpstr>
      <vt:lpstr>Quick Reading &amp; Comprehension Skills by Slidesgo</vt:lpstr>
      <vt:lpstr>PowerPoint Presentation</vt:lpstr>
      <vt:lpstr>MỤC TIÊU BÀI HỌC</vt:lpstr>
      <vt:lpstr>PowerPoint Presentation</vt:lpstr>
      <vt:lpstr>YÊU CẦU CỦA VIỆC TÓM TẮT BẰNG SƠ ĐỒ NỘI DUNG</vt:lpstr>
      <vt:lpstr>PowerPoint Presentation</vt:lpstr>
      <vt:lpstr>Cùng quan sát</vt:lpstr>
      <vt:lpstr>PowerPoint Presentation</vt:lpstr>
      <vt:lpstr>THỰC HÀNH TÓM TẮT VĂN BẢN BẰNG SƠ ĐỒ</vt:lpstr>
      <vt:lpstr>PowerPoint Presentation</vt:lpstr>
      <vt:lpstr>PowerPoint Presentation</vt:lpstr>
      <vt:lpstr>3. Chỉnh sửa</vt:lpstr>
      <vt:lpstr>4. Thực hành tóm tắt văn bản bằng sơ đồ</vt:lpstr>
      <vt:lpstr>Một số gợi ý</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TÓM TẮT BẰNG SƠ ĐỒ NỘI DUNG CỦA MỘT VĂN BẢN ĐƠN GIẢN</dc:title>
  <cp:lastModifiedBy>Greek</cp:lastModifiedBy>
  <cp:revision>24</cp:revision>
  <dcterms:modified xsi:type="dcterms:W3CDTF">2022-04-14T15:03:21Z</dcterms:modified>
</cp:coreProperties>
</file>