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422" r:id="rId4"/>
    <p:sldId id="42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8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40" y="66"/>
      </p:cViewPr>
      <p:guideLst>
        <p:guide pos="408"/>
        <p:guide pos="7296"/>
        <p:guide orient="horz" pos="648"/>
        <p:guide orient="horz" pos="712"/>
        <p:guide orient="horz" pos="3936"/>
        <p:guide orient="horz"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607A8-03F6-4E14-BF3B-3C40B5D15E26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A126-F72B-4AED-B338-48C21EB8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2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9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BE00-2C35-4BAE-A600-77643E7F0AAA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4FB4-0B6D-4292-B187-469BA642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81658" y="7138573"/>
            <a:ext cx="5128" cy="5178"/>
          </a:xfrm>
          <a:custGeom>
            <a:avLst/>
            <a:gdLst>
              <a:gd name="connsiteX0" fmla="*/ 0 w 5128"/>
              <a:gd name="connsiteY0" fmla="*/ 0 h 5178"/>
              <a:gd name="connsiteX1" fmla="*/ 5128 w 5128"/>
              <a:gd name="connsiteY1" fmla="*/ 5178 h 5178"/>
              <a:gd name="connsiteX2" fmla="*/ 0 w 5128"/>
              <a:gd name="connsiteY2" fmla="*/ 5178 h 5178"/>
              <a:gd name="connsiteX3" fmla="*/ 0 w 5128"/>
              <a:gd name="connsiteY3" fmla="*/ 0 h 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8" h="5178">
                <a:moveTo>
                  <a:pt x="0" y="0"/>
                </a:moveTo>
                <a:lnTo>
                  <a:pt x="5128" y="5178"/>
                </a:lnTo>
                <a:lnTo>
                  <a:pt x="0" y="5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ight Triangle 96"/>
          <p:cNvSpPr/>
          <p:nvPr/>
        </p:nvSpPr>
        <p:spPr>
          <a:xfrm rot="16200000">
            <a:off x="11236836" y="5918787"/>
            <a:ext cx="914400" cy="91440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8" y="0"/>
            <a:ext cx="12186872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28" y="0"/>
            <a:ext cx="4809760" cy="6858000"/>
            <a:chOff x="5128" y="0"/>
            <a:chExt cx="4809760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Freeform 22"/>
            <p:cNvSpPr/>
            <p:nvPr/>
          </p:nvSpPr>
          <p:spPr>
            <a:xfrm>
              <a:off x="5128" y="0"/>
              <a:ext cx="4809760" cy="6858000"/>
            </a:xfrm>
            <a:custGeom>
              <a:avLst/>
              <a:gdLst>
                <a:gd name="connsiteX0" fmla="*/ 0 w 4176530"/>
                <a:gd name="connsiteY0" fmla="*/ 0 h 6858000"/>
                <a:gd name="connsiteX1" fmla="*/ 4176530 w 4176530"/>
                <a:gd name="connsiteY1" fmla="*/ 0 h 6858000"/>
                <a:gd name="connsiteX2" fmla="*/ 4176530 w 4176530"/>
                <a:gd name="connsiteY2" fmla="*/ 132702 h 6858000"/>
                <a:gd name="connsiteX3" fmla="*/ 4143375 w 4176530"/>
                <a:gd name="connsiteY3" fmla="*/ 142875 h 6858000"/>
                <a:gd name="connsiteX4" fmla="*/ 4057650 w 4176530"/>
                <a:gd name="connsiteY4" fmla="*/ 171450 h 6858000"/>
                <a:gd name="connsiteX5" fmla="*/ 3900488 w 4176530"/>
                <a:gd name="connsiteY5" fmla="*/ 185738 h 6858000"/>
                <a:gd name="connsiteX6" fmla="*/ 3829050 w 4176530"/>
                <a:gd name="connsiteY6" fmla="*/ 200025 h 6858000"/>
                <a:gd name="connsiteX7" fmla="*/ 3729038 w 4176530"/>
                <a:gd name="connsiteY7" fmla="*/ 228600 h 6858000"/>
                <a:gd name="connsiteX8" fmla="*/ 3586163 w 4176530"/>
                <a:gd name="connsiteY8" fmla="*/ 271463 h 6858000"/>
                <a:gd name="connsiteX9" fmla="*/ 3543300 w 4176530"/>
                <a:gd name="connsiteY9" fmla="*/ 314325 h 6858000"/>
                <a:gd name="connsiteX10" fmla="*/ 3486150 w 4176530"/>
                <a:gd name="connsiteY10" fmla="*/ 400050 h 6858000"/>
                <a:gd name="connsiteX11" fmla="*/ 3443288 w 4176530"/>
                <a:gd name="connsiteY11" fmla="*/ 528638 h 6858000"/>
                <a:gd name="connsiteX12" fmla="*/ 3429000 w 4176530"/>
                <a:gd name="connsiteY12" fmla="*/ 571500 h 6858000"/>
                <a:gd name="connsiteX13" fmla="*/ 3414713 w 4176530"/>
                <a:gd name="connsiteY13" fmla="*/ 614363 h 6858000"/>
                <a:gd name="connsiteX14" fmla="*/ 3429000 w 4176530"/>
                <a:gd name="connsiteY14" fmla="*/ 885825 h 6858000"/>
                <a:gd name="connsiteX15" fmla="*/ 3457575 w 4176530"/>
                <a:gd name="connsiteY15" fmla="*/ 971550 h 6858000"/>
                <a:gd name="connsiteX16" fmla="*/ 3500438 w 4176530"/>
                <a:gd name="connsiteY16" fmla="*/ 1057275 h 6858000"/>
                <a:gd name="connsiteX17" fmla="*/ 3500438 w 4176530"/>
                <a:gd name="connsiteY17" fmla="*/ 1228725 h 6858000"/>
                <a:gd name="connsiteX18" fmla="*/ 3486150 w 4176530"/>
                <a:gd name="connsiteY18" fmla="*/ 1271588 h 6858000"/>
                <a:gd name="connsiteX19" fmla="*/ 3443288 w 4176530"/>
                <a:gd name="connsiteY19" fmla="*/ 1300163 h 6858000"/>
                <a:gd name="connsiteX20" fmla="*/ 3414713 w 4176530"/>
                <a:gd name="connsiteY20" fmla="*/ 1343025 h 6858000"/>
                <a:gd name="connsiteX21" fmla="*/ 3386138 w 4176530"/>
                <a:gd name="connsiteY21" fmla="*/ 1428750 h 6858000"/>
                <a:gd name="connsiteX22" fmla="*/ 3400425 w 4176530"/>
                <a:gd name="connsiteY22" fmla="*/ 1585913 h 6858000"/>
                <a:gd name="connsiteX23" fmla="*/ 3429000 w 4176530"/>
                <a:gd name="connsiteY23" fmla="*/ 1628775 h 6858000"/>
                <a:gd name="connsiteX24" fmla="*/ 3441905 w 4176530"/>
                <a:gd name="connsiteY24" fmla="*/ 1669939 h 6858000"/>
                <a:gd name="connsiteX25" fmla="*/ 3439320 w 4176530"/>
                <a:gd name="connsiteY25" fmla="*/ 1666476 h 6858000"/>
                <a:gd name="connsiteX26" fmla="*/ 3438936 w 4176530"/>
                <a:gd name="connsiteY26" fmla="*/ 1665921 h 6858000"/>
                <a:gd name="connsiteX27" fmla="*/ 3437911 w 4176530"/>
                <a:gd name="connsiteY27" fmla="*/ 1664590 h 6858000"/>
                <a:gd name="connsiteX28" fmla="*/ 3439320 w 4176530"/>
                <a:gd name="connsiteY28" fmla="*/ 1666476 h 6858000"/>
                <a:gd name="connsiteX29" fmla="*/ 3448936 w 4176530"/>
                <a:gd name="connsiteY29" fmla="*/ 1680402 h 6858000"/>
                <a:gd name="connsiteX30" fmla="*/ 3471863 w 4176530"/>
                <a:gd name="connsiteY30" fmla="*/ 1714500 h 6858000"/>
                <a:gd name="connsiteX31" fmla="*/ 3500438 w 4176530"/>
                <a:gd name="connsiteY31" fmla="*/ 1828800 h 6858000"/>
                <a:gd name="connsiteX32" fmla="*/ 3443288 w 4176530"/>
                <a:gd name="connsiteY32" fmla="*/ 1943100 h 6858000"/>
                <a:gd name="connsiteX33" fmla="*/ 3371850 w 4176530"/>
                <a:gd name="connsiteY33" fmla="*/ 2014538 h 6858000"/>
                <a:gd name="connsiteX34" fmla="*/ 3314700 w 4176530"/>
                <a:gd name="connsiteY34" fmla="*/ 2100263 h 6858000"/>
                <a:gd name="connsiteX35" fmla="*/ 3271838 w 4176530"/>
                <a:gd name="connsiteY35" fmla="*/ 2200275 h 6858000"/>
                <a:gd name="connsiteX36" fmla="*/ 3286125 w 4176530"/>
                <a:gd name="connsiteY36" fmla="*/ 2414588 h 6858000"/>
                <a:gd name="connsiteX37" fmla="*/ 3357563 w 4176530"/>
                <a:gd name="connsiteY37" fmla="*/ 2543175 h 6858000"/>
                <a:gd name="connsiteX38" fmla="*/ 3400425 w 4176530"/>
                <a:gd name="connsiteY38" fmla="*/ 2600325 h 6858000"/>
                <a:gd name="connsiteX39" fmla="*/ 3457575 w 4176530"/>
                <a:gd name="connsiteY39" fmla="*/ 2686050 h 6858000"/>
                <a:gd name="connsiteX40" fmla="*/ 3486150 w 4176530"/>
                <a:gd name="connsiteY40" fmla="*/ 2728913 h 6858000"/>
                <a:gd name="connsiteX41" fmla="*/ 3443288 w 4176530"/>
                <a:gd name="connsiteY41" fmla="*/ 2914650 h 6858000"/>
                <a:gd name="connsiteX42" fmla="*/ 3400425 w 4176530"/>
                <a:gd name="connsiteY42" fmla="*/ 2943225 h 6858000"/>
                <a:gd name="connsiteX43" fmla="*/ 3343275 w 4176530"/>
                <a:gd name="connsiteY43" fmla="*/ 3028950 h 6858000"/>
                <a:gd name="connsiteX44" fmla="*/ 3286125 w 4176530"/>
                <a:gd name="connsiteY44" fmla="*/ 3114675 h 6858000"/>
                <a:gd name="connsiteX45" fmla="*/ 3286125 w 4176530"/>
                <a:gd name="connsiteY45" fmla="*/ 3328988 h 6858000"/>
                <a:gd name="connsiteX46" fmla="*/ 3328988 w 4176530"/>
                <a:gd name="connsiteY46" fmla="*/ 3386138 h 6858000"/>
                <a:gd name="connsiteX47" fmla="*/ 3371850 w 4176530"/>
                <a:gd name="connsiteY47" fmla="*/ 3514725 h 6858000"/>
                <a:gd name="connsiteX48" fmla="*/ 3400425 w 4176530"/>
                <a:gd name="connsiteY48" fmla="*/ 3657600 h 6858000"/>
                <a:gd name="connsiteX49" fmla="*/ 3471863 w 4176530"/>
                <a:gd name="connsiteY49" fmla="*/ 3743325 h 6858000"/>
                <a:gd name="connsiteX50" fmla="*/ 3471863 w 4176530"/>
                <a:gd name="connsiteY50" fmla="*/ 3929063 h 6858000"/>
                <a:gd name="connsiteX51" fmla="*/ 3443288 w 4176530"/>
                <a:gd name="connsiteY51" fmla="*/ 4014788 h 6858000"/>
                <a:gd name="connsiteX52" fmla="*/ 3343275 w 4176530"/>
                <a:gd name="connsiteY52" fmla="*/ 4086225 h 6858000"/>
                <a:gd name="connsiteX53" fmla="*/ 3257550 w 4176530"/>
                <a:gd name="connsiteY53" fmla="*/ 4171950 h 6858000"/>
                <a:gd name="connsiteX54" fmla="*/ 3214688 w 4176530"/>
                <a:gd name="connsiteY54" fmla="*/ 4300538 h 6858000"/>
                <a:gd name="connsiteX55" fmla="*/ 3200400 w 4176530"/>
                <a:gd name="connsiteY55" fmla="*/ 4343400 h 6858000"/>
                <a:gd name="connsiteX56" fmla="*/ 3186113 w 4176530"/>
                <a:gd name="connsiteY56" fmla="*/ 4386263 h 6858000"/>
                <a:gd name="connsiteX57" fmla="*/ 3200400 w 4176530"/>
                <a:gd name="connsiteY57" fmla="*/ 4600575 h 6858000"/>
                <a:gd name="connsiteX58" fmla="*/ 3214688 w 4176530"/>
                <a:gd name="connsiteY58" fmla="*/ 4643438 h 6858000"/>
                <a:gd name="connsiteX59" fmla="*/ 3271838 w 4176530"/>
                <a:gd name="connsiteY59" fmla="*/ 4729163 h 6858000"/>
                <a:gd name="connsiteX60" fmla="*/ 3314700 w 4176530"/>
                <a:gd name="connsiteY60" fmla="*/ 4772025 h 6858000"/>
                <a:gd name="connsiteX61" fmla="*/ 3386138 w 4176530"/>
                <a:gd name="connsiteY61" fmla="*/ 4829175 h 6858000"/>
                <a:gd name="connsiteX62" fmla="*/ 3408676 w 4176530"/>
                <a:gd name="connsiteY62" fmla="*/ 4863665 h 6858000"/>
                <a:gd name="connsiteX63" fmla="*/ 3417623 w 4176530"/>
                <a:gd name="connsiteY63" fmla="*/ 4878247 h 6858000"/>
                <a:gd name="connsiteX64" fmla="*/ 3418734 w 4176530"/>
                <a:gd name="connsiteY64" fmla="*/ 4880444 h 6858000"/>
                <a:gd name="connsiteX65" fmla="*/ 3417985 w 4176530"/>
                <a:gd name="connsiteY65" fmla="*/ 4878837 h 6858000"/>
                <a:gd name="connsiteX66" fmla="*/ 3417623 w 4176530"/>
                <a:gd name="connsiteY66" fmla="*/ 4878247 h 6858000"/>
                <a:gd name="connsiteX67" fmla="*/ 3415596 w 4176530"/>
                <a:gd name="connsiteY67" fmla="*/ 4874239 h 6858000"/>
                <a:gd name="connsiteX68" fmla="*/ 3457575 w 4176530"/>
                <a:gd name="connsiteY68" fmla="*/ 4886325 h 6858000"/>
                <a:gd name="connsiteX69" fmla="*/ 3486150 w 4176530"/>
                <a:gd name="connsiteY69" fmla="*/ 4929188 h 6858000"/>
                <a:gd name="connsiteX70" fmla="*/ 3471863 w 4176530"/>
                <a:gd name="connsiteY70" fmla="*/ 4972050 h 6858000"/>
                <a:gd name="connsiteX71" fmla="*/ 3400425 w 4176530"/>
                <a:gd name="connsiteY71" fmla="*/ 5057775 h 6858000"/>
                <a:gd name="connsiteX72" fmla="*/ 3271838 w 4176530"/>
                <a:gd name="connsiteY72" fmla="*/ 5157788 h 6858000"/>
                <a:gd name="connsiteX73" fmla="*/ 3214688 w 4176530"/>
                <a:gd name="connsiteY73" fmla="*/ 5243513 h 6858000"/>
                <a:gd name="connsiteX74" fmla="*/ 3186113 w 4176530"/>
                <a:gd name="connsiteY74" fmla="*/ 5286375 h 6858000"/>
                <a:gd name="connsiteX75" fmla="*/ 3157538 w 4176530"/>
                <a:gd name="connsiteY75" fmla="*/ 5329238 h 6858000"/>
                <a:gd name="connsiteX76" fmla="*/ 3114675 w 4176530"/>
                <a:gd name="connsiteY76" fmla="*/ 5472113 h 6858000"/>
                <a:gd name="connsiteX77" fmla="*/ 3100388 w 4176530"/>
                <a:gd name="connsiteY77" fmla="*/ 5514975 h 6858000"/>
                <a:gd name="connsiteX78" fmla="*/ 3114675 w 4176530"/>
                <a:gd name="connsiteY78" fmla="*/ 5629275 h 6858000"/>
                <a:gd name="connsiteX79" fmla="*/ 3171825 w 4176530"/>
                <a:gd name="connsiteY79" fmla="*/ 5772150 h 6858000"/>
                <a:gd name="connsiteX80" fmla="*/ 3300413 w 4176530"/>
                <a:gd name="connsiteY80" fmla="*/ 5929313 h 6858000"/>
                <a:gd name="connsiteX81" fmla="*/ 3443288 w 4176530"/>
                <a:gd name="connsiteY81" fmla="*/ 5972175 h 6858000"/>
                <a:gd name="connsiteX82" fmla="*/ 3486150 w 4176530"/>
                <a:gd name="connsiteY82" fmla="*/ 5986463 h 6858000"/>
                <a:gd name="connsiteX83" fmla="*/ 3629025 w 4176530"/>
                <a:gd name="connsiteY83" fmla="*/ 6015038 h 6858000"/>
                <a:gd name="connsiteX84" fmla="*/ 3642799 w 4176530"/>
                <a:gd name="connsiteY84" fmla="*/ 6056789 h 6858000"/>
                <a:gd name="connsiteX85" fmla="*/ 3645554 w 4176530"/>
                <a:gd name="connsiteY85" fmla="*/ 6065458 h 6858000"/>
                <a:gd name="connsiteX86" fmla="*/ 3646012 w 4176530"/>
                <a:gd name="connsiteY86" fmla="*/ 6067041 h 6858000"/>
                <a:gd name="connsiteX87" fmla="*/ 3647320 w 4176530"/>
                <a:gd name="connsiteY87" fmla="*/ 6071013 h 6858000"/>
                <a:gd name="connsiteX88" fmla="*/ 3645554 w 4176530"/>
                <a:gd name="connsiteY88" fmla="*/ 6065458 h 6858000"/>
                <a:gd name="connsiteX89" fmla="*/ 3642300 w 4176530"/>
                <a:gd name="connsiteY89" fmla="*/ 6054201 h 6858000"/>
                <a:gd name="connsiteX90" fmla="*/ 3671888 w 4176530"/>
                <a:gd name="connsiteY90" fmla="*/ 6100763 h 6858000"/>
                <a:gd name="connsiteX91" fmla="*/ 3714750 w 4176530"/>
                <a:gd name="connsiteY91" fmla="*/ 6229350 h 6858000"/>
                <a:gd name="connsiteX92" fmla="*/ 3729038 w 4176530"/>
                <a:gd name="connsiteY92" fmla="*/ 6272213 h 6858000"/>
                <a:gd name="connsiteX93" fmla="*/ 3757613 w 4176530"/>
                <a:gd name="connsiteY93" fmla="*/ 6315075 h 6858000"/>
                <a:gd name="connsiteX94" fmla="*/ 3786188 w 4176530"/>
                <a:gd name="connsiteY94" fmla="*/ 6400800 h 6858000"/>
                <a:gd name="connsiteX95" fmla="*/ 3800475 w 4176530"/>
                <a:gd name="connsiteY95" fmla="*/ 6443663 h 6858000"/>
                <a:gd name="connsiteX96" fmla="*/ 3900488 w 4176530"/>
                <a:gd name="connsiteY96" fmla="*/ 6572250 h 6858000"/>
                <a:gd name="connsiteX97" fmla="*/ 3943350 w 4176530"/>
                <a:gd name="connsiteY97" fmla="*/ 6600825 h 6858000"/>
                <a:gd name="connsiteX98" fmla="*/ 4057650 w 4176530"/>
                <a:gd name="connsiteY98" fmla="*/ 6700838 h 6858000"/>
                <a:gd name="connsiteX99" fmla="*/ 4100513 w 4176530"/>
                <a:gd name="connsiteY99" fmla="*/ 6729413 h 6858000"/>
                <a:gd name="connsiteX100" fmla="*/ 4114800 w 4176530"/>
                <a:gd name="connsiteY100" fmla="*/ 6772275 h 6858000"/>
                <a:gd name="connsiteX101" fmla="*/ 4169352 w 4176530"/>
                <a:gd name="connsiteY101" fmla="*/ 6845574 h 6858000"/>
                <a:gd name="connsiteX102" fmla="*/ 4176530 w 4176530"/>
                <a:gd name="connsiteY102" fmla="*/ 6852822 h 6858000"/>
                <a:gd name="connsiteX103" fmla="*/ 4176530 w 4176530"/>
                <a:gd name="connsiteY103" fmla="*/ 6858000 h 6858000"/>
                <a:gd name="connsiteX104" fmla="*/ 0 w 4176530"/>
                <a:gd name="connsiteY104" fmla="*/ 6858000 h 6858000"/>
                <a:gd name="connsiteX105" fmla="*/ 0 w 4176530"/>
                <a:gd name="connsiteY10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176530" h="6858000">
                  <a:moveTo>
                    <a:pt x="0" y="0"/>
                  </a:moveTo>
                  <a:lnTo>
                    <a:pt x="4176530" y="0"/>
                  </a:lnTo>
                  <a:lnTo>
                    <a:pt x="4176530" y="132702"/>
                  </a:lnTo>
                  <a:lnTo>
                    <a:pt x="4143375" y="142875"/>
                  </a:lnTo>
                  <a:cubicBezTo>
                    <a:pt x="4143368" y="142877"/>
                    <a:pt x="4057657" y="171449"/>
                    <a:pt x="4057650" y="171450"/>
                  </a:cubicBezTo>
                  <a:lnTo>
                    <a:pt x="3900488" y="185738"/>
                  </a:lnTo>
                  <a:cubicBezTo>
                    <a:pt x="3876675" y="190500"/>
                    <a:pt x="3852756" y="194757"/>
                    <a:pt x="3829050" y="200025"/>
                  </a:cubicBezTo>
                  <a:cubicBezTo>
                    <a:pt x="3748570" y="217909"/>
                    <a:pt x="3797216" y="208147"/>
                    <a:pt x="3729038" y="228600"/>
                  </a:cubicBezTo>
                  <a:cubicBezTo>
                    <a:pt x="3565511" y="277658"/>
                    <a:pt x="3683216" y="239111"/>
                    <a:pt x="3586163" y="271463"/>
                  </a:cubicBezTo>
                  <a:cubicBezTo>
                    <a:pt x="3571875" y="285750"/>
                    <a:pt x="3555705" y="298376"/>
                    <a:pt x="3543300" y="314325"/>
                  </a:cubicBezTo>
                  <a:cubicBezTo>
                    <a:pt x="3522215" y="341434"/>
                    <a:pt x="3486150" y="400050"/>
                    <a:pt x="3486150" y="400050"/>
                  </a:cubicBezTo>
                  <a:lnTo>
                    <a:pt x="3443288" y="528638"/>
                  </a:lnTo>
                  <a:lnTo>
                    <a:pt x="3429000" y="571500"/>
                  </a:lnTo>
                  <a:lnTo>
                    <a:pt x="3414713" y="614363"/>
                  </a:lnTo>
                  <a:cubicBezTo>
                    <a:pt x="3419475" y="704850"/>
                    <a:pt x="3418204" y="795858"/>
                    <a:pt x="3429000" y="885825"/>
                  </a:cubicBezTo>
                  <a:cubicBezTo>
                    <a:pt x="3432589" y="915731"/>
                    <a:pt x="3448050" y="942975"/>
                    <a:pt x="3457575" y="971550"/>
                  </a:cubicBezTo>
                  <a:cubicBezTo>
                    <a:pt x="3477293" y="1030702"/>
                    <a:pt x="3463510" y="1001883"/>
                    <a:pt x="3500438" y="1057275"/>
                  </a:cubicBezTo>
                  <a:cubicBezTo>
                    <a:pt x="3526505" y="1135480"/>
                    <a:pt x="3521705" y="1101122"/>
                    <a:pt x="3500438" y="1228725"/>
                  </a:cubicBezTo>
                  <a:cubicBezTo>
                    <a:pt x="3497962" y="1243581"/>
                    <a:pt x="3495558" y="1259828"/>
                    <a:pt x="3486150" y="1271588"/>
                  </a:cubicBezTo>
                  <a:cubicBezTo>
                    <a:pt x="3475423" y="1284997"/>
                    <a:pt x="3457575" y="1290638"/>
                    <a:pt x="3443288" y="1300163"/>
                  </a:cubicBezTo>
                  <a:cubicBezTo>
                    <a:pt x="3433763" y="1314450"/>
                    <a:pt x="3421687" y="1327334"/>
                    <a:pt x="3414713" y="1343025"/>
                  </a:cubicBezTo>
                  <a:cubicBezTo>
                    <a:pt x="3402480" y="1370550"/>
                    <a:pt x="3386138" y="1428750"/>
                    <a:pt x="3386138" y="1428750"/>
                  </a:cubicBezTo>
                  <a:cubicBezTo>
                    <a:pt x="3390900" y="1481138"/>
                    <a:pt x="3389403" y="1534477"/>
                    <a:pt x="3400425" y="1585913"/>
                  </a:cubicBezTo>
                  <a:cubicBezTo>
                    <a:pt x="3404023" y="1602703"/>
                    <a:pt x="3421321" y="1613417"/>
                    <a:pt x="3429000" y="1628775"/>
                  </a:cubicBezTo>
                  <a:cubicBezTo>
                    <a:pt x="3458577" y="1687928"/>
                    <a:pt x="3448820" y="1678650"/>
                    <a:pt x="3441905" y="1669939"/>
                  </a:cubicBezTo>
                  <a:lnTo>
                    <a:pt x="3439320" y="1666476"/>
                  </a:lnTo>
                  <a:lnTo>
                    <a:pt x="3438936" y="1665921"/>
                  </a:lnTo>
                  <a:cubicBezTo>
                    <a:pt x="3437319" y="1663645"/>
                    <a:pt x="3437196" y="1663561"/>
                    <a:pt x="3437911" y="1664590"/>
                  </a:cubicBezTo>
                  <a:lnTo>
                    <a:pt x="3439320" y="1666476"/>
                  </a:lnTo>
                  <a:lnTo>
                    <a:pt x="3448936" y="1680402"/>
                  </a:lnTo>
                  <a:cubicBezTo>
                    <a:pt x="3454204" y="1688139"/>
                    <a:pt x="3461627" y="1699146"/>
                    <a:pt x="3471863" y="1714500"/>
                  </a:cubicBezTo>
                  <a:cubicBezTo>
                    <a:pt x="3483136" y="1748320"/>
                    <a:pt x="3500438" y="1794323"/>
                    <a:pt x="3500438" y="1828800"/>
                  </a:cubicBezTo>
                  <a:cubicBezTo>
                    <a:pt x="3500438" y="1912581"/>
                    <a:pt x="3488136" y="1889282"/>
                    <a:pt x="3443288" y="1943100"/>
                  </a:cubicBezTo>
                  <a:cubicBezTo>
                    <a:pt x="3383757" y="2014538"/>
                    <a:pt x="3450432" y="1962151"/>
                    <a:pt x="3371850" y="2014538"/>
                  </a:cubicBezTo>
                  <a:cubicBezTo>
                    <a:pt x="3352800" y="2043113"/>
                    <a:pt x="3323029" y="2066945"/>
                    <a:pt x="3314700" y="2100263"/>
                  </a:cubicBezTo>
                  <a:cubicBezTo>
                    <a:pt x="3296248" y="2174072"/>
                    <a:pt x="3311305" y="2141075"/>
                    <a:pt x="3271838" y="2200275"/>
                  </a:cubicBezTo>
                  <a:cubicBezTo>
                    <a:pt x="3276600" y="2271713"/>
                    <a:pt x="3274959" y="2343868"/>
                    <a:pt x="3286125" y="2414588"/>
                  </a:cubicBezTo>
                  <a:cubicBezTo>
                    <a:pt x="3288943" y="2432433"/>
                    <a:pt x="3353518" y="2537107"/>
                    <a:pt x="3357563" y="2543175"/>
                  </a:cubicBezTo>
                  <a:cubicBezTo>
                    <a:pt x="3370772" y="2562988"/>
                    <a:pt x="3386770" y="2580817"/>
                    <a:pt x="3400425" y="2600325"/>
                  </a:cubicBezTo>
                  <a:cubicBezTo>
                    <a:pt x="3420119" y="2628460"/>
                    <a:pt x="3438525" y="2657475"/>
                    <a:pt x="3457575" y="2686050"/>
                  </a:cubicBezTo>
                  <a:lnTo>
                    <a:pt x="3486150" y="2728913"/>
                  </a:lnTo>
                  <a:cubicBezTo>
                    <a:pt x="3478690" y="2803513"/>
                    <a:pt x="3495350" y="2862588"/>
                    <a:pt x="3443288" y="2914650"/>
                  </a:cubicBezTo>
                  <a:cubicBezTo>
                    <a:pt x="3431146" y="2926792"/>
                    <a:pt x="3414713" y="2933700"/>
                    <a:pt x="3400425" y="2943225"/>
                  </a:cubicBezTo>
                  <a:cubicBezTo>
                    <a:pt x="3373101" y="3025200"/>
                    <a:pt x="3405706" y="2948683"/>
                    <a:pt x="3343275" y="3028950"/>
                  </a:cubicBezTo>
                  <a:cubicBezTo>
                    <a:pt x="3322190" y="3056059"/>
                    <a:pt x="3286125" y="3114675"/>
                    <a:pt x="3286125" y="3114675"/>
                  </a:cubicBezTo>
                  <a:cubicBezTo>
                    <a:pt x="3258367" y="3197952"/>
                    <a:pt x="3252829" y="3195806"/>
                    <a:pt x="3286125" y="3328988"/>
                  </a:cubicBezTo>
                  <a:cubicBezTo>
                    <a:pt x="3291900" y="3352090"/>
                    <a:pt x="3314700" y="3367088"/>
                    <a:pt x="3328988" y="3386138"/>
                  </a:cubicBezTo>
                  <a:cubicBezTo>
                    <a:pt x="3343275" y="3429000"/>
                    <a:pt x="3365460" y="3469998"/>
                    <a:pt x="3371850" y="3514725"/>
                  </a:cubicBezTo>
                  <a:cubicBezTo>
                    <a:pt x="3377115" y="3551578"/>
                    <a:pt x="3380477" y="3617703"/>
                    <a:pt x="3400425" y="3657600"/>
                  </a:cubicBezTo>
                  <a:cubicBezTo>
                    <a:pt x="3420317" y="3697385"/>
                    <a:pt x="3440263" y="3711726"/>
                    <a:pt x="3471863" y="3743325"/>
                  </a:cubicBezTo>
                  <a:cubicBezTo>
                    <a:pt x="3498503" y="3823249"/>
                    <a:pt x="3496489" y="3797724"/>
                    <a:pt x="3471863" y="3929063"/>
                  </a:cubicBezTo>
                  <a:cubicBezTo>
                    <a:pt x="3466312" y="3958668"/>
                    <a:pt x="3467798" y="3997281"/>
                    <a:pt x="3443288" y="4014788"/>
                  </a:cubicBezTo>
                  <a:cubicBezTo>
                    <a:pt x="3409950" y="4038600"/>
                    <a:pt x="3373727" y="4058819"/>
                    <a:pt x="3343275" y="4086225"/>
                  </a:cubicBezTo>
                  <a:cubicBezTo>
                    <a:pt x="3191373" y="4222936"/>
                    <a:pt x="3391428" y="4082699"/>
                    <a:pt x="3257550" y="4171950"/>
                  </a:cubicBezTo>
                  <a:lnTo>
                    <a:pt x="3214688" y="4300538"/>
                  </a:lnTo>
                  <a:lnTo>
                    <a:pt x="3200400" y="4343400"/>
                  </a:lnTo>
                  <a:lnTo>
                    <a:pt x="3186113" y="4386263"/>
                  </a:lnTo>
                  <a:cubicBezTo>
                    <a:pt x="3190875" y="4457700"/>
                    <a:pt x="3192494" y="4529417"/>
                    <a:pt x="3200400" y="4600575"/>
                  </a:cubicBezTo>
                  <a:cubicBezTo>
                    <a:pt x="3202063" y="4615543"/>
                    <a:pt x="3207374" y="4630273"/>
                    <a:pt x="3214688" y="4643438"/>
                  </a:cubicBezTo>
                  <a:cubicBezTo>
                    <a:pt x="3231366" y="4673459"/>
                    <a:pt x="3250754" y="4702054"/>
                    <a:pt x="3271838" y="4729163"/>
                  </a:cubicBezTo>
                  <a:cubicBezTo>
                    <a:pt x="3284243" y="4745112"/>
                    <a:pt x="3301765" y="4756503"/>
                    <a:pt x="3314700" y="4772025"/>
                  </a:cubicBezTo>
                  <a:cubicBezTo>
                    <a:pt x="3364412" y="4831680"/>
                    <a:pt x="3315773" y="4805721"/>
                    <a:pt x="3386138" y="4829175"/>
                  </a:cubicBezTo>
                  <a:cubicBezTo>
                    <a:pt x="3396375" y="4844530"/>
                    <a:pt x="3403628" y="4855707"/>
                    <a:pt x="3408676" y="4863665"/>
                  </a:cubicBezTo>
                  <a:lnTo>
                    <a:pt x="3417623" y="4878247"/>
                  </a:lnTo>
                  <a:lnTo>
                    <a:pt x="3418734" y="4880444"/>
                  </a:lnTo>
                  <a:cubicBezTo>
                    <a:pt x="3419392" y="4881531"/>
                    <a:pt x="3419402" y="4881314"/>
                    <a:pt x="3417985" y="4878837"/>
                  </a:cubicBezTo>
                  <a:lnTo>
                    <a:pt x="3417623" y="4878247"/>
                  </a:lnTo>
                  <a:lnTo>
                    <a:pt x="3415596" y="4874239"/>
                  </a:lnTo>
                  <a:cubicBezTo>
                    <a:pt x="3410895" y="4863312"/>
                    <a:pt x="3408281" y="4846890"/>
                    <a:pt x="3457575" y="4886325"/>
                  </a:cubicBezTo>
                  <a:cubicBezTo>
                    <a:pt x="3470984" y="4897052"/>
                    <a:pt x="3476625" y="4914900"/>
                    <a:pt x="3486150" y="4929188"/>
                  </a:cubicBezTo>
                  <a:cubicBezTo>
                    <a:pt x="3481388" y="4943475"/>
                    <a:pt x="3478598" y="4958580"/>
                    <a:pt x="3471863" y="4972050"/>
                  </a:cubicBezTo>
                  <a:cubicBezTo>
                    <a:pt x="3456853" y="5002070"/>
                    <a:pt x="3426280" y="5037666"/>
                    <a:pt x="3400425" y="5057775"/>
                  </a:cubicBezTo>
                  <a:cubicBezTo>
                    <a:pt x="3339651" y="5105043"/>
                    <a:pt x="3314413" y="5103049"/>
                    <a:pt x="3271838" y="5157788"/>
                  </a:cubicBezTo>
                  <a:cubicBezTo>
                    <a:pt x="3250754" y="5184897"/>
                    <a:pt x="3233738" y="5214938"/>
                    <a:pt x="3214688" y="5243513"/>
                  </a:cubicBezTo>
                  <a:lnTo>
                    <a:pt x="3186113" y="5286375"/>
                  </a:lnTo>
                  <a:lnTo>
                    <a:pt x="3157538" y="5329238"/>
                  </a:lnTo>
                  <a:cubicBezTo>
                    <a:pt x="3135944" y="5415611"/>
                    <a:pt x="3149460" y="5367756"/>
                    <a:pt x="3114675" y="5472113"/>
                  </a:cubicBezTo>
                  <a:lnTo>
                    <a:pt x="3100388" y="5514975"/>
                  </a:lnTo>
                  <a:cubicBezTo>
                    <a:pt x="3105150" y="5553075"/>
                    <a:pt x="3106630" y="5591731"/>
                    <a:pt x="3114675" y="5629275"/>
                  </a:cubicBezTo>
                  <a:cubicBezTo>
                    <a:pt x="3123306" y="5669554"/>
                    <a:pt x="3148645" y="5734482"/>
                    <a:pt x="3171825" y="5772150"/>
                  </a:cubicBezTo>
                  <a:cubicBezTo>
                    <a:pt x="3208582" y="5831880"/>
                    <a:pt x="3234185" y="5899878"/>
                    <a:pt x="3300413" y="5929313"/>
                  </a:cubicBezTo>
                  <a:cubicBezTo>
                    <a:pt x="3361538" y="5956479"/>
                    <a:pt x="3385098" y="5955549"/>
                    <a:pt x="3443288" y="5972175"/>
                  </a:cubicBezTo>
                  <a:cubicBezTo>
                    <a:pt x="3457769" y="5976312"/>
                    <a:pt x="3471475" y="5983077"/>
                    <a:pt x="3486150" y="5986463"/>
                  </a:cubicBezTo>
                  <a:cubicBezTo>
                    <a:pt x="3533474" y="5997384"/>
                    <a:pt x="3629025" y="6015038"/>
                    <a:pt x="3629025" y="6015038"/>
                  </a:cubicBezTo>
                  <a:cubicBezTo>
                    <a:pt x="3635539" y="6034580"/>
                    <a:pt x="3639940" y="6047978"/>
                    <a:pt x="3642799" y="6056789"/>
                  </a:cubicBezTo>
                  <a:lnTo>
                    <a:pt x="3645554" y="6065458"/>
                  </a:lnTo>
                  <a:lnTo>
                    <a:pt x="3646012" y="6067041"/>
                  </a:lnTo>
                  <a:cubicBezTo>
                    <a:pt x="3647039" y="6070361"/>
                    <a:pt x="3647666" y="6072204"/>
                    <a:pt x="3647320" y="6071013"/>
                  </a:cubicBezTo>
                  <a:lnTo>
                    <a:pt x="3645554" y="6065458"/>
                  </a:lnTo>
                  <a:lnTo>
                    <a:pt x="3642300" y="6054201"/>
                  </a:lnTo>
                  <a:cubicBezTo>
                    <a:pt x="3637268" y="6035317"/>
                    <a:pt x="3634956" y="6017665"/>
                    <a:pt x="3671888" y="6100763"/>
                  </a:cubicBezTo>
                  <a:cubicBezTo>
                    <a:pt x="3671892" y="6100773"/>
                    <a:pt x="3707604" y="6207913"/>
                    <a:pt x="3714750" y="6229350"/>
                  </a:cubicBezTo>
                  <a:cubicBezTo>
                    <a:pt x="3719513" y="6243638"/>
                    <a:pt x="3720684" y="6259682"/>
                    <a:pt x="3729038" y="6272213"/>
                  </a:cubicBezTo>
                  <a:lnTo>
                    <a:pt x="3757613" y="6315075"/>
                  </a:lnTo>
                  <a:lnTo>
                    <a:pt x="3786188" y="6400800"/>
                  </a:lnTo>
                  <a:cubicBezTo>
                    <a:pt x="3790950" y="6415088"/>
                    <a:pt x="3792121" y="6431132"/>
                    <a:pt x="3800475" y="6443663"/>
                  </a:cubicBezTo>
                  <a:cubicBezTo>
                    <a:pt x="3840304" y="6503407"/>
                    <a:pt x="3850126" y="6530282"/>
                    <a:pt x="3900488" y="6572250"/>
                  </a:cubicBezTo>
                  <a:cubicBezTo>
                    <a:pt x="3913679" y="6583243"/>
                    <a:pt x="3929063" y="6591300"/>
                    <a:pt x="3943350" y="6600825"/>
                  </a:cubicBezTo>
                  <a:cubicBezTo>
                    <a:pt x="3990975" y="6672263"/>
                    <a:pt x="3957638" y="6634163"/>
                    <a:pt x="4057650" y="6700838"/>
                  </a:cubicBezTo>
                  <a:lnTo>
                    <a:pt x="4100513" y="6729413"/>
                  </a:lnTo>
                  <a:cubicBezTo>
                    <a:pt x="4105275" y="6743700"/>
                    <a:pt x="4108065" y="6758805"/>
                    <a:pt x="4114800" y="6772275"/>
                  </a:cubicBezTo>
                  <a:cubicBezTo>
                    <a:pt x="4125537" y="6793749"/>
                    <a:pt x="4147011" y="6821162"/>
                    <a:pt x="4169352" y="6845574"/>
                  </a:cubicBezTo>
                  <a:lnTo>
                    <a:pt x="4176530" y="6852822"/>
                  </a:lnTo>
                  <a:lnTo>
                    <a:pt x="417653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12269" y="1879608"/>
              <a:ext cx="2609849" cy="2391517"/>
            </a:xfrm>
            <a:prstGeom prst="ellipse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Times New Roman" panose="02020603050405020304" pitchFamily="18" charset="0"/>
                </a:rPr>
                <a:t>NGỮ VĂN 6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5-Point Star 25"/>
          <p:cNvSpPr/>
          <p:nvPr/>
        </p:nvSpPr>
        <p:spPr>
          <a:xfrm>
            <a:off x="223781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1674294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3124808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156329" y="1879608"/>
            <a:ext cx="7795" cy="6342"/>
          </a:xfrm>
          <a:custGeom>
            <a:avLst/>
            <a:gdLst>
              <a:gd name="connsiteX0" fmla="*/ 7795 w 7795"/>
              <a:gd name="connsiteY0" fmla="*/ 0 h 6342"/>
              <a:gd name="connsiteX1" fmla="*/ 6221 w 7795"/>
              <a:gd name="connsiteY1" fmla="*/ 6342 h 6342"/>
              <a:gd name="connsiteX2" fmla="*/ 0 w 7795"/>
              <a:gd name="connsiteY2" fmla="*/ 4454 h 6342"/>
              <a:gd name="connsiteX3" fmla="*/ 7795 w 7795"/>
              <a:gd name="connsiteY3" fmla="*/ 0 h 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5" h="6342">
                <a:moveTo>
                  <a:pt x="7795" y="0"/>
                </a:moveTo>
                <a:lnTo>
                  <a:pt x="6221" y="6342"/>
                </a:lnTo>
                <a:lnTo>
                  <a:pt x="0" y="4454"/>
                </a:lnTo>
                <a:lnTo>
                  <a:pt x="7795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Brush Script MT" panose="03060802040406070304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626763" y="1537118"/>
            <a:ext cx="3763" cy="2055"/>
          </a:xfrm>
          <a:custGeom>
            <a:avLst/>
            <a:gdLst>
              <a:gd name="connsiteX0" fmla="*/ 829 w 3763"/>
              <a:gd name="connsiteY0" fmla="*/ 572 h 2055"/>
              <a:gd name="connsiteX1" fmla="*/ 2973 w 3763"/>
              <a:gd name="connsiteY1" fmla="*/ 1571 h 2055"/>
              <a:gd name="connsiteX2" fmla="*/ 3763 w 3763"/>
              <a:gd name="connsiteY2" fmla="*/ 2055 h 2055"/>
              <a:gd name="connsiteX3" fmla="*/ 829 w 3763"/>
              <a:gd name="connsiteY3" fmla="*/ 572 h 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" h="2055">
                <a:moveTo>
                  <a:pt x="829" y="572"/>
                </a:moveTo>
                <a:cubicBezTo>
                  <a:pt x="-618" y="-305"/>
                  <a:pt x="-330" y="-318"/>
                  <a:pt x="2973" y="1571"/>
                </a:cubicBezTo>
                <a:lnTo>
                  <a:pt x="3763" y="2055"/>
                </a:lnTo>
                <a:lnTo>
                  <a:pt x="829" y="57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Brush Script MT" panose="03060802040406070304" pitchFamily="66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112788" y="2697375"/>
            <a:ext cx="3353" cy="2431"/>
          </a:xfrm>
          <a:custGeom>
            <a:avLst/>
            <a:gdLst>
              <a:gd name="connsiteX0" fmla="*/ 2511 w 3353"/>
              <a:gd name="connsiteY0" fmla="*/ 556 h 2431"/>
              <a:gd name="connsiteX1" fmla="*/ 735 w 3353"/>
              <a:gd name="connsiteY1" fmla="*/ 1923 h 2431"/>
              <a:gd name="connsiteX2" fmla="*/ 0 w 3353"/>
              <a:gd name="connsiteY2" fmla="*/ 2431 h 2431"/>
              <a:gd name="connsiteX3" fmla="*/ 2511 w 3353"/>
              <a:gd name="connsiteY3" fmla="*/ 556 h 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" h="2431">
                <a:moveTo>
                  <a:pt x="2511" y="556"/>
                </a:moveTo>
                <a:cubicBezTo>
                  <a:pt x="3883" y="-397"/>
                  <a:pt x="3770" y="-234"/>
                  <a:pt x="735" y="1923"/>
                </a:cubicBezTo>
                <a:lnTo>
                  <a:pt x="0" y="2431"/>
                </a:lnTo>
                <a:lnTo>
                  <a:pt x="2511" y="556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Brush Script MT" panose="03060802040406070304" pitchFamily="66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42875" y="4579087"/>
            <a:ext cx="3471201" cy="1043044"/>
          </a:xfrm>
          <a:custGeom>
            <a:avLst/>
            <a:gdLst>
              <a:gd name="connsiteX0" fmla="*/ 1957669 w 3471201"/>
              <a:gd name="connsiteY0" fmla="*/ 1225 h 1043044"/>
              <a:gd name="connsiteX1" fmla="*/ 2021540 w 3471201"/>
              <a:gd name="connsiteY1" fmla="*/ 14344 h 1043044"/>
              <a:gd name="connsiteX2" fmla="*/ 2150127 w 3471201"/>
              <a:gd name="connsiteY2" fmla="*/ 85782 h 1043044"/>
              <a:gd name="connsiteX3" fmla="*/ 2207277 w 3471201"/>
              <a:gd name="connsiteY3" fmla="*/ 71494 h 1043044"/>
              <a:gd name="connsiteX4" fmla="*/ 2250140 w 3471201"/>
              <a:gd name="connsiteY4" fmla="*/ 57207 h 1043044"/>
              <a:gd name="connsiteX5" fmla="*/ 2293002 w 3471201"/>
              <a:gd name="connsiteY5" fmla="*/ 71494 h 1043044"/>
              <a:gd name="connsiteX6" fmla="*/ 2307290 w 3471201"/>
              <a:gd name="connsiteY6" fmla="*/ 114357 h 1043044"/>
              <a:gd name="connsiteX7" fmla="*/ 2393015 w 3471201"/>
              <a:gd name="connsiteY7" fmla="*/ 85782 h 1043044"/>
              <a:gd name="connsiteX8" fmla="*/ 2435877 w 3471201"/>
              <a:gd name="connsiteY8" fmla="*/ 71494 h 1043044"/>
              <a:gd name="connsiteX9" fmla="*/ 2478740 w 3471201"/>
              <a:gd name="connsiteY9" fmla="*/ 85782 h 1043044"/>
              <a:gd name="connsiteX10" fmla="*/ 2535890 w 3471201"/>
              <a:gd name="connsiteY10" fmla="*/ 71494 h 1043044"/>
              <a:gd name="connsiteX11" fmla="*/ 2621615 w 3471201"/>
              <a:gd name="connsiteY11" fmla="*/ 128644 h 1043044"/>
              <a:gd name="connsiteX12" fmla="*/ 2664477 w 3471201"/>
              <a:gd name="connsiteY12" fmla="*/ 100069 h 1043044"/>
              <a:gd name="connsiteX13" fmla="*/ 2764490 w 3471201"/>
              <a:gd name="connsiteY13" fmla="*/ 42919 h 1043044"/>
              <a:gd name="connsiteX14" fmla="*/ 2807352 w 3471201"/>
              <a:gd name="connsiteY14" fmla="*/ 71494 h 1043044"/>
              <a:gd name="connsiteX15" fmla="*/ 2821640 w 3471201"/>
              <a:gd name="connsiteY15" fmla="*/ 114357 h 1043044"/>
              <a:gd name="connsiteX16" fmla="*/ 2878790 w 3471201"/>
              <a:gd name="connsiteY16" fmla="*/ 142932 h 1043044"/>
              <a:gd name="connsiteX17" fmla="*/ 3093102 w 3471201"/>
              <a:gd name="connsiteY17" fmla="*/ 142932 h 1043044"/>
              <a:gd name="connsiteX18" fmla="*/ 3135965 w 3471201"/>
              <a:gd name="connsiteY18" fmla="*/ 171507 h 1043044"/>
              <a:gd name="connsiteX19" fmla="*/ 3150252 w 3471201"/>
              <a:gd name="connsiteY19" fmla="*/ 214369 h 1043044"/>
              <a:gd name="connsiteX20" fmla="*/ 3207402 w 3471201"/>
              <a:gd name="connsiteY20" fmla="*/ 228657 h 1043044"/>
              <a:gd name="connsiteX21" fmla="*/ 3307415 w 3471201"/>
              <a:gd name="connsiteY21" fmla="*/ 242944 h 1043044"/>
              <a:gd name="connsiteX22" fmla="*/ 3321702 w 3471201"/>
              <a:gd name="connsiteY22" fmla="*/ 300094 h 1043044"/>
              <a:gd name="connsiteX23" fmla="*/ 3350277 w 3471201"/>
              <a:gd name="connsiteY23" fmla="*/ 400107 h 1043044"/>
              <a:gd name="connsiteX24" fmla="*/ 3364565 w 3471201"/>
              <a:gd name="connsiteY24" fmla="*/ 500119 h 1043044"/>
              <a:gd name="connsiteX25" fmla="*/ 3407427 w 3471201"/>
              <a:gd name="connsiteY25" fmla="*/ 528694 h 1043044"/>
              <a:gd name="connsiteX26" fmla="*/ 3450290 w 3471201"/>
              <a:gd name="connsiteY26" fmla="*/ 571557 h 1043044"/>
              <a:gd name="connsiteX27" fmla="*/ 3450290 w 3471201"/>
              <a:gd name="connsiteY27" fmla="*/ 714432 h 1043044"/>
              <a:gd name="connsiteX28" fmla="*/ 3364565 w 3471201"/>
              <a:gd name="connsiteY28" fmla="*/ 743007 h 1043044"/>
              <a:gd name="connsiteX29" fmla="*/ 3164540 w 3471201"/>
              <a:gd name="connsiteY29" fmla="*/ 757294 h 1043044"/>
              <a:gd name="connsiteX30" fmla="*/ 3121677 w 3471201"/>
              <a:gd name="connsiteY30" fmla="*/ 785869 h 1043044"/>
              <a:gd name="connsiteX31" fmla="*/ 3093102 w 3471201"/>
              <a:gd name="connsiteY31" fmla="*/ 828732 h 1043044"/>
              <a:gd name="connsiteX32" fmla="*/ 2964515 w 3471201"/>
              <a:gd name="connsiteY32" fmla="*/ 900169 h 1043044"/>
              <a:gd name="connsiteX33" fmla="*/ 2864502 w 3471201"/>
              <a:gd name="connsiteY33" fmla="*/ 885882 h 1043044"/>
              <a:gd name="connsiteX34" fmla="*/ 2821640 w 3471201"/>
              <a:gd name="connsiteY34" fmla="*/ 871594 h 1043044"/>
              <a:gd name="connsiteX35" fmla="*/ 2735915 w 3471201"/>
              <a:gd name="connsiteY35" fmla="*/ 885882 h 1043044"/>
              <a:gd name="connsiteX36" fmla="*/ 2535890 w 3471201"/>
              <a:gd name="connsiteY36" fmla="*/ 871594 h 1043044"/>
              <a:gd name="connsiteX37" fmla="*/ 2478740 w 3471201"/>
              <a:gd name="connsiteY37" fmla="*/ 885882 h 1043044"/>
              <a:gd name="connsiteX38" fmla="*/ 2393015 w 3471201"/>
              <a:gd name="connsiteY38" fmla="*/ 914457 h 1043044"/>
              <a:gd name="connsiteX39" fmla="*/ 2121552 w 3471201"/>
              <a:gd name="connsiteY39" fmla="*/ 914457 h 1043044"/>
              <a:gd name="connsiteX40" fmla="*/ 1978677 w 3471201"/>
              <a:gd name="connsiteY40" fmla="*/ 900169 h 1043044"/>
              <a:gd name="connsiteX41" fmla="*/ 1835802 w 3471201"/>
              <a:gd name="connsiteY41" fmla="*/ 885882 h 1043044"/>
              <a:gd name="connsiteX42" fmla="*/ 1792940 w 3471201"/>
              <a:gd name="connsiteY42" fmla="*/ 928744 h 1043044"/>
              <a:gd name="connsiteX43" fmla="*/ 1750077 w 3471201"/>
              <a:gd name="connsiteY43" fmla="*/ 957319 h 1043044"/>
              <a:gd name="connsiteX44" fmla="*/ 1721502 w 3471201"/>
              <a:gd name="connsiteY44" fmla="*/ 1000182 h 1043044"/>
              <a:gd name="connsiteX45" fmla="*/ 1635777 w 3471201"/>
              <a:gd name="connsiteY45" fmla="*/ 1043044 h 1043044"/>
              <a:gd name="connsiteX46" fmla="*/ 1550052 w 3471201"/>
              <a:gd name="connsiteY46" fmla="*/ 985894 h 1043044"/>
              <a:gd name="connsiteX47" fmla="*/ 1378602 w 3471201"/>
              <a:gd name="connsiteY47" fmla="*/ 857307 h 1043044"/>
              <a:gd name="connsiteX48" fmla="*/ 1250015 w 3471201"/>
              <a:gd name="connsiteY48" fmla="*/ 900169 h 1043044"/>
              <a:gd name="connsiteX49" fmla="*/ 1221440 w 3471201"/>
              <a:gd name="connsiteY49" fmla="*/ 943032 h 1043044"/>
              <a:gd name="connsiteX50" fmla="*/ 1121427 w 3471201"/>
              <a:gd name="connsiteY50" fmla="*/ 1043044 h 1043044"/>
              <a:gd name="connsiteX51" fmla="*/ 992840 w 3471201"/>
              <a:gd name="connsiteY51" fmla="*/ 1014469 h 1043044"/>
              <a:gd name="connsiteX52" fmla="*/ 864252 w 3471201"/>
              <a:gd name="connsiteY52" fmla="*/ 900169 h 1043044"/>
              <a:gd name="connsiteX53" fmla="*/ 821390 w 3471201"/>
              <a:gd name="connsiteY53" fmla="*/ 885882 h 1043044"/>
              <a:gd name="connsiteX54" fmla="*/ 678515 w 3471201"/>
              <a:gd name="connsiteY54" fmla="*/ 900169 h 1043044"/>
              <a:gd name="connsiteX55" fmla="*/ 592790 w 3471201"/>
              <a:gd name="connsiteY55" fmla="*/ 928744 h 1043044"/>
              <a:gd name="connsiteX56" fmla="*/ 478490 w 3471201"/>
              <a:gd name="connsiteY56" fmla="*/ 914457 h 1043044"/>
              <a:gd name="connsiteX57" fmla="*/ 392765 w 3471201"/>
              <a:gd name="connsiteY57" fmla="*/ 885882 h 1043044"/>
              <a:gd name="connsiteX58" fmla="*/ 335615 w 3471201"/>
              <a:gd name="connsiteY58" fmla="*/ 900169 h 1043044"/>
              <a:gd name="connsiteX59" fmla="*/ 235602 w 3471201"/>
              <a:gd name="connsiteY59" fmla="*/ 885882 h 1043044"/>
              <a:gd name="connsiteX60" fmla="*/ 192740 w 3471201"/>
              <a:gd name="connsiteY60" fmla="*/ 843019 h 1043044"/>
              <a:gd name="connsiteX61" fmla="*/ 149877 w 3471201"/>
              <a:gd name="connsiteY61" fmla="*/ 757294 h 1043044"/>
              <a:gd name="connsiteX62" fmla="*/ 121302 w 3471201"/>
              <a:gd name="connsiteY62" fmla="*/ 714432 h 1043044"/>
              <a:gd name="connsiteX63" fmla="*/ 107015 w 3471201"/>
              <a:gd name="connsiteY63" fmla="*/ 671569 h 1043044"/>
              <a:gd name="connsiteX64" fmla="*/ 102523 w 3471201"/>
              <a:gd name="connsiteY64" fmla="*/ 620720 h 1043044"/>
              <a:gd name="connsiteX65" fmla="*/ 96767 w 3471201"/>
              <a:gd name="connsiteY65" fmla="*/ 591832 h 1043044"/>
              <a:gd name="connsiteX66" fmla="*/ 98543 w 3471201"/>
              <a:gd name="connsiteY66" fmla="*/ 592989 h 1043044"/>
              <a:gd name="connsiteX67" fmla="*/ 164165 w 3471201"/>
              <a:gd name="connsiteY67" fmla="*/ 642994 h 1043044"/>
              <a:gd name="connsiteX68" fmla="*/ 96114 w 3471201"/>
              <a:gd name="connsiteY68" fmla="*/ 588553 h 1043044"/>
              <a:gd name="connsiteX69" fmla="*/ 92727 w 3471201"/>
              <a:gd name="connsiteY69" fmla="*/ 571557 h 1043044"/>
              <a:gd name="connsiteX70" fmla="*/ 91579 w 3471201"/>
              <a:gd name="connsiteY70" fmla="*/ 570493 h 1043044"/>
              <a:gd name="connsiteX71" fmla="*/ 91442 w 3471201"/>
              <a:gd name="connsiteY71" fmla="*/ 569850 h 1043044"/>
              <a:gd name="connsiteX72" fmla="*/ 78440 w 3471201"/>
              <a:gd name="connsiteY72" fmla="*/ 542982 h 1043044"/>
              <a:gd name="connsiteX73" fmla="*/ 21290 w 3471201"/>
              <a:gd name="connsiteY73" fmla="*/ 457257 h 1043044"/>
              <a:gd name="connsiteX74" fmla="*/ 21290 w 3471201"/>
              <a:gd name="connsiteY74" fmla="*/ 257232 h 1043044"/>
              <a:gd name="connsiteX75" fmla="*/ 149877 w 3471201"/>
              <a:gd name="connsiteY75" fmla="*/ 185794 h 1043044"/>
              <a:gd name="connsiteX76" fmla="*/ 307040 w 3471201"/>
              <a:gd name="connsiteY76" fmla="*/ 200082 h 1043044"/>
              <a:gd name="connsiteX77" fmla="*/ 392765 w 3471201"/>
              <a:gd name="connsiteY77" fmla="*/ 200082 h 1043044"/>
              <a:gd name="connsiteX78" fmla="*/ 421340 w 3471201"/>
              <a:gd name="connsiteY78" fmla="*/ 157219 h 1043044"/>
              <a:gd name="connsiteX79" fmla="*/ 492777 w 3471201"/>
              <a:gd name="connsiteY79" fmla="*/ 85782 h 1043044"/>
              <a:gd name="connsiteX80" fmla="*/ 621365 w 3471201"/>
              <a:gd name="connsiteY80" fmla="*/ 114357 h 1043044"/>
              <a:gd name="connsiteX81" fmla="*/ 707090 w 3471201"/>
              <a:gd name="connsiteY81" fmla="*/ 157219 h 1043044"/>
              <a:gd name="connsiteX82" fmla="*/ 792815 w 3471201"/>
              <a:gd name="connsiteY82" fmla="*/ 142932 h 1043044"/>
              <a:gd name="connsiteX83" fmla="*/ 878540 w 3471201"/>
              <a:gd name="connsiteY83" fmla="*/ 114357 h 1043044"/>
              <a:gd name="connsiteX84" fmla="*/ 907115 w 3471201"/>
              <a:gd name="connsiteY84" fmla="*/ 71494 h 1043044"/>
              <a:gd name="connsiteX85" fmla="*/ 949977 w 3471201"/>
              <a:gd name="connsiteY85" fmla="*/ 57207 h 1043044"/>
              <a:gd name="connsiteX86" fmla="*/ 992840 w 3471201"/>
              <a:gd name="connsiteY86" fmla="*/ 28632 h 1043044"/>
              <a:gd name="connsiteX87" fmla="*/ 1035702 w 3471201"/>
              <a:gd name="connsiteY87" fmla="*/ 42919 h 1043044"/>
              <a:gd name="connsiteX88" fmla="*/ 1078565 w 3471201"/>
              <a:gd name="connsiteY88" fmla="*/ 85782 h 1043044"/>
              <a:gd name="connsiteX89" fmla="*/ 1121427 w 3471201"/>
              <a:gd name="connsiteY89" fmla="*/ 114357 h 1043044"/>
              <a:gd name="connsiteX90" fmla="*/ 1221440 w 3471201"/>
              <a:gd name="connsiteY90" fmla="*/ 85782 h 1043044"/>
              <a:gd name="connsiteX91" fmla="*/ 1307165 w 3471201"/>
              <a:gd name="connsiteY91" fmla="*/ 28632 h 1043044"/>
              <a:gd name="connsiteX92" fmla="*/ 1521477 w 3471201"/>
              <a:gd name="connsiteY92" fmla="*/ 42919 h 1043044"/>
              <a:gd name="connsiteX93" fmla="*/ 1564340 w 3471201"/>
              <a:gd name="connsiteY93" fmla="*/ 57207 h 1043044"/>
              <a:gd name="connsiteX94" fmla="*/ 1578627 w 3471201"/>
              <a:gd name="connsiteY94" fmla="*/ 100069 h 1043044"/>
              <a:gd name="connsiteX95" fmla="*/ 1707215 w 3471201"/>
              <a:gd name="connsiteY95" fmla="*/ 171507 h 1043044"/>
              <a:gd name="connsiteX96" fmla="*/ 1807227 w 3471201"/>
              <a:gd name="connsiteY96" fmla="*/ 128644 h 1043044"/>
              <a:gd name="connsiteX97" fmla="*/ 1819315 w 3471201"/>
              <a:gd name="connsiteY97" fmla="*/ 86665 h 1043044"/>
              <a:gd name="connsiteX98" fmla="*/ 1815299 w 3471201"/>
              <a:gd name="connsiteY98" fmla="*/ 88696 h 1043044"/>
              <a:gd name="connsiteX99" fmla="*/ 1829889 w 3471201"/>
              <a:gd name="connsiteY99" fmla="*/ 79745 h 1043044"/>
              <a:gd name="connsiteX100" fmla="*/ 1864377 w 3471201"/>
              <a:gd name="connsiteY100" fmla="*/ 57207 h 1043044"/>
              <a:gd name="connsiteX101" fmla="*/ 1892952 w 3471201"/>
              <a:gd name="connsiteY101" fmla="*/ 14344 h 1043044"/>
              <a:gd name="connsiteX102" fmla="*/ 1957669 w 3471201"/>
              <a:gd name="connsiteY102" fmla="*/ 1225 h 104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471201" h="1043044">
                <a:moveTo>
                  <a:pt x="1957669" y="1225"/>
                </a:moveTo>
                <a:cubicBezTo>
                  <a:pt x="1980861" y="4129"/>
                  <a:pt x="2003912" y="11406"/>
                  <a:pt x="2021540" y="14344"/>
                </a:cubicBezTo>
                <a:cubicBezTo>
                  <a:pt x="2119796" y="79848"/>
                  <a:pt x="2074685" y="60633"/>
                  <a:pt x="2150127" y="85782"/>
                </a:cubicBezTo>
                <a:cubicBezTo>
                  <a:pt x="2169177" y="81019"/>
                  <a:pt x="2188396" y="76888"/>
                  <a:pt x="2207277" y="71494"/>
                </a:cubicBezTo>
                <a:cubicBezTo>
                  <a:pt x="2221758" y="67357"/>
                  <a:pt x="2235080" y="57207"/>
                  <a:pt x="2250140" y="57207"/>
                </a:cubicBezTo>
                <a:cubicBezTo>
                  <a:pt x="2265200" y="57207"/>
                  <a:pt x="2278715" y="66732"/>
                  <a:pt x="2293002" y="71494"/>
                </a:cubicBezTo>
                <a:cubicBezTo>
                  <a:pt x="2297765" y="85782"/>
                  <a:pt x="2292381" y="112227"/>
                  <a:pt x="2307290" y="114357"/>
                </a:cubicBezTo>
                <a:cubicBezTo>
                  <a:pt x="2337108" y="118617"/>
                  <a:pt x="2364440" y="95307"/>
                  <a:pt x="2393015" y="85782"/>
                </a:cubicBezTo>
                <a:lnTo>
                  <a:pt x="2435877" y="71494"/>
                </a:lnTo>
                <a:cubicBezTo>
                  <a:pt x="2450165" y="76257"/>
                  <a:pt x="2463679" y="85782"/>
                  <a:pt x="2478740" y="85782"/>
                </a:cubicBezTo>
                <a:cubicBezTo>
                  <a:pt x="2498376" y="85782"/>
                  <a:pt x="2517082" y="65852"/>
                  <a:pt x="2535890" y="71494"/>
                </a:cubicBezTo>
                <a:cubicBezTo>
                  <a:pt x="2568785" y="81362"/>
                  <a:pt x="2621615" y="128644"/>
                  <a:pt x="2621615" y="128644"/>
                </a:cubicBezTo>
                <a:cubicBezTo>
                  <a:pt x="2635902" y="119119"/>
                  <a:pt x="2649568" y="108588"/>
                  <a:pt x="2664477" y="100069"/>
                </a:cubicBezTo>
                <a:cubicBezTo>
                  <a:pt x="2791376" y="27555"/>
                  <a:pt x="2660055" y="112542"/>
                  <a:pt x="2764490" y="42919"/>
                </a:cubicBezTo>
                <a:cubicBezTo>
                  <a:pt x="2778777" y="52444"/>
                  <a:pt x="2796625" y="58085"/>
                  <a:pt x="2807352" y="71494"/>
                </a:cubicBezTo>
                <a:cubicBezTo>
                  <a:pt x="2816760" y="83254"/>
                  <a:pt x="2810991" y="103708"/>
                  <a:pt x="2821640" y="114357"/>
                </a:cubicBezTo>
                <a:cubicBezTo>
                  <a:pt x="2836700" y="129417"/>
                  <a:pt x="2859740" y="133407"/>
                  <a:pt x="2878790" y="142932"/>
                </a:cubicBezTo>
                <a:cubicBezTo>
                  <a:pt x="2971433" y="124403"/>
                  <a:pt x="2976770" y="116086"/>
                  <a:pt x="3093102" y="142932"/>
                </a:cubicBezTo>
                <a:cubicBezTo>
                  <a:pt x="3109834" y="146793"/>
                  <a:pt x="3121677" y="161982"/>
                  <a:pt x="3135965" y="171507"/>
                </a:cubicBezTo>
                <a:cubicBezTo>
                  <a:pt x="3140727" y="185794"/>
                  <a:pt x="3138492" y="204961"/>
                  <a:pt x="3150252" y="214369"/>
                </a:cubicBezTo>
                <a:cubicBezTo>
                  <a:pt x="3165585" y="226636"/>
                  <a:pt x="3188082" y="225144"/>
                  <a:pt x="3207402" y="228657"/>
                </a:cubicBezTo>
                <a:cubicBezTo>
                  <a:pt x="3240535" y="234681"/>
                  <a:pt x="3274077" y="238182"/>
                  <a:pt x="3307415" y="242944"/>
                </a:cubicBezTo>
                <a:cubicBezTo>
                  <a:pt x="3312177" y="261994"/>
                  <a:pt x="3316308" y="281213"/>
                  <a:pt x="3321702" y="300094"/>
                </a:cubicBezTo>
                <a:cubicBezTo>
                  <a:pt x="3337007" y="353660"/>
                  <a:pt x="3339108" y="338679"/>
                  <a:pt x="3350277" y="400107"/>
                </a:cubicBezTo>
                <a:cubicBezTo>
                  <a:pt x="3356301" y="433240"/>
                  <a:pt x="3350888" y="469346"/>
                  <a:pt x="3364565" y="500119"/>
                </a:cubicBezTo>
                <a:cubicBezTo>
                  <a:pt x="3371539" y="515810"/>
                  <a:pt x="3394236" y="517701"/>
                  <a:pt x="3407427" y="528694"/>
                </a:cubicBezTo>
                <a:cubicBezTo>
                  <a:pt x="3422949" y="541629"/>
                  <a:pt x="3436002" y="557269"/>
                  <a:pt x="3450290" y="571557"/>
                </a:cubicBezTo>
                <a:cubicBezTo>
                  <a:pt x="3465437" y="616999"/>
                  <a:pt x="3488596" y="665181"/>
                  <a:pt x="3450290" y="714432"/>
                </a:cubicBezTo>
                <a:cubicBezTo>
                  <a:pt x="3431798" y="738208"/>
                  <a:pt x="3394609" y="740861"/>
                  <a:pt x="3364565" y="743007"/>
                </a:cubicBezTo>
                <a:lnTo>
                  <a:pt x="3164540" y="757294"/>
                </a:lnTo>
                <a:cubicBezTo>
                  <a:pt x="3150252" y="766819"/>
                  <a:pt x="3133819" y="773727"/>
                  <a:pt x="3121677" y="785869"/>
                </a:cubicBezTo>
                <a:cubicBezTo>
                  <a:pt x="3109535" y="798011"/>
                  <a:pt x="3106025" y="817424"/>
                  <a:pt x="3093102" y="828732"/>
                </a:cubicBezTo>
                <a:cubicBezTo>
                  <a:pt x="3032637" y="881639"/>
                  <a:pt x="3023386" y="880546"/>
                  <a:pt x="2964515" y="900169"/>
                </a:cubicBezTo>
                <a:cubicBezTo>
                  <a:pt x="2931177" y="895407"/>
                  <a:pt x="2897524" y="892486"/>
                  <a:pt x="2864502" y="885882"/>
                </a:cubicBezTo>
                <a:cubicBezTo>
                  <a:pt x="2849734" y="882928"/>
                  <a:pt x="2836700" y="871594"/>
                  <a:pt x="2821640" y="871594"/>
                </a:cubicBezTo>
                <a:cubicBezTo>
                  <a:pt x="2792671" y="871594"/>
                  <a:pt x="2764490" y="881119"/>
                  <a:pt x="2735915" y="885882"/>
                </a:cubicBezTo>
                <a:cubicBezTo>
                  <a:pt x="2669240" y="881119"/>
                  <a:pt x="2602735" y="871594"/>
                  <a:pt x="2535890" y="871594"/>
                </a:cubicBezTo>
                <a:cubicBezTo>
                  <a:pt x="2516254" y="871594"/>
                  <a:pt x="2497548" y="880239"/>
                  <a:pt x="2478740" y="885882"/>
                </a:cubicBezTo>
                <a:cubicBezTo>
                  <a:pt x="2449890" y="894537"/>
                  <a:pt x="2393015" y="914457"/>
                  <a:pt x="2393015" y="914457"/>
                </a:cubicBezTo>
                <a:cubicBezTo>
                  <a:pt x="2166004" y="882026"/>
                  <a:pt x="2446151" y="914457"/>
                  <a:pt x="2121552" y="914457"/>
                </a:cubicBezTo>
                <a:cubicBezTo>
                  <a:pt x="2073689" y="914457"/>
                  <a:pt x="2026302" y="904932"/>
                  <a:pt x="1978677" y="900169"/>
                </a:cubicBezTo>
                <a:cubicBezTo>
                  <a:pt x="1874323" y="865384"/>
                  <a:pt x="1922173" y="864288"/>
                  <a:pt x="1835802" y="885882"/>
                </a:cubicBezTo>
                <a:cubicBezTo>
                  <a:pt x="1821515" y="900169"/>
                  <a:pt x="1808462" y="915809"/>
                  <a:pt x="1792940" y="928744"/>
                </a:cubicBezTo>
                <a:cubicBezTo>
                  <a:pt x="1779748" y="939737"/>
                  <a:pt x="1762219" y="945177"/>
                  <a:pt x="1750077" y="957319"/>
                </a:cubicBezTo>
                <a:cubicBezTo>
                  <a:pt x="1737935" y="969461"/>
                  <a:pt x="1733644" y="988040"/>
                  <a:pt x="1721502" y="1000182"/>
                </a:cubicBezTo>
                <a:cubicBezTo>
                  <a:pt x="1693805" y="1027880"/>
                  <a:pt x="1670639" y="1031424"/>
                  <a:pt x="1635777" y="1043044"/>
                </a:cubicBezTo>
                <a:cubicBezTo>
                  <a:pt x="1560451" y="1017936"/>
                  <a:pt x="1621401" y="1045352"/>
                  <a:pt x="1550052" y="985894"/>
                </a:cubicBezTo>
                <a:cubicBezTo>
                  <a:pt x="1455290" y="906925"/>
                  <a:pt x="1451663" y="906014"/>
                  <a:pt x="1378602" y="857307"/>
                </a:cubicBezTo>
                <a:cubicBezTo>
                  <a:pt x="1321129" y="866885"/>
                  <a:pt x="1290195" y="859989"/>
                  <a:pt x="1250015" y="900169"/>
                </a:cubicBezTo>
                <a:cubicBezTo>
                  <a:pt x="1237873" y="912311"/>
                  <a:pt x="1232927" y="930268"/>
                  <a:pt x="1221440" y="943032"/>
                </a:cubicBezTo>
                <a:cubicBezTo>
                  <a:pt x="1189901" y="978076"/>
                  <a:pt x="1121427" y="1043044"/>
                  <a:pt x="1121427" y="1043044"/>
                </a:cubicBezTo>
                <a:cubicBezTo>
                  <a:pt x="1119251" y="1042681"/>
                  <a:pt x="1012027" y="1029392"/>
                  <a:pt x="992840" y="1014469"/>
                </a:cubicBezTo>
                <a:cubicBezTo>
                  <a:pt x="924681" y="961456"/>
                  <a:pt x="928116" y="932100"/>
                  <a:pt x="864252" y="900169"/>
                </a:cubicBezTo>
                <a:cubicBezTo>
                  <a:pt x="850782" y="893434"/>
                  <a:pt x="835677" y="890644"/>
                  <a:pt x="821390" y="885882"/>
                </a:cubicBezTo>
                <a:cubicBezTo>
                  <a:pt x="773765" y="890644"/>
                  <a:pt x="725558" y="891349"/>
                  <a:pt x="678515" y="900169"/>
                </a:cubicBezTo>
                <a:cubicBezTo>
                  <a:pt x="648910" y="905720"/>
                  <a:pt x="592790" y="928744"/>
                  <a:pt x="592790" y="928744"/>
                </a:cubicBezTo>
                <a:cubicBezTo>
                  <a:pt x="554690" y="923982"/>
                  <a:pt x="516034" y="922502"/>
                  <a:pt x="478490" y="914457"/>
                </a:cubicBezTo>
                <a:cubicBezTo>
                  <a:pt x="449038" y="908146"/>
                  <a:pt x="392765" y="885882"/>
                  <a:pt x="392765" y="885882"/>
                </a:cubicBezTo>
                <a:cubicBezTo>
                  <a:pt x="373715" y="890644"/>
                  <a:pt x="355251" y="900169"/>
                  <a:pt x="335615" y="900169"/>
                </a:cubicBezTo>
                <a:cubicBezTo>
                  <a:pt x="301939" y="900169"/>
                  <a:pt x="266869" y="898389"/>
                  <a:pt x="235602" y="885882"/>
                </a:cubicBezTo>
                <a:cubicBezTo>
                  <a:pt x="216842" y="878378"/>
                  <a:pt x="205675" y="858541"/>
                  <a:pt x="192740" y="843019"/>
                </a:cubicBezTo>
                <a:cubicBezTo>
                  <a:pt x="141557" y="781599"/>
                  <a:pt x="182097" y="821733"/>
                  <a:pt x="149877" y="757294"/>
                </a:cubicBezTo>
                <a:cubicBezTo>
                  <a:pt x="142198" y="741936"/>
                  <a:pt x="130827" y="728719"/>
                  <a:pt x="121302" y="714432"/>
                </a:cubicBezTo>
                <a:cubicBezTo>
                  <a:pt x="116540" y="700144"/>
                  <a:pt x="109969" y="686337"/>
                  <a:pt x="107015" y="671569"/>
                </a:cubicBezTo>
                <a:cubicBezTo>
                  <a:pt x="103713" y="655058"/>
                  <a:pt x="103560" y="637748"/>
                  <a:pt x="102523" y="620720"/>
                </a:cubicBezTo>
                <a:lnTo>
                  <a:pt x="96767" y="591832"/>
                </a:lnTo>
                <a:lnTo>
                  <a:pt x="98543" y="592989"/>
                </a:lnTo>
                <a:cubicBezTo>
                  <a:pt x="109093" y="600262"/>
                  <a:pt x="128828" y="614725"/>
                  <a:pt x="164165" y="642994"/>
                </a:cubicBezTo>
                <a:lnTo>
                  <a:pt x="96114" y="588553"/>
                </a:lnTo>
                <a:lnTo>
                  <a:pt x="92727" y="571557"/>
                </a:lnTo>
                <a:lnTo>
                  <a:pt x="91579" y="570493"/>
                </a:lnTo>
                <a:lnTo>
                  <a:pt x="91442" y="569850"/>
                </a:lnTo>
                <a:cubicBezTo>
                  <a:pt x="89088" y="563508"/>
                  <a:pt x="85021" y="554828"/>
                  <a:pt x="78440" y="542982"/>
                </a:cubicBezTo>
                <a:cubicBezTo>
                  <a:pt x="61762" y="512961"/>
                  <a:pt x="21290" y="457257"/>
                  <a:pt x="21290" y="457257"/>
                </a:cubicBezTo>
                <a:cubicBezTo>
                  <a:pt x="4278" y="389210"/>
                  <a:pt x="-16608" y="333027"/>
                  <a:pt x="21290" y="257232"/>
                </a:cubicBezTo>
                <a:cubicBezTo>
                  <a:pt x="40941" y="217931"/>
                  <a:pt x="108905" y="199452"/>
                  <a:pt x="149877" y="185794"/>
                </a:cubicBezTo>
                <a:cubicBezTo>
                  <a:pt x="202265" y="190557"/>
                  <a:pt x="254965" y="192643"/>
                  <a:pt x="307040" y="200082"/>
                </a:cubicBezTo>
                <a:cubicBezTo>
                  <a:pt x="387049" y="211512"/>
                  <a:pt x="312754" y="226751"/>
                  <a:pt x="392765" y="200082"/>
                </a:cubicBezTo>
                <a:cubicBezTo>
                  <a:pt x="402290" y="185794"/>
                  <a:pt x="409198" y="169361"/>
                  <a:pt x="421340" y="157219"/>
                </a:cubicBezTo>
                <a:cubicBezTo>
                  <a:pt x="516592" y="61966"/>
                  <a:pt x="416574" y="200085"/>
                  <a:pt x="492777" y="85782"/>
                </a:cubicBezTo>
                <a:cubicBezTo>
                  <a:pt x="525706" y="91270"/>
                  <a:pt x="586191" y="96770"/>
                  <a:pt x="621365" y="114357"/>
                </a:cubicBezTo>
                <a:cubicBezTo>
                  <a:pt x="732145" y="169747"/>
                  <a:pt x="599359" y="121310"/>
                  <a:pt x="707090" y="157219"/>
                </a:cubicBezTo>
                <a:cubicBezTo>
                  <a:pt x="735665" y="152457"/>
                  <a:pt x="764711" y="149958"/>
                  <a:pt x="792815" y="142932"/>
                </a:cubicBezTo>
                <a:cubicBezTo>
                  <a:pt x="822036" y="135627"/>
                  <a:pt x="878540" y="114357"/>
                  <a:pt x="878540" y="114357"/>
                </a:cubicBezTo>
                <a:cubicBezTo>
                  <a:pt x="888065" y="100069"/>
                  <a:pt x="893706" y="82221"/>
                  <a:pt x="907115" y="71494"/>
                </a:cubicBezTo>
                <a:cubicBezTo>
                  <a:pt x="918875" y="62086"/>
                  <a:pt x="936507" y="63942"/>
                  <a:pt x="949977" y="57207"/>
                </a:cubicBezTo>
                <a:cubicBezTo>
                  <a:pt x="965336" y="49528"/>
                  <a:pt x="978552" y="38157"/>
                  <a:pt x="992840" y="28632"/>
                </a:cubicBezTo>
                <a:cubicBezTo>
                  <a:pt x="1007127" y="33394"/>
                  <a:pt x="1023171" y="34565"/>
                  <a:pt x="1035702" y="42919"/>
                </a:cubicBezTo>
                <a:cubicBezTo>
                  <a:pt x="1052514" y="54127"/>
                  <a:pt x="1063043" y="72847"/>
                  <a:pt x="1078565" y="85782"/>
                </a:cubicBezTo>
                <a:cubicBezTo>
                  <a:pt x="1091756" y="96775"/>
                  <a:pt x="1107140" y="104832"/>
                  <a:pt x="1121427" y="114357"/>
                </a:cubicBezTo>
                <a:cubicBezTo>
                  <a:pt x="1134873" y="110995"/>
                  <a:pt x="1204674" y="95097"/>
                  <a:pt x="1221440" y="85782"/>
                </a:cubicBezTo>
                <a:cubicBezTo>
                  <a:pt x="1251461" y="69104"/>
                  <a:pt x="1307165" y="28632"/>
                  <a:pt x="1307165" y="28632"/>
                </a:cubicBezTo>
                <a:cubicBezTo>
                  <a:pt x="1378602" y="33394"/>
                  <a:pt x="1450319" y="35013"/>
                  <a:pt x="1521477" y="42919"/>
                </a:cubicBezTo>
                <a:cubicBezTo>
                  <a:pt x="1536445" y="44582"/>
                  <a:pt x="1553691" y="46558"/>
                  <a:pt x="1564340" y="57207"/>
                </a:cubicBezTo>
                <a:cubicBezTo>
                  <a:pt x="1574989" y="67856"/>
                  <a:pt x="1567978" y="89420"/>
                  <a:pt x="1578627" y="100069"/>
                </a:cubicBezTo>
                <a:cubicBezTo>
                  <a:pt x="1627754" y="149196"/>
                  <a:pt x="1653316" y="153540"/>
                  <a:pt x="1707215" y="171507"/>
                </a:cubicBezTo>
                <a:cubicBezTo>
                  <a:pt x="1741533" y="162927"/>
                  <a:pt x="1782560" y="159478"/>
                  <a:pt x="1807227" y="128644"/>
                </a:cubicBezTo>
                <a:cubicBezTo>
                  <a:pt x="1846662" y="79351"/>
                  <a:pt x="1830241" y="81964"/>
                  <a:pt x="1819315" y="86665"/>
                </a:cubicBezTo>
                <a:lnTo>
                  <a:pt x="1815299" y="88696"/>
                </a:lnTo>
                <a:lnTo>
                  <a:pt x="1829889" y="79745"/>
                </a:lnTo>
                <a:cubicBezTo>
                  <a:pt x="1837846" y="74697"/>
                  <a:pt x="1849023" y="67444"/>
                  <a:pt x="1864377" y="57207"/>
                </a:cubicBezTo>
                <a:cubicBezTo>
                  <a:pt x="1873902" y="42919"/>
                  <a:pt x="1879543" y="25071"/>
                  <a:pt x="1892952" y="14344"/>
                </a:cubicBezTo>
                <a:cubicBezTo>
                  <a:pt x="1911145" y="-209"/>
                  <a:pt x="1934478" y="-1678"/>
                  <a:pt x="1957669" y="1225"/>
                </a:cubicBez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NỐI TRI THỨC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18940" t="21939" r="81047" b="77922"/>
          <a:stretch>
            <a:fillRect/>
          </a:stretch>
        </p:blipFill>
        <p:spPr>
          <a:xfrm>
            <a:off x="3983724" y="2400133"/>
            <a:ext cx="1141" cy="9325"/>
          </a:xfrm>
          <a:custGeom>
            <a:avLst/>
            <a:gdLst>
              <a:gd name="connsiteX0" fmla="*/ 0 w 1141"/>
              <a:gd name="connsiteY0" fmla="*/ 0 h 9325"/>
              <a:gd name="connsiteX1" fmla="*/ 268 w 1141"/>
              <a:gd name="connsiteY1" fmla="*/ 2168 h 9325"/>
              <a:gd name="connsiteX2" fmla="*/ 860 w 1141"/>
              <a:gd name="connsiteY2" fmla="*/ 7086 h 9325"/>
              <a:gd name="connsiteX3" fmla="*/ 0 w 1141"/>
              <a:gd name="connsiteY3" fmla="*/ 0 h 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" h="9325">
                <a:moveTo>
                  <a:pt x="0" y="0"/>
                </a:moveTo>
                <a:lnTo>
                  <a:pt x="268" y="2168"/>
                </a:lnTo>
                <a:cubicBezTo>
                  <a:pt x="1280" y="10394"/>
                  <a:pt x="1318" y="10783"/>
                  <a:pt x="860" y="7086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34554" t="-1202" r="54761" b="100000"/>
          <a:stretch>
            <a:fillRect/>
          </a:stretch>
        </p:blipFill>
        <p:spPr>
          <a:xfrm>
            <a:off x="5322225" y="857251"/>
            <a:ext cx="915944" cy="80125"/>
          </a:xfrm>
          <a:custGeom>
            <a:avLst/>
            <a:gdLst>
              <a:gd name="connsiteX0" fmla="*/ 335625 w 915944"/>
              <a:gd name="connsiteY0" fmla="*/ 0 h 80125"/>
              <a:gd name="connsiteX1" fmla="*/ 621375 w 915944"/>
              <a:gd name="connsiteY1" fmla="*/ 38100 h 80125"/>
              <a:gd name="connsiteX2" fmla="*/ 849975 w 915944"/>
              <a:gd name="connsiteY2" fmla="*/ 57150 h 80125"/>
              <a:gd name="connsiteX3" fmla="*/ 911503 w 915944"/>
              <a:gd name="connsiteY3" fmla="*/ 77859 h 80125"/>
              <a:gd name="connsiteX4" fmla="*/ 915944 w 915944"/>
              <a:gd name="connsiteY4" fmla="*/ 80125 h 80125"/>
              <a:gd name="connsiteX5" fmla="*/ 0 w 915944"/>
              <a:gd name="connsiteY5" fmla="*/ 80125 h 80125"/>
              <a:gd name="connsiteX6" fmla="*/ 11775 w 915944"/>
              <a:gd name="connsiteY6" fmla="*/ 76200 h 80125"/>
              <a:gd name="connsiteX7" fmla="*/ 202275 w 915944"/>
              <a:gd name="connsiteY7" fmla="*/ 38100 h 80125"/>
              <a:gd name="connsiteX8" fmla="*/ 259425 w 915944"/>
              <a:gd name="connsiteY8" fmla="*/ 19050 h 80125"/>
              <a:gd name="connsiteX9" fmla="*/ 335625 w 915944"/>
              <a:gd name="connsiteY9" fmla="*/ 0 h 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944" h="80125">
                <a:moveTo>
                  <a:pt x="335625" y="0"/>
                </a:moveTo>
                <a:cubicBezTo>
                  <a:pt x="418890" y="11895"/>
                  <a:pt x="539311" y="29894"/>
                  <a:pt x="621375" y="38100"/>
                </a:cubicBezTo>
                <a:cubicBezTo>
                  <a:pt x="697460" y="45708"/>
                  <a:pt x="773775" y="50800"/>
                  <a:pt x="849975" y="57150"/>
                </a:cubicBezTo>
                <a:cubicBezTo>
                  <a:pt x="884189" y="68554"/>
                  <a:pt x="901394" y="73849"/>
                  <a:pt x="911503" y="77859"/>
                </a:cubicBezTo>
                <a:lnTo>
                  <a:pt x="915944" y="80125"/>
                </a:lnTo>
                <a:lnTo>
                  <a:pt x="0" y="80125"/>
                </a:lnTo>
                <a:lnTo>
                  <a:pt x="11775" y="76200"/>
                </a:lnTo>
                <a:cubicBezTo>
                  <a:pt x="144616" y="38245"/>
                  <a:pt x="33871" y="75523"/>
                  <a:pt x="202275" y="38100"/>
                </a:cubicBezTo>
                <a:cubicBezTo>
                  <a:pt x="221877" y="33744"/>
                  <a:pt x="240117" y="24567"/>
                  <a:pt x="259425" y="19050"/>
                </a:cubicBezTo>
                <a:cubicBezTo>
                  <a:pt x="284599" y="11857"/>
                  <a:pt x="310225" y="6350"/>
                  <a:pt x="335625" y="0"/>
                </a:cubicBez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43802" t="100000" r="52600" b="-1133"/>
          <a:stretch>
            <a:fillRect/>
          </a:stretch>
        </p:blipFill>
        <p:spPr>
          <a:xfrm>
            <a:off x="6115050" y="7604876"/>
            <a:ext cx="308438" cy="75523"/>
          </a:xfrm>
          <a:custGeom>
            <a:avLst/>
            <a:gdLst>
              <a:gd name="connsiteX0" fmla="*/ 72275 w 308438"/>
              <a:gd name="connsiteY0" fmla="*/ 0 h 75523"/>
              <a:gd name="connsiteX1" fmla="*/ 308438 w 308438"/>
              <a:gd name="connsiteY1" fmla="*/ 0 h 75523"/>
              <a:gd name="connsiteX2" fmla="*/ 285750 w 308438"/>
              <a:gd name="connsiteY2" fmla="*/ 15125 h 75523"/>
              <a:gd name="connsiteX3" fmla="*/ 228600 w 308438"/>
              <a:gd name="connsiteY3" fmla="*/ 34175 h 75523"/>
              <a:gd name="connsiteX4" fmla="*/ 133350 w 308438"/>
              <a:gd name="connsiteY4" fmla="*/ 72275 h 75523"/>
              <a:gd name="connsiteX5" fmla="*/ 0 w 308438"/>
              <a:gd name="connsiteY5" fmla="*/ 72275 h 75523"/>
              <a:gd name="connsiteX6" fmla="*/ 72275 w 308438"/>
              <a:gd name="connsiteY6" fmla="*/ 0 h 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38" h="75523">
                <a:moveTo>
                  <a:pt x="72275" y="0"/>
                </a:moveTo>
                <a:lnTo>
                  <a:pt x="308438" y="0"/>
                </a:lnTo>
                <a:lnTo>
                  <a:pt x="285750" y="15125"/>
                </a:lnTo>
                <a:cubicBezTo>
                  <a:pt x="267789" y="24105"/>
                  <a:pt x="247402" y="27124"/>
                  <a:pt x="228600" y="34175"/>
                </a:cubicBezTo>
                <a:cubicBezTo>
                  <a:pt x="196581" y="46182"/>
                  <a:pt x="167081" y="66653"/>
                  <a:pt x="133350" y="72275"/>
                </a:cubicBezTo>
                <a:cubicBezTo>
                  <a:pt x="89505" y="79583"/>
                  <a:pt x="44450" y="72275"/>
                  <a:pt x="0" y="72275"/>
                </a:cubicBezTo>
                <a:lnTo>
                  <a:pt x="72275" y="0"/>
                </a:lnTo>
                <a:close/>
              </a:path>
            </a:pathLst>
          </a:custGeom>
        </p:spPr>
      </p:pic>
      <p:sp>
        <p:nvSpPr>
          <p:cNvPr id="51" name="Freeform 50"/>
          <p:cNvSpPr/>
          <p:nvPr/>
        </p:nvSpPr>
        <p:spPr>
          <a:xfrm>
            <a:off x="8182151" y="6089904"/>
            <a:ext cx="394921" cy="18288"/>
          </a:xfrm>
          <a:custGeom>
            <a:avLst/>
            <a:gdLst>
              <a:gd name="connsiteX0" fmla="*/ 394921 w 394921"/>
              <a:gd name="connsiteY0" fmla="*/ 0 h 18288"/>
              <a:gd name="connsiteX1" fmla="*/ 193753 w 394921"/>
              <a:gd name="connsiteY1" fmla="*/ 18288 h 18288"/>
              <a:gd name="connsiteX2" fmla="*/ 85155 w 394921"/>
              <a:gd name="connsiteY2" fmla="*/ 17788 h 18288"/>
              <a:gd name="connsiteX3" fmla="*/ 0 w 394921"/>
              <a:gd name="connsiteY3" fmla="*/ 16455 h 18288"/>
              <a:gd name="connsiteX4" fmla="*/ 394921 w 394921"/>
              <a:gd name="connsiteY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18288">
                <a:moveTo>
                  <a:pt x="394921" y="0"/>
                </a:moveTo>
                <a:cubicBezTo>
                  <a:pt x="327865" y="6096"/>
                  <a:pt x="261086" y="18288"/>
                  <a:pt x="193753" y="18288"/>
                </a:cubicBezTo>
                <a:cubicBezTo>
                  <a:pt x="153732" y="18288"/>
                  <a:pt x="117671" y="18110"/>
                  <a:pt x="85155" y="17788"/>
                </a:cubicBezTo>
                <a:lnTo>
                  <a:pt x="0" y="16455"/>
                </a:lnTo>
                <a:lnTo>
                  <a:pt x="39492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effectLst/>
              <a:latin typeface="Matura MT Script Capitals" panose="03020802060602070202" pitchFamily="66" charset="0"/>
              <a:ea typeface="Times New Roman" panose="02020603050405020304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0275003" y="4253006"/>
            <a:ext cx="155202" cy="77004"/>
          </a:xfrm>
          <a:custGeom>
            <a:avLst/>
            <a:gdLst>
              <a:gd name="connsiteX0" fmla="*/ 0 w 155202"/>
              <a:gd name="connsiteY0" fmla="*/ 0 h 77004"/>
              <a:gd name="connsiteX1" fmla="*/ 155202 w 155202"/>
              <a:gd name="connsiteY1" fmla="*/ 0 h 77004"/>
              <a:gd name="connsiteX2" fmla="*/ 87208 w 155202"/>
              <a:gd name="connsiteY2" fmla="*/ 77004 h 77004"/>
              <a:gd name="connsiteX3" fmla="*/ 0 w 155202"/>
              <a:gd name="connsiteY3" fmla="*/ 0 h 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02" h="77004">
                <a:moveTo>
                  <a:pt x="0" y="0"/>
                </a:moveTo>
                <a:lnTo>
                  <a:pt x="155202" y="0"/>
                </a:lnTo>
                <a:lnTo>
                  <a:pt x="87208" y="77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965657" y="2587929"/>
            <a:ext cx="2432987" cy="1593970"/>
            <a:chOff x="5371518" y="1981526"/>
            <a:chExt cx="4674576" cy="3289370"/>
          </a:xfrm>
        </p:grpSpPr>
        <p:sp>
          <p:nvSpPr>
            <p:cNvPr id="18" name="Flowchart: Decision 17"/>
            <p:cNvSpPr/>
            <p:nvPr/>
          </p:nvSpPr>
          <p:spPr>
            <a:xfrm>
              <a:off x="5371518" y="1981526"/>
              <a:ext cx="4674576" cy="3289370"/>
            </a:xfrm>
            <a:prstGeom prst="flowChartDecision">
              <a:avLst/>
            </a:prstGeom>
            <a:no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Decision 65"/>
            <p:cNvSpPr/>
            <p:nvPr/>
          </p:nvSpPr>
          <p:spPr>
            <a:xfrm>
              <a:off x="5724377" y="2255250"/>
              <a:ext cx="3930731" cy="2762070"/>
            </a:xfrm>
            <a:prstGeom prst="flowChartDecision">
              <a:avLst/>
            </a:prstGeom>
            <a:no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721483" y="1225139"/>
            <a:ext cx="5256439" cy="2220132"/>
            <a:chOff x="5164124" y="2023263"/>
            <a:chExt cx="5256439" cy="2220132"/>
          </a:xfrm>
        </p:grpSpPr>
        <p:sp>
          <p:nvSpPr>
            <p:cNvPr id="69" name="Freeform 68"/>
            <p:cNvSpPr/>
            <p:nvPr/>
          </p:nvSpPr>
          <p:spPr>
            <a:xfrm>
              <a:off x="5164124" y="2023263"/>
              <a:ext cx="5046889" cy="1565808"/>
            </a:xfrm>
            <a:custGeom>
              <a:avLst/>
              <a:gdLst>
                <a:gd name="connsiteX0" fmla="*/ 2455876 w 4913326"/>
                <a:gd name="connsiteY0" fmla="*/ 0 h 1565808"/>
                <a:gd name="connsiteX1" fmla="*/ 2589226 w 4913326"/>
                <a:gd name="connsiteY1" fmla="*/ 114300 h 1565808"/>
                <a:gd name="connsiteX2" fmla="*/ 2703526 w 4913326"/>
                <a:gd name="connsiteY2" fmla="*/ 190500 h 1565808"/>
                <a:gd name="connsiteX3" fmla="*/ 2760676 w 4913326"/>
                <a:gd name="connsiteY3" fmla="*/ 171450 h 1565808"/>
                <a:gd name="connsiteX4" fmla="*/ 2874976 w 4913326"/>
                <a:gd name="connsiteY4" fmla="*/ 95250 h 1565808"/>
                <a:gd name="connsiteX5" fmla="*/ 2932126 w 4913326"/>
                <a:gd name="connsiteY5" fmla="*/ 76200 h 1565808"/>
                <a:gd name="connsiteX6" fmla="*/ 3046426 w 4913326"/>
                <a:gd name="connsiteY6" fmla="*/ 19050 h 1565808"/>
                <a:gd name="connsiteX7" fmla="*/ 3103576 w 4913326"/>
                <a:gd name="connsiteY7" fmla="*/ 57150 h 1565808"/>
                <a:gd name="connsiteX8" fmla="*/ 3198826 w 4913326"/>
                <a:gd name="connsiteY8" fmla="*/ 190500 h 1565808"/>
                <a:gd name="connsiteX9" fmla="*/ 3255976 w 4913326"/>
                <a:gd name="connsiteY9" fmla="*/ 247650 h 1565808"/>
                <a:gd name="connsiteX10" fmla="*/ 3313126 w 4913326"/>
                <a:gd name="connsiteY10" fmla="*/ 266700 h 1565808"/>
                <a:gd name="connsiteX11" fmla="*/ 3427426 w 4913326"/>
                <a:gd name="connsiteY11" fmla="*/ 247650 h 1565808"/>
                <a:gd name="connsiteX12" fmla="*/ 3484576 w 4913326"/>
                <a:gd name="connsiteY12" fmla="*/ 209550 h 1565808"/>
                <a:gd name="connsiteX13" fmla="*/ 3617926 w 4913326"/>
                <a:gd name="connsiteY13" fmla="*/ 114300 h 1565808"/>
                <a:gd name="connsiteX14" fmla="*/ 3922726 w 4913326"/>
                <a:gd name="connsiteY14" fmla="*/ 209550 h 1565808"/>
                <a:gd name="connsiteX15" fmla="*/ 4189426 w 4913326"/>
                <a:gd name="connsiteY15" fmla="*/ 266700 h 1565808"/>
                <a:gd name="connsiteX16" fmla="*/ 4456126 w 4913326"/>
                <a:gd name="connsiteY16" fmla="*/ 342900 h 1565808"/>
                <a:gd name="connsiteX17" fmla="*/ 4494226 w 4913326"/>
                <a:gd name="connsiteY17" fmla="*/ 266700 h 1565808"/>
                <a:gd name="connsiteX18" fmla="*/ 4513276 w 4913326"/>
                <a:gd name="connsiteY18" fmla="*/ 209550 h 1565808"/>
                <a:gd name="connsiteX19" fmla="*/ 4570426 w 4913326"/>
                <a:gd name="connsiteY19" fmla="*/ 171450 h 1565808"/>
                <a:gd name="connsiteX20" fmla="*/ 4627576 w 4913326"/>
                <a:gd name="connsiteY20" fmla="*/ 190500 h 1565808"/>
                <a:gd name="connsiteX21" fmla="*/ 4722826 w 4913326"/>
                <a:gd name="connsiteY21" fmla="*/ 361950 h 1565808"/>
                <a:gd name="connsiteX22" fmla="*/ 4779976 w 4913326"/>
                <a:gd name="connsiteY22" fmla="*/ 342900 h 1565808"/>
                <a:gd name="connsiteX23" fmla="*/ 4837126 w 4913326"/>
                <a:gd name="connsiteY23" fmla="*/ 304800 h 1565808"/>
                <a:gd name="connsiteX24" fmla="*/ 4875226 w 4913326"/>
                <a:gd name="connsiteY24" fmla="*/ 381000 h 1565808"/>
                <a:gd name="connsiteX25" fmla="*/ 4913326 w 4913326"/>
                <a:gd name="connsiteY25" fmla="*/ 723900 h 1565808"/>
                <a:gd name="connsiteX26" fmla="*/ 4894276 w 4913326"/>
                <a:gd name="connsiteY26" fmla="*/ 1276350 h 1565808"/>
                <a:gd name="connsiteX27" fmla="*/ 4741876 w 4913326"/>
                <a:gd name="connsiteY27" fmla="*/ 1409700 h 1565808"/>
                <a:gd name="connsiteX28" fmla="*/ 4532326 w 4913326"/>
                <a:gd name="connsiteY28" fmla="*/ 1428750 h 1565808"/>
                <a:gd name="connsiteX29" fmla="*/ 4227526 w 4913326"/>
                <a:gd name="connsiteY29" fmla="*/ 1447800 h 1565808"/>
                <a:gd name="connsiteX30" fmla="*/ 4113226 w 4913326"/>
                <a:gd name="connsiteY30" fmla="*/ 1409700 h 1565808"/>
                <a:gd name="connsiteX31" fmla="*/ 3998926 w 4913326"/>
                <a:gd name="connsiteY31" fmla="*/ 1466850 h 1565808"/>
                <a:gd name="connsiteX32" fmla="*/ 3944042 w 4913326"/>
                <a:gd name="connsiteY32" fmla="*/ 1484055 h 1565808"/>
                <a:gd name="connsiteX33" fmla="*/ 3948664 w 4913326"/>
                <a:gd name="connsiteY33" fmla="*/ 1480605 h 1565808"/>
                <a:gd name="connsiteX34" fmla="*/ 3949399 w 4913326"/>
                <a:gd name="connsiteY34" fmla="*/ 1480097 h 1565808"/>
                <a:gd name="connsiteX35" fmla="*/ 3951175 w 4913326"/>
                <a:gd name="connsiteY35" fmla="*/ 1478730 h 1565808"/>
                <a:gd name="connsiteX36" fmla="*/ 3948664 w 4913326"/>
                <a:gd name="connsiteY36" fmla="*/ 1480605 h 1565808"/>
                <a:gd name="connsiteX37" fmla="*/ 3930091 w 4913326"/>
                <a:gd name="connsiteY37" fmla="*/ 1493430 h 1565808"/>
                <a:gd name="connsiteX38" fmla="*/ 3884626 w 4913326"/>
                <a:gd name="connsiteY38" fmla="*/ 1524000 h 1565808"/>
                <a:gd name="connsiteX39" fmla="*/ 3598876 w 4913326"/>
                <a:gd name="connsiteY39" fmla="*/ 1466850 h 1565808"/>
                <a:gd name="connsiteX40" fmla="*/ 3541726 w 4913326"/>
                <a:gd name="connsiteY40" fmla="*/ 1447800 h 1565808"/>
                <a:gd name="connsiteX41" fmla="*/ 3465526 w 4913326"/>
                <a:gd name="connsiteY41" fmla="*/ 1466850 h 1565808"/>
                <a:gd name="connsiteX42" fmla="*/ 3351226 w 4913326"/>
                <a:gd name="connsiteY42" fmla="*/ 1504950 h 1565808"/>
                <a:gd name="connsiteX43" fmla="*/ 3294076 w 4913326"/>
                <a:gd name="connsiteY43" fmla="*/ 1562100 h 1565808"/>
                <a:gd name="connsiteX44" fmla="*/ 2493976 w 4913326"/>
                <a:gd name="connsiteY44" fmla="*/ 1543050 h 1565808"/>
                <a:gd name="connsiteX45" fmla="*/ 2417776 w 4913326"/>
                <a:gd name="connsiteY45" fmla="*/ 1524000 h 1565808"/>
                <a:gd name="connsiteX46" fmla="*/ 2322526 w 4913326"/>
                <a:gd name="connsiteY46" fmla="*/ 1504950 h 1565808"/>
                <a:gd name="connsiteX47" fmla="*/ 1617676 w 4913326"/>
                <a:gd name="connsiteY47" fmla="*/ 1524000 h 1565808"/>
                <a:gd name="connsiteX48" fmla="*/ 1560526 w 4913326"/>
                <a:gd name="connsiteY48" fmla="*/ 1543050 h 1565808"/>
                <a:gd name="connsiteX49" fmla="*/ 1198576 w 4913326"/>
                <a:gd name="connsiteY49" fmla="*/ 1504950 h 1565808"/>
                <a:gd name="connsiteX50" fmla="*/ 1141426 w 4913326"/>
                <a:gd name="connsiteY50" fmla="*/ 1485900 h 1565808"/>
                <a:gd name="connsiteX51" fmla="*/ 1084276 w 4913326"/>
                <a:gd name="connsiteY51" fmla="*/ 1447800 h 1565808"/>
                <a:gd name="connsiteX52" fmla="*/ 1008076 w 4913326"/>
                <a:gd name="connsiteY52" fmla="*/ 1428750 h 1565808"/>
                <a:gd name="connsiteX53" fmla="*/ 931876 w 4913326"/>
                <a:gd name="connsiteY53" fmla="*/ 1371600 h 1565808"/>
                <a:gd name="connsiteX54" fmla="*/ 893776 w 4913326"/>
                <a:gd name="connsiteY54" fmla="*/ 1314450 h 1565808"/>
                <a:gd name="connsiteX55" fmla="*/ 779476 w 4913326"/>
                <a:gd name="connsiteY55" fmla="*/ 1257300 h 1565808"/>
                <a:gd name="connsiteX56" fmla="*/ 455626 w 4913326"/>
                <a:gd name="connsiteY56" fmla="*/ 1238250 h 1565808"/>
                <a:gd name="connsiteX57" fmla="*/ 360376 w 4913326"/>
                <a:gd name="connsiteY57" fmla="*/ 1066800 h 1565808"/>
                <a:gd name="connsiteX58" fmla="*/ 341326 w 4913326"/>
                <a:gd name="connsiteY58" fmla="*/ 990600 h 1565808"/>
                <a:gd name="connsiteX59" fmla="*/ 379426 w 4913326"/>
                <a:gd name="connsiteY59" fmla="*/ 781050 h 1565808"/>
                <a:gd name="connsiteX60" fmla="*/ 417526 w 4913326"/>
                <a:gd name="connsiteY60" fmla="*/ 723900 h 1565808"/>
                <a:gd name="connsiteX61" fmla="*/ 436576 w 4913326"/>
                <a:gd name="connsiteY61" fmla="*/ 647700 h 1565808"/>
                <a:gd name="connsiteX62" fmla="*/ 474676 w 4913326"/>
                <a:gd name="connsiteY62" fmla="*/ 590550 h 1565808"/>
                <a:gd name="connsiteX63" fmla="*/ 455626 w 4913326"/>
                <a:gd name="connsiteY63" fmla="*/ 400050 h 1565808"/>
                <a:gd name="connsiteX64" fmla="*/ 0 w 4913326"/>
                <a:gd name="connsiteY64" fmla="*/ 660408 h 1565808"/>
                <a:gd name="connsiteX65" fmla="*/ 7245 w 4913326"/>
                <a:gd name="connsiteY65" fmla="*/ 631207 h 1565808"/>
                <a:gd name="connsiteX66" fmla="*/ 55576 w 4913326"/>
                <a:gd name="connsiteY66" fmla="*/ 476250 h 1565808"/>
                <a:gd name="connsiteX67" fmla="*/ 112726 w 4913326"/>
                <a:gd name="connsiteY67" fmla="*/ 361950 h 1565808"/>
                <a:gd name="connsiteX68" fmla="*/ 169876 w 4913326"/>
                <a:gd name="connsiteY68" fmla="*/ 323850 h 1565808"/>
                <a:gd name="connsiteX69" fmla="*/ 207976 w 4913326"/>
                <a:gd name="connsiteY69" fmla="*/ 381000 h 1565808"/>
                <a:gd name="connsiteX70" fmla="*/ 227026 w 4913326"/>
                <a:gd name="connsiteY70" fmla="*/ 438150 h 1565808"/>
                <a:gd name="connsiteX71" fmla="*/ 322276 w 4913326"/>
                <a:gd name="connsiteY71" fmla="*/ 400050 h 1565808"/>
                <a:gd name="connsiteX72" fmla="*/ 341326 w 4913326"/>
                <a:gd name="connsiteY72" fmla="*/ 342900 h 1565808"/>
                <a:gd name="connsiteX73" fmla="*/ 398476 w 4913326"/>
                <a:gd name="connsiteY73" fmla="*/ 228600 h 1565808"/>
                <a:gd name="connsiteX74" fmla="*/ 455626 w 4913326"/>
                <a:gd name="connsiteY74" fmla="*/ 266700 h 1565808"/>
                <a:gd name="connsiteX75" fmla="*/ 471742 w 4913326"/>
                <a:gd name="connsiteY75" fmla="*/ 322673 h 1565808"/>
                <a:gd name="connsiteX76" fmla="*/ 466402 w 4913326"/>
                <a:gd name="connsiteY76" fmla="*/ 319972 h 1565808"/>
                <a:gd name="connsiteX77" fmla="*/ 465612 w 4913326"/>
                <a:gd name="connsiteY77" fmla="*/ 319488 h 1565808"/>
                <a:gd name="connsiteX78" fmla="*/ 463468 w 4913326"/>
                <a:gd name="connsiteY78" fmla="*/ 318489 h 1565808"/>
                <a:gd name="connsiteX79" fmla="*/ 466402 w 4913326"/>
                <a:gd name="connsiteY79" fmla="*/ 319972 h 1565808"/>
                <a:gd name="connsiteX80" fmla="*/ 485841 w 4913326"/>
                <a:gd name="connsiteY80" fmla="*/ 331900 h 1565808"/>
                <a:gd name="connsiteX81" fmla="*/ 531826 w 4913326"/>
                <a:gd name="connsiteY81" fmla="*/ 361950 h 1565808"/>
                <a:gd name="connsiteX82" fmla="*/ 665176 w 4913326"/>
                <a:gd name="connsiteY82" fmla="*/ 304800 h 1565808"/>
                <a:gd name="connsiteX83" fmla="*/ 703276 w 4913326"/>
                <a:gd name="connsiteY83" fmla="*/ 247650 h 1565808"/>
                <a:gd name="connsiteX84" fmla="*/ 760426 w 4913326"/>
                <a:gd name="connsiteY84" fmla="*/ 209550 h 1565808"/>
                <a:gd name="connsiteX85" fmla="*/ 855676 w 4913326"/>
                <a:gd name="connsiteY85" fmla="*/ 95250 h 1565808"/>
                <a:gd name="connsiteX86" fmla="*/ 931876 w 4913326"/>
                <a:gd name="connsiteY86" fmla="*/ 228600 h 1565808"/>
                <a:gd name="connsiteX87" fmla="*/ 950926 w 4913326"/>
                <a:gd name="connsiteY87" fmla="*/ 285750 h 1565808"/>
                <a:gd name="connsiteX88" fmla="*/ 1027126 w 4913326"/>
                <a:gd name="connsiteY88" fmla="*/ 266700 h 1565808"/>
                <a:gd name="connsiteX89" fmla="*/ 1122376 w 4913326"/>
                <a:gd name="connsiteY89" fmla="*/ 152400 h 1565808"/>
                <a:gd name="connsiteX90" fmla="*/ 1179526 w 4913326"/>
                <a:gd name="connsiteY90" fmla="*/ 114300 h 1565808"/>
                <a:gd name="connsiteX91" fmla="*/ 1274776 w 4913326"/>
                <a:gd name="connsiteY91" fmla="*/ 228600 h 1565808"/>
                <a:gd name="connsiteX92" fmla="*/ 1312876 w 4913326"/>
                <a:gd name="connsiteY92" fmla="*/ 285750 h 1565808"/>
                <a:gd name="connsiteX93" fmla="*/ 1370026 w 4913326"/>
                <a:gd name="connsiteY93" fmla="*/ 304800 h 1565808"/>
                <a:gd name="connsiteX94" fmla="*/ 1465276 w 4913326"/>
                <a:gd name="connsiteY94" fmla="*/ 285750 h 1565808"/>
                <a:gd name="connsiteX95" fmla="*/ 1579576 w 4913326"/>
                <a:gd name="connsiteY95" fmla="*/ 171450 h 1565808"/>
                <a:gd name="connsiteX96" fmla="*/ 1636726 w 4913326"/>
                <a:gd name="connsiteY96" fmla="*/ 133350 h 1565808"/>
                <a:gd name="connsiteX97" fmla="*/ 1655776 w 4913326"/>
                <a:gd name="connsiteY97" fmla="*/ 76200 h 1565808"/>
                <a:gd name="connsiteX98" fmla="*/ 1712926 w 4913326"/>
                <a:gd name="connsiteY98" fmla="*/ 95250 h 1565808"/>
                <a:gd name="connsiteX99" fmla="*/ 1827226 w 4913326"/>
                <a:gd name="connsiteY99" fmla="*/ 171450 h 1565808"/>
                <a:gd name="connsiteX100" fmla="*/ 1941526 w 4913326"/>
                <a:gd name="connsiteY100" fmla="*/ 133350 h 1565808"/>
                <a:gd name="connsiteX101" fmla="*/ 2017726 w 4913326"/>
                <a:gd name="connsiteY101" fmla="*/ 95250 h 1565808"/>
                <a:gd name="connsiteX102" fmla="*/ 2132026 w 4913326"/>
                <a:gd name="connsiteY102" fmla="*/ 57150 h 1565808"/>
                <a:gd name="connsiteX103" fmla="*/ 2227276 w 4913326"/>
                <a:gd name="connsiteY103" fmla="*/ 76200 h 1565808"/>
                <a:gd name="connsiteX104" fmla="*/ 2284426 w 4913326"/>
                <a:gd name="connsiteY104" fmla="*/ 114300 h 1565808"/>
                <a:gd name="connsiteX105" fmla="*/ 2398726 w 4913326"/>
                <a:gd name="connsiteY105" fmla="*/ 19050 h 1565808"/>
                <a:gd name="connsiteX106" fmla="*/ 2455876 w 4913326"/>
                <a:gd name="connsiteY106" fmla="*/ 0 h 15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913326" h="1565808">
                  <a:moveTo>
                    <a:pt x="2455876" y="0"/>
                  </a:moveTo>
                  <a:cubicBezTo>
                    <a:pt x="2636310" y="90217"/>
                    <a:pt x="2430250" y="-27012"/>
                    <a:pt x="2589226" y="114300"/>
                  </a:cubicBezTo>
                  <a:cubicBezTo>
                    <a:pt x="2623450" y="144722"/>
                    <a:pt x="2703526" y="190500"/>
                    <a:pt x="2703526" y="190500"/>
                  </a:cubicBezTo>
                  <a:cubicBezTo>
                    <a:pt x="2722576" y="184150"/>
                    <a:pt x="2743123" y="181202"/>
                    <a:pt x="2760676" y="171450"/>
                  </a:cubicBezTo>
                  <a:cubicBezTo>
                    <a:pt x="2800704" y="149212"/>
                    <a:pt x="2831535" y="109730"/>
                    <a:pt x="2874976" y="95250"/>
                  </a:cubicBezTo>
                  <a:cubicBezTo>
                    <a:pt x="2894026" y="88900"/>
                    <a:pt x="2914165" y="85180"/>
                    <a:pt x="2932126" y="76200"/>
                  </a:cubicBezTo>
                  <a:cubicBezTo>
                    <a:pt x="3079842" y="2342"/>
                    <a:pt x="2902778" y="66933"/>
                    <a:pt x="3046426" y="19050"/>
                  </a:cubicBezTo>
                  <a:cubicBezTo>
                    <a:pt x="3065476" y="31750"/>
                    <a:pt x="3087387" y="40961"/>
                    <a:pt x="3103576" y="57150"/>
                  </a:cubicBezTo>
                  <a:cubicBezTo>
                    <a:pt x="3172205" y="125779"/>
                    <a:pt x="3144742" y="125600"/>
                    <a:pt x="3198826" y="190500"/>
                  </a:cubicBezTo>
                  <a:cubicBezTo>
                    <a:pt x="3216073" y="211196"/>
                    <a:pt x="3233560" y="232706"/>
                    <a:pt x="3255976" y="247650"/>
                  </a:cubicBezTo>
                  <a:cubicBezTo>
                    <a:pt x="3272684" y="258789"/>
                    <a:pt x="3294076" y="260350"/>
                    <a:pt x="3313126" y="266700"/>
                  </a:cubicBezTo>
                  <a:cubicBezTo>
                    <a:pt x="3351226" y="260350"/>
                    <a:pt x="3390783" y="259864"/>
                    <a:pt x="3427426" y="247650"/>
                  </a:cubicBezTo>
                  <a:cubicBezTo>
                    <a:pt x="3449146" y="240410"/>
                    <a:pt x="3465945" y="222858"/>
                    <a:pt x="3484576" y="209550"/>
                  </a:cubicBezTo>
                  <a:cubicBezTo>
                    <a:pt x="3649979" y="91405"/>
                    <a:pt x="3483241" y="204090"/>
                    <a:pt x="3617926" y="114300"/>
                  </a:cubicBezTo>
                  <a:cubicBezTo>
                    <a:pt x="3753157" y="159377"/>
                    <a:pt x="3807133" y="183863"/>
                    <a:pt x="3922726" y="209550"/>
                  </a:cubicBezTo>
                  <a:cubicBezTo>
                    <a:pt x="4011479" y="229273"/>
                    <a:pt x="4103173" y="237949"/>
                    <a:pt x="4189426" y="266700"/>
                  </a:cubicBezTo>
                  <a:cubicBezTo>
                    <a:pt x="4353402" y="321359"/>
                    <a:pt x="4264764" y="295060"/>
                    <a:pt x="4456126" y="342900"/>
                  </a:cubicBezTo>
                  <a:cubicBezTo>
                    <a:pt x="4468826" y="317500"/>
                    <a:pt x="4483039" y="292802"/>
                    <a:pt x="4494226" y="266700"/>
                  </a:cubicBezTo>
                  <a:cubicBezTo>
                    <a:pt x="4502136" y="248243"/>
                    <a:pt x="4500732" y="225230"/>
                    <a:pt x="4513276" y="209550"/>
                  </a:cubicBezTo>
                  <a:cubicBezTo>
                    <a:pt x="4527579" y="191672"/>
                    <a:pt x="4551376" y="184150"/>
                    <a:pt x="4570426" y="171450"/>
                  </a:cubicBezTo>
                  <a:cubicBezTo>
                    <a:pt x="4589476" y="177800"/>
                    <a:pt x="4617824" y="172947"/>
                    <a:pt x="4627576" y="190500"/>
                  </a:cubicBezTo>
                  <a:cubicBezTo>
                    <a:pt x="4735002" y="383866"/>
                    <a:pt x="4591282" y="318102"/>
                    <a:pt x="4722826" y="361950"/>
                  </a:cubicBezTo>
                  <a:cubicBezTo>
                    <a:pt x="4741876" y="355600"/>
                    <a:pt x="4762015" y="351880"/>
                    <a:pt x="4779976" y="342900"/>
                  </a:cubicBezTo>
                  <a:cubicBezTo>
                    <a:pt x="4800454" y="332661"/>
                    <a:pt x="4815868" y="296297"/>
                    <a:pt x="4837126" y="304800"/>
                  </a:cubicBezTo>
                  <a:cubicBezTo>
                    <a:pt x="4863493" y="315347"/>
                    <a:pt x="4862526" y="355600"/>
                    <a:pt x="4875226" y="381000"/>
                  </a:cubicBezTo>
                  <a:cubicBezTo>
                    <a:pt x="4889397" y="480197"/>
                    <a:pt x="4913326" y="631439"/>
                    <a:pt x="4913326" y="723900"/>
                  </a:cubicBezTo>
                  <a:cubicBezTo>
                    <a:pt x="4913326" y="908159"/>
                    <a:pt x="4911475" y="1092895"/>
                    <a:pt x="4894276" y="1276350"/>
                  </a:cubicBezTo>
                  <a:cubicBezTo>
                    <a:pt x="4889445" y="1327878"/>
                    <a:pt x="4757887" y="1408244"/>
                    <a:pt x="4741876" y="1409700"/>
                  </a:cubicBezTo>
                  <a:lnTo>
                    <a:pt x="4532326" y="1428750"/>
                  </a:lnTo>
                  <a:cubicBezTo>
                    <a:pt x="4413632" y="1507879"/>
                    <a:pt x="4471443" y="1486313"/>
                    <a:pt x="4227526" y="1447800"/>
                  </a:cubicBezTo>
                  <a:cubicBezTo>
                    <a:pt x="4187857" y="1441536"/>
                    <a:pt x="4113226" y="1409700"/>
                    <a:pt x="4113226" y="1409700"/>
                  </a:cubicBezTo>
                  <a:cubicBezTo>
                    <a:pt x="3969578" y="1457583"/>
                    <a:pt x="4146642" y="1392992"/>
                    <a:pt x="3998926" y="1466850"/>
                  </a:cubicBezTo>
                  <a:cubicBezTo>
                    <a:pt x="3920056" y="1506285"/>
                    <a:pt x="3932426" y="1493275"/>
                    <a:pt x="3944042" y="1484055"/>
                  </a:cubicBezTo>
                  <a:lnTo>
                    <a:pt x="3948664" y="1480605"/>
                  </a:lnTo>
                  <a:lnTo>
                    <a:pt x="3949399" y="1480097"/>
                  </a:lnTo>
                  <a:cubicBezTo>
                    <a:pt x="3952434" y="1477940"/>
                    <a:pt x="3952547" y="1477777"/>
                    <a:pt x="3951175" y="1478730"/>
                  </a:cubicBezTo>
                  <a:lnTo>
                    <a:pt x="3948664" y="1480605"/>
                  </a:lnTo>
                  <a:lnTo>
                    <a:pt x="3930091" y="1493430"/>
                  </a:lnTo>
                  <a:cubicBezTo>
                    <a:pt x="3919775" y="1500454"/>
                    <a:pt x="3905099" y="1510352"/>
                    <a:pt x="3884626" y="1524000"/>
                  </a:cubicBezTo>
                  <a:cubicBezTo>
                    <a:pt x="3789376" y="1504950"/>
                    <a:pt x="3693699" y="1487922"/>
                    <a:pt x="3598876" y="1466850"/>
                  </a:cubicBezTo>
                  <a:cubicBezTo>
                    <a:pt x="3579274" y="1462494"/>
                    <a:pt x="3561806" y="1447800"/>
                    <a:pt x="3541726" y="1447800"/>
                  </a:cubicBezTo>
                  <a:cubicBezTo>
                    <a:pt x="3515544" y="1447800"/>
                    <a:pt x="3490604" y="1459327"/>
                    <a:pt x="3465526" y="1466850"/>
                  </a:cubicBezTo>
                  <a:cubicBezTo>
                    <a:pt x="3427059" y="1478390"/>
                    <a:pt x="3351226" y="1504950"/>
                    <a:pt x="3351226" y="1504950"/>
                  </a:cubicBezTo>
                  <a:cubicBezTo>
                    <a:pt x="3332176" y="1524000"/>
                    <a:pt x="3320990" y="1560904"/>
                    <a:pt x="3294076" y="1562100"/>
                  </a:cubicBezTo>
                  <a:cubicBezTo>
                    <a:pt x="3027564" y="1573945"/>
                    <a:pt x="2760500" y="1554638"/>
                    <a:pt x="2493976" y="1543050"/>
                  </a:cubicBezTo>
                  <a:cubicBezTo>
                    <a:pt x="2467819" y="1541913"/>
                    <a:pt x="2443334" y="1529680"/>
                    <a:pt x="2417776" y="1524000"/>
                  </a:cubicBezTo>
                  <a:cubicBezTo>
                    <a:pt x="2386168" y="1516976"/>
                    <a:pt x="2354276" y="1511300"/>
                    <a:pt x="2322526" y="1504950"/>
                  </a:cubicBezTo>
                  <a:cubicBezTo>
                    <a:pt x="2087576" y="1511300"/>
                    <a:pt x="1852419" y="1512263"/>
                    <a:pt x="1617676" y="1524000"/>
                  </a:cubicBezTo>
                  <a:cubicBezTo>
                    <a:pt x="1597621" y="1525003"/>
                    <a:pt x="1580586" y="1543962"/>
                    <a:pt x="1560526" y="1543050"/>
                  </a:cubicBezTo>
                  <a:cubicBezTo>
                    <a:pt x="1439335" y="1537541"/>
                    <a:pt x="1319226" y="1517650"/>
                    <a:pt x="1198576" y="1504950"/>
                  </a:cubicBezTo>
                  <a:cubicBezTo>
                    <a:pt x="1179526" y="1498600"/>
                    <a:pt x="1159387" y="1494880"/>
                    <a:pt x="1141426" y="1485900"/>
                  </a:cubicBezTo>
                  <a:cubicBezTo>
                    <a:pt x="1120948" y="1475661"/>
                    <a:pt x="1105320" y="1456819"/>
                    <a:pt x="1084276" y="1447800"/>
                  </a:cubicBezTo>
                  <a:cubicBezTo>
                    <a:pt x="1060211" y="1437487"/>
                    <a:pt x="1033476" y="1435100"/>
                    <a:pt x="1008076" y="1428750"/>
                  </a:cubicBezTo>
                  <a:cubicBezTo>
                    <a:pt x="982676" y="1409700"/>
                    <a:pt x="954327" y="1394051"/>
                    <a:pt x="931876" y="1371600"/>
                  </a:cubicBezTo>
                  <a:cubicBezTo>
                    <a:pt x="915687" y="1355411"/>
                    <a:pt x="909965" y="1330639"/>
                    <a:pt x="893776" y="1314450"/>
                  </a:cubicBezTo>
                  <a:cubicBezTo>
                    <a:pt x="870587" y="1291261"/>
                    <a:pt x="813907" y="1260743"/>
                    <a:pt x="779476" y="1257300"/>
                  </a:cubicBezTo>
                  <a:cubicBezTo>
                    <a:pt x="671876" y="1246540"/>
                    <a:pt x="563576" y="1244600"/>
                    <a:pt x="455626" y="1238250"/>
                  </a:cubicBezTo>
                  <a:cubicBezTo>
                    <a:pt x="387403" y="1135915"/>
                    <a:pt x="385524" y="1154817"/>
                    <a:pt x="360376" y="1066800"/>
                  </a:cubicBezTo>
                  <a:cubicBezTo>
                    <a:pt x="353183" y="1041626"/>
                    <a:pt x="347676" y="1016000"/>
                    <a:pt x="341326" y="990600"/>
                  </a:cubicBezTo>
                  <a:cubicBezTo>
                    <a:pt x="347893" y="938065"/>
                    <a:pt x="350060" y="839782"/>
                    <a:pt x="379426" y="781050"/>
                  </a:cubicBezTo>
                  <a:cubicBezTo>
                    <a:pt x="389665" y="760572"/>
                    <a:pt x="404826" y="742950"/>
                    <a:pt x="417526" y="723900"/>
                  </a:cubicBezTo>
                  <a:cubicBezTo>
                    <a:pt x="423876" y="698500"/>
                    <a:pt x="426263" y="671765"/>
                    <a:pt x="436576" y="647700"/>
                  </a:cubicBezTo>
                  <a:cubicBezTo>
                    <a:pt x="445595" y="626656"/>
                    <a:pt x="472920" y="613378"/>
                    <a:pt x="474676" y="590550"/>
                  </a:cubicBezTo>
                  <a:cubicBezTo>
                    <a:pt x="479571" y="526921"/>
                    <a:pt x="455626" y="400050"/>
                    <a:pt x="455626" y="400050"/>
                  </a:cubicBezTo>
                  <a:lnTo>
                    <a:pt x="0" y="660408"/>
                  </a:lnTo>
                  <a:lnTo>
                    <a:pt x="7245" y="631207"/>
                  </a:lnTo>
                  <a:cubicBezTo>
                    <a:pt x="23718" y="564367"/>
                    <a:pt x="14995" y="597996"/>
                    <a:pt x="55576" y="476250"/>
                  </a:cubicBezTo>
                  <a:cubicBezTo>
                    <a:pt x="71070" y="429769"/>
                    <a:pt x="75797" y="398879"/>
                    <a:pt x="112726" y="361950"/>
                  </a:cubicBezTo>
                  <a:cubicBezTo>
                    <a:pt x="128915" y="345761"/>
                    <a:pt x="150826" y="336550"/>
                    <a:pt x="169876" y="323850"/>
                  </a:cubicBezTo>
                  <a:cubicBezTo>
                    <a:pt x="182576" y="342900"/>
                    <a:pt x="197737" y="360522"/>
                    <a:pt x="207976" y="381000"/>
                  </a:cubicBezTo>
                  <a:cubicBezTo>
                    <a:pt x="216956" y="398961"/>
                    <a:pt x="207219" y="434849"/>
                    <a:pt x="227026" y="438150"/>
                  </a:cubicBezTo>
                  <a:cubicBezTo>
                    <a:pt x="260757" y="443772"/>
                    <a:pt x="290526" y="412750"/>
                    <a:pt x="322276" y="400050"/>
                  </a:cubicBezTo>
                  <a:cubicBezTo>
                    <a:pt x="328626" y="381000"/>
                    <a:pt x="332346" y="360861"/>
                    <a:pt x="341326" y="342900"/>
                  </a:cubicBezTo>
                  <a:cubicBezTo>
                    <a:pt x="415184" y="195184"/>
                    <a:pt x="350593" y="372248"/>
                    <a:pt x="398476" y="228600"/>
                  </a:cubicBezTo>
                  <a:cubicBezTo>
                    <a:pt x="417526" y="241300"/>
                    <a:pt x="441323" y="248822"/>
                    <a:pt x="455626" y="266700"/>
                  </a:cubicBezTo>
                  <a:cubicBezTo>
                    <a:pt x="508206" y="332426"/>
                    <a:pt x="486310" y="328941"/>
                    <a:pt x="471742" y="322673"/>
                  </a:cubicBezTo>
                  <a:lnTo>
                    <a:pt x="466402" y="319972"/>
                  </a:lnTo>
                  <a:lnTo>
                    <a:pt x="465612" y="319488"/>
                  </a:lnTo>
                  <a:cubicBezTo>
                    <a:pt x="462309" y="317599"/>
                    <a:pt x="462021" y="317612"/>
                    <a:pt x="463468" y="318489"/>
                  </a:cubicBezTo>
                  <a:lnTo>
                    <a:pt x="466402" y="319972"/>
                  </a:lnTo>
                  <a:lnTo>
                    <a:pt x="485841" y="331900"/>
                  </a:lnTo>
                  <a:cubicBezTo>
                    <a:pt x="496451" y="338631"/>
                    <a:pt x="511353" y="348301"/>
                    <a:pt x="531826" y="361950"/>
                  </a:cubicBezTo>
                  <a:cubicBezTo>
                    <a:pt x="590120" y="347377"/>
                    <a:pt x="621323" y="348653"/>
                    <a:pt x="665176" y="304800"/>
                  </a:cubicBezTo>
                  <a:cubicBezTo>
                    <a:pt x="681365" y="288611"/>
                    <a:pt x="687087" y="263839"/>
                    <a:pt x="703276" y="247650"/>
                  </a:cubicBezTo>
                  <a:cubicBezTo>
                    <a:pt x="719465" y="231461"/>
                    <a:pt x="742837" y="224207"/>
                    <a:pt x="760426" y="209550"/>
                  </a:cubicBezTo>
                  <a:cubicBezTo>
                    <a:pt x="815431" y="163713"/>
                    <a:pt x="818214" y="151444"/>
                    <a:pt x="855676" y="95250"/>
                  </a:cubicBezTo>
                  <a:cubicBezTo>
                    <a:pt x="893940" y="152645"/>
                    <a:pt x="902873" y="160925"/>
                    <a:pt x="931876" y="228600"/>
                  </a:cubicBezTo>
                  <a:cubicBezTo>
                    <a:pt x="939786" y="247057"/>
                    <a:pt x="944576" y="266700"/>
                    <a:pt x="950926" y="285750"/>
                  </a:cubicBezTo>
                  <a:cubicBezTo>
                    <a:pt x="976326" y="279400"/>
                    <a:pt x="1004394" y="279690"/>
                    <a:pt x="1027126" y="266700"/>
                  </a:cubicBezTo>
                  <a:cubicBezTo>
                    <a:pt x="1099946" y="225089"/>
                    <a:pt x="1069774" y="205002"/>
                    <a:pt x="1122376" y="152400"/>
                  </a:cubicBezTo>
                  <a:cubicBezTo>
                    <a:pt x="1138565" y="136211"/>
                    <a:pt x="1160476" y="127000"/>
                    <a:pt x="1179526" y="114300"/>
                  </a:cubicBezTo>
                  <a:cubicBezTo>
                    <a:pt x="1274121" y="256193"/>
                    <a:pt x="1152544" y="81921"/>
                    <a:pt x="1274776" y="228600"/>
                  </a:cubicBezTo>
                  <a:cubicBezTo>
                    <a:pt x="1289433" y="246189"/>
                    <a:pt x="1294998" y="271447"/>
                    <a:pt x="1312876" y="285750"/>
                  </a:cubicBezTo>
                  <a:cubicBezTo>
                    <a:pt x="1328556" y="298294"/>
                    <a:pt x="1350976" y="298450"/>
                    <a:pt x="1370026" y="304800"/>
                  </a:cubicBezTo>
                  <a:cubicBezTo>
                    <a:pt x="1401776" y="298450"/>
                    <a:pt x="1437959" y="303133"/>
                    <a:pt x="1465276" y="285750"/>
                  </a:cubicBezTo>
                  <a:cubicBezTo>
                    <a:pt x="1510734" y="256822"/>
                    <a:pt x="1534744" y="201338"/>
                    <a:pt x="1579576" y="171450"/>
                  </a:cubicBezTo>
                  <a:lnTo>
                    <a:pt x="1636726" y="133350"/>
                  </a:lnTo>
                  <a:cubicBezTo>
                    <a:pt x="1643076" y="114300"/>
                    <a:pt x="1637815" y="85180"/>
                    <a:pt x="1655776" y="76200"/>
                  </a:cubicBezTo>
                  <a:cubicBezTo>
                    <a:pt x="1673737" y="67220"/>
                    <a:pt x="1695373" y="85498"/>
                    <a:pt x="1712926" y="95250"/>
                  </a:cubicBezTo>
                  <a:cubicBezTo>
                    <a:pt x="1752954" y="117488"/>
                    <a:pt x="1827226" y="171450"/>
                    <a:pt x="1827226" y="171450"/>
                  </a:cubicBezTo>
                  <a:cubicBezTo>
                    <a:pt x="1865326" y="158750"/>
                    <a:pt x="1905605" y="151311"/>
                    <a:pt x="1941526" y="133350"/>
                  </a:cubicBezTo>
                  <a:cubicBezTo>
                    <a:pt x="1966926" y="120650"/>
                    <a:pt x="1991359" y="105797"/>
                    <a:pt x="2017726" y="95250"/>
                  </a:cubicBezTo>
                  <a:cubicBezTo>
                    <a:pt x="2055014" y="80335"/>
                    <a:pt x="2132026" y="57150"/>
                    <a:pt x="2132026" y="57150"/>
                  </a:cubicBezTo>
                  <a:cubicBezTo>
                    <a:pt x="2163776" y="63500"/>
                    <a:pt x="2196959" y="64831"/>
                    <a:pt x="2227276" y="76200"/>
                  </a:cubicBezTo>
                  <a:cubicBezTo>
                    <a:pt x="2248713" y="84239"/>
                    <a:pt x="2261531" y="114300"/>
                    <a:pt x="2284426" y="114300"/>
                  </a:cubicBezTo>
                  <a:cubicBezTo>
                    <a:pt x="2315589" y="114300"/>
                    <a:pt x="2382342" y="29973"/>
                    <a:pt x="2398726" y="19050"/>
                  </a:cubicBezTo>
                  <a:cubicBezTo>
                    <a:pt x="2415434" y="7911"/>
                    <a:pt x="2436826" y="6350"/>
                    <a:pt x="2455876" y="0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Brush Script MT" panose="03060802040406070304" pitchFamily="66" charset="0"/>
                </a:rPr>
                <a:t>BÀI 8</a:t>
              </a:r>
              <a:endParaRPr lang="en-US" sz="8000" dirty="0">
                <a:latin typeface="Brush Script MT" panose="03060802040406070304" pitchFamily="66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9317559" y="293474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  <p:grpSp>
        <p:nvGrpSpPr>
          <p:cNvPr id="71" name="Group 70"/>
          <p:cNvGrpSpPr/>
          <p:nvPr/>
        </p:nvGrpSpPr>
        <p:grpSpPr>
          <a:xfrm>
            <a:off x="4369444" y="3622301"/>
            <a:ext cx="5029200" cy="2296485"/>
            <a:chOff x="5507990" y="4454940"/>
            <a:chExt cx="5029200" cy="2296485"/>
          </a:xfrm>
        </p:grpSpPr>
        <p:sp>
          <p:nvSpPr>
            <p:cNvPr id="72" name="Freeform 71"/>
            <p:cNvSpPr/>
            <p:nvPr/>
          </p:nvSpPr>
          <p:spPr>
            <a:xfrm>
              <a:off x="5507990" y="4454940"/>
              <a:ext cx="5029200" cy="1609344"/>
            </a:xfrm>
            <a:custGeom>
              <a:avLst/>
              <a:gdLst>
                <a:gd name="connsiteX0" fmla="*/ 1444752 w 5029200"/>
                <a:gd name="connsiteY0" fmla="*/ 0 h 1609344"/>
                <a:gd name="connsiteX1" fmla="*/ 1572768 w 5029200"/>
                <a:gd name="connsiteY1" fmla="*/ 18288 h 1609344"/>
                <a:gd name="connsiteX2" fmla="*/ 1700784 w 5029200"/>
                <a:gd name="connsiteY2" fmla="*/ 109728 h 1609344"/>
                <a:gd name="connsiteX3" fmla="*/ 1792224 w 5029200"/>
                <a:gd name="connsiteY3" fmla="*/ 146304 h 1609344"/>
                <a:gd name="connsiteX4" fmla="*/ 1956816 w 5029200"/>
                <a:gd name="connsiteY4" fmla="*/ 128016 h 1609344"/>
                <a:gd name="connsiteX5" fmla="*/ 2029968 w 5029200"/>
                <a:gd name="connsiteY5" fmla="*/ 109728 h 1609344"/>
                <a:gd name="connsiteX6" fmla="*/ 2157984 w 5029200"/>
                <a:gd name="connsiteY6" fmla="*/ 91440 h 1609344"/>
                <a:gd name="connsiteX7" fmla="*/ 2212848 w 5029200"/>
                <a:gd name="connsiteY7" fmla="*/ 73152 h 1609344"/>
                <a:gd name="connsiteX8" fmla="*/ 2724912 w 5029200"/>
                <a:gd name="connsiteY8" fmla="*/ 128016 h 1609344"/>
                <a:gd name="connsiteX9" fmla="*/ 2944368 w 5029200"/>
                <a:gd name="connsiteY9" fmla="*/ 91440 h 1609344"/>
                <a:gd name="connsiteX10" fmla="*/ 3108960 w 5029200"/>
                <a:gd name="connsiteY10" fmla="*/ 0 h 1609344"/>
                <a:gd name="connsiteX11" fmla="*/ 3364992 w 5029200"/>
                <a:gd name="connsiteY11" fmla="*/ 18288 h 1609344"/>
                <a:gd name="connsiteX12" fmla="*/ 3474720 w 5029200"/>
                <a:gd name="connsiteY12" fmla="*/ 73152 h 1609344"/>
                <a:gd name="connsiteX13" fmla="*/ 3529584 w 5029200"/>
                <a:gd name="connsiteY13" fmla="*/ 91440 h 1609344"/>
                <a:gd name="connsiteX14" fmla="*/ 3968496 w 5029200"/>
                <a:gd name="connsiteY14" fmla="*/ 73152 h 1609344"/>
                <a:gd name="connsiteX15" fmla="*/ 4919472 w 5029200"/>
                <a:gd name="connsiteY15" fmla="*/ 109728 h 1609344"/>
                <a:gd name="connsiteX16" fmla="*/ 4956048 w 5029200"/>
                <a:gd name="connsiteY16" fmla="*/ 164592 h 1609344"/>
                <a:gd name="connsiteX17" fmla="*/ 5010912 w 5029200"/>
                <a:gd name="connsiteY17" fmla="*/ 201168 h 1609344"/>
                <a:gd name="connsiteX18" fmla="*/ 5029200 w 5029200"/>
                <a:gd name="connsiteY18" fmla="*/ 256032 h 1609344"/>
                <a:gd name="connsiteX19" fmla="*/ 5010912 w 5029200"/>
                <a:gd name="connsiteY19" fmla="*/ 566928 h 1609344"/>
                <a:gd name="connsiteX20" fmla="*/ 4919472 w 5029200"/>
                <a:gd name="connsiteY20" fmla="*/ 731520 h 1609344"/>
                <a:gd name="connsiteX21" fmla="*/ 4901184 w 5029200"/>
                <a:gd name="connsiteY21" fmla="*/ 786384 h 1609344"/>
                <a:gd name="connsiteX22" fmla="*/ 4828032 w 5029200"/>
                <a:gd name="connsiteY22" fmla="*/ 896112 h 1609344"/>
                <a:gd name="connsiteX23" fmla="*/ 4681728 w 5029200"/>
                <a:gd name="connsiteY23" fmla="*/ 1024128 h 1609344"/>
                <a:gd name="connsiteX24" fmla="*/ 4370832 w 5029200"/>
                <a:gd name="connsiteY24" fmla="*/ 1042416 h 1609344"/>
                <a:gd name="connsiteX25" fmla="*/ 4279392 w 5029200"/>
                <a:gd name="connsiteY25" fmla="*/ 1207008 h 1609344"/>
                <a:gd name="connsiteX26" fmla="*/ 4224528 w 5029200"/>
                <a:gd name="connsiteY26" fmla="*/ 1243584 h 1609344"/>
                <a:gd name="connsiteX27" fmla="*/ 4169664 w 5029200"/>
                <a:gd name="connsiteY27" fmla="*/ 1353312 h 1609344"/>
                <a:gd name="connsiteX28" fmla="*/ 4114800 w 5029200"/>
                <a:gd name="connsiteY28" fmla="*/ 1389888 h 1609344"/>
                <a:gd name="connsiteX29" fmla="*/ 3730752 w 5029200"/>
                <a:gd name="connsiteY29" fmla="*/ 1426464 h 1609344"/>
                <a:gd name="connsiteX30" fmla="*/ 3621024 w 5029200"/>
                <a:gd name="connsiteY30" fmla="*/ 1444752 h 1609344"/>
                <a:gd name="connsiteX31" fmla="*/ 3566160 w 5029200"/>
                <a:gd name="connsiteY31" fmla="*/ 1463040 h 1609344"/>
                <a:gd name="connsiteX32" fmla="*/ 3364992 w 5029200"/>
                <a:gd name="connsiteY32" fmla="*/ 1481328 h 1609344"/>
                <a:gd name="connsiteX33" fmla="*/ 3200400 w 5029200"/>
                <a:gd name="connsiteY33" fmla="*/ 1499616 h 1609344"/>
                <a:gd name="connsiteX34" fmla="*/ 2907792 w 5029200"/>
                <a:gd name="connsiteY34" fmla="*/ 1481328 h 1609344"/>
                <a:gd name="connsiteX35" fmla="*/ 2761488 w 5029200"/>
                <a:gd name="connsiteY35" fmla="*/ 1444752 h 1609344"/>
                <a:gd name="connsiteX36" fmla="*/ 2724912 w 5029200"/>
                <a:gd name="connsiteY36" fmla="*/ 1444752 h 1609344"/>
                <a:gd name="connsiteX37" fmla="*/ 2768903 w 5029200"/>
                <a:gd name="connsiteY37" fmla="*/ 1442919 h 1609344"/>
                <a:gd name="connsiteX38" fmla="*/ 2854058 w 5029200"/>
                <a:gd name="connsiteY38" fmla="*/ 1444252 h 1609344"/>
                <a:gd name="connsiteX39" fmla="*/ 2962656 w 5029200"/>
                <a:gd name="connsiteY39" fmla="*/ 1444752 h 1609344"/>
                <a:gd name="connsiteX40" fmla="*/ 3163824 w 5029200"/>
                <a:gd name="connsiteY40" fmla="*/ 1426464 h 1609344"/>
                <a:gd name="connsiteX41" fmla="*/ 2768903 w 5029200"/>
                <a:gd name="connsiteY41" fmla="*/ 1442919 h 1609344"/>
                <a:gd name="connsiteX42" fmla="*/ 2766728 w 5029200"/>
                <a:gd name="connsiteY42" fmla="*/ 1442885 h 1609344"/>
                <a:gd name="connsiteX43" fmla="*/ 2377440 w 5029200"/>
                <a:gd name="connsiteY43" fmla="*/ 1444752 h 1609344"/>
                <a:gd name="connsiteX44" fmla="*/ 2359152 w 5029200"/>
                <a:gd name="connsiteY44" fmla="*/ 1499616 h 1609344"/>
                <a:gd name="connsiteX45" fmla="*/ 2267712 w 5029200"/>
                <a:gd name="connsiteY45" fmla="*/ 1609344 h 1609344"/>
                <a:gd name="connsiteX46" fmla="*/ 1920240 w 5029200"/>
                <a:gd name="connsiteY46" fmla="*/ 1572768 h 1609344"/>
                <a:gd name="connsiteX47" fmla="*/ 1773936 w 5029200"/>
                <a:gd name="connsiteY47" fmla="*/ 1517904 h 1609344"/>
                <a:gd name="connsiteX48" fmla="*/ 1627632 w 5029200"/>
                <a:gd name="connsiteY48" fmla="*/ 1481328 h 1609344"/>
                <a:gd name="connsiteX49" fmla="*/ 1389888 w 5029200"/>
                <a:gd name="connsiteY49" fmla="*/ 1463040 h 1609344"/>
                <a:gd name="connsiteX50" fmla="*/ 1115568 w 5029200"/>
                <a:gd name="connsiteY50" fmla="*/ 1444752 h 1609344"/>
                <a:gd name="connsiteX51" fmla="*/ 1005840 w 5029200"/>
                <a:gd name="connsiteY51" fmla="*/ 1408176 h 1609344"/>
                <a:gd name="connsiteX52" fmla="*/ 950976 w 5029200"/>
                <a:gd name="connsiteY52" fmla="*/ 1389888 h 1609344"/>
                <a:gd name="connsiteX53" fmla="*/ 841248 w 5029200"/>
                <a:gd name="connsiteY53" fmla="*/ 1444752 h 1609344"/>
                <a:gd name="connsiteX54" fmla="*/ 694944 w 5029200"/>
                <a:gd name="connsiteY54" fmla="*/ 1499616 h 1609344"/>
                <a:gd name="connsiteX55" fmla="*/ 457200 w 5029200"/>
                <a:gd name="connsiteY55" fmla="*/ 1481328 h 1609344"/>
                <a:gd name="connsiteX56" fmla="*/ 347472 w 5029200"/>
                <a:gd name="connsiteY56" fmla="*/ 1408176 h 1609344"/>
                <a:gd name="connsiteX57" fmla="*/ 292608 w 5029200"/>
                <a:gd name="connsiteY57" fmla="*/ 1371600 h 1609344"/>
                <a:gd name="connsiteX58" fmla="*/ 182880 w 5029200"/>
                <a:gd name="connsiteY58" fmla="*/ 1280160 h 1609344"/>
                <a:gd name="connsiteX59" fmla="*/ 73152 w 5029200"/>
                <a:gd name="connsiteY59" fmla="*/ 1261872 h 1609344"/>
                <a:gd name="connsiteX60" fmla="*/ 36576 w 5029200"/>
                <a:gd name="connsiteY60" fmla="*/ 1207008 h 1609344"/>
                <a:gd name="connsiteX61" fmla="*/ 0 w 5029200"/>
                <a:gd name="connsiteY61" fmla="*/ 1097280 h 1609344"/>
                <a:gd name="connsiteX62" fmla="*/ 18288 w 5029200"/>
                <a:gd name="connsiteY62" fmla="*/ 877824 h 1609344"/>
                <a:gd name="connsiteX63" fmla="*/ 36576 w 5029200"/>
                <a:gd name="connsiteY63" fmla="*/ 804672 h 1609344"/>
                <a:gd name="connsiteX64" fmla="*/ 54864 w 5029200"/>
                <a:gd name="connsiteY64" fmla="*/ 402336 h 1609344"/>
                <a:gd name="connsiteX65" fmla="*/ 109728 w 5029200"/>
                <a:gd name="connsiteY65" fmla="*/ 219456 h 1609344"/>
                <a:gd name="connsiteX66" fmla="*/ 219456 w 5029200"/>
                <a:gd name="connsiteY66" fmla="*/ 164592 h 1609344"/>
                <a:gd name="connsiteX67" fmla="*/ 438912 w 5029200"/>
                <a:gd name="connsiteY67" fmla="*/ 219456 h 1609344"/>
                <a:gd name="connsiteX68" fmla="*/ 493776 w 5029200"/>
                <a:gd name="connsiteY68" fmla="*/ 237744 h 1609344"/>
                <a:gd name="connsiteX69" fmla="*/ 621792 w 5029200"/>
                <a:gd name="connsiteY69" fmla="*/ 201168 h 1609344"/>
                <a:gd name="connsiteX70" fmla="*/ 731520 w 5029200"/>
                <a:gd name="connsiteY70" fmla="*/ 128016 h 1609344"/>
                <a:gd name="connsiteX71" fmla="*/ 969264 w 5029200"/>
                <a:gd name="connsiteY71" fmla="*/ 91440 h 1609344"/>
                <a:gd name="connsiteX72" fmla="*/ 1024128 w 5029200"/>
                <a:gd name="connsiteY72" fmla="*/ 73152 h 1609344"/>
                <a:gd name="connsiteX73" fmla="*/ 1078992 w 5029200"/>
                <a:gd name="connsiteY73" fmla="*/ 36576 h 1609344"/>
                <a:gd name="connsiteX74" fmla="*/ 1389888 w 5029200"/>
                <a:gd name="connsiteY74" fmla="*/ 18288 h 1609344"/>
                <a:gd name="connsiteX75" fmla="*/ 1444752 w 5029200"/>
                <a:gd name="connsiteY75" fmla="*/ 0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029200" h="1609344">
                  <a:moveTo>
                    <a:pt x="1444752" y="0"/>
                  </a:moveTo>
                  <a:cubicBezTo>
                    <a:pt x="1487857" y="0"/>
                    <a:pt x="1531481" y="5902"/>
                    <a:pt x="1572768" y="18288"/>
                  </a:cubicBezTo>
                  <a:cubicBezTo>
                    <a:pt x="1587672" y="22759"/>
                    <a:pt x="1700633" y="109644"/>
                    <a:pt x="1700784" y="109728"/>
                  </a:cubicBezTo>
                  <a:cubicBezTo>
                    <a:pt x="1729481" y="125671"/>
                    <a:pt x="1761744" y="134112"/>
                    <a:pt x="1792224" y="146304"/>
                  </a:cubicBezTo>
                  <a:cubicBezTo>
                    <a:pt x="1847088" y="140208"/>
                    <a:pt x="1902256" y="136410"/>
                    <a:pt x="1956816" y="128016"/>
                  </a:cubicBezTo>
                  <a:cubicBezTo>
                    <a:pt x="1981658" y="124194"/>
                    <a:pt x="2005239" y="114224"/>
                    <a:pt x="2029968" y="109728"/>
                  </a:cubicBezTo>
                  <a:cubicBezTo>
                    <a:pt x="2072378" y="102017"/>
                    <a:pt x="2115312" y="97536"/>
                    <a:pt x="2157984" y="91440"/>
                  </a:cubicBezTo>
                  <a:cubicBezTo>
                    <a:pt x="2176272" y="85344"/>
                    <a:pt x="2193584" y="72439"/>
                    <a:pt x="2212848" y="73152"/>
                  </a:cubicBezTo>
                  <a:cubicBezTo>
                    <a:pt x="2575947" y="86600"/>
                    <a:pt x="2526600" y="78438"/>
                    <a:pt x="2724912" y="128016"/>
                  </a:cubicBezTo>
                  <a:cubicBezTo>
                    <a:pt x="2755129" y="124659"/>
                    <a:pt x="2890752" y="121227"/>
                    <a:pt x="2944368" y="91440"/>
                  </a:cubicBezTo>
                  <a:cubicBezTo>
                    <a:pt x="3133019" y="-13366"/>
                    <a:pt x="2984817" y="41381"/>
                    <a:pt x="3108960" y="0"/>
                  </a:cubicBezTo>
                  <a:cubicBezTo>
                    <a:pt x="3194304" y="6096"/>
                    <a:pt x="3280017" y="8291"/>
                    <a:pt x="3364992" y="18288"/>
                  </a:cubicBezTo>
                  <a:cubicBezTo>
                    <a:pt x="3425103" y="25360"/>
                    <a:pt x="3421608" y="46596"/>
                    <a:pt x="3474720" y="73152"/>
                  </a:cubicBezTo>
                  <a:cubicBezTo>
                    <a:pt x="3491962" y="81773"/>
                    <a:pt x="3511296" y="85344"/>
                    <a:pt x="3529584" y="91440"/>
                  </a:cubicBezTo>
                  <a:cubicBezTo>
                    <a:pt x="3675888" y="85344"/>
                    <a:pt x="3822065" y="73152"/>
                    <a:pt x="3968496" y="73152"/>
                  </a:cubicBezTo>
                  <a:cubicBezTo>
                    <a:pt x="4827837" y="73152"/>
                    <a:pt x="4584790" y="-1833"/>
                    <a:pt x="4919472" y="109728"/>
                  </a:cubicBezTo>
                  <a:cubicBezTo>
                    <a:pt x="4931664" y="128016"/>
                    <a:pt x="4940506" y="149050"/>
                    <a:pt x="4956048" y="164592"/>
                  </a:cubicBezTo>
                  <a:cubicBezTo>
                    <a:pt x="4971590" y="180134"/>
                    <a:pt x="4997182" y="184005"/>
                    <a:pt x="5010912" y="201168"/>
                  </a:cubicBezTo>
                  <a:cubicBezTo>
                    <a:pt x="5022954" y="216221"/>
                    <a:pt x="5023104" y="237744"/>
                    <a:pt x="5029200" y="256032"/>
                  </a:cubicBezTo>
                  <a:cubicBezTo>
                    <a:pt x="5023104" y="359664"/>
                    <a:pt x="5021242" y="463632"/>
                    <a:pt x="5010912" y="566928"/>
                  </a:cubicBezTo>
                  <a:cubicBezTo>
                    <a:pt x="5003033" y="645718"/>
                    <a:pt x="4947882" y="646291"/>
                    <a:pt x="4919472" y="731520"/>
                  </a:cubicBezTo>
                  <a:cubicBezTo>
                    <a:pt x="4913376" y="749808"/>
                    <a:pt x="4910546" y="769533"/>
                    <a:pt x="4901184" y="786384"/>
                  </a:cubicBezTo>
                  <a:cubicBezTo>
                    <a:pt x="4879836" y="824811"/>
                    <a:pt x="4852416" y="859536"/>
                    <a:pt x="4828032" y="896112"/>
                  </a:cubicBezTo>
                  <a:cubicBezTo>
                    <a:pt x="4794069" y="947057"/>
                    <a:pt x="4755751" y="1019774"/>
                    <a:pt x="4681728" y="1024128"/>
                  </a:cubicBezTo>
                  <a:lnTo>
                    <a:pt x="4370832" y="1042416"/>
                  </a:lnTo>
                  <a:cubicBezTo>
                    <a:pt x="4351775" y="1099588"/>
                    <a:pt x="4333292" y="1171074"/>
                    <a:pt x="4279392" y="1207008"/>
                  </a:cubicBezTo>
                  <a:lnTo>
                    <a:pt x="4224528" y="1243584"/>
                  </a:lnTo>
                  <a:cubicBezTo>
                    <a:pt x="4209654" y="1288206"/>
                    <a:pt x="4205116" y="1317860"/>
                    <a:pt x="4169664" y="1353312"/>
                  </a:cubicBezTo>
                  <a:cubicBezTo>
                    <a:pt x="4154122" y="1368854"/>
                    <a:pt x="4134459" y="1380058"/>
                    <a:pt x="4114800" y="1389888"/>
                  </a:cubicBezTo>
                  <a:cubicBezTo>
                    <a:pt x="4015349" y="1439614"/>
                    <a:pt x="3739009" y="1426005"/>
                    <a:pt x="3730752" y="1426464"/>
                  </a:cubicBezTo>
                  <a:cubicBezTo>
                    <a:pt x="3694176" y="1432560"/>
                    <a:pt x="3657222" y="1436708"/>
                    <a:pt x="3621024" y="1444752"/>
                  </a:cubicBezTo>
                  <a:cubicBezTo>
                    <a:pt x="3602206" y="1448934"/>
                    <a:pt x="3585243" y="1460314"/>
                    <a:pt x="3566160" y="1463040"/>
                  </a:cubicBezTo>
                  <a:cubicBezTo>
                    <a:pt x="3499504" y="1472562"/>
                    <a:pt x="3431990" y="1474628"/>
                    <a:pt x="3364992" y="1481328"/>
                  </a:cubicBezTo>
                  <a:cubicBezTo>
                    <a:pt x="3310064" y="1486821"/>
                    <a:pt x="3255264" y="1493520"/>
                    <a:pt x="3200400" y="1499616"/>
                  </a:cubicBezTo>
                  <a:cubicBezTo>
                    <a:pt x="3102864" y="1493520"/>
                    <a:pt x="3005078" y="1490593"/>
                    <a:pt x="2907792" y="1481328"/>
                  </a:cubicBezTo>
                  <a:cubicBezTo>
                    <a:pt x="2734683" y="1464841"/>
                    <a:pt x="2884767" y="1469408"/>
                    <a:pt x="2761488" y="1444752"/>
                  </a:cubicBezTo>
                  <a:cubicBezTo>
                    <a:pt x="2749533" y="1442361"/>
                    <a:pt x="2737104" y="1444752"/>
                    <a:pt x="2724912" y="1444752"/>
                  </a:cubicBezTo>
                  <a:lnTo>
                    <a:pt x="2768903" y="1442919"/>
                  </a:lnTo>
                  <a:lnTo>
                    <a:pt x="2854058" y="1444252"/>
                  </a:lnTo>
                  <a:cubicBezTo>
                    <a:pt x="2886574" y="1444574"/>
                    <a:pt x="2922635" y="1444752"/>
                    <a:pt x="2962656" y="1444752"/>
                  </a:cubicBezTo>
                  <a:cubicBezTo>
                    <a:pt x="3029989" y="1444752"/>
                    <a:pt x="3096768" y="1432560"/>
                    <a:pt x="3163824" y="1426464"/>
                  </a:cubicBezTo>
                  <a:lnTo>
                    <a:pt x="2768903" y="1442919"/>
                  </a:lnTo>
                  <a:lnTo>
                    <a:pt x="2766728" y="1442885"/>
                  </a:lnTo>
                  <a:cubicBezTo>
                    <a:pt x="2404923" y="1434796"/>
                    <a:pt x="2656209" y="1404928"/>
                    <a:pt x="2377440" y="1444752"/>
                  </a:cubicBezTo>
                  <a:cubicBezTo>
                    <a:pt x="2371344" y="1463040"/>
                    <a:pt x="2367773" y="1482374"/>
                    <a:pt x="2359152" y="1499616"/>
                  </a:cubicBezTo>
                  <a:cubicBezTo>
                    <a:pt x="2333691" y="1550538"/>
                    <a:pt x="2308158" y="1568898"/>
                    <a:pt x="2267712" y="1609344"/>
                  </a:cubicBezTo>
                  <a:cubicBezTo>
                    <a:pt x="2151888" y="1597152"/>
                    <a:pt x="2035726" y="1587831"/>
                    <a:pt x="1920240" y="1572768"/>
                  </a:cubicBezTo>
                  <a:cubicBezTo>
                    <a:pt x="1839460" y="1562231"/>
                    <a:pt x="1849156" y="1550141"/>
                    <a:pt x="1773936" y="1517904"/>
                  </a:cubicBezTo>
                  <a:cubicBezTo>
                    <a:pt x="1724730" y="1496816"/>
                    <a:pt x="1681302" y="1492062"/>
                    <a:pt x="1627632" y="1481328"/>
                  </a:cubicBezTo>
                  <a:cubicBezTo>
                    <a:pt x="1510775" y="1403423"/>
                    <a:pt x="1625351" y="1463040"/>
                    <a:pt x="1389888" y="1463040"/>
                  </a:cubicBezTo>
                  <a:cubicBezTo>
                    <a:pt x="1298245" y="1463040"/>
                    <a:pt x="1207008" y="1450848"/>
                    <a:pt x="1115568" y="1444752"/>
                  </a:cubicBezTo>
                  <a:lnTo>
                    <a:pt x="1005840" y="1408176"/>
                  </a:lnTo>
                  <a:lnTo>
                    <a:pt x="950976" y="1389888"/>
                  </a:lnTo>
                  <a:cubicBezTo>
                    <a:pt x="845541" y="1460178"/>
                    <a:pt x="947250" y="1399323"/>
                    <a:pt x="841248" y="1444752"/>
                  </a:cubicBezTo>
                  <a:cubicBezTo>
                    <a:pt x="707362" y="1502132"/>
                    <a:pt x="829812" y="1465899"/>
                    <a:pt x="694944" y="1499616"/>
                  </a:cubicBezTo>
                  <a:cubicBezTo>
                    <a:pt x="615696" y="1493520"/>
                    <a:pt x="534065" y="1501556"/>
                    <a:pt x="457200" y="1481328"/>
                  </a:cubicBezTo>
                  <a:cubicBezTo>
                    <a:pt x="414688" y="1470141"/>
                    <a:pt x="384048" y="1432560"/>
                    <a:pt x="347472" y="1408176"/>
                  </a:cubicBezTo>
                  <a:cubicBezTo>
                    <a:pt x="329184" y="1395984"/>
                    <a:pt x="308150" y="1387142"/>
                    <a:pt x="292608" y="1371600"/>
                  </a:cubicBezTo>
                  <a:cubicBezTo>
                    <a:pt x="267142" y="1346134"/>
                    <a:pt x="221072" y="1292891"/>
                    <a:pt x="182880" y="1280160"/>
                  </a:cubicBezTo>
                  <a:cubicBezTo>
                    <a:pt x="147702" y="1268434"/>
                    <a:pt x="109728" y="1267968"/>
                    <a:pt x="73152" y="1261872"/>
                  </a:cubicBezTo>
                  <a:cubicBezTo>
                    <a:pt x="60960" y="1243584"/>
                    <a:pt x="45503" y="1227093"/>
                    <a:pt x="36576" y="1207008"/>
                  </a:cubicBezTo>
                  <a:cubicBezTo>
                    <a:pt x="20918" y="1171776"/>
                    <a:pt x="0" y="1097280"/>
                    <a:pt x="0" y="1097280"/>
                  </a:cubicBezTo>
                  <a:cubicBezTo>
                    <a:pt x="6096" y="1024128"/>
                    <a:pt x="9183" y="950663"/>
                    <a:pt x="18288" y="877824"/>
                  </a:cubicBezTo>
                  <a:cubicBezTo>
                    <a:pt x="21406" y="852884"/>
                    <a:pt x="34648" y="829732"/>
                    <a:pt x="36576" y="804672"/>
                  </a:cubicBezTo>
                  <a:cubicBezTo>
                    <a:pt x="46873" y="670817"/>
                    <a:pt x="44567" y="536191"/>
                    <a:pt x="54864" y="402336"/>
                  </a:cubicBezTo>
                  <a:cubicBezTo>
                    <a:pt x="56843" y="376615"/>
                    <a:pt x="104565" y="222898"/>
                    <a:pt x="109728" y="219456"/>
                  </a:cubicBezTo>
                  <a:cubicBezTo>
                    <a:pt x="180632" y="172187"/>
                    <a:pt x="143740" y="189831"/>
                    <a:pt x="219456" y="164592"/>
                  </a:cubicBezTo>
                  <a:cubicBezTo>
                    <a:pt x="367214" y="189218"/>
                    <a:pt x="294006" y="171154"/>
                    <a:pt x="438912" y="219456"/>
                  </a:cubicBezTo>
                  <a:lnTo>
                    <a:pt x="493776" y="237744"/>
                  </a:lnTo>
                  <a:cubicBezTo>
                    <a:pt x="536448" y="225552"/>
                    <a:pt x="581497" y="219766"/>
                    <a:pt x="621792" y="201168"/>
                  </a:cubicBezTo>
                  <a:cubicBezTo>
                    <a:pt x="661705" y="182747"/>
                    <a:pt x="688415" y="136637"/>
                    <a:pt x="731520" y="128016"/>
                  </a:cubicBezTo>
                  <a:cubicBezTo>
                    <a:pt x="871153" y="100089"/>
                    <a:pt x="792116" y="113583"/>
                    <a:pt x="969264" y="91440"/>
                  </a:cubicBezTo>
                  <a:cubicBezTo>
                    <a:pt x="987552" y="85344"/>
                    <a:pt x="1006886" y="81773"/>
                    <a:pt x="1024128" y="73152"/>
                  </a:cubicBezTo>
                  <a:cubicBezTo>
                    <a:pt x="1043787" y="63322"/>
                    <a:pt x="1057256" y="39836"/>
                    <a:pt x="1078992" y="36576"/>
                  </a:cubicBezTo>
                  <a:cubicBezTo>
                    <a:pt x="1181655" y="21177"/>
                    <a:pt x="1286256" y="24384"/>
                    <a:pt x="1389888" y="18288"/>
                  </a:cubicBezTo>
                  <a:cubicBezTo>
                    <a:pt x="1408176" y="12192"/>
                    <a:pt x="1425475" y="0"/>
                    <a:pt x="1444752" y="0"/>
                  </a:cubicBezTo>
                  <a:close/>
                </a:path>
              </a:pathLst>
            </a:custGeom>
            <a:blipFill>
              <a:blip r:embed="rId11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4800" b="1" dirty="0" smtClean="0">
                  <a:solidFill>
                    <a:schemeClr val="bg1"/>
                  </a:solidFill>
                  <a:effectLst/>
                  <a:latin typeface="Matura MT Script Capitals" panose="03020802060602070202" pitchFamily="66" charset="0"/>
                  <a:ea typeface="Times New Roman" panose="02020603050405020304" pitchFamily="18" charset="0"/>
                </a:rPr>
                <a:t>KHÁC BIỆT VÀ GẦN </a:t>
              </a:r>
              <a:r>
                <a:rPr lang="en-US" sz="4800" b="1" dirty="0" err="1" smtClean="0">
                  <a:solidFill>
                    <a:schemeClr val="bg1"/>
                  </a:solidFill>
                  <a:effectLst/>
                  <a:latin typeface="Matura MT Script Capitals" panose="03020802060602070202" pitchFamily="66" charset="0"/>
                  <a:ea typeface="Times New Roman" panose="02020603050405020304" pitchFamily="18" charset="0"/>
                </a:rPr>
                <a:t>Gũi</a:t>
              </a:r>
              <a:endParaRPr lang="en-US" sz="4800" b="1" dirty="0">
                <a:solidFill>
                  <a:schemeClr val="bg1"/>
                </a:solidFill>
                <a:effectLst/>
                <a:latin typeface="Matura MT Script Capitals" panose="03020802060602070202" pitchFamily="66" charset="0"/>
                <a:ea typeface="Times New Roman" panose="02020603050405020304" pitchFamily="18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5780197" y="544277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9607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462" y="1440901"/>
            <a:ext cx="10858500" cy="2471446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Xuất xứ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8/2020.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85462" y="4035692"/>
            <a:ext cx="5715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ghị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71" y="1488011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0400" y="2089812"/>
            <a:ext cx="2182055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mẹ nào không ước mong điều đó?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"): </a:t>
            </a:r>
            <a:r>
              <a:rPr lang="nl-NL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vấn đề nghị luận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90053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105649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đó đến “mười phân vẹn mười”: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221247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336845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vấn 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2975517"/>
            <a:ext cx="3313105" cy="2419350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660400" y="2057610"/>
            <a:ext cx="3336413" cy="64506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1645350"/>
            <a:ext cx="7310029" cy="37981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39975" y="2232184"/>
            <a:ext cx="597817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dung VB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311" y="1335582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2727" y="2116592"/>
            <a:ext cx="8273845" cy="3797512"/>
            <a:chOff x="2330245" y="2116592"/>
            <a:chExt cx="8273845" cy="379751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0245" y="2116592"/>
              <a:ext cx="8273845" cy="37975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67219" y="2639691"/>
              <a:ext cx="6251968" cy="2806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pt-BR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Ý  nghĩa của những cái chung giữa mọi người và cái riêng biệt của mỗi người.</a:t>
              </a:r>
              <a:endParaRPr 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pt-BR" sz="28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VB </a:t>
              </a:r>
              <a:r>
                <a:rPr lang="pt-BR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nêu 2 khía cạnh: sự giống nhau và khác nhau giữa mọi người. Trong đó nhấn mạnh tầm quan trọng của giá trị riêng biệt, độc đáo của mỗi người.</a:t>
              </a:r>
              <a:endParaRPr lang="en-US" sz="28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42458" y="1580070"/>
            <a:ext cx="329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Vấn đề bàn luận: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83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Khám phá văn bản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4755" y="1887849"/>
            <a:ext cx="9733935" cy="2031206"/>
            <a:chOff x="2033587" y="2413396"/>
            <a:chExt cx="8124823" cy="2031206"/>
          </a:xfrm>
        </p:grpSpPr>
        <p:sp>
          <p:nvSpPr>
            <p:cNvPr id="26" name="Freeform 25"/>
            <p:cNvSpPr/>
            <p:nvPr/>
          </p:nvSpPr>
          <p:spPr>
            <a:xfrm>
              <a:off x="2033587" y="2413396"/>
              <a:ext cx="4341904" cy="2031206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72" tIns="128072" rIns="128072" bIns="12807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kìa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!”,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con: 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thua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phàn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nàn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kêu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.”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496725" y="2967820"/>
              <a:ext cx="717692" cy="839565"/>
            </a:xfrm>
            <a:custGeom>
              <a:avLst/>
              <a:gdLst>
                <a:gd name="connsiteX0" fmla="*/ 0 w 717692"/>
                <a:gd name="connsiteY0" fmla="*/ 167913 h 839565"/>
                <a:gd name="connsiteX1" fmla="*/ 358846 w 717692"/>
                <a:gd name="connsiteY1" fmla="*/ 167913 h 839565"/>
                <a:gd name="connsiteX2" fmla="*/ 358846 w 717692"/>
                <a:gd name="connsiteY2" fmla="*/ 0 h 839565"/>
                <a:gd name="connsiteX3" fmla="*/ 717692 w 717692"/>
                <a:gd name="connsiteY3" fmla="*/ 419783 h 839565"/>
                <a:gd name="connsiteX4" fmla="*/ 358846 w 717692"/>
                <a:gd name="connsiteY4" fmla="*/ 839565 h 839565"/>
                <a:gd name="connsiteX5" fmla="*/ 358846 w 717692"/>
                <a:gd name="connsiteY5" fmla="*/ 671652 h 839565"/>
                <a:gd name="connsiteX6" fmla="*/ 0 w 717692"/>
                <a:gd name="connsiteY6" fmla="*/ 671652 h 839565"/>
                <a:gd name="connsiteX7" fmla="*/ 0 w 717692"/>
                <a:gd name="connsiteY7" fmla="*/ 167913 h 83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92" h="839565">
                  <a:moveTo>
                    <a:pt x="0" y="167913"/>
                  </a:moveTo>
                  <a:lnTo>
                    <a:pt x="358846" y="167913"/>
                  </a:lnTo>
                  <a:lnTo>
                    <a:pt x="358846" y="0"/>
                  </a:lnTo>
                  <a:lnTo>
                    <a:pt x="717692" y="419783"/>
                  </a:lnTo>
                  <a:lnTo>
                    <a:pt x="358846" y="839565"/>
                  </a:lnTo>
                  <a:lnTo>
                    <a:pt x="358846" y="671652"/>
                  </a:lnTo>
                  <a:lnTo>
                    <a:pt x="0" y="671652"/>
                  </a:lnTo>
                  <a:lnTo>
                    <a:pt x="0" y="167913"/>
                  </a:lnTo>
                  <a:close/>
                </a:path>
              </a:pathLst>
            </a:cu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7913" rIns="215308" bIns="167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35650" y="2781489"/>
              <a:ext cx="2822760" cy="1212225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72" tIns="128072" rIns="128072" bIns="12807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4755" y="4392907"/>
            <a:ext cx="9733936" cy="1476951"/>
            <a:chOff x="2033587" y="2669758"/>
            <a:chExt cx="8124824" cy="1476951"/>
          </a:xfrm>
        </p:grpSpPr>
        <p:sp>
          <p:nvSpPr>
            <p:cNvPr id="24" name="Freeform 23"/>
            <p:cNvSpPr/>
            <p:nvPr/>
          </p:nvSpPr>
          <p:spPr>
            <a:xfrm>
              <a:off x="2033587" y="2669758"/>
              <a:ext cx="4341903" cy="1476951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42" tIns="154742" rIns="154742" bIns="154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ghệ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vi-VN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Dùng lời kể nêu vấn 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 tính hấp dẫn, gây tò mò; dùng nhiều lí lẽ và bằng chứng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96725" y="3064363"/>
              <a:ext cx="717692" cy="839565"/>
            </a:xfrm>
            <a:custGeom>
              <a:avLst/>
              <a:gdLst>
                <a:gd name="connsiteX0" fmla="*/ 0 w 717692"/>
                <a:gd name="connsiteY0" fmla="*/ 167913 h 839565"/>
                <a:gd name="connsiteX1" fmla="*/ 358846 w 717692"/>
                <a:gd name="connsiteY1" fmla="*/ 167913 h 839565"/>
                <a:gd name="connsiteX2" fmla="*/ 358846 w 717692"/>
                <a:gd name="connsiteY2" fmla="*/ 0 h 839565"/>
                <a:gd name="connsiteX3" fmla="*/ 717692 w 717692"/>
                <a:gd name="connsiteY3" fmla="*/ 419783 h 839565"/>
                <a:gd name="connsiteX4" fmla="*/ 358846 w 717692"/>
                <a:gd name="connsiteY4" fmla="*/ 839565 h 839565"/>
                <a:gd name="connsiteX5" fmla="*/ 358846 w 717692"/>
                <a:gd name="connsiteY5" fmla="*/ 671652 h 839565"/>
                <a:gd name="connsiteX6" fmla="*/ 0 w 717692"/>
                <a:gd name="connsiteY6" fmla="*/ 671652 h 839565"/>
                <a:gd name="connsiteX7" fmla="*/ 0 w 717692"/>
                <a:gd name="connsiteY7" fmla="*/ 167913 h 83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92" h="839565">
                  <a:moveTo>
                    <a:pt x="0" y="167913"/>
                  </a:moveTo>
                  <a:lnTo>
                    <a:pt x="358846" y="167913"/>
                  </a:lnTo>
                  <a:lnTo>
                    <a:pt x="358846" y="0"/>
                  </a:lnTo>
                  <a:lnTo>
                    <a:pt x="717692" y="419783"/>
                  </a:lnTo>
                  <a:lnTo>
                    <a:pt x="358846" y="839565"/>
                  </a:lnTo>
                  <a:lnTo>
                    <a:pt x="358846" y="671652"/>
                  </a:lnTo>
                  <a:lnTo>
                    <a:pt x="0" y="671652"/>
                  </a:lnTo>
                  <a:lnTo>
                    <a:pt x="0" y="167913"/>
                  </a:lnTo>
                  <a:close/>
                </a:path>
              </a:pathLst>
            </a:cu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7913" rIns="215308" bIns="1679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35651" y="3149755"/>
              <a:ext cx="2822760" cy="809886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42" tIns="154742" rIns="154742" bIns="154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 phục cao.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458" y="1727574"/>
            <a:ext cx="4689988" cy="4340681"/>
            <a:chOff x="442458" y="1776395"/>
            <a:chExt cx="4689988" cy="4340681"/>
          </a:xfrm>
        </p:grpSpPr>
        <p:sp>
          <p:nvSpPr>
            <p:cNvPr id="3" name="Rectangle 2"/>
            <p:cNvSpPr/>
            <p:nvPr/>
          </p:nvSpPr>
          <p:spPr>
            <a:xfrm>
              <a:off x="1021627" y="1776395"/>
              <a:ext cx="3171061" cy="58785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3538" t="22089" r="12245" b="23533"/>
            <a:stretch/>
          </p:blipFill>
          <p:spPr>
            <a:xfrm>
              <a:off x="442458" y="2388319"/>
              <a:ext cx="4689988" cy="372875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40659" y="2999080"/>
              <a:ext cx="3903576" cy="256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tôi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lý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đòi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tôi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chuẩn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mực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noi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”. 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Left Arrow 10"/>
          <p:cNvSpPr/>
          <p:nvPr/>
        </p:nvSpPr>
        <p:spPr>
          <a:xfrm>
            <a:off x="5972151" y="2171230"/>
            <a:ext cx="5324166" cy="1104065"/>
          </a:xfrm>
          <a:prstGeom prst="leftArrow">
            <a:avLst>
              <a:gd name="adj1" fmla="val 80131"/>
              <a:gd name="adj2" fmla="val 286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5263510" y="3188845"/>
            <a:ext cx="5324166" cy="2055748"/>
          </a:xfrm>
          <a:prstGeom prst="leftArrow">
            <a:avLst>
              <a:gd name="adj1" fmla="val 80131"/>
              <a:gd name="adj2" fmla="val 286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5972151" y="5158143"/>
            <a:ext cx="5324166" cy="1104065"/>
          </a:xfrm>
          <a:prstGeom prst="leftArrow">
            <a:avLst>
              <a:gd name="adj1" fmla="val 80131"/>
              <a:gd name="adj2" fmla="val 286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57545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Bàn luận vấn đề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427" y="2805514"/>
            <a:ext cx="10742447" cy="3170030"/>
            <a:chOff x="703571" y="3028679"/>
            <a:chExt cx="10742447" cy="2468213"/>
          </a:xfrm>
        </p:grpSpPr>
        <p:sp>
          <p:nvSpPr>
            <p:cNvPr id="19" name="Freeform 18"/>
            <p:cNvSpPr/>
            <p:nvPr/>
          </p:nvSpPr>
          <p:spPr>
            <a:xfrm>
              <a:off x="6056379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22"/>
                  </a:lnTo>
                  <a:lnTo>
                    <a:pt x="3689574" y="144722"/>
                  </a:lnTo>
                  <a:lnTo>
                    <a:pt x="3689574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010659" y="3709880"/>
              <a:ext cx="91440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366804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89574" y="0"/>
                  </a:moveTo>
                  <a:lnTo>
                    <a:pt x="3689574" y="144722"/>
                  </a:lnTo>
                  <a:lnTo>
                    <a:pt x="0" y="144722"/>
                  </a:lnTo>
                  <a:lnTo>
                    <a:pt x="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753732" y="3028679"/>
              <a:ext cx="6817016" cy="689776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03571" y="3885379"/>
              <a:ext cx="3400130" cy="1611513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08871" y="3909433"/>
              <a:ext cx="3791297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45888" y="3909432"/>
              <a:ext cx="3400130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vẹn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6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57545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555" y="2818691"/>
            <a:ext cx="6952430" cy="2712839"/>
            <a:chOff x="2797523" y="2072579"/>
            <a:chExt cx="7358507" cy="27128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5726906" y="3428999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69093" y="0"/>
                  </a:lnTo>
                  <a:lnTo>
                    <a:pt x="369093" y="793551"/>
                  </a:lnTo>
                  <a:lnTo>
                    <a:pt x="738187" y="79355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26906" y="2635447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93551"/>
                  </a:moveTo>
                  <a:lnTo>
                    <a:pt x="369093" y="793551"/>
                  </a:lnTo>
                  <a:lnTo>
                    <a:pt x="369093" y="0"/>
                  </a:lnTo>
                  <a:lnTo>
                    <a:pt x="7381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797523" y="2866131"/>
              <a:ext cx="2929382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65093" y="2072579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65093" y="3659683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Điệp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“Ai </a:t>
              </a:r>
              <a:r>
                <a:rPr lang="en-US" sz="28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28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...?”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7576550" y="3310339"/>
            <a:ext cx="541720" cy="1721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52042" y="2524572"/>
            <a:ext cx="3272226" cy="32932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chặt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chẽ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khẳng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hiển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: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Dù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nét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riêng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nhưng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mọi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đều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điểm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giống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3235566"/>
            <a:ext cx="3340561" cy="27558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2458" y="2390905"/>
            <a:ext cx="4752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Vòng chuyên sâu  (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phút</a:t>
            </a:r>
            <a:r>
              <a:rPr lang="vi-VN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555" y="1511137"/>
            <a:ext cx="8247733" cy="54297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40773" y="2830141"/>
            <a:ext cx="680171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suy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975" y="3824697"/>
            <a:ext cx="6319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ý ở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1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3235566"/>
            <a:ext cx="3340561" cy="27558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555" y="1511137"/>
            <a:ext cx="8106445" cy="5346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458" y="2368963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Vòng mảnh ghép (5 phút)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8981" y="2787196"/>
            <a:ext cx="6703378" cy="334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1. Chia sẻ kết quả thảo luận ở vòng chuyên sâu?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nào?Từ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 BIỆT VÀ GẦN GŨI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Lucida Handwriting" panose="03010101010101010101" pitchFamily="66" charset="0"/>
              </a:rPr>
              <a:t>NGỮ VĂN 6</a:t>
            </a:r>
            <a:endParaRPr lang="en-US" sz="1600" dirty="0">
              <a:latin typeface="Lucida Handwriting" panose="03010101010101010101" pitchFamily="66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98095" y="733781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64755" y="1431307"/>
            <a:ext cx="6503638" cy="4358693"/>
            <a:chOff x="2628157" y="1382393"/>
            <a:chExt cx="6922986" cy="47018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8157" y="1382393"/>
              <a:ext cx="6922986" cy="47018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06539" y="2626027"/>
              <a:ext cx="5334900" cy="129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Lucida Handwriting" panose="03010101010101010101" pitchFamily="66" charset="0"/>
                </a:rPr>
                <a:t>VIDEO PHIM NGẮN (YOUTUBE) </a:t>
              </a:r>
              <a:endParaRPr lang="en-US" sz="3600" dirty="0">
                <a:solidFill>
                  <a:schemeClr val="bg1"/>
                </a:solidFill>
                <a:latin typeface="Lucida Handwriting" panose="03010101010101010101" pitchFamily="66" charset="0"/>
              </a:endParaRPr>
            </a:p>
          </p:txBody>
        </p:sp>
      </p:grpSp>
      <p:sp>
        <p:nvSpPr>
          <p:cNvPr id="20" name="Cloud Callout 19"/>
          <p:cNvSpPr/>
          <p:nvPr/>
        </p:nvSpPr>
        <p:spPr>
          <a:xfrm>
            <a:off x="7564027" y="1478045"/>
            <a:ext cx="4241826" cy="2212258"/>
          </a:xfrm>
          <a:prstGeom prst="cloudCallout">
            <a:avLst>
              <a:gd name="adj1" fmla="val -49691"/>
              <a:gd name="adj2" fmla="val 538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Cho biết nội dung của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59" y="2160649"/>
            <a:ext cx="108585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9830" y="3219966"/>
            <a:ext cx="10862621" cy="2894082"/>
            <a:chOff x="4282275" y="3348407"/>
            <a:chExt cx="6692937" cy="2894082"/>
          </a:xfrm>
        </p:grpSpPr>
        <p:sp>
          <p:nvSpPr>
            <p:cNvPr id="27" name="Freeform 26"/>
            <p:cNvSpPr/>
            <p:nvPr/>
          </p:nvSpPr>
          <p:spPr>
            <a:xfrm>
              <a:off x="6477643" y="4841411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82328" y="0"/>
                  </a:lnTo>
                  <a:lnTo>
                    <a:pt x="282328" y="1214014"/>
                  </a:lnTo>
                  <a:lnTo>
                    <a:pt x="564657" y="121401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477643" y="4795691"/>
              <a:ext cx="564657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64657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477643" y="3627396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14014"/>
                  </a:moveTo>
                  <a:lnTo>
                    <a:pt x="282328" y="1214014"/>
                  </a:lnTo>
                  <a:lnTo>
                    <a:pt x="282328" y="0"/>
                  </a:lnTo>
                  <a:lnTo>
                    <a:pt x="564657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4282275" y="4270194"/>
              <a:ext cx="2195368" cy="1161198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759971" y="3348407"/>
              <a:ext cx="4215241" cy="1087986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759971" y="4478338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ưa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múa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59971" y="5381386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nhí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nhảnh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trầm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4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59" y="2160649"/>
            <a:ext cx="108585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chỗ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"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"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400" y="3193337"/>
            <a:ext cx="108585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1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8" y="1257001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thúc vấn đề.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8868" y="1973509"/>
            <a:ext cx="5896388" cy="3722785"/>
            <a:chOff x="4544322" y="2433484"/>
            <a:chExt cx="3079759" cy="3722785"/>
          </a:xfrm>
        </p:grpSpPr>
        <p:sp>
          <p:nvSpPr>
            <p:cNvPr id="17" name="Freeform 16"/>
            <p:cNvSpPr/>
            <p:nvPr/>
          </p:nvSpPr>
          <p:spPr>
            <a:xfrm rot="16200000">
              <a:off x="5271096" y="3767564"/>
              <a:ext cx="3245447" cy="1460522"/>
            </a:xfrm>
            <a:custGeom>
              <a:avLst/>
              <a:gdLst>
                <a:gd name="connsiteX0" fmla="*/ 0 w 1460521"/>
                <a:gd name="connsiteY0" fmla="*/ 0 h 3245447"/>
                <a:gd name="connsiteX1" fmla="*/ 1460521 w 1460521"/>
                <a:gd name="connsiteY1" fmla="*/ 0 h 3245447"/>
                <a:gd name="connsiteX2" fmla="*/ 1460521 w 1460521"/>
                <a:gd name="connsiteY2" fmla="*/ 3245447 h 3245447"/>
                <a:gd name="connsiteX3" fmla="*/ 0 w 1460521"/>
                <a:gd name="connsiteY3" fmla="*/ 3245447 h 3245447"/>
                <a:gd name="connsiteX4" fmla="*/ 0 w 1460521"/>
                <a:gd name="connsiteY4" fmla="*/ 0 h 324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21" h="3245447">
                  <a:moveTo>
                    <a:pt x="1460521" y="2"/>
                  </a:moveTo>
                  <a:lnTo>
                    <a:pt x="1460521" y="3245445"/>
                  </a:lnTo>
                  <a:lnTo>
                    <a:pt x="0" y="3245445"/>
                  </a:lnTo>
                  <a:lnTo>
                    <a:pt x="0" y="2"/>
                  </a:lnTo>
                  <a:lnTo>
                    <a:pt x="1460521" y="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104" tIns="1070057" rIns="137160" bIns="41209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8" name="Freeform 17"/>
            <p:cNvSpPr/>
            <p:nvPr/>
          </p:nvSpPr>
          <p:spPr>
            <a:xfrm rot="16200000">
              <a:off x="3454647" y="3546756"/>
              <a:ext cx="3687065" cy="1460522"/>
            </a:xfrm>
            <a:custGeom>
              <a:avLst/>
              <a:gdLst>
                <a:gd name="connsiteX0" fmla="*/ 0 w 1460521"/>
                <a:gd name="connsiteY0" fmla="*/ 0 h 3687065"/>
                <a:gd name="connsiteX1" fmla="*/ 1460521 w 1460521"/>
                <a:gd name="connsiteY1" fmla="*/ 0 h 3687065"/>
                <a:gd name="connsiteX2" fmla="*/ 1460521 w 1460521"/>
                <a:gd name="connsiteY2" fmla="*/ 3687065 h 3687065"/>
                <a:gd name="connsiteX3" fmla="*/ 0 w 1460521"/>
                <a:gd name="connsiteY3" fmla="*/ 3687065 h 3687065"/>
                <a:gd name="connsiteX4" fmla="*/ 0 w 1460521"/>
                <a:gd name="connsiteY4" fmla="*/ 0 h 368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21" h="3687065">
                  <a:moveTo>
                    <a:pt x="1460521" y="3"/>
                  </a:moveTo>
                  <a:lnTo>
                    <a:pt x="1460521" y="3687062"/>
                  </a:lnTo>
                  <a:lnTo>
                    <a:pt x="0" y="3687062"/>
                  </a:lnTo>
                  <a:lnTo>
                    <a:pt x="0" y="3"/>
                  </a:lnTo>
                  <a:lnTo>
                    <a:pt x="1460521" y="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8723" tIns="1070056" rIns="137159" bIns="4121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44322" y="2451420"/>
              <a:ext cx="1538826" cy="3704849"/>
            </a:xfrm>
            <a:custGeom>
              <a:avLst/>
              <a:gdLst>
                <a:gd name="connsiteX0" fmla="*/ 0 w 1036970"/>
                <a:gd name="connsiteY0" fmla="*/ 0 h 3704849"/>
                <a:gd name="connsiteX1" fmla="*/ 1036970 w 1036970"/>
                <a:gd name="connsiteY1" fmla="*/ 0 h 3704849"/>
                <a:gd name="connsiteX2" fmla="*/ 1036970 w 1036970"/>
                <a:gd name="connsiteY2" fmla="*/ 3704849 h 3704849"/>
                <a:gd name="connsiteX3" fmla="*/ 0 w 1036970"/>
                <a:gd name="connsiteY3" fmla="*/ 3704849 h 3704849"/>
                <a:gd name="connsiteX4" fmla="*/ 0 w 1036970"/>
                <a:gd name="connsiteY4" fmla="*/ 0 h 370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70" h="3704849">
                  <a:moveTo>
                    <a:pt x="0" y="0"/>
                  </a:moveTo>
                  <a:lnTo>
                    <a:pt x="1036970" y="0"/>
                  </a:lnTo>
                  <a:lnTo>
                    <a:pt x="1036970" y="3704849"/>
                  </a:lnTo>
                  <a:lnTo>
                    <a:pt x="0" y="37048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gũi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99695" y="2875102"/>
              <a:ext cx="1392391" cy="3263230"/>
            </a:xfrm>
            <a:custGeom>
              <a:avLst/>
              <a:gdLst>
                <a:gd name="connsiteX0" fmla="*/ 0 w 1036970"/>
                <a:gd name="connsiteY0" fmla="*/ 0 h 3263230"/>
                <a:gd name="connsiteX1" fmla="*/ 1036970 w 1036970"/>
                <a:gd name="connsiteY1" fmla="*/ 0 h 3263230"/>
                <a:gd name="connsiteX2" fmla="*/ 1036970 w 1036970"/>
                <a:gd name="connsiteY2" fmla="*/ 3263230 h 3263230"/>
                <a:gd name="connsiteX3" fmla="*/ 0 w 1036970"/>
                <a:gd name="connsiteY3" fmla="*/ 3263230 h 3263230"/>
                <a:gd name="connsiteX4" fmla="*/ 0 w 1036970"/>
                <a:gd name="connsiteY4" fmla="*/ 0 h 326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70" h="3263230">
                  <a:moveTo>
                    <a:pt x="0" y="0"/>
                  </a:moveTo>
                  <a:lnTo>
                    <a:pt x="1036970" y="0"/>
                  </a:lnTo>
                  <a:lnTo>
                    <a:pt x="1036970" y="3263230"/>
                  </a:lnTo>
                  <a:lnTo>
                    <a:pt x="0" y="32632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kìa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!”: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4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24" y="1028700"/>
            <a:ext cx="216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61905" y="2426822"/>
            <a:ext cx="4169091" cy="2020155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61905" y="4465303"/>
            <a:ext cx="4169091" cy="1770397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1281" y="1608155"/>
            <a:ext cx="2353595" cy="898680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67906" y="2109082"/>
            <a:ext cx="4075414" cy="1950669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367906" y="4059752"/>
            <a:ext cx="4075414" cy="1933374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738009" y="1405950"/>
            <a:ext cx="2353595" cy="1000153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1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3448" y="699459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56407" y="1171573"/>
            <a:ext cx="3556458" cy="4894277"/>
          </a:xfrm>
          <a:prstGeom prst="rightArrow">
            <a:avLst>
              <a:gd name="adj1" fmla="val 68189"/>
              <a:gd name="adj2" fmla="val 38339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spcAft>
                <a:spcPts val="1200"/>
              </a:spcAft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hòa đồng, gần gũi mọi người, nhưng cũng phải biết giữ lấy cái riêng và tôn trọng sự khác 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687903" y="1383860"/>
            <a:ext cx="3834990" cy="4645465"/>
          </a:xfrm>
          <a:prstGeom prst="leftArrow">
            <a:avLst>
              <a:gd name="adj1" fmla="val 65239"/>
              <a:gd name="adj2" fmla="val 35473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hòa đồng, gần gũi mọi người, nhưng cũng phải biết giữ lấy cái riêng và tôn trọng sự khác biệt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4148789" y="2158632"/>
            <a:ext cx="3603190" cy="2888665"/>
          </a:xfrm>
          <a:prstGeom prst="upDownArrow">
            <a:avLst>
              <a:gd name="adj1" fmla="val 79134"/>
              <a:gd name="adj2" fmla="val 0"/>
            </a:avLst>
          </a:prstGeom>
          <a:blipFill>
            <a:blip r:embed="rId6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964755" y="5367619"/>
            <a:ext cx="1433296" cy="657401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9759710" y="5367619"/>
            <a:ext cx="1478561" cy="692305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445552" y="5743819"/>
            <a:ext cx="1176798" cy="898680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N3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9020" y="5600524"/>
            <a:ext cx="2259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038637"/>
              </a:avLst>
            </a:prstTxWarp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GIÁM KHẢO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373" y="1296841"/>
            <a:ext cx="8642554" cy="14016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1650" y="15475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8831" y="2839646"/>
            <a:ext cx="10161639" cy="3381789"/>
            <a:chOff x="2032000" y="513466"/>
            <a:chExt cx="8127999" cy="5624866"/>
          </a:xfrm>
        </p:grpSpPr>
        <p:sp>
          <p:nvSpPr>
            <p:cNvPr id="16" name="Freeform 15"/>
            <p:cNvSpPr/>
            <p:nvPr/>
          </p:nvSpPr>
          <p:spPr>
            <a:xfrm>
              <a:off x="2032000" y="513466"/>
              <a:ext cx="6908800" cy="1831802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62" tIns="142862" rIns="1801787" bIns="142862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25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5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41599" y="2616199"/>
              <a:ext cx="6908800" cy="1625600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62" tIns="142862" rIns="1809103" bIns="142862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5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5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5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5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?, Do </a:t>
              </a:r>
              <a:r>
                <a:rPr lang="en-US" sz="2500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5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51199" y="4512732"/>
              <a:ext cx="6908800" cy="1625600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62" tIns="142862" rIns="1809103" bIns="142862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91899" y="1952412"/>
              <a:ext cx="748900" cy="858641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801499" y="3838107"/>
              <a:ext cx="748900" cy="858641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479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373" y="1917290"/>
            <a:ext cx="8642554" cy="3082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8590" y="2605040"/>
            <a:ext cx="6682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7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8689" y="1440523"/>
            <a:ext cx="8581921" cy="4588802"/>
            <a:chOff x="2032000" y="2188872"/>
            <a:chExt cx="8128000" cy="3722020"/>
          </a:xfrm>
        </p:grpSpPr>
        <p:sp>
          <p:nvSpPr>
            <p:cNvPr id="10" name="Freeform 9"/>
            <p:cNvSpPr/>
            <p:nvPr/>
          </p:nvSpPr>
          <p:spPr>
            <a:xfrm>
              <a:off x="2032000" y="2188872"/>
              <a:ext cx="8128000" cy="560417"/>
            </a:xfrm>
            <a:custGeom>
              <a:avLst/>
              <a:gdLst>
                <a:gd name="connsiteX0" fmla="*/ 0 w 8128000"/>
                <a:gd name="connsiteY0" fmla="*/ 0 h 1452447"/>
                <a:gd name="connsiteX1" fmla="*/ 8128000 w 8128000"/>
                <a:gd name="connsiteY1" fmla="*/ 0 h 1452447"/>
                <a:gd name="connsiteX2" fmla="*/ 8128000 w 8128000"/>
                <a:gd name="connsiteY2" fmla="*/ 1452447 h 1452447"/>
                <a:gd name="connsiteX3" fmla="*/ 0 w 8128000"/>
                <a:gd name="connsiteY3" fmla="*/ 1452447 h 1452447"/>
                <a:gd name="connsiteX4" fmla="*/ 0 w 8128000"/>
                <a:gd name="connsiteY4" fmla="*/ 0 h 145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452447">
                  <a:moveTo>
                    <a:pt x="0" y="0"/>
                  </a:moveTo>
                  <a:lnTo>
                    <a:pt x="8128000" y="0"/>
                  </a:lnTo>
                  <a:lnTo>
                    <a:pt x="8128000" y="1452447"/>
                  </a:lnTo>
                  <a:lnTo>
                    <a:pt x="0" y="145244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35278" y="2749289"/>
              <a:ext cx="2866818" cy="3050139"/>
            </a:xfrm>
            <a:custGeom>
              <a:avLst/>
              <a:gdLst>
                <a:gd name="connsiteX0" fmla="*/ 0 w 2866818"/>
                <a:gd name="connsiteY0" fmla="*/ 0 h 3050139"/>
                <a:gd name="connsiteX1" fmla="*/ 2866818 w 2866818"/>
                <a:gd name="connsiteY1" fmla="*/ 0 h 3050139"/>
                <a:gd name="connsiteX2" fmla="*/ 2866818 w 2866818"/>
                <a:gd name="connsiteY2" fmla="*/ 3050139 h 3050139"/>
                <a:gd name="connsiteX3" fmla="*/ 0 w 2866818"/>
                <a:gd name="connsiteY3" fmla="*/ 3050139 h 3050139"/>
                <a:gd name="connsiteX4" fmla="*/ 0 w 2866818"/>
                <a:gd name="connsiteY4" fmla="*/ 0 h 305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818" h="3050139">
                  <a:moveTo>
                    <a:pt x="0" y="0"/>
                  </a:moveTo>
                  <a:lnTo>
                    <a:pt x="2866818" y="0"/>
                  </a:lnTo>
                  <a:lnTo>
                    <a:pt x="2866818" y="3050139"/>
                  </a:lnTo>
                  <a:lnTo>
                    <a:pt x="0" y="30501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cũng có cái riêng của mình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02096" y="2749289"/>
              <a:ext cx="2627312" cy="3050139"/>
            </a:xfrm>
            <a:custGeom>
              <a:avLst/>
              <a:gdLst>
                <a:gd name="connsiteX0" fmla="*/ 0 w 2627312"/>
                <a:gd name="connsiteY0" fmla="*/ 0 h 3050139"/>
                <a:gd name="connsiteX1" fmla="*/ 2627312 w 2627312"/>
                <a:gd name="connsiteY1" fmla="*/ 0 h 3050139"/>
                <a:gd name="connsiteX2" fmla="*/ 2627312 w 2627312"/>
                <a:gd name="connsiteY2" fmla="*/ 3050139 h 3050139"/>
                <a:gd name="connsiteX3" fmla="*/ 0 w 2627312"/>
                <a:gd name="connsiteY3" fmla="*/ 3050139 h 3050139"/>
                <a:gd name="connsiteX4" fmla="*/ 0 w 2627312"/>
                <a:gd name="connsiteY4" fmla="*/ 0 h 305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7312" h="3050139">
                  <a:moveTo>
                    <a:pt x="0" y="0"/>
                  </a:moveTo>
                  <a:lnTo>
                    <a:pt x="2627312" y="0"/>
                  </a:lnTo>
                  <a:lnTo>
                    <a:pt x="2627312" y="3050139"/>
                  </a:lnTo>
                  <a:lnTo>
                    <a:pt x="0" y="30501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MĐ: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28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cũng có cái riêng của mình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(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29409" y="2749289"/>
              <a:ext cx="2627312" cy="3050139"/>
            </a:xfrm>
            <a:custGeom>
              <a:avLst/>
              <a:gdLst>
                <a:gd name="connsiteX0" fmla="*/ 0 w 2627312"/>
                <a:gd name="connsiteY0" fmla="*/ 0 h 3050139"/>
                <a:gd name="connsiteX1" fmla="*/ 2627312 w 2627312"/>
                <a:gd name="connsiteY1" fmla="*/ 0 h 3050139"/>
                <a:gd name="connsiteX2" fmla="*/ 2627312 w 2627312"/>
                <a:gd name="connsiteY2" fmla="*/ 3050139 h 3050139"/>
                <a:gd name="connsiteX3" fmla="*/ 0 w 2627312"/>
                <a:gd name="connsiteY3" fmla="*/ 3050139 h 3050139"/>
                <a:gd name="connsiteX4" fmla="*/ 0 w 2627312"/>
                <a:gd name="connsiteY4" fmla="*/ 0 h 305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7312" h="3050139">
                  <a:moveTo>
                    <a:pt x="0" y="0"/>
                  </a:moveTo>
                  <a:lnTo>
                    <a:pt x="2627312" y="0"/>
                  </a:lnTo>
                  <a:lnTo>
                    <a:pt x="2627312" y="3050139"/>
                  </a:lnTo>
                  <a:lnTo>
                    <a:pt x="0" y="30501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TĐ: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cũng có cái riêng của mình.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2000" y="5799429"/>
              <a:ext cx="8128000" cy="111463"/>
            </a:xfrm>
            <a:prstGeom prst="rect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85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6860" y="1811200"/>
            <a:ext cx="10045581" cy="3744179"/>
            <a:chOff x="838054" y="2226724"/>
            <a:chExt cx="10045581" cy="2982125"/>
          </a:xfrm>
        </p:grpSpPr>
        <p:sp>
          <p:nvSpPr>
            <p:cNvPr id="7" name="Freeform 6"/>
            <p:cNvSpPr/>
            <p:nvPr/>
          </p:nvSpPr>
          <p:spPr>
            <a:xfrm>
              <a:off x="5860845" y="3123363"/>
              <a:ext cx="3554138" cy="616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8416"/>
                  </a:lnTo>
                  <a:lnTo>
                    <a:pt x="3554138" y="308416"/>
                  </a:lnTo>
                  <a:lnTo>
                    <a:pt x="3554138" y="616833"/>
                  </a:lnTo>
                </a:path>
              </a:pathLst>
            </a:custGeom>
            <a:noFill/>
            <a:ln w="38100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815125" y="3123363"/>
              <a:ext cx="91440" cy="616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16833"/>
                  </a:lnTo>
                </a:path>
              </a:pathLst>
            </a:custGeom>
            <a:noFill/>
            <a:ln w="38100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306706" y="3123363"/>
              <a:ext cx="3554138" cy="616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54138" y="0"/>
                  </a:moveTo>
                  <a:lnTo>
                    <a:pt x="3554138" y="308416"/>
                  </a:lnTo>
                  <a:lnTo>
                    <a:pt x="0" y="308416"/>
                  </a:lnTo>
                  <a:lnTo>
                    <a:pt x="0" y="616833"/>
                  </a:lnTo>
                </a:path>
              </a:pathLst>
            </a:custGeom>
            <a:noFill/>
            <a:ln w="38100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3869838" y="2226724"/>
              <a:ext cx="4032249" cy="907117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8054" y="3602350"/>
              <a:ext cx="2937304" cy="1606499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92192" y="3602350"/>
              <a:ext cx="2937304" cy="1606499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946331" y="3602350"/>
              <a:ext cx="2937304" cy="1606499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đó dù lớn lao hay nhỏ bé cũng cần được tôn trọng</a:t>
              </a:r>
              <a:r>
                <a:rPr lang="vi-VN" sz="2100" kern="1200" dirty="0" smtClean="0"/>
                <a:t>.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1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525" y="1164431"/>
            <a:ext cx="8096250" cy="4960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1289" y="1846466"/>
            <a:ext cx="6007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/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KĐ: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Vieo</a:t>
            </a:r>
            <a:r>
              <a:rPr lang="en-US" dirty="0" smtClean="0"/>
              <a:t> </a:t>
            </a:r>
            <a:r>
              <a:rPr lang="en-US" dirty="0" err="1" smtClean="0"/>
              <a:t>phim</a:t>
            </a:r>
            <a:r>
              <a:rPr lang="en-US" dirty="0" smtClean="0"/>
              <a:t> có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file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29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0726" y="1319261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55840"/>
              </p:ext>
            </p:extLst>
          </p:nvPr>
        </p:nvGraphicFramePr>
        <p:xfrm>
          <a:off x="638103" y="1951075"/>
          <a:ext cx="10858500" cy="4023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63147">
                  <a:extLst>
                    <a:ext uri="{9D8B030D-6E8A-4147-A177-3AD203B41FA5}">
                      <a16:colId xmlns:a16="http://schemas.microsoft.com/office/drawing/2014/main" val="788619015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4171026798"/>
                    </a:ext>
                  </a:extLst>
                </a:gridCol>
                <a:gridCol w="2639961">
                  <a:extLst>
                    <a:ext uri="{9D8B030D-6E8A-4147-A177-3AD203B41FA5}">
                      <a16:colId xmlns:a16="http://schemas.microsoft.com/office/drawing/2014/main" val="2047464310"/>
                    </a:ext>
                  </a:extLst>
                </a:gridCol>
                <a:gridCol w="3148166">
                  <a:extLst>
                    <a:ext uri="{9D8B030D-6E8A-4147-A177-3AD203B41FA5}">
                      <a16:colId xmlns:a16="http://schemas.microsoft.com/office/drawing/2014/main" val="2978476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19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trình bày suy nghĩa về vấn đề “Ai cũng có cái riêng của mình”;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đoạn văn còn sơ sài; mắc một số lỗi chính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( 5 – 6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biệt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(7- 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biệt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(9- 10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6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5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396991"/>
            <a:ext cx="108585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152400" algn="l"/>
                <a:tab pos="2743200" algn="ctr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tabLst>
                <a:tab pos="152400" algn="l"/>
                <a:tab pos="2743200" algn="ctr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Quá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265" algn="ctr"/>
            <a:r>
              <a:rPr lang="de-DE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793" y="68331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Khởi động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278" t="22290" r="4343" b="29902"/>
          <a:stretch/>
        </p:blipFill>
        <p:spPr>
          <a:xfrm>
            <a:off x="1421956" y="1681316"/>
            <a:ext cx="9618438" cy="45766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017" y="1308120"/>
            <a:ext cx="4439265" cy="134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53093" y="2675776"/>
            <a:ext cx="2473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LUẬT CHƠI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2651" y="3179951"/>
            <a:ext cx="7905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3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 BIỆT VÀ GẦN GŨI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Lucida Handwriting" panose="03010101010101010101" pitchFamily="66" charset="0"/>
              </a:rPr>
              <a:t>NGỮ VĂN 6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8095" y="733781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79192" y="1481824"/>
            <a:ext cx="6503638" cy="4358693"/>
            <a:chOff x="2628157" y="1382393"/>
            <a:chExt cx="6922986" cy="47018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8157" y="1382393"/>
              <a:ext cx="6922986" cy="47018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06539" y="2626027"/>
              <a:ext cx="5334900" cy="129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prstClr val="white"/>
                  </a:solidFill>
                  <a:latin typeface="Lucida Handwriting" panose="03010101010101010101" pitchFamily="66" charset="0"/>
                </a:rPr>
                <a:t>Phim</a:t>
              </a:r>
              <a:r>
                <a:rPr lang="en-US" sz="3600" dirty="0" smtClean="0">
                  <a:solidFill>
                    <a:prstClr val="white"/>
                  </a:solidFill>
                  <a:latin typeface="Lucida Handwriting" panose="03010101010101010101" pitchFamily="66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Bông</a:t>
              </a:r>
              <a:r>
                <a:rPr lang="en-US" sz="3600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hồng</a:t>
              </a:r>
              <a:r>
                <a:rPr lang="en-US" sz="3600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tặng</a:t>
              </a:r>
              <a:r>
                <a:rPr lang="en-US" sz="3600" dirty="0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Lucida Handwriting" panose="03010101010101010101" pitchFamily="66" charset="0"/>
                </a:rPr>
                <a:t>mẹ</a:t>
              </a:r>
              <a:endParaRPr lang="en-US" sz="3600" dirty="0">
                <a:solidFill>
                  <a:srgbClr val="0070C0"/>
                </a:solidFill>
                <a:latin typeface="Lucida Handwriting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265" algn="ctr"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NGƯỜI TA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Brush Script MT" panose="03060802040406070304" pitchFamily="66" charset="0"/>
              </a:rPr>
              <a:t>Lạc Thanh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793" y="733781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44" y="1922935"/>
            <a:ext cx="3636476" cy="3476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Callout 5"/>
          <p:cNvSpPr/>
          <p:nvPr/>
        </p:nvSpPr>
        <p:spPr>
          <a:xfrm>
            <a:off x="586864" y="1637071"/>
            <a:ext cx="2967498" cy="4147342"/>
          </a:xfrm>
          <a:prstGeom prst="rightArrowCallout">
            <a:avLst>
              <a:gd name="adj1" fmla="val 50000"/>
              <a:gd name="adj2" fmla="val 37478"/>
              <a:gd name="adj3" fmla="val 24155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7262202" y="1568309"/>
            <a:ext cx="4330235" cy="4461016"/>
          </a:xfrm>
          <a:prstGeom prst="leftArrowCallout">
            <a:avLst>
              <a:gd name="adj1" fmla="val 40410"/>
              <a:gd name="adj2" fmla="val 3554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ham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793" y="733781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507555" y="1587500"/>
            <a:ext cx="3055989" cy="4147342"/>
          </a:xfrm>
          <a:prstGeom prst="rightArrowCallout">
            <a:avLst>
              <a:gd name="adj1" fmla="val 50000"/>
              <a:gd name="adj2" fmla="val 37478"/>
              <a:gd name="adj3" fmla="val 24155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7168893" y="1348140"/>
            <a:ext cx="4542350" cy="4461016"/>
          </a:xfrm>
          <a:prstGeom prst="leftArrowCallout">
            <a:avLst>
              <a:gd name="adj1" fmla="val 40410"/>
              <a:gd name="adj2" fmla="val 29549"/>
              <a:gd name="adj3" fmla="val 25811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725" y="2153033"/>
            <a:ext cx="3736712" cy="2833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4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555" y="125700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Tri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17302" y="2170230"/>
            <a:ext cx="7344696" cy="3369771"/>
            <a:chOff x="2462981" y="2170230"/>
            <a:chExt cx="7344696" cy="3369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62981" y="2170230"/>
              <a:ext cx="7344696" cy="336977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71161" y="2766159"/>
              <a:ext cx="6096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chú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thuyết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phục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(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vấn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4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555" y="125700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805100"/>
            <a:ext cx="683546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6265" y="2607825"/>
            <a:ext cx="8126770" cy="3176588"/>
            <a:chOff x="2032614" y="1840705"/>
            <a:chExt cx="8126770" cy="3176588"/>
          </a:xfrm>
        </p:grpSpPr>
        <p:sp>
          <p:nvSpPr>
            <p:cNvPr id="9" name="Freeform 8"/>
            <p:cNvSpPr/>
            <p:nvPr/>
          </p:nvSpPr>
          <p:spPr>
            <a:xfrm rot="16200000">
              <a:off x="1767899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69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41756" y="1840705"/>
              <a:ext cx="2292422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6200000">
              <a:off x="4507705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6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lowchart: Extract 18"/>
            <p:cNvSpPr/>
            <p:nvPr/>
          </p:nvSpPr>
          <p:spPr>
            <a:xfrm rot="5400000">
              <a:off x="4552299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888915" y="1840705"/>
              <a:ext cx="2385070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7247512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5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lowchart: Extract 22"/>
            <p:cNvSpPr/>
            <p:nvPr/>
          </p:nvSpPr>
          <p:spPr>
            <a:xfrm rot="5400000">
              <a:off x="7292106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641347" y="1840705"/>
              <a:ext cx="2372443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té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đới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†ử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5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98" y="1164431"/>
            <a:ext cx="530227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hiểu chú 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iải thích từ khó ( SGK-T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53- 55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72869" y="1412175"/>
            <a:ext cx="5412685" cy="4642297"/>
            <a:chOff x="3389657" y="722656"/>
            <a:chExt cx="5412685" cy="541268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Freeform 15"/>
            <p:cNvSpPr/>
            <p:nvPr/>
          </p:nvSpPr>
          <p:spPr>
            <a:xfrm>
              <a:off x="5383609" y="2716608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5945169" y="2198348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6884" rIns="90498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83609" y="722656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33608" y="3186786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5" rIns="90498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77561" y="2716608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5400000">
              <a:off x="5945169" y="4175225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4" rIns="90497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83609" y="4710560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hảo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21600000">
              <a:off x="4956731" y="3186785"/>
              <a:ext cx="301661" cy="484426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301660" y="387540"/>
                  </a:moveTo>
                  <a:lnTo>
                    <a:pt x="150830" y="387540"/>
                  </a:lnTo>
                  <a:lnTo>
                    <a:pt x="150830" y="484425"/>
                  </a:lnTo>
                  <a:lnTo>
                    <a:pt x="0" y="242212"/>
                  </a:lnTo>
                  <a:lnTo>
                    <a:pt x="150830" y="0"/>
                  </a:lnTo>
                  <a:lnTo>
                    <a:pt x="150830" y="96885"/>
                  </a:lnTo>
                  <a:lnTo>
                    <a:pt x="301660" y="96885"/>
                  </a:lnTo>
                  <a:lnTo>
                    <a:pt x="301660" y="38754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98" tIns="96886" rIns="1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89657" y="2716608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2805</Words>
  <Application>Microsoft Office PowerPoint</Application>
  <PresentationFormat>Widescreen</PresentationFormat>
  <Paragraphs>249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Brush Script MT</vt:lpstr>
      <vt:lpstr>Calibri</vt:lpstr>
      <vt:lpstr>Calibri Light</vt:lpstr>
      <vt:lpstr>Lucida Handwriting</vt:lpstr>
      <vt:lpstr>Matura MT Script Capitals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109</cp:revision>
  <dcterms:created xsi:type="dcterms:W3CDTF">2021-09-08T02:39:17Z</dcterms:created>
  <dcterms:modified xsi:type="dcterms:W3CDTF">2024-03-31T15:56:09Z</dcterms:modified>
</cp:coreProperties>
</file>