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9"/>
  </p:notesMasterIdLst>
  <p:sldIdLst>
    <p:sldId id="408" r:id="rId3"/>
    <p:sldId id="410" r:id="rId4"/>
    <p:sldId id="412" r:id="rId5"/>
    <p:sldId id="411" r:id="rId6"/>
    <p:sldId id="409" r:id="rId7"/>
    <p:sldId id="413" r:id="rId8"/>
    <p:sldId id="414" r:id="rId9"/>
    <p:sldId id="415" r:id="rId10"/>
    <p:sldId id="416" r:id="rId11"/>
    <p:sldId id="417" r:id="rId12"/>
    <p:sldId id="418" r:id="rId13"/>
    <p:sldId id="419" r:id="rId14"/>
    <p:sldId id="420" r:id="rId15"/>
    <p:sldId id="421" r:id="rId16"/>
    <p:sldId id="422" r:id="rId17"/>
    <p:sldId id="4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7272" userDrawn="1">
          <p15:clr>
            <a:srgbClr val="A4A3A4"/>
          </p15:clr>
        </p15:guide>
        <p15:guide id="3" orient="horz" pos="648" userDrawn="1">
          <p15:clr>
            <a:srgbClr val="A4A3A4"/>
          </p15:clr>
        </p15:guide>
        <p15:guide id="4" orient="horz" pos="744" userDrawn="1">
          <p15:clr>
            <a:srgbClr val="A4A3A4"/>
          </p15:clr>
        </p15:guide>
        <p15:guide id="5" orient="horz" pos="3912" userDrawn="1">
          <p15:clr>
            <a:srgbClr val="A4A3A4"/>
          </p15:clr>
        </p15:guide>
        <p15:guide id="6"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78" y="-702"/>
      </p:cViewPr>
      <p:guideLst>
        <p:guide orient="horz" pos="648"/>
        <p:guide orient="horz" pos="744"/>
        <p:guide orient="horz" pos="3912"/>
        <p:guide orient="horz" pos="3888"/>
        <p:guide pos="72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0DAC-5A82-44A0-B093-23198058D115}" type="datetimeFigureOut">
              <a:rPr lang="en-US" smtClean="0"/>
              <a:pPr/>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F795D-EBE2-481D-9413-A9AD24612348}" type="slidenum">
              <a:rPr lang="en-US" smtClean="0"/>
              <a:pPr/>
              <a:t>‹#›</a:t>
            </a:fld>
            <a:endParaRPr lang="en-US"/>
          </a:p>
        </p:txBody>
      </p:sp>
    </p:spTree>
    <p:extLst>
      <p:ext uri="{BB962C8B-B14F-4D97-AF65-F5344CB8AC3E}">
        <p14:creationId xmlns:p14="http://schemas.microsoft.com/office/powerpoint/2010/main" val="387338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948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9625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59209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936747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682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28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76508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769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0432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911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39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00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4645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871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16893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368634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378235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605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0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1F5286-1393-4D3D-BEEB-83F1E301ACE1}"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37325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F5286-1393-4D3D-BEEB-83F1E301ACE1}"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144890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F5286-1393-4D3D-BEEB-83F1E301ACE1}"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23817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F5286-1393-4D3D-BEEB-83F1E301ACE1}"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433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5286-1393-4D3D-BEEB-83F1E301ACE1}"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88652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66359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450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5286-1393-4D3D-BEEB-83F1E301ACE1}" type="datetimeFigureOut">
              <a:rPr lang="en-US" smtClean="0"/>
              <a:pPr/>
              <a:t>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A583-8A54-4A7B-AD80-72DB80B76CCF}" type="slidenum">
              <a:rPr lang="en-US" smtClean="0"/>
              <a:pPr/>
              <a:t>‹#›</a:t>
            </a:fld>
            <a:endParaRPr lang="en-US"/>
          </a:p>
        </p:txBody>
      </p:sp>
    </p:spTree>
    <p:extLst>
      <p:ext uri="{BB962C8B-B14F-4D97-AF65-F5344CB8AC3E}">
        <p14:creationId xmlns:p14="http://schemas.microsoft.com/office/powerpoint/2010/main" val="181768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rPr>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C8593D-7C47-471E-A8DF-97AC4FFD13F5}" type="datetimeFigureOut">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2/5/2024</a:t>
            </a:fld>
            <a:endPar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9D71E3-7D81-4C24-B9D8-6B108755C64C}" type="slidenum">
              <a:rPr kumimoji="0" lang="en-US" sz="1100" b="0" i="0" u="none" strike="noStrike" kern="1200" cap="none" spc="0" normalizeH="0" baseline="0" noProof="0" smtClean="0">
                <a:ln>
                  <a:noFill/>
                </a:ln>
                <a:solidFill>
                  <a:srgbClr val="40404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4040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7942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TIẾT 86: Thực</a:t>
            </a:r>
            <a:r>
              <a:rPr kumimoji="0" lang="en-US" altLang="en-US" sz="28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đọc: Bánh </a:t>
            </a:r>
            <a:r>
              <a:rPr lang="en-US" altLang="en-US" sz="2800" b="1" dirty="0" err="1" smtClean="0">
                <a:solidFill>
                  <a:srgbClr val="FFFFFF"/>
                </a:solidFill>
                <a:latin typeface="Times New Roman" panose="02020603050405020304" pitchFamily="18" charset="0"/>
                <a:cs typeface="Times New Roman" panose="02020603050405020304" pitchFamily="18" charset="0"/>
              </a:rPr>
              <a:t>ch</a:t>
            </a:r>
            <a:r>
              <a:rPr kumimoji="0" lang="en-US" altLang="en-US" sz="2800" b="1"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ưng</a:t>
            </a:r>
            <a:r>
              <a:rPr kumimoji="0" lang="en-US" altLang="en-US" sz="28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giầy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sp>
        <p:nvSpPr>
          <p:cNvPr id="30" name="Rounded Rectangle 29"/>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mn-cs"/>
              </a:rPr>
              <a:t>KHỞI</a:t>
            </a:r>
            <a:r>
              <a:rPr kumimoji="0" lang="en-US" sz="2800" b="1" i="0" u="none" strike="noStrike" kern="1200" cap="none" spc="0" normalizeH="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mn-cs"/>
              </a:rPr>
              <a:t> ĐỘNG</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 name="Picture 2"/>
          <p:cNvPicPr>
            <a:picLocks noChangeAspect="1"/>
          </p:cNvPicPr>
          <p:nvPr/>
        </p:nvPicPr>
        <p:blipFill>
          <a:blip r:embed="rId7"/>
          <a:stretch>
            <a:fillRect/>
          </a:stretch>
        </p:blipFill>
        <p:spPr>
          <a:xfrm>
            <a:off x="6203721" y="2144828"/>
            <a:ext cx="5084601" cy="2455327"/>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9"/>
          <p:cNvSpPr/>
          <p:nvPr/>
        </p:nvSpPr>
        <p:spPr>
          <a:xfrm>
            <a:off x="2092303" y="2249106"/>
            <a:ext cx="3901027" cy="22467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err="1">
                <a:solidFill>
                  <a:schemeClr val="bg1"/>
                </a:solidFill>
                <a:latin typeface="Times New Roman" panose="02020603050405020304" pitchFamily="18" charset="0"/>
                <a:ea typeface="Times New Roman" panose="02020603050405020304" pitchFamily="18" charset="0"/>
              </a:rPr>
              <a:t>Vào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ngày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tết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cổ</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truyền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tộc</a:t>
            </a:r>
            <a:r>
              <a:rPr lang="en-US" sz="2800" dirty="0">
                <a:solidFill>
                  <a:schemeClr val="bg1"/>
                </a:solidFill>
                <a:latin typeface="Times New Roman" panose="02020603050405020304" pitchFamily="18" charset="0"/>
                <a:ea typeface="Times New Roman" panose="02020603050405020304" pitchFamily="18" charset="0"/>
              </a:rPr>
              <a:t> ta </a:t>
            </a:r>
            <a:r>
              <a:rPr lang="en-US" sz="2800" dirty="0" err="1">
                <a:solidFill>
                  <a:schemeClr val="bg1"/>
                </a:solidFill>
                <a:latin typeface="Times New Roman" panose="02020603050405020304" pitchFamily="18" charset="0"/>
                <a:ea typeface="Times New Roman" panose="02020603050405020304" pitchFamily="18" charset="0"/>
              </a:rPr>
              <a:t>thường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gói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loại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bánh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nào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cúng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lễ</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tổ</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tiên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suy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nghĩ</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gì</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về</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tục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này</a:t>
            </a:r>
            <a:r>
              <a:rPr lang="en-US" sz="2800"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27" name="Picture 26"/>
          <p:cNvPicPr>
            <a:picLocks noChangeAspect="1"/>
          </p:cNvPicPr>
          <p:nvPr/>
        </p:nvPicPr>
        <p:blipFill>
          <a:blip r:embed="rId8"/>
          <a:stretch>
            <a:fillRect/>
          </a:stretch>
        </p:blipFill>
        <p:spPr>
          <a:xfrm>
            <a:off x="890978" y="2249106"/>
            <a:ext cx="1201325" cy="2246769"/>
          </a:xfrm>
          <a:prstGeom prst="rect">
            <a:avLst/>
          </a:prstGeom>
        </p:spPr>
      </p:pic>
    </p:spTree>
    <p:extLst>
      <p:ext uri="{BB962C8B-B14F-4D97-AF65-F5344CB8AC3E}">
        <p14:creationId xmlns:p14="http://schemas.microsoft.com/office/powerpoint/2010/main" val="3518525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giầy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98156" y="1276721"/>
            <a:ext cx="5440913"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2. Đặc trưng truyền thuyết của văn bản.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793786"/>
            <a:ext cx="10858500" cy="830997"/>
          </a:xfrm>
          <a:prstGeom prst="rect">
            <a:avLst/>
          </a:prstGeom>
        </p:spPr>
        <p:txBody>
          <a:bodyPr>
            <a:spAutoFit/>
          </a:bodyPr>
          <a:lstStyle/>
          <a:p>
            <a:pPr algn="ctr">
              <a:spcAft>
                <a:spcPts val="0"/>
              </a:spcAft>
            </a:pPr>
            <a:r>
              <a:rPr lang="pt-BR" sz="2400" b="1" dirty="0">
                <a:solidFill>
                  <a:srgbClr val="C00000"/>
                </a:solidFill>
                <a:latin typeface="Times New Roman" panose="02020603050405020304" pitchFamily="18" charset="0"/>
                <a:ea typeface="Times New Roman" panose="02020603050405020304" pitchFamily="18" charset="0"/>
              </a:rPr>
              <a:t>Phiếu học tập b:</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Đặc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nhân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vật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thuyết</a:t>
            </a:r>
            <a:r>
              <a:rPr lang="en-US" sz="2400" b="1" dirty="0">
                <a:solidFill>
                  <a:srgbClr val="000000"/>
                </a:solidFill>
                <a:latin typeface="Times New Roman" panose="02020603050405020304" pitchFamily="18" charset="0"/>
                <a:ea typeface="Times New Roman" panose="02020603050405020304" pitchFamily="18" charset="0"/>
              </a:rPr>
              <a:t> qua </a:t>
            </a:r>
            <a:r>
              <a:rPr lang="en-US" sz="2400" b="1" dirty="0" err="1">
                <a:solidFill>
                  <a:srgbClr val="000000"/>
                </a:solidFill>
                <a:latin typeface="Times New Roman" panose="02020603050405020304" pitchFamily="18" charset="0"/>
                <a:ea typeface="Times New Roman" panose="02020603050405020304" pitchFamily="18" charset="0"/>
              </a:rPr>
              <a:t>truyện</a:t>
            </a: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smtClean="0">
              <a:solidFill>
                <a:srgbClr val="000000"/>
              </a:solidFill>
              <a:latin typeface="Times New Roman" panose="02020603050405020304" pitchFamily="18" charset="0"/>
              <a:ea typeface="Times New Roman" panose="02020603050405020304" pitchFamily="18" charset="0"/>
            </a:endParaRPr>
          </a:p>
          <a:p>
            <a:pPr algn="ctr">
              <a:spcAft>
                <a:spcPts val="0"/>
              </a:spcAft>
            </a:pPr>
            <a:r>
              <a:rPr lang="en-US" sz="2400" b="1" i="1" dirty="0" err="1" smtClean="0">
                <a:solidFill>
                  <a:srgbClr val="000000"/>
                </a:solidFill>
                <a:latin typeface="Times New Roman" panose="02020603050405020304" pitchFamily="18" charset="0"/>
                <a:ea typeface="Times New Roman" panose="02020603050405020304" pitchFamily="18" charset="0"/>
              </a:rPr>
              <a:t>Bánh</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chưng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bánh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giầy</a:t>
            </a:r>
            <a:endParaRPr lang="en-US" sz="24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25660300"/>
              </p:ext>
            </p:extLst>
          </p:nvPr>
        </p:nvGraphicFramePr>
        <p:xfrm>
          <a:off x="660400" y="2719913"/>
          <a:ext cx="10858500" cy="3435096"/>
        </p:xfrm>
        <a:graphic>
          <a:graphicData uri="http://schemas.openxmlformats.org/drawingml/2006/table">
            <a:tbl>
              <a:tblPr firstRow="1" firstCol="1" bandRow="1" bandCol="1"/>
              <a:tblGrid>
                <a:gridCol w="5682080">
                  <a:extLst>
                    <a:ext uri="{9D8B030D-6E8A-4147-A177-3AD203B41FA5}">
                      <a16:colId xmlns="" xmlns:a16="http://schemas.microsoft.com/office/drawing/2014/main" val="1026793985"/>
                    </a:ext>
                  </a:extLst>
                </a:gridCol>
                <a:gridCol w="5176420">
                  <a:extLst>
                    <a:ext uri="{9D8B030D-6E8A-4147-A177-3AD203B41FA5}">
                      <a16:colId xmlns="" xmlns:a16="http://schemas.microsoft.com/office/drawing/2014/main" val="3300652729"/>
                    </a:ext>
                  </a:extLst>
                </a:gridCol>
              </a:tblGrid>
              <a:tr h="0">
                <a:tc>
                  <a:txBody>
                    <a:bodyPr/>
                    <a:lstStyle/>
                    <a:p>
                      <a:pPr algn="ctr">
                        <a:lnSpc>
                          <a:spcPct val="115000"/>
                        </a:lnSpc>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Đặc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rPr>
                        <a:t>Chi tiết biểu hiện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3698770564"/>
                  </a:ext>
                </a:extLst>
              </a:tr>
              <a:tr h="0">
                <a:tc>
                  <a:txBody>
                    <a:bodyPr/>
                    <a:lstStyle/>
                    <a:p>
                      <a:pPr>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lịch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b="1">
                          <a:solidFill>
                            <a:srgbClr val="C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60029361"/>
                  </a:ext>
                </a:extLst>
              </a:tr>
              <a:tr h="0">
                <a:tc>
                  <a:txBody>
                    <a:bodyPr/>
                    <a:lstStyle/>
                    <a:p>
                      <a:pPr>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lịch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b="1">
                          <a:solidFill>
                            <a:srgbClr val="C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7798110"/>
                  </a:ext>
                </a:extLst>
              </a:tr>
              <a:tr h="0">
                <a:tc>
                  <a:txBody>
                    <a:bodyPr/>
                    <a:lstStyle/>
                    <a:p>
                      <a:pPr>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b="1" dirty="0">
                          <a:solidFill>
                            <a:srgbClr val="C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0911088"/>
                  </a:ext>
                </a:extLst>
              </a:tr>
            </a:tbl>
          </a:graphicData>
        </a:graphic>
      </p:graphicFrame>
    </p:spTree>
    <p:extLst>
      <p:ext uri="{BB962C8B-B14F-4D97-AF65-F5344CB8AC3E}">
        <p14:creationId xmlns:p14="http://schemas.microsoft.com/office/powerpoint/2010/main" val="3593678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giầy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98156" y="1276721"/>
            <a:ext cx="5440913"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2. Đặc trưng truyền thuyết của văn bản.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7" name="Rectangle 26"/>
          <p:cNvSpPr/>
          <p:nvPr/>
        </p:nvSpPr>
        <p:spPr>
          <a:xfrm>
            <a:off x="1847188" y="1670875"/>
            <a:ext cx="8383762" cy="830997"/>
          </a:xfrm>
          <a:prstGeom prst="rect">
            <a:avLst/>
          </a:prstGeom>
        </p:spPr>
        <p:txBody>
          <a:bodyPr wrap="square">
            <a:spAutoFit/>
          </a:bodyPr>
          <a:lstStyle/>
          <a:p>
            <a:pPr>
              <a:spcAft>
                <a:spcPts val="0"/>
              </a:spcAft>
            </a:pPr>
            <a:r>
              <a:rPr lang="pt-BR" sz="2400" b="1" dirty="0">
                <a:solidFill>
                  <a:srgbClr val="C00000"/>
                </a:solidFill>
                <a:latin typeface="Times New Roman" panose="02020603050405020304" pitchFamily="18" charset="0"/>
                <a:ea typeface="Times New Roman" panose="02020603050405020304" pitchFamily="18" charset="0"/>
              </a:rPr>
              <a:t>Phiếu học tập 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Đặc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cốt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truyện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thuyết</a:t>
            </a:r>
            <a:r>
              <a:rPr lang="en-US" sz="2400" b="1" dirty="0">
                <a:solidFill>
                  <a:srgbClr val="000000"/>
                </a:solidFill>
                <a:latin typeface="Times New Roman" panose="02020603050405020304" pitchFamily="18" charset="0"/>
                <a:ea typeface="Times New Roman" panose="02020603050405020304" pitchFamily="18" charset="0"/>
              </a:rPr>
              <a:t> qua </a:t>
            </a:r>
            <a:r>
              <a:rPr lang="en-US" sz="2400" b="1" dirty="0" err="1" smtClean="0">
                <a:solidFill>
                  <a:srgbClr val="000000"/>
                </a:solidFill>
                <a:latin typeface="Times New Roman" panose="02020603050405020304" pitchFamily="18" charset="0"/>
                <a:ea typeface="Times New Roman" panose="02020603050405020304" pitchFamily="18" charset="0"/>
              </a:rPr>
              <a:t>truyện</a:t>
            </a:r>
            <a:endParaRPr lang="en-US" sz="2400" dirty="0" smtClean="0">
              <a:latin typeface="Times New Roman" panose="02020603050405020304" pitchFamily="18" charset="0"/>
              <a:ea typeface="Times New Roman" panose="02020603050405020304" pitchFamily="18" charset="0"/>
            </a:endParaRPr>
          </a:p>
          <a:p>
            <a:pPr algn="ctr">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Bánh</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chưng</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bánh</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giầy</a:t>
            </a:r>
            <a:endParaRPr lang="en-US" sz="24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1791318"/>
              </p:ext>
            </p:extLst>
          </p:nvPr>
        </p:nvGraphicFramePr>
        <p:xfrm>
          <a:off x="660400" y="2625866"/>
          <a:ext cx="10858500" cy="3505200"/>
        </p:xfrm>
        <a:graphic>
          <a:graphicData uri="http://schemas.openxmlformats.org/drawingml/2006/table">
            <a:tbl>
              <a:tblPr firstRow="1" firstCol="1" bandRow="1" bandCol="1"/>
              <a:tblGrid>
                <a:gridCol w="4340225">
                  <a:extLst>
                    <a:ext uri="{9D8B030D-6E8A-4147-A177-3AD203B41FA5}">
                      <a16:colId xmlns="" xmlns:a16="http://schemas.microsoft.com/office/drawing/2014/main" val="4103993671"/>
                    </a:ext>
                  </a:extLst>
                </a:gridCol>
                <a:gridCol w="6518275">
                  <a:extLst>
                    <a:ext uri="{9D8B030D-6E8A-4147-A177-3AD203B41FA5}">
                      <a16:colId xmlns="" xmlns:a16="http://schemas.microsoft.com/office/drawing/2014/main" val="4119417175"/>
                    </a:ext>
                  </a:extLst>
                </a:gridCol>
              </a:tblGrid>
              <a:tr h="0">
                <a:tc>
                  <a:txBody>
                    <a:bodyPr/>
                    <a:lstStyle/>
                    <a:p>
                      <a:pPr algn="ctr">
                        <a:lnSpc>
                          <a:spcPct val="115000"/>
                        </a:lnSpc>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Đặc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điểm</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Chi tiết biểu hiện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604903189"/>
                  </a:ext>
                </a:extLst>
              </a:tr>
              <a:tr h="0">
                <a:tc>
                  <a:txBody>
                    <a:bodyPr/>
                    <a:lstStyle/>
                    <a:p>
                      <a:pPr>
                        <a:lnSpc>
                          <a:spcPct val="115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Thường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xoay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quanh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tích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tụng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tôn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thờ</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Đặc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lạ</a:t>
                      </a:r>
                      <a:r>
                        <a:rPr lang="en-US" sz="2000" dirty="0">
                          <a:solidFill>
                            <a:srgbClr val="000000"/>
                          </a:solidFill>
                          <a:effectLst/>
                          <a:latin typeface="Times New Roman" panose="02020603050405020304" pitchFamily="18" charset="0"/>
                          <a:ea typeface="Times New Roman" panose="02020603050405020304" pitchFamily="18" charset="0"/>
                        </a:rPr>
                        <a:t> so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hoàng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rPr>
                        <a:t>: Lang </a:t>
                      </a:r>
                      <a:r>
                        <a:rPr lang="en-US" sz="2000" dirty="0" err="1">
                          <a:solidFill>
                            <a:srgbClr val="000000"/>
                          </a:solidFill>
                          <a:effectLst/>
                          <a:latin typeface="Times New Roman" panose="02020603050405020304" pitchFamily="18" charset="0"/>
                          <a:ea typeface="Times New Roman" panose="02020603050405020304" pitchFamily="18" charset="0"/>
                        </a:rPr>
                        <a:t>Liêu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mẹ</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sớm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hậu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hiếu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thảo</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1765889"/>
                  </a:ext>
                </a:extLst>
              </a:tr>
              <a:tr h="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b. Thường sử dụng yếu tố kì ảo nhằm thể hiện tài năng, sức mạnh khác thường của nhân vật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Gắn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vua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Hùng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muốn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tìm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xứng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ngôi</a:t>
                      </a:r>
                      <a:r>
                        <a:rPr lang="en-US" sz="2000" dirty="0">
                          <a:solidFill>
                            <a:srgbClr val="000000"/>
                          </a:solidFill>
                          <a:effectLst/>
                          <a:latin typeface="Times New Roman" panose="02020603050405020304" pitchFamily="18" charset="0"/>
                          <a:ea typeface="Times New Roman" panose="02020603050405020304" pitchFamily="18" charset="0"/>
                        </a:rPr>
                        <a:t>. Lang </a:t>
                      </a:r>
                      <a:r>
                        <a:rPr lang="en-US" sz="2000" dirty="0" err="1">
                          <a:solidFill>
                            <a:srgbClr val="000000"/>
                          </a:solidFill>
                          <a:effectLst/>
                          <a:latin typeface="Times New Roman" panose="02020603050405020304" pitchFamily="18" charset="0"/>
                          <a:ea typeface="Times New Roman" panose="02020603050405020304" pitchFamily="18" charset="0"/>
                        </a:rPr>
                        <a:t>Liêu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giản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ý </a:t>
                      </a:r>
                      <a:r>
                        <a:rPr lang="en-US" sz="2000" dirty="0" err="1">
                          <a:solidFill>
                            <a:srgbClr val="000000"/>
                          </a:solidFill>
                          <a:effectLst/>
                          <a:latin typeface="Times New Roman" panose="02020603050405020304" pitchFamily="18" charset="0"/>
                          <a:ea typeface="Times New Roman" panose="02020603050405020304" pitchFamily="18" charset="0"/>
                        </a:rPr>
                        <a:t>nghĩa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sắc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ngôi</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3147197"/>
                  </a:ext>
                </a:extLst>
              </a:tr>
              <a:tr h="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c. Cuối truyện thường gợi nhắc các dấu tích xưa còn lưu lại đến "ngày nay"</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rPr>
                        <a:t>chăm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trọt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chăn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nuôi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mỗi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chưng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giầy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dâng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tiên</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1738670"/>
                  </a:ext>
                </a:extLst>
              </a:tr>
            </a:tbl>
          </a:graphicData>
        </a:graphic>
      </p:graphicFrame>
    </p:spTree>
    <p:extLst>
      <p:ext uri="{BB962C8B-B14F-4D97-AF65-F5344CB8AC3E}">
        <p14:creationId xmlns:p14="http://schemas.microsoft.com/office/powerpoint/2010/main" val="937847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800" b="1" smtClean="0">
                <a:solidFill>
                  <a:srgbClr val="FFFFFF"/>
                </a:solidFill>
                <a:latin typeface="Times New Roman" panose="02020603050405020304" pitchFamily="18" charset="0"/>
                <a:cs typeface="Times New Roman" panose="02020603050405020304" pitchFamily="18" charset="0"/>
              </a:rPr>
              <a:t>giầ</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98156" y="1276721"/>
            <a:ext cx="5440913"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2. Đặc trưng truyền thuyết của văn bản.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793786"/>
            <a:ext cx="10858500" cy="83099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Phiếu học tập b:</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truyền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thuyết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bánh</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giầy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92981701"/>
              </p:ext>
            </p:extLst>
          </p:nvPr>
        </p:nvGraphicFramePr>
        <p:xfrm>
          <a:off x="660400" y="2634266"/>
          <a:ext cx="10858501" cy="3505200"/>
        </p:xfrm>
        <a:graphic>
          <a:graphicData uri="http://schemas.openxmlformats.org/drawingml/2006/table">
            <a:tbl>
              <a:tblPr firstRow="1" firstCol="1" bandRow="1" bandCol="1"/>
              <a:tblGrid>
                <a:gridCol w="5011738">
                  <a:extLst>
                    <a:ext uri="{9D8B030D-6E8A-4147-A177-3AD203B41FA5}">
                      <a16:colId xmlns="" xmlns:a16="http://schemas.microsoft.com/office/drawing/2014/main" val="2149836766"/>
                    </a:ext>
                  </a:extLst>
                </a:gridCol>
                <a:gridCol w="5846763">
                  <a:extLst>
                    <a:ext uri="{9D8B030D-6E8A-4147-A177-3AD203B41FA5}">
                      <a16:colId xmlns="" xmlns:a16="http://schemas.microsoft.com/office/drawing/2014/main" val="3986024865"/>
                    </a:ext>
                  </a:extLst>
                </a:gridCol>
              </a:tblGrid>
              <a:tr h="0">
                <a:tc>
                  <a:txBody>
                    <a:bodyPr/>
                    <a:lstStyle/>
                    <a:p>
                      <a:pPr algn="ctr">
                        <a:lnSpc>
                          <a:spcPct val="115000"/>
                        </a:lnSpc>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Đặc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điểm</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Chi tiết biểu hiện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240884684"/>
                  </a:ext>
                </a:extLst>
              </a:tr>
              <a:tr h="0">
                <a:tc>
                  <a:txBody>
                    <a:bodyPr/>
                    <a:lstStyle/>
                    <a:p>
                      <a:pPr>
                        <a:lnSpc>
                          <a:spcPct val="115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Thường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đặc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lịch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Lang Liêu mất mẹ từ sớm, là chàng trai hiền hậu, chăm chỉ, hiếu thảo</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4573145"/>
                  </a:ext>
                </a:extLst>
              </a:tr>
              <a:tr h="0">
                <a:tc>
                  <a:txBody>
                    <a:bodyPr/>
                    <a:lstStyle/>
                    <a:p>
                      <a:pPr>
                        <a:lnSpc>
                          <a:spcPct val="115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Thường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gắn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lịch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lớn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Gắn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vua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Hùng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muốn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tìm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xứng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ngôi</a:t>
                      </a:r>
                      <a:r>
                        <a:rPr lang="en-US" sz="2000" dirty="0">
                          <a:solidFill>
                            <a:srgbClr val="000000"/>
                          </a:solidFill>
                          <a:effectLst/>
                          <a:latin typeface="Times New Roman" panose="02020603050405020304" pitchFamily="18" charset="0"/>
                          <a:ea typeface="Times New Roman" panose="02020603050405020304" pitchFamily="18" charset="0"/>
                        </a:rPr>
                        <a:t>. Lang </a:t>
                      </a:r>
                      <a:r>
                        <a:rPr lang="en-US" sz="2000" dirty="0" err="1">
                          <a:solidFill>
                            <a:srgbClr val="000000"/>
                          </a:solidFill>
                          <a:effectLst/>
                          <a:latin typeface="Times New Roman" panose="02020603050405020304" pitchFamily="18" charset="0"/>
                          <a:ea typeface="Times New Roman" panose="02020603050405020304" pitchFamily="18" charset="0"/>
                        </a:rPr>
                        <a:t>Liêu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giản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ý </a:t>
                      </a:r>
                      <a:r>
                        <a:rPr lang="en-US" sz="2000" dirty="0" err="1">
                          <a:solidFill>
                            <a:srgbClr val="000000"/>
                          </a:solidFill>
                          <a:effectLst/>
                          <a:latin typeface="Times New Roman" panose="02020603050405020304" pitchFamily="18" charset="0"/>
                          <a:ea typeface="Times New Roman" panose="02020603050405020304" pitchFamily="18" charset="0"/>
                        </a:rPr>
                        <a:t>nghĩa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sắc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ngôi</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68068152"/>
                  </a:ext>
                </a:extLst>
              </a:tr>
              <a:tr h="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rPr>
                        <a:t>c. Được cộng đồng truyền tụng, tôn thờ.</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rPr>
                        <a:t>chăm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trọt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chăn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nuôi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mỗi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chưng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giầy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dâng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tiên</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3041950"/>
                  </a:ext>
                </a:extLst>
              </a:tr>
            </a:tbl>
          </a:graphicData>
        </a:graphic>
      </p:graphicFrame>
    </p:spTree>
    <p:extLst>
      <p:ext uri="{BB962C8B-B14F-4D97-AF65-F5344CB8AC3E}">
        <p14:creationId xmlns:p14="http://schemas.microsoft.com/office/powerpoint/2010/main" val="3319393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giầy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Diamond 6"/>
          <p:cNvSpPr/>
          <p:nvPr/>
        </p:nvSpPr>
        <p:spPr>
          <a:xfrm>
            <a:off x="4205622" y="1402844"/>
            <a:ext cx="3469998" cy="1083514"/>
          </a:xfrm>
          <a:prstGeom prst="diamond">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b="1" dirty="0">
                <a:solidFill>
                  <a:schemeClr val="bg1"/>
                </a:solidFill>
                <a:latin typeface="Times New Roman" panose="02020603050405020304" pitchFamily="18" charset="0"/>
                <a:ea typeface="Times New Roman" panose="02020603050405020304" pitchFamily="18" charset="0"/>
              </a:rPr>
              <a:t>3. </a:t>
            </a:r>
            <a:r>
              <a:rPr lang="en-US" sz="2400" b="1" dirty="0" err="1">
                <a:solidFill>
                  <a:schemeClr val="bg1"/>
                </a:solidFill>
                <a:latin typeface="Times New Roman" panose="02020603050405020304" pitchFamily="18" charset="0"/>
                <a:ea typeface="Times New Roman" panose="02020603050405020304" pitchFamily="18" charset="0"/>
              </a:rPr>
              <a:t>Tổng</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kết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22" name="Freeform 21"/>
          <p:cNvSpPr/>
          <p:nvPr/>
        </p:nvSpPr>
        <p:spPr>
          <a:xfrm>
            <a:off x="1495421" y="1646196"/>
            <a:ext cx="2521418" cy="755830"/>
          </a:xfrm>
          <a:custGeom>
            <a:avLst/>
            <a:gdLst>
              <a:gd name="connsiteX0" fmla="*/ 0 w 2904066"/>
              <a:gd name="connsiteY0" fmla="*/ 135467 h 1354666"/>
              <a:gd name="connsiteX1" fmla="*/ 135467 w 2904066"/>
              <a:gd name="connsiteY1" fmla="*/ 0 h 1354666"/>
              <a:gd name="connsiteX2" fmla="*/ 2768599 w 2904066"/>
              <a:gd name="connsiteY2" fmla="*/ 0 h 1354666"/>
              <a:gd name="connsiteX3" fmla="*/ 2904066 w 2904066"/>
              <a:gd name="connsiteY3" fmla="*/ 135467 h 1354666"/>
              <a:gd name="connsiteX4" fmla="*/ 2904066 w 2904066"/>
              <a:gd name="connsiteY4" fmla="*/ 1219199 h 1354666"/>
              <a:gd name="connsiteX5" fmla="*/ 2768599 w 2904066"/>
              <a:gd name="connsiteY5" fmla="*/ 1354666 h 1354666"/>
              <a:gd name="connsiteX6" fmla="*/ 135467 w 2904066"/>
              <a:gd name="connsiteY6" fmla="*/ 1354666 h 1354666"/>
              <a:gd name="connsiteX7" fmla="*/ 0 w 2904066"/>
              <a:gd name="connsiteY7" fmla="*/ 1219199 h 1354666"/>
              <a:gd name="connsiteX8" fmla="*/ 0 w 2904066"/>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066" h="1354666">
                <a:moveTo>
                  <a:pt x="0" y="135467"/>
                </a:moveTo>
                <a:cubicBezTo>
                  <a:pt x="0" y="60651"/>
                  <a:pt x="60651" y="0"/>
                  <a:pt x="135467" y="0"/>
                </a:cubicBezTo>
                <a:lnTo>
                  <a:pt x="2768599" y="0"/>
                </a:lnTo>
                <a:cubicBezTo>
                  <a:pt x="2843415" y="0"/>
                  <a:pt x="2904066" y="60651"/>
                  <a:pt x="2904066" y="135467"/>
                </a:cubicBezTo>
                <a:lnTo>
                  <a:pt x="2904066" y="1219199"/>
                </a:lnTo>
                <a:cubicBezTo>
                  <a:pt x="2904066" y="1294015"/>
                  <a:pt x="2843415" y="1354666"/>
                  <a:pt x="2768599" y="1354666"/>
                </a:cubicBezTo>
                <a:lnTo>
                  <a:pt x="135467" y="1354666"/>
                </a:lnTo>
                <a:cubicBezTo>
                  <a:pt x="60651" y="1354666"/>
                  <a:pt x="0" y="1294015"/>
                  <a:pt x="0" y="1219199"/>
                </a:cubicBezTo>
                <a:lnTo>
                  <a:pt x="0" y="13546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57" tIns="108257" rIns="108257" bIns="108257" numCol="1" spcCol="1270" anchor="ctr" anchorCtr="0">
            <a:noAutofit/>
          </a:bodyPr>
          <a:lstStyle/>
          <a:p>
            <a:pPr lvl="0" algn="ctr" defTabSz="800100">
              <a:lnSpc>
                <a:spcPct val="90000"/>
              </a:lnSpc>
              <a:spcBef>
                <a:spcPct val="0"/>
              </a:spcBef>
              <a:spcAft>
                <a:spcPct val="35000"/>
              </a:spcAft>
            </a:pPr>
            <a:r>
              <a:rPr lang="fr-FR" sz="2800" b="1" kern="1200" dirty="0" smtClean="0">
                <a:latin typeface="Times New Roman" panose="02020603050405020304" pitchFamily="18" charset="0"/>
                <a:cs typeface="Times New Roman" panose="02020603050405020304" pitchFamily="18" charset="0"/>
              </a:rPr>
              <a:t>a. </a:t>
            </a:r>
            <a:r>
              <a:rPr lang="fr-FR" sz="2800" b="1" kern="1200" dirty="0" err="1" smtClean="0">
                <a:latin typeface="Times New Roman" panose="02020603050405020304" pitchFamily="18" charset="0"/>
                <a:cs typeface="Times New Roman" panose="02020603050405020304" pitchFamily="18" charset="0"/>
              </a:rPr>
              <a:t>Nghệ</a:t>
            </a:r>
            <a:r>
              <a:rPr lang="fr-FR" sz="2800" b="1" kern="1200" dirty="0" smtClean="0">
                <a:latin typeface="Times New Roman" panose="02020603050405020304" pitchFamily="18" charset="0"/>
                <a:cs typeface="Times New Roman" panose="02020603050405020304" pitchFamily="18" charset="0"/>
              </a:rPr>
              <a:t> </a:t>
            </a:r>
            <a:r>
              <a:rPr lang="fr-FR" sz="2800" b="1" kern="1200" dirty="0" err="1" smtClean="0">
                <a:latin typeface="Times New Roman" panose="02020603050405020304" pitchFamily="18" charset="0"/>
                <a:cs typeface="Times New Roman" panose="02020603050405020304" pitchFamily="18" charset="0"/>
              </a:rPr>
              <a:t>thuật</a:t>
            </a:r>
            <a:r>
              <a:rPr lang="fr-FR" sz="2800" b="1" kern="1200" dirty="0" smtClean="0">
                <a:latin typeface="Times New Roman" panose="02020603050405020304" pitchFamily="18" charset="0"/>
                <a:cs typeface="Times New Roman" panose="02020603050405020304" pitchFamily="18" charset="0"/>
              </a:rPr>
              <a:t> : </a:t>
            </a:r>
            <a:endParaRPr lang="en-US" sz="2800" kern="1200" dirty="0">
              <a:latin typeface="Times New Roman" panose="02020603050405020304" pitchFamily="18" charset="0"/>
              <a:cs typeface="Times New Roman" panose="02020603050405020304" pitchFamily="18" charset="0"/>
            </a:endParaRPr>
          </a:p>
        </p:txBody>
      </p:sp>
      <p:sp>
        <p:nvSpPr>
          <p:cNvPr id="28" name="Freeform 27"/>
          <p:cNvSpPr/>
          <p:nvPr/>
        </p:nvSpPr>
        <p:spPr>
          <a:xfrm>
            <a:off x="2361981" y="2470960"/>
            <a:ext cx="738870" cy="413602"/>
          </a:xfrm>
          <a:custGeom>
            <a:avLst/>
            <a:gdLst>
              <a:gd name="connsiteX0" fmla="*/ 0 w 508000"/>
              <a:gd name="connsiteY0" fmla="*/ 121920 h 609600"/>
              <a:gd name="connsiteX1" fmla="*/ 254000 w 508000"/>
              <a:gd name="connsiteY1" fmla="*/ 121920 h 609600"/>
              <a:gd name="connsiteX2" fmla="*/ 254000 w 508000"/>
              <a:gd name="connsiteY2" fmla="*/ 0 h 609600"/>
              <a:gd name="connsiteX3" fmla="*/ 508000 w 508000"/>
              <a:gd name="connsiteY3" fmla="*/ 304800 h 609600"/>
              <a:gd name="connsiteX4" fmla="*/ 254000 w 508000"/>
              <a:gd name="connsiteY4" fmla="*/ 609600 h 609600"/>
              <a:gd name="connsiteX5" fmla="*/ 254000 w 508000"/>
              <a:gd name="connsiteY5" fmla="*/ 487680 h 609600"/>
              <a:gd name="connsiteX6" fmla="*/ 0 w 508000"/>
              <a:gd name="connsiteY6" fmla="*/ 487680 h 609600"/>
              <a:gd name="connsiteX7" fmla="*/ 0 w 508000"/>
              <a:gd name="connsiteY7" fmla="*/ 12192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0" h="609600">
                <a:moveTo>
                  <a:pt x="406400" y="1"/>
                </a:moveTo>
                <a:lnTo>
                  <a:pt x="406400" y="304800"/>
                </a:lnTo>
                <a:lnTo>
                  <a:pt x="508000" y="304800"/>
                </a:lnTo>
                <a:lnTo>
                  <a:pt x="254000" y="609599"/>
                </a:lnTo>
                <a:lnTo>
                  <a:pt x="0" y="304800"/>
                </a:lnTo>
                <a:lnTo>
                  <a:pt x="101600" y="304800"/>
                </a:lnTo>
                <a:lnTo>
                  <a:pt x="101600" y="1"/>
                </a:lnTo>
                <a:lnTo>
                  <a:pt x="406400"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1920" tIns="0" rIns="121920" bIns="152400" numCol="1" spcCol="1270" anchor="ctr" anchorCtr="0">
            <a:noAutofit/>
          </a:bodyPr>
          <a:lstStyle/>
          <a:p>
            <a:pPr lvl="0" algn="ctr" defTabSz="622300">
              <a:lnSpc>
                <a:spcPct val="90000"/>
              </a:lnSpc>
              <a:spcBef>
                <a:spcPct val="0"/>
              </a:spcBef>
              <a:spcAft>
                <a:spcPct val="35000"/>
              </a:spcAft>
            </a:pPr>
            <a:endParaRPr lang="en-US" sz="1400" kern="1200"/>
          </a:p>
        </p:txBody>
      </p:sp>
      <p:sp>
        <p:nvSpPr>
          <p:cNvPr id="29" name="Freeform 28"/>
          <p:cNvSpPr/>
          <p:nvPr/>
        </p:nvSpPr>
        <p:spPr>
          <a:xfrm>
            <a:off x="971470" y="2953496"/>
            <a:ext cx="3519893" cy="1102938"/>
          </a:xfrm>
          <a:custGeom>
            <a:avLst/>
            <a:gdLst>
              <a:gd name="connsiteX0" fmla="*/ 0 w 2904066"/>
              <a:gd name="connsiteY0" fmla="*/ 135467 h 1354666"/>
              <a:gd name="connsiteX1" fmla="*/ 135467 w 2904066"/>
              <a:gd name="connsiteY1" fmla="*/ 0 h 1354666"/>
              <a:gd name="connsiteX2" fmla="*/ 2768599 w 2904066"/>
              <a:gd name="connsiteY2" fmla="*/ 0 h 1354666"/>
              <a:gd name="connsiteX3" fmla="*/ 2904066 w 2904066"/>
              <a:gd name="connsiteY3" fmla="*/ 135467 h 1354666"/>
              <a:gd name="connsiteX4" fmla="*/ 2904066 w 2904066"/>
              <a:gd name="connsiteY4" fmla="*/ 1219199 h 1354666"/>
              <a:gd name="connsiteX5" fmla="*/ 2768599 w 2904066"/>
              <a:gd name="connsiteY5" fmla="*/ 1354666 h 1354666"/>
              <a:gd name="connsiteX6" fmla="*/ 135467 w 2904066"/>
              <a:gd name="connsiteY6" fmla="*/ 1354666 h 1354666"/>
              <a:gd name="connsiteX7" fmla="*/ 0 w 2904066"/>
              <a:gd name="connsiteY7" fmla="*/ 1219199 h 1354666"/>
              <a:gd name="connsiteX8" fmla="*/ 0 w 2904066"/>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066" h="1354666">
                <a:moveTo>
                  <a:pt x="0" y="135467"/>
                </a:moveTo>
                <a:cubicBezTo>
                  <a:pt x="0" y="60651"/>
                  <a:pt x="60651" y="0"/>
                  <a:pt x="135467" y="0"/>
                </a:cubicBezTo>
                <a:lnTo>
                  <a:pt x="2768599" y="0"/>
                </a:lnTo>
                <a:cubicBezTo>
                  <a:pt x="2843415" y="0"/>
                  <a:pt x="2904066" y="60651"/>
                  <a:pt x="2904066" y="135467"/>
                </a:cubicBezTo>
                <a:lnTo>
                  <a:pt x="2904066" y="1219199"/>
                </a:lnTo>
                <a:cubicBezTo>
                  <a:pt x="2904066" y="1294015"/>
                  <a:pt x="2843415" y="1354666"/>
                  <a:pt x="2768599" y="1354666"/>
                </a:cubicBezTo>
                <a:lnTo>
                  <a:pt x="135467" y="1354666"/>
                </a:lnTo>
                <a:cubicBezTo>
                  <a:pt x="60651" y="1354666"/>
                  <a:pt x="0" y="1294015"/>
                  <a:pt x="0" y="1219199"/>
                </a:cubicBezTo>
                <a:lnTo>
                  <a:pt x="0" y="13546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57" tIns="108257" rIns="108257" bIns="108257" numCol="1" spcCol="1270" anchor="ctr" anchorCtr="0">
            <a:noAutofit/>
          </a:bodyPr>
          <a:lstStyle/>
          <a:p>
            <a:pPr lvl="0" algn="ctr" defTabSz="8001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chi </a:t>
            </a:r>
            <a:r>
              <a:rPr lang="en-US" sz="2400" kern="1200" dirty="0" err="1" smtClean="0">
                <a:latin typeface="Times New Roman" panose="02020603050405020304" pitchFamily="18" charset="0"/>
                <a:cs typeface="Times New Roman" panose="02020603050405020304" pitchFamily="18" charset="0"/>
              </a:rPr>
              <a:t>tiết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tưởng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tượng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kì</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ảo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nhiều</a:t>
            </a:r>
            <a:r>
              <a:rPr lang="en-US" sz="2400" kern="1200" dirty="0" smtClean="0">
                <a:latin typeface="Times New Roman" panose="02020603050405020304" pitchFamily="18" charset="0"/>
                <a:cs typeface="Times New Roman" panose="02020603050405020304" pitchFamily="18" charset="0"/>
              </a:rPr>
              <a:t> ý </a:t>
            </a:r>
            <a:r>
              <a:rPr lang="en-US" sz="2400" kern="1200" dirty="0" err="1" smtClean="0">
                <a:latin typeface="Times New Roman" panose="02020603050405020304" pitchFamily="18" charset="0"/>
                <a:cs typeface="Times New Roman" panose="02020603050405020304" pitchFamily="18" charset="0"/>
              </a:rPr>
              <a:t>nghĩa</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30" name="Freeform 29"/>
          <p:cNvSpPr/>
          <p:nvPr/>
        </p:nvSpPr>
        <p:spPr>
          <a:xfrm>
            <a:off x="2361981" y="4125369"/>
            <a:ext cx="738870" cy="413602"/>
          </a:xfrm>
          <a:custGeom>
            <a:avLst/>
            <a:gdLst>
              <a:gd name="connsiteX0" fmla="*/ 0 w 508000"/>
              <a:gd name="connsiteY0" fmla="*/ 121920 h 609600"/>
              <a:gd name="connsiteX1" fmla="*/ 254000 w 508000"/>
              <a:gd name="connsiteY1" fmla="*/ 121920 h 609600"/>
              <a:gd name="connsiteX2" fmla="*/ 254000 w 508000"/>
              <a:gd name="connsiteY2" fmla="*/ 0 h 609600"/>
              <a:gd name="connsiteX3" fmla="*/ 508000 w 508000"/>
              <a:gd name="connsiteY3" fmla="*/ 304800 h 609600"/>
              <a:gd name="connsiteX4" fmla="*/ 254000 w 508000"/>
              <a:gd name="connsiteY4" fmla="*/ 609600 h 609600"/>
              <a:gd name="connsiteX5" fmla="*/ 254000 w 508000"/>
              <a:gd name="connsiteY5" fmla="*/ 487680 h 609600"/>
              <a:gd name="connsiteX6" fmla="*/ 0 w 508000"/>
              <a:gd name="connsiteY6" fmla="*/ 487680 h 609600"/>
              <a:gd name="connsiteX7" fmla="*/ 0 w 508000"/>
              <a:gd name="connsiteY7" fmla="*/ 12192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00" h="609600">
                <a:moveTo>
                  <a:pt x="406400" y="1"/>
                </a:moveTo>
                <a:lnTo>
                  <a:pt x="406400" y="304800"/>
                </a:lnTo>
                <a:lnTo>
                  <a:pt x="508000" y="304800"/>
                </a:lnTo>
                <a:lnTo>
                  <a:pt x="254000" y="609599"/>
                </a:lnTo>
                <a:lnTo>
                  <a:pt x="0" y="304800"/>
                </a:lnTo>
                <a:lnTo>
                  <a:pt x="101600" y="304800"/>
                </a:lnTo>
                <a:lnTo>
                  <a:pt x="101600" y="1"/>
                </a:lnTo>
                <a:lnTo>
                  <a:pt x="406400"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1920" tIns="0" rIns="121920" bIns="152400" numCol="1" spcCol="1270" anchor="ctr" anchorCtr="0">
            <a:noAutofit/>
          </a:bodyPr>
          <a:lstStyle/>
          <a:p>
            <a:pPr lvl="0" algn="ctr" defTabSz="622300">
              <a:lnSpc>
                <a:spcPct val="90000"/>
              </a:lnSpc>
              <a:spcBef>
                <a:spcPct val="0"/>
              </a:spcBef>
              <a:spcAft>
                <a:spcPct val="35000"/>
              </a:spcAft>
            </a:pPr>
            <a:endParaRPr lang="en-US" sz="1400" kern="1200"/>
          </a:p>
        </p:txBody>
      </p:sp>
      <p:sp>
        <p:nvSpPr>
          <p:cNvPr id="31" name="Freeform 30"/>
          <p:cNvSpPr/>
          <p:nvPr/>
        </p:nvSpPr>
        <p:spPr>
          <a:xfrm>
            <a:off x="619452" y="4607904"/>
            <a:ext cx="4057649" cy="1397117"/>
          </a:xfrm>
          <a:custGeom>
            <a:avLst/>
            <a:gdLst>
              <a:gd name="connsiteX0" fmla="*/ 0 w 2904066"/>
              <a:gd name="connsiteY0" fmla="*/ 135467 h 1354666"/>
              <a:gd name="connsiteX1" fmla="*/ 135467 w 2904066"/>
              <a:gd name="connsiteY1" fmla="*/ 0 h 1354666"/>
              <a:gd name="connsiteX2" fmla="*/ 2768599 w 2904066"/>
              <a:gd name="connsiteY2" fmla="*/ 0 h 1354666"/>
              <a:gd name="connsiteX3" fmla="*/ 2904066 w 2904066"/>
              <a:gd name="connsiteY3" fmla="*/ 135467 h 1354666"/>
              <a:gd name="connsiteX4" fmla="*/ 2904066 w 2904066"/>
              <a:gd name="connsiteY4" fmla="*/ 1219199 h 1354666"/>
              <a:gd name="connsiteX5" fmla="*/ 2768599 w 2904066"/>
              <a:gd name="connsiteY5" fmla="*/ 1354666 h 1354666"/>
              <a:gd name="connsiteX6" fmla="*/ 135467 w 2904066"/>
              <a:gd name="connsiteY6" fmla="*/ 1354666 h 1354666"/>
              <a:gd name="connsiteX7" fmla="*/ 0 w 2904066"/>
              <a:gd name="connsiteY7" fmla="*/ 1219199 h 1354666"/>
              <a:gd name="connsiteX8" fmla="*/ 0 w 2904066"/>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066" h="1354666">
                <a:moveTo>
                  <a:pt x="0" y="135467"/>
                </a:moveTo>
                <a:cubicBezTo>
                  <a:pt x="0" y="60651"/>
                  <a:pt x="60651" y="0"/>
                  <a:pt x="135467" y="0"/>
                </a:cubicBezTo>
                <a:lnTo>
                  <a:pt x="2768599" y="0"/>
                </a:lnTo>
                <a:cubicBezTo>
                  <a:pt x="2843415" y="0"/>
                  <a:pt x="2904066" y="60651"/>
                  <a:pt x="2904066" y="135467"/>
                </a:cubicBezTo>
                <a:lnTo>
                  <a:pt x="2904066" y="1219199"/>
                </a:lnTo>
                <a:cubicBezTo>
                  <a:pt x="2904066" y="1294015"/>
                  <a:pt x="2843415" y="1354666"/>
                  <a:pt x="2768599" y="1354666"/>
                </a:cubicBezTo>
                <a:lnTo>
                  <a:pt x="135467" y="1354666"/>
                </a:lnTo>
                <a:cubicBezTo>
                  <a:pt x="60651" y="1354666"/>
                  <a:pt x="0" y="1294015"/>
                  <a:pt x="0" y="1219199"/>
                </a:cubicBezTo>
                <a:lnTo>
                  <a:pt x="0" y="13546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57" tIns="108257" rIns="108257" bIns="108257" numCol="1" spcCol="1270" anchor="ctr" anchorCtr="0">
            <a:noAutofit/>
          </a:bodyPr>
          <a:lstStyle/>
          <a:p>
            <a:pPr lvl="0" algn="ctr" defTabSz="8001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Kết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cấu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chặt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chẽ</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chi </a:t>
            </a:r>
            <a:r>
              <a:rPr lang="en-US" sz="2400" kern="1200" dirty="0" err="1" smtClean="0">
                <a:latin typeface="Times New Roman" panose="02020603050405020304" pitchFamily="18" charset="0"/>
                <a:cs typeface="Times New Roman" panose="02020603050405020304" pitchFamily="18" charset="0"/>
              </a:rPr>
              <a:t>tiết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nghệ</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thuật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thực</a:t>
            </a:r>
            <a:r>
              <a:rPr lang="en-US" sz="2400" kern="1200" dirty="0" smtClean="0">
                <a:latin typeface="Times New Roman" panose="02020603050405020304" pitchFamily="18" charset="0"/>
                <a:cs typeface="Times New Roman" panose="02020603050405020304" pitchFamily="18" charset="0"/>
              </a:rPr>
              <a:t> - </a:t>
            </a:r>
            <a:r>
              <a:rPr lang="en-US" sz="2400" kern="1200" dirty="0" err="1" smtClean="0">
                <a:latin typeface="Times New Roman" panose="02020603050405020304" pitchFamily="18" charset="0"/>
                <a:cs typeface="Times New Roman" panose="02020603050405020304" pitchFamily="18" charset="0"/>
              </a:rPr>
              <a:t>ảo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đan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xen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hợp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khiến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câu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chuyện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trở</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hấp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dẫn</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7794513" y="1611629"/>
            <a:ext cx="2479717" cy="866396"/>
          </a:xfrm>
          <a:custGeom>
            <a:avLst/>
            <a:gdLst>
              <a:gd name="connsiteX0" fmla="*/ 0 w 2042318"/>
              <a:gd name="connsiteY0" fmla="*/ 98425 h 984250"/>
              <a:gd name="connsiteX1" fmla="*/ 98425 w 2042318"/>
              <a:gd name="connsiteY1" fmla="*/ 0 h 984250"/>
              <a:gd name="connsiteX2" fmla="*/ 1943893 w 2042318"/>
              <a:gd name="connsiteY2" fmla="*/ 0 h 984250"/>
              <a:gd name="connsiteX3" fmla="*/ 2042318 w 2042318"/>
              <a:gd name="connsiteY3" fmla="*/ 98425 h 984250"/>
              <a:gd name="connsiteX4" fmla="*/ 2042318 w 2042318"/>
              <a:gd name="connsiteY4" fmla="*/ 885825 h 984250"/>
              <a:gd name="connsiteX5" fmla="*/ 1943893 w 2042318"/>
              <a:gd name="connsiteY5" fmla="*/ 984250 h 984250"/>
              <a:gd name="connsiteX6" fmla="*/ 98425 w 2042318"/>
              <a:gd name="connsiteY6" fmla="*/ 984250 h 984250"/>
              <a:gd name="connsiteX7" fmla="*/ 0 w 2042318"/>
              <a:gd name="connsiteY7" fmla="*/ 885825 h 984250"/>
              <a:gd name="connsiteX8" fmla="*/ 0 w 2042318"/>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318" h="984250">
                <a:moveTo>
                  <a:pt x="0" y="98425"/>
                </a:moveTo>
                <a:cubicBezTo>
                  <a:pt x="0" y="44066"/>
                  <a:pt x="44066" y="0"/>
                  <a:pt x="98425" y="0"/>
                </a:cubicBezTo>
                <a:lnTo>
                  <a:pt x="1943893" y="0"/>
                </a:lnTo>
                <a:cubicBezTo>
                  <a:pt x="1998252" y="0"/>
                  <a:pt x="2042318" y="44066"/>
                  <a:pt x="2042318" y="98425"/>
                </a:cubicBezTo>
                <a:lnTo>
                  <a:pt x="2042318" y="885825"/>
                </a:lnTo>
                <a:cubicBezTo>
                  <a:pt x="2042318" y="940184"/>
                  <a:pt x="1998252" y="984250"/>
                  <a:pt x="1943893"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08" tIns="97408" rIns="97408" bIns="97408" numCol="1" spcCol="1270" anchor="ctr" anchorCtr="0">
            <a:noAutofit/>
          </a:bodyPr>
          <a:lstStyle/>
          <a:p>
            <a:pPr lvl="0" algn="ctr" defTabSz="800100">
              <a:lnSpc>
                <a:spcPct val="90000"/>
              </a:lnSpc>
              <a:spcBef>
                <a:spcPct val="0"/>
              </a:spcBef>
              <a:spcAft>
                <a:spcPct val="35000"/>
              </a:spcAft>
            </a:pPr>
            <a:r>
              <a:rPr lang="fr-FR" sz="2800" b="1" kern="1200" dirty="0" smtClean="0">
                <a:latin typeface="Times New Roman" panose="02020603050405020304" pitchFamily="18" charset="0"/>
                <a:cs typeface="Times New Roman" panose="02020603050405020304" pitchFamily="18" charset="0"/>
              </a:rPr>
              <a:t>b. </a:t>
            </a:r>
            <a:r>
              <a:rPr lang="fr-FR" sz="2800" b="1" kern="1200" dirty="0" err="1" smtClean="0">
                <a:latin typeface="Times New Roman" panose="02020603050405020304" pitchFamily="18" charset="0"/>
                <a:cs typeface="Times New Roman" panose="02020603050405020304" pitchFamily="18" charset="0"/>
              </a:rPr>
              <a:t>Nội</a:t>
            </a:r>
            <a:r>
              <a:rPr lang="fr-FR" sz="2800" b="1" kern="1200" dirty="0" smtClean="0">
                <a:latin typeface="Times New Roman" panose="02020603050405020304" pitchFamily="18" charset="0"/>
                <a:cs typeface="Times New Roman" panose="02020603050405020304" pitchFamily="18" charset="0"/>
              </a:rPr>
              <a:t> </a:t>
            </a:r>
            <a:r>
              <a:rPr lang="fr-FR" sz="2800" b="1" kern="1200" dirty="0" err="1" smtClean="0">
                <a:latin typeface="Times New Roman" panose="02020603050405020304" pitchFamily="18" charset="0"/>
                <a:cs typeface="Times New Roman" panose="02020603050405020304" pitchFamily="18" charset="0"/>
              </a:rPr>
              <a:t>dung</a:t>
            </a:r>
            <a:endParaRPr lang="en-US" sz="28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8738914" y="2532175"/>
            <a:ext cx="732289" cy="324899"/>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8583" tIns="0" rIns="88582" bIns="110729" numCol="1" spcCol="1270" anchor="ctr" anchorCtr="0">
            <a:noAutofit/>
          </a:bodyPr>
          <a:lstStyle/>
          <a:p>
            <a:pPr lvl="0" algn="ctr" defTabSz="622300">
              <a:lnSpc>
                <a:spcPct val="90000"/>
              </a:lnSpc>
              <a:spcBef>
                <a:spcPct val="0"/>
              </a:spcBef>
              <a:spcAft>
                <a:spcPct val="35000"/>
              </a:spcAft>
            </a:pPr>
            <a:endParaRPr lang="en-US" sz="1400" kern="1200"/>
          </a:p>
        </p:txBody>
      </p:sp>
      <p:sp>
        <p:nvSpPr>
          <p:cNvPr id="14" name="Freeform 13"/>
          <p:cNvSpPr/>
          <p:nvPr/>
        </p:nvSpPr>
        <p:spPr>
          <a:xfrm>
            <a:off x="7416728" y="2911223"/>
            <a:ext cx="3376659" cy="866396"/>
          </a:xfrm>
          <a:custGeom>
            <a:avLst/>
            <a:gdLst>
              <a:gd name="connsiteX0" fmla="*/ 0 w 2042318"/>
              <a:gd name="connsiteY0" fmla="*/ 98425 h 984250"/>
              <a:gd name="connsiteX1" fmla="*/ 98425 w 2042318"/>
              <a:gd name="connsiteY1" fmla="*/ 0 h 984250"/>
              <a:gd name="connsiteX2" fmla="*/ 1943893 w 2042318"/>
              <a:gd name="connsiteY2" fmla="*/ 0 h 984250"/>
              <a:gd name="connsiteX3" fmla="*/ 2042318 w 2042318"/>
              <a:gd name="connsiteY3" fmla="*/ 98425 h 984250"/>
              <a:gd name="connsiteX4" fmla="*/ 2042318 w 2042318"/>
              <a:gd name="connsiteY4" fmla="*/ 885825 h 984250"/>
              <a:gd name="connsiteX5" fmla="*/ 1943893 w 2042318"/>
              <a:gd name="connsiteY5" fmla="*/ 984250 h 984250"/>
              <a:gd name="connsiteX6" fmla="*/ 98425 w 2042318"/>
              <a:gd name="connsiteY6" fmla="*/ 984250 h 984250"/>
              <a:gd name="connsiteX7" fmla="*/ 0 w 2042318"/>
              <a:gd name="connsiteY7" fmla="*/ 885825 h 984250"/>
              <a:gd name="connsiteX8" fmla="*/ 0 w 2042318"/>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318" h="984250">
                <a:moveTo>
                  <a:pt x="0" y="98425"/>
                </a:moveTo>
                <a:cubicBezTo>
                  <a:pt x="0" y="44066"/>
                  <a:pt x="44066" y="0"/>
                  <a:pt x="98425" y="0"/>
                </a:cubicBezTo>
                <a:lnTo>
                  <a:pt x="1943893" y="0"/>
                </a:lnTo>
                <a:cubicBezTo>
                  <a:pt x="1998252" y="0"/>
                  <a:pt x="2042318" y="44066"/>
                  <a:pt x="2042318" y="98425"/>
                </a:cubicBezTo>
                <a:lnTo>
                  <a:pt x="2042318" y="885825"/>
                </a:lnTo>
                <a:cubicBezTo>
                  <a:pt x="2042318" y="940184"/>
                  <a:pt x="1998252" y="984250"/>
                  <a:pt x="1943893"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08" tIns="97408" rIns="97408" bIns="97408" numCol="1" spcCol="1270" anchor="ctr" anchorCtr="0">
            <a:noAutofit/>
          </a:bodyPr>
          <a:lstStyle/>
          <a:p>
            <a:pPr lvl="0" algn="ctr" defTabSz="800100">
              <a:lnSpc>
                <a:spcPct val="90000"/>
              </a:lnSpc>
              <a:spcBef>
                <a:spcPct val="0"/>
              </a:spcBef>
              <a:spcAft>
                <a:spcPct val="35000"/>
              </a:spcAft>
            </a:pPr>
            <a:r>
              <a:rPr lang="fr-FR" sz="2000" kern="1200" dirty="0" err="1" smtClean="0">
                <a:latin typeface="Times New Roman" panose="02020603050405020304" pitchFamily="18" charset="0"/>
                <a:cs typeface="Times New Roman" panose="02020603050405020304" pitchFamily="18" charset="0"/>
              </a:rPr>
              <a:t>Ngợi</a:t>
            </a:r>
            <a:r>
              <a:rPr lang="fr-FR" sz="2000" kern="1200" dirty="0" smtClean="0">
                <a:latin typeface="Times New Roman" panose="02020603050405020304" pitchFamily="18" charset="0"/>
                <a:cs typeface="Times New Roman" panose="02020603050405020304" pitchFamily="18" charset="0"/>
              </a:rPr>
              <a:t> ca, </a:t>
            </a:r>
            <a:r>
              <a:rPr lang="fr-FR" sz="2000" kern="1200" dirty="0" err="1" smtClean="0">
                <a:latin typeface="Times New Roman" panose="02020603050405020304" pitchFamily="18" charset="0"/>
                <a:cs typeface="Times New Roman" panose="02020603050405020304" pitchFamily="18" charset="0"/>
              </a:rPr>
              <a:t>tôn</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vinh</a:t>
            </a:r>
            <a:r>
              <a:rPr lang="fr-FR" sz="2000" b="1"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người</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anh</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hùng</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văn</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hóa</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của</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người</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Việt</a:t>
            </a:r>
            <a:r>
              <a:rPr lang="fr-FR" sz="2000" kern="1200" dirty="0" smtClean="0">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a:off x="8738914" y="3831770"/>
            <a:ext cx="732289" cy="324899"/>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8583" tIns="0" rIns="88582" bIns="110729" numCol="1" spcCol="1270" anchor="ctr" anchorCtr="0">
            <a:noAutofit/>
          </a:bodyPr>
          <a:lstStyle/>
          <a:p>
            <a:pPr lvl="0" algn="ctr" defTabSz="622300">
              <a:lnSpc>
                <a:spcPct val="90000"/>
              </a:lnSpc>
              <a:spcBef>
                <a:spcPct val="0"/>
              </a:spcBef>
              <a:spcAft>
                <a:spcPct val="35000"/>
              </a:spcAft>
            </a:pPr>
            <a:endParaRPr lang="en-US" sz="1400" kern="1200"/>
          </a:p>
        </p:txBody>
      </p:sp>
      <p:sp>
        <p:nvSpPr>
          <p:cNvPr id="17" name="Freeform 16"/>
          <p:cNvSpPr/>
          <p:nvPr/>
        </p:nvSpPr>
        <p:spPr>
          <a:xfrm>
            <a:off x="7416728" y="4210818"/>
            <a:ext cx="3376659" cy="866396"/>
          </a:xfrm>
          <a:custGeom>
            <a:avLst/>
            <a:gdLst>
              <a:gd name="connsiteX0" fmla="*/ 0 w 2042318"/>
              <a:gd name="connsiteY0" fmla="*/ 98425 h 984250"/>
              <a:gd name="connsiteX1" fmla="*/ 98425 w 2042318"/>
              <a:gd name="connsiteY1" fmla="*/ 0 h 984250"/>
              <a:gd name="connsiteX2" fmla="*/ 1943893 w 2042318"/>
              <a:gd name="connsiteY2" fmla="*/ 0 h 984250"/>
              <a:gd name="connsiteX3" fmla="*/ 2042318 w 2042318"/>
              <a:gd name="connsiteY3" fmla="*/ 98425 h 984250"/>
              <a:gd name="connsiteX4" fmla="*/ 2042318 w 2042318"/>
              <a:gd name="connsiteY4" fmla="*/ 885825 h 984250"/>
              <a:gd name="connsiteX5" fmla="*/ 1943893 w 2042318"/>
              <a:gd name="connsiteY5" fmla="*/ 984250 h 984250"/>
              <a:gd name="connsiteX6" fmla="*/ 98425 w 2042318"/>
              <a:gd name="connsiteY6" fmla="*/ 984250 h 984250"/>
              <a:gd name="connsiteX7" fmla="*/ 0 w 2042318"/>
              <a:gd name="connsiteY7" fmla="*/ 885825 h 984250"/>
              <a:gd name="connsiteX8" fmla="*/ 0 w 2042318"/>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318" h="984250">
                <a:moveTo>
                  <a:pt x="0" y="98425"/>
                </a:moveTo>
                <a:cubicBezTo>
                  <a:pt x="0" y="44066"/>
                  <a:pt x="44066" y="0"/>
                  <a:pt x="98425" y="0"/>
                </a:cubicBezTo>
                <a:lnTo>
                  <a:pt x="1943893" y="0"/>
                </a:lnTo>
                <a:cubicBezTo>
                  <a:pt x="1998252" y="0"/>
                  <a:pt x="2042318" y="44066"/>
                  <a:pt x="2042318" y="98425"/>
                </a:cubicBezTo>
                <a:lnTo>
                  <a:pt x="2042318" y="885825"/>
                </a:lnTo>
                <a:cubicBezTo>
                  <a:pt x="2042318" y="940184"/>
                  <a:pt x="1998252" y="984250"/>
                  <a:pt x="1943893"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08" tIns="97408" rIns="97408" bIns="97408" numCol="1" spcCol="1270" anchor="ctr" anchorCtr="0">
            <a:noAutofit/>
          </a:bodyPr>
          <a:lstStyle/>
          <a:p>
            <a:pPr lvl="0" algn="ctr" defTabSz="800100">
              <a:lnSpc>
                <a:spcPct val="90000"/>
              </a:lnSpc>
              <a:spcBef>
                <a:spcPct val="0"/>
              </a:spcBef>
              <a:spcAft>
                <a:spcPct val="35000"/>
              </a:spcAft>
            </a:pPr>
            <a:r>
              <a:rPr lang="fr-FR" sz="2400" kern="1200" dirty="0" err="1" smtClean="0">
                <a:latin typeface="Times New Roman" panose="02020603050405020304" pitchFamily="18" charset="0"/>
                <a:cs typeface="Times New Roman" panose="02020603050405020304" pitchFamily="18" charset="0"/>
              </a:rPr>
              <a:t>Tôn</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trong</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văn</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minh</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nông</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nghiệp</a:t>
            </a:r>
            <a:r>
              <a:rPr lang="fr-FR"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a:off x="8738914" y="5131364"/>
            <a:ext cx="732289" cy="324899"/>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8583" tIns="0" rIns="88582" bIns="110729" numCol="1" spcCol="1270" anchor="ctr" anchorCtr="0">
            <a:noAutofit/>
          </a:bodyPr>
          <a:lstStyle/>
          <a:p>
            <a:pPr lvl="0" algn="ctr" defTabSz="622300">
              <a:lnSpc>
                <a:spcPct val="90000"/>
              </a:lnSpc>
              <a:spcBef>
                <a:spcPct val="0"/>
              </a:spcBef>
              <a:spcAft>
                <a:spcPct val="35000"/>
              </a:spcAft>
            </a:pPr>
            <a:endParaRPr lang="en-US" sz="1400" kern="1200"/>
          </a:p>
        </p:txBody>
      </p:sp>
      <p:sp>
        <p:nvSpPr>
          <p:cNvPr id="19" name="Freeform 18"/>
          <p:cNvSpPr/>
          <p:nvPr/>
        </p:nvSpPr>
        <p:spPr>
          <a:xfrm>
            <a:off x="7059539" y="5510413"/>
            <a:ext cx="4019383" cy="866396"/>
          </a:xfrm>
          <a:custGeom>
            <a:avLst/>
            <a:gdLst>
              <a:gd name="connsiteX0" fmla="*/ 0 w 2042318"/>
              <a:gd name="connsiteY0" fmla="*/ 98425 h 984250"/>
              <a:gd name="connsiteX1" fmla="*/ 98425 w 2042318"/>
              <a:gd name="connsiteY1" fmla="*/ 0 h 984250"/>
              <a:gd name="connsiteX2" fmla="*/ 1943893 w 2042318"/>
              <a:gd name="connsiteY2" fmla="*/ 0 h 984250"/>
              <a:gd name="connsiteX3" fmla="*/ 2042318 w 2042318"/>
              <a:gd name="connsiteY3" fmla="*/ 98425 h 984250"/>
              <a:gd name="connsiteX4" fmla="*/ 2042318 w 2042318"/>
              <a:gd name="connsiteY4" fmla="*/ 885825 h 984250"/>
              <a:gd name="connsiteX5" fmla="*/ 1943893 w 2042318"/>
              <a:gd name="connsiteY5" fmla="*/ 984250 h 984250"/>
              <a:gd name="connsiteX6" fmla="*/ 98425 w 2042318"/>
              <a:gd name="connsiteY6" fmla="*/ 984250 h 984250"/>
              <a:gd name="connsiteX7" fmla="*/ 0 w 2042318"/>
              <a:gd name="connsiteY7" fmla="*/ 885825 h 984250"/>
              <a:gd name="connsiteX8" fmla="*/ 0 w 2042318"/>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318" h="984250">
                <a:moveTo>
                  <a:pt x="0" y="98425"/>
                </a:moveTo>
                <a:cubicBezTo>
                  <a:pt x="0" y="44066"/>
                  <a:pt x="44066" y="0"/>
                  <a:pt x="98425" y="0"/>
                </a:cubicBezTo>
                <a:lnTo>
                  <a:pt x="1943893" y="0"/>
                </a:lnTo>
                <a:cubicBezTo>
                  <a:pt x="1998252" y="0"/>
                  <a:pt x="2042318" y="44066"/>
                  <a:pt x="2042318" y="98425"/>
                </a:cubicBezTo>
                <a:lnTo>
                  <a:pt x="2042318" y="885825"/>
                </a:lnTo>
                <a:cubicBezTo>
                  <a:pt x="2042318" y="940184"/>
                  <a:pt x="1998252" y="984250"/>
                  <a:pt x="1943893"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08" tIns="97408" rIns="97408" bIns="97408" numCol="1" spcCol="1270" anchor="ctr" anchorCtr="0">
            <a:noAutofit/>
          </a:bodyPr>
          <a:lstStyle/>
          <a:p>
            <a:pPr lvl="0" algn="ctr" defTabSz="800100">
              <a:lnSpc>
                <a:spcPct val="90000"/>
              </a:lnSpc>
              <a:spcBef>
                <a:spcPct val="0"/>
              </a:spcBef>
              <a:spcAft>
                <a:spcPct val="35000"/>
              </a:spcAft>
            </a:pPr>
            <a:r>
              <a:rPr lang="fr-FR" sz="2400" kern="1200" dirty="0" err="1" smtClean="0">
                <a:latin typeface="Times New Roman" panose="02020603050405020304" pitchFamily="18" charset="0"/>
                <a:cs typeface="Times New Roman" panose="02020603050405020304" pitchFamily="18" charset="0"/>
              </a:rPr>
              <a:t>Lí</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giải</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nguồn</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gốc</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làm</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bánh</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chưng</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bánh</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giày</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ngày</a:t>
            </a:r>
            <a:r>
              <a:rPr lang="fr-FR" sz="2400" kern="1200" dirty="0" smtClean="0">
                <a:latin typeface="Times New Roman" panose="02020603050405020304" pitchFamily="18" charset="0"/>
                <a:cs typeface="Times New Roman" panose="02020603050405020304" pitchFamily="18" charset="0"/>
              </a:rPr>
              <a:t> </a:t>
            </a:r>
            <a:r>
              <a:rPr lang="fr-FR" sz="2400" kern="1200" dirty="0" err="1" smtClean="0">
                <a:latin typeface="Times New Roman" panose="02020603050405020304" pitchFamily="18" charset="0"/>
                <a:cs typeface="Times New Roman" panose="02020603050405020304" pitchFamily="18" charset="0"/>
              </a:rPr>
              <a:t>tết</a:t>
            </a:r>
            <a:r>
              <a:rPr lang="fr-FR"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7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29" grpId="0" animBg="1"/>
      <p:bldP spid="30" grpId="0" animBg="1"/>
      <p:bldP spid="31" grpId="0" animBg="1"/>
      <p:bldP spid="12" grpId="0" animBg="1"/>
      <p:bldP spid="13" grpId="0" animBg="1"/>
      <p:bldP spid="14"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800" b="1" smtClean="0">
                <a:solidFill>
                  <a:srgbClr val="FFFFFF"/>
                </a:solidFill>
                <a:latin typeface="Times New Roman" panose="02020603050405020304" pitchFamily="18" charset="0"/>
                <a:cs typeface="Times New Roman" panose="02020603050405020304" pitchFamily="18" charset="0"/>
              </a:rPr>
              <a:t>giầ</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Luyện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879475" y="2509778"/>
            <a:ext cx="3824288" cy="18158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r>
              <a:rPr lang="vi-VN" sz="2800" dirty="0">
                <a:latin typeface="Times New Roman" panose="02020603050405020304" pitchFamily="18" charset="0"/>
                <a:cs typeface="Times New Roman" panose="02020603050405020304" pitchFamily="18" charset="0"/>
              </a:rPr>
              <a:t>Em hãy kể những phong tục của người Việt Nam ta trong ngày Tết cổ truyền của dân tộc?</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5203825" y="2043644"/>
            <a:ext cx="609600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spAutoFit/>
          </a:bodyPr>
          <a:lstStyle/>
          <a:p>
            <a:pPr algn="just">
              <a:spcAft>
                <a:spcPts val="0"/>
              </a:spcAft>
            </a:pPr>
            <a:r>
              <a:rPr lang="en-US" sz="3200" dirty="0" err="1">
                <a:solidFill>
                  <a:schemeClr val="bg1"/>
                </a:solidFill>
                <a:latin typeface="Times New Roman" panose="02020603050405020304" pitchFamily="18" charset="0"/>
                <a:ea typeface="Times New Roman" panose="02020603050405020304" pitchFamily="18" charset="0"/>
              </a:rPr>
              <a:t>Những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phong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tục</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của</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người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Việt</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trong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ngày</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Tết</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cổ</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truyền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như</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cúng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ông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Công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ông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Táo</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ngày</a:t>
            </a:r>
            <a:r>
              <a:rPr lang="en-US" sz="3200" dirty="0">
                <a:solidFill>
                  <a:schemeClr val="bg1"/>
                </a:solidFill>
                <a:latin typeface="Times New Roman" panose="02020603050405020304" pitchFamily="18" charset="0"/>
                <a:ea typeface="Times New Roman" panose="02020603050405020304" pitchFamily="18" charset="0"/>
              </a:rPr>
              <a:t> 23 </a:t>
            </a:r>
            <a:r>
              <a:rPr lang="en-US" sz="3200" dirty="0" err="1">
                <a:solidFill>
                  <a:schemeClr val="bg1"/>
                </a:solidFill>
                <a:latin typeface="Times New Roman" panose="02020603050405020304" pitchFamily="18" charset="0"/>
                <a:ea typeface="Times New Roman" panose="02020603050405020304" pitchFamily="18" charset="0"/>
              </a:rPr>
              <a:t>tháng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chạp</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mừng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tuổi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chúc</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tết</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lễ</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chùa</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đầu</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năm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xông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đất</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gói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bánh</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chưng</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bánh</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giầy</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hái</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lộc</a:t>
            </a:r>
            <a:r>
              <a:rPr lang="en-US" sz="3200" dirty="0">
                <a:solidFill>
                  <a:schemeClr val="bg1"/>
                </a:solidFill>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45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altLang="en-US" sz="28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6. TRUYỆN KỂ VỀ NHỮNG NGƯỜI ANH HÙNG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DỤNG CẢ BÀI HỌC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446994"/>
            <a:ext cx="10858500" cy="5124480"/>
          </a:xfrm>
          <a:prstGeom prst="rect">
            <a:avLst/>
          </a:prstGeom>
        </p:spPr>
        <p:txBody>
          <a:bodyPr>
            <a:spAutoFit/>
          </a:bodyPr>
          <a:lstStyle/>
          <a:p>
            <a:pPr>
              <a:spcAft>
                <a:spcPts val="0"/>
              </a:spcAft>
            </a:pPr>
            <a:r>
              <a:rPr lang="en-US" b="1" dirty="0" err="1">
                <a:latin typeface="Times New Roman" panose="02020603050405020304" pitchFamily="18" charset="0"/>
                <a:ea typeface="Times New Roman" panose="02020603050405020304" pitchFamily="18" charset="0"/>
              </a:rPr>
              <a:t>Câu</a:t>
            </a:r>
            <a:r>
              <a:rPr lang="en-US" b="1" dirty="0">
                <a:latin typeface="Times New Roman" panose="02020603050405020304" pitchFamily="18" charset="0"/>
                <a:ea typeface="Times New Roman" panose="02020603050405020304" pitchFamily="18" charset="0"/>
              </a:rPr>
              <a:t> 1:</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đoạn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đoạn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cấp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thông</a:t>
            </a:r>
            <a:r>
              <a:rPr lang="en-US" dirty="0">
                <a:latin typeface="Times New Roman" panose="02020603050405020304" pitchFamily="18" charset="0"/>
                <a:ea typeface="Times New Roman" panose="02020603050405020304" pitchFamily="18" charset="0"/>
              </a:rPr>
              <a:t> tin </a:t>
            </a:r>
            <a:r>
              <a:rPr lang="en-US" dirty="0" err="1">
                <a:latin typeface="Times New Roman" panose="02020603050405020304" pitchFamily="18" charset="0"/>
                <a:ea typeface="Times New Roman" panose="02020603050405020304" pitchFamily="18" charset="0"/>
              </a:rPr>
              <a:t>gì</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hiểu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nào</a:t>
            </a:r>
            <a:r>
              <a:rPr lang="en-US" dirty="0">
                <a:latin typeface="Times New Roman" panose="02020603050405020304" pitchFamily="18" charset="0"/>
                <a:ea typeface="Times New Roman" panose="02020603050405020304" pitchFamily="18" charset="0"/>
              </a:rPr>
              <a:t>?</a:t>
            </a:r>
          </a:p>
          <a:p>
            <a:pPr>
              <a:spcAft>
                <a:spcPts val="1800"/>
              </a:spcAft>
            </a:pP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Chiều</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ngày</a:t>
            </a:r>
            <a:r>
              <a:rPr lang="en-US" dirty="0">
                <a:solidFill>
                  <a:srgbClr val="161616"/>
                </a:solidFill>
                <a:latin typeface="Times New Roman" panose="02020603050405020304" pitchFamily="18" charset="0"/>
                <a:ea typeface="Times New Roman" panose="02020603050405020304" pitchFamily="18" charset="0"/>
              </a:rPr>
              <a:t> 28/2/2021, </a:t>
            </a:r>
            <a:r>
              <a:rPr lang="en-US" dirty="0" err="1">
                <a:solidFill>
                  <a:srgbClr val="161616"/>
                </a:solidFill>
                <a:latin typeface="Times New Roman" panose="02020603050405020304" pitchFamily="18" charset="0"/>
                <a:ea typeface="Times New Roman" panose="02020603050405020304" pitchFamily="18" charset="0"/>
              </a:rPr>
              <a:t>anh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Nguyễn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Ngọc</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Mạnh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thường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trú</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tại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huyện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Đông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Anh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Hà</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Nội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đã</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có</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hành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động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kịp</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thời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giúp</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cứu</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tính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mạng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của</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một</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bé</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gái</a:t>
            </a:r>
            <a:r>
              <a:rPr lang="en-US" dirty="0">
                <a:solidFill>
                  <a:srgbClr val="161616"/>
                </a:solidFill>
                <a:latin typeface="Times New Roman" panose="02020603050405020304" pitchFamily="18" charset="0"/>
                <a:ea typeface="Times New Roman" panose="02020603050405020304" pitchFamily="18" charset="0"/>
              </a:rPr>
              <a:t> 3 </a:t>
            </a:r>
            <a:r>
              <a:rPr lang="en-US" dirty="0" err="1">
                <a:solidFill>
                  <a:srgbClr val="161616"/>
                </a:solidFill>
                <a:latin typeface="Times New Roman" panose="02020603050405020304" pitchFamily="18" charset="0"/>
                <a:ea typeface="Times New Roman" panose="02020603050405020304" pitchFamily="18" charset="0"/>
              </a:rPr>
              <a:t>tuổi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khi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cháu</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bị</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rơi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xuống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từ</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tầng</a:t>
            </a:r>
            <a:r>
              <a:rPr lang="en-US" dirty="0">
                <a:solidFill>
                  <a:srgbClr val="161616"/>
                </a:solidFill>
                <a:latin typeface="Times New Roman" panose="02020603050405020304" pitchFamily="18" charset="0"/>
                <a:ea typeface="Times New Roman" panose="02020603050405020304" pitchFamily="18" charset="0"/>
              </a:rPr>
              <a:t> 12A </a:t>
            </a:r>
            <a:r>
              <a:rPr lang="en-US" dirty="0" err="1">
                <a:solidFill>
                  <a:srgbClr val="161616"/>
                </a:solidFill>
                <a:latin typeface="Times New Roman" panose="02020603050405020304" pitchFamily="18" charset="0"/>
                <a:ea typeface="Times New Roman" panose="02020603050405020304" pitchFamily="18" charset="0"/>
              </a:rPr>
              <a:t>của</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một</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tòa</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nhà</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chung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cư</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Hành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động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của</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anh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đã</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nhận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được</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nhiều</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lời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khen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ngợi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và</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ghi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nhận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từ</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các</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cơ</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quan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bộ</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ngành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người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dân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khắp</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mọi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miền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và</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cả</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dư</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luận</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quốc</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tế</a:t>
            </a:r>
            <a:endParaRPr lang="en-US" dirty="0">
              <a:latin typeface="Times New Roman" panose="02020603050405020304" pitchFamily="18" charset="0"/>
              <a:ea typeface="Times New Roman" panose="02020603050405020304" pitchFamily="18" charset="0"/>
            </a:endParaRPr>
          </a:p>
          <a:p>
            <a:pPr>
              <a:spcAft>
                <a:spcPts val="1800"/>
              </a:spcAft>
            </a:pPr>
            <a:r>
              <a:rPr lang="en-US" dirty="0" err="1">
                <a:solidFill>
                  <a:srgbClr val="161616"/>
                </a:solidFill>
                <a:latin typeface="Times New Roman" panose="02020603050405020304" pitchFamily="18" charset="0"/>
                <a:ea typeface="Times New Roman" panose="02020603050405020304" pitchFamily="18" charset="0"/>
              </a:rPr>
              <a:t>Trang</a:t>
            </a:r>
            <a:r>
              <a:rPr lang="en-US" dirty="0">
                <a:solidFill>
                  <a:srgbClr val="161616"/>
                </a:solidFill>
                <a:latin typeface="Times New Roman" panose="02020603050405020304" pitchFamily="18" charset="0"/>
                <a:ea typeface="Times New Roman" panose="02020603050405020304" pitchFamily="18" charset="0"/>
              </a:rPr>
              <a:t> tin </a:t>
            </a:r>
            <a:r>
              <a:rPr lang="en-US" dirty="0" err="1">
                <a:solidFill>
                  <a:srgbClr val="161616"/>
                </a:solidFill>
                <a:latin typeface="Times New Roman" panose="02020603050405020304" pitchFamily="18" charset="0"/>
                <a:ea typeface="Times New Roman" panose="02020603050405020304" pitchFamily="18" charset="0"/>
              </a:rPr>
              <a:t>Anh</a:t>
            </a:r>
            <a:r>
              <a:rPr lang="en-US" dirty="0">
                <a:solidFill>
                  <a:srgbClr val="161616"/>
                </a:solidFill>
                <a:latin typeface="Times New Roman" panose="02020603050405020304" pitchFamily="18" charset="0"/>
                <a:ea typeface="Times New Roman" panose="02020603050405020304" pitchFamily="18" charset="0"/>
              </a:rPr>
              <a:t> </a:t>
            </a:r>
            <a:r>
              <a:rPr lang="en-US" i="1" dirty="0">
                <a:solidFill>
                  <a:srgbClr val="161616"/>
                </a:solidFill>
                <a:latin typeface="Times New Roman" panose="02020603050405020304" pitchFamily="18" charset="0"/>
                <a:ea typeface="Times New Roman" panose="02020603050405020304" pitchFamily="18" charset="0"/>
              </a:rPr>
              <a:t>Independent</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đăng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tải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bài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viết</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về</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vụ</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việc</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anh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Mạnh</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cứu</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người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với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dòng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tiêu</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đề</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Bé</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gái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sống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sót</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sau</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khi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rơi</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từ</a:t>
            </a:r>
            <a:r>
              <a:rPr lang="en-US" dirty="0">
                <a:solidFill>
                  <a:srgbClr val="161616"/>
                </a:solidFill>
                <a:latin typeface="Times New Roman" panose="02020603050405020304" pitchFamily="18" charset="0"/>
                <a:ea typeface="Times New Roman" panose="02020603050405020304" pitchFamily="18" charset="0"/>
              </a:rPr>
              <a:t> ban </a:t>
            </a:r>
            <a:r>
              <a:rPr lang="en-US" dirty="0" err="1">
                <a:solidFill>
                  <a:srgbClr val="161616"/>
                </a:solidFill>
                <a:latin typeface="Times New Roman" panose="02020603050405020304" pitchFamily="18" charset="0"/>
                <a:ea typeface="Times New Roman" panose="02020603050405020304" pitchFamily="18" charset="0"/>
              </a:rPr>
              <a:t>công</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tầng</a:t>
            </a:r>
            <a:r>
              <a:rPr lang="en-US" dirty="0">
                <a:solidFill>
                  <a:srgbClr val="161616"/>
                </a:solidFill>
                <a:latin typeface="Times New Roman" panose="02020603050405020304" pitchFamily="18" charset="0"/>
                <a:ea typeface="Times New Roman" panose="02020603050405020304" pitchFamily="18" charset="0"/>
              </a:rPr>
              <a:t> 12 </a:t>
            </a:r>
            <a:r>
              <a:rPr lang="en-US" dirty="0" err="1">
                <a:solidFill>
                  <a:srgbClr val="161616"/>
                </a:solidFill>
                <a:latin typeface="Times New Roman" panose="02020603050405020304" pitchFamily="18" charset="0"/>
                <a:ea typeface="Times New Roman" panose="02020603050405020304" pitchFamily="18" charset="0"/>
              </a:rPr>
              <a:t>nhờ</a:t>
            </a:r>
            <a:r>
              <a:rPr lang="en-US" dirty="0">
                <a:solidFill>
                  <a:srgbClr val="161616"/>
                </a:solidFill>
                <a:latin typeface="Times New Roman" panose="02020603050405020304" pitchFamily="18" charset="0"/>
                <a:ea typeface="Times New Roman" panose="02020603050405020304" pitchFamily="18" charset="0"/>
              </a:rPr>
              <a:t> </a:t>
            </a:r>
            <a:r>
              <a:rPr lang="en-US" dirty="0" err="1">
                <a:solidFill>
                  <a:srgbClr val="161616"/>
                </a:solidFill>
                <a:latin typeface="Times New Roman" panose="02020603050405020304" pitchFamily="18" charset="0"/>
                <a:ea typeface="Times New Roman" panose="02020603050405020304" pitchFamily="18" charset="0"/>
              </a:rPr>
              <a:t>tài</a:t>
            </a:r>
            <a:r>
              <a:rPr lang="en-US" dirty="0">
                <a:solidFill>
                  <a:srgbClr val="161616"/>
                </a:solidFill>
                <a:latin typeface="Times New Roman" panose="02020603050405020304" pitchFamily="18" charset="0"/>
                <a:ea typeface="Times New Roman" panose="02020603050405020304" pitchFamily="18" charset="0"/>
              </a:rPr>
              <a:t> </a:t>
            </a:r>
            <a:r>
              <a:rPr lang="en-US" err="1">
                <a:solidFill>
                  <a:srgbClr val="161616"/>
                </a:solidFill>
                <a:latin typeface="Times New Roman" panose="02020603050405020304" pitchFamily="18" charset="0"/>
                <a:ea typeface="Times New Roman" panose="02020603050405020304" pitchFamily="18" charset="0"/>
              </a:rPr>
              <a:t>xế</a:t>
            </a:r>
            <a:r>
              <a:rPr lang="en-US">
                <a:solidFill>
                  <a:srgbClr val="161616"/>
                </a:solidFill>
                <a:latin typeface="Times New Roman" panose="02020603050405020304" pitchFamily="18" charset="0"/>
                <a:ea typeface="Times New Roman" panose="02020603050405020304" pitchFamily="18" charset="0"/>
              </a:rPr>
              <a:t> </a:t>
            </a:r>
            <a:r>
              <a:rPr lang="en-US" smtClean="0">
                <a:solidFill>
                  <a:srgbClr val="161616"/>
                </a:solidFill>
                <a:latin typeface="Times New Roman" panose="02020603050405020304" pitchFamily="18" charset="0"/>
                <a:ea typeface="Times New Roman" panose="02020603050405020304" pitchFamily="18" charset="0"/>
              </a:rPr>
              <a:t>'người hùng</a:t>
            </a:r>
            <a:r>
              <a:rPr lang="en-US" dirty="0">
                <a:solidFill>
                  <a:srgbClr val="161616"/>
                </a:solidFill>
                <a:latin typeface="Times New Roman" panose="02020603050405020304" pitchFamily="18" charset="0"/>
                <a:ea typeface="Times New Roman" panose="02020603050405020304" pitchFamily="18" charset="0"/>
              </a:rPr>
              <a:t>'". </a:t>
            </a:r>
            <a:r>
              <a:rPr lang="en-US">
                <a:solidFill>
                  <a:srgbClr val="161616"/>
                </a:solidFill>
                <a:latin typeface="Times New Roman" panose="02020603050405020304" pitchFamily="18" charset="0"/>
                <a:ea typeface="Times New Roman" panose="02020603050405020304" pitchFamily="18" charset="0"/>
              </a:rPr>
              <a:t>                                                   </a:t>
            </a:r>
            <a:r>
              <a:rPr lang="en-US" i="1">
                <a:solidFill>
                  <a:srgbClr val="161616"/>
                </a:solidFill>
                <a:latin typeface="Times New Roman" panose="02020603050405020304" pitchFamily="18" charset="0"/>
                <a:ea typeface="Times New Roman" panose="02020603050405020304" pitchFamily="18" charset="0"/>
              </a:rPr>
              <a:t>                                                                            </a:t>
            </a:r>
            <a:endParaRPr lang="en-US" i="1" smtClean="0">
              <a:solidFill>
                <a:srgbClr val="161616"/>
              </a:solidFill>
              <a:latin typeface="Times New Roman" panose="02020603050405020304" pitchFamily="18" charset="0"/>
              <a:ea typeface="Times New Roman" panose="02020603050405020304" pitchFamily="18" charset="0"/>
            </a:endParaRPr>
          </a:p>
          <a:p>
            <a:pPr>
              <a:spcAft>
                <a:spcPts val="1800"/>
              </a:spcAft>
            </a:pPr>
            <a:r>
              <a:rPr lang="en-US" i="1" smtClean="0">
                <a:solidFill>
                  <a:srgbClr val="161616"/>
                </a:solidFill>
                <a:latin typeface="Times New Roman" panose="02020603050405020304" pitchFamily="18" charset="0"/>
                <a:ea typeface="Times New Roman" panose="02020603050405020304" pitchFamily="18" charset="0"/>
              </a:rPr>
              <a:t> (</a:t>
            </a:r>
            <a:r>
              <a:rPr lang="en-US" i="1" dirty="0" err="1">
                <a:solidFill>
                  <a:srgbClr val="161616"/>
                </a:solidFill>
                <a:latin typeface="Times New Roman" panose="02020603050405020304" pitchFamily="18" charset="0"/>
                <a:ea typeface="Times New Roman" panose="02020603050405020304" pitchFamily="18" charset="0"/>
              </a:rPr>
              <a:t>Nguồn</a:t>
            </a:r>
            <a:r>
              <a:rPr lang="en-US" i="1" dirty="0">
                <a:solidFill>
                  <a:srgbClr val="161616"/>
                </a:solidFill>
                <a:latin typeface="Times New Roman" panose="02020603050405020304" pitchFamily="18" charset="0"/>
                <a:ea typeface="Times New Roman" panose="02020603050405020304" pitchFamily="18" charset="0"/>
              </a:rPr>
              <a:t> </a:t>
            </a:r>
            <a:r>
              <a:rPr lang="en-US" i="1" dirty="0" err="1">
                <a:solidFill>
                  <a:srgbClr val="161616"/>
                </a:solidFill>
                <a:latin typeface="Times New Roman" panose="02020603050405020304" pitchFamily="18" charset="0"/>
                <a:ea typeface="Times New Roman" panose="02020603050405020304" pitchFamily="18" charset="0"/>
              </a:rPr>
              <a:t>Intonet</a:t>
            </a:r>
            <a:r>
              <a:rPr lang="en-US" i="1" dirty="0">
                <a:solidFill>
                  <a:srgbClr val="161616"/>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spcAft>
                <a:spcPts val="1800"/>
              </a:spcAft>
            </a:pPr>
            <a:r>
              <a:rPr lang="en-US" b="1" dirty="0" err="1">
                <a:latin typeface="Times New Roman" panose="02020603050405020304" pitchFamily="18" charset="0"/>
                <a:ea typeface="Times New Roman" panose="02020603050405020304" pitchFamily="18" charset="0"/>
              </a:rPr>
              <a:t>Câu</a:t>
            </a:r>
            <a:r>
              <a:rPr lang="en-US" b="1" dirty="0">
                <a:latin typeface="Times New Roman" panose="02020603050405020304" pitchFamily="18" charset="0"/>
                <a:ea typeface="Times New Roman" panose="02020603050405020304" pitchFamily="18" charset="0"/>
              </a:rPr>
              <a:t> 2:</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đồ</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duy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thuyết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bài</a:t>
            </a:r>
            <a:r>
              <a:rPr lang="en-US" dirty="0">
                <a:latin typeface="Times New Roman" panose="02020603050405020304" pitchFamily="18" charset="0"/>
                <a:ea typeface="Times New Roman" panose="02020603050405020304" pitchFamily="18" charset="0"/>
              </a:rPr>
              <a:t> 6</a:t>
            </a:r>
          </a:p>
          <a:p>
            <a:pPr>
              <a:spcAft>
                <a:spcPts val="1800"/>
              </a:spcAft>
            </a:pPr>
            <a:r>
              <a:rPr lang="en-US" b="1" dirty="0" err="1">
                <a:latin typeface="Times New Roman" panose="02020603050405020304" pitchFamily="18" charset="0"/>
                <a:ea typeface="Times New Roman" panose="02020603050405020304" pitchFamily="18" charset="0"/>
              </a:rPr>
              <a:t>Câu</a:t>
            </a:r>
            <a:r>
              <a:rPr lang="en-US" b="1" dirty="0">
                <a:latin typeface="Times New Roman" panose="02020603050405020304" pitchFamily="18" charset="0"/>
                <a:ea typeface="Times New Roman" panose="02020603050405020304" pitchFamily="18" charset="0"/>
              </a:rPr>
              <a:t> 3:</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Hãy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hoàn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phòng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ảnh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ấn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tượng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nhất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truyền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thuyết</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bài</a:t>
            </a:r>
            <a:r>
              <a:rPr lang="en-US" dirty="0">
                <a:latin typeface="Times New Roman" panose="02020603050405020304" pitchFamily="18" charset="0"/>
                <a:ea typeface="Times New Roman" panose="02020603050405020304" pitchFamily="18" charset="0"/>
              </a:rPr>
              <a:t> 6</a:t>
            </a:r>
          </a:p>
          <a:p>
            <a:pPr>
              <a:spcAft>
                <a:spcPts val="1800"/>
              </a:spcAft>
            </a:pPr>
            <a:r>
              <a:rPr lang="en-US" b="1" dirty="0" err="1">
                <a:latin typeface="Times New Roman" panose="02020603050405020304" pitchFamily="18" charset="0"/>
                <a:ea typeface="Times New Roman" panose="02020603050405020304" pitchFamily="18" charset="0"/>
              </a:rPr>
              <a:t>Câu</a:t>
            </a:r>
            <a:r>
              <a:rPr lang="en-US" b="1" dirty="0">
                <a:latin typeface="Times New Roman" panose="02020603050405020304" pitchFamily="18" charset="0"/>
                <a:ea typeface="Times New Roman" panose="02020603050405020304" pitchFamily="18" charset="0"/>
              </a:rPr>
              <a:t> 4:</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đoạn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kịch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ngắn</a:t>
            </a:r>
            <a:r>
              <a:rPr lang="en-US" dirty="0">
                <a:latin typeface="Times New Roman" panose="02020603050405020304" pitchFamily="18" charset="0"/>
                <a:ea typeface="Times New Roman" panose="02020603050405020304" pitchFamily="18" charset="0"/>
              </a:rPr>
              <a:t> do </a:t>
            </a:r>
            <a:r>
              <a:rPr lang="en-US" dirty="0" err="1">
                <a:latin typeface="Times New Roman" panose="02020603050405020304" pitchFamily="18" charset="0"/>
                <a:ea typeface="Times New Roman" panose="02020603050405020304" pitchFamily="18" charset="0"/>
              </a:rPr>
              <a:t>tổ</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lấy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liệu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Thánh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Gióng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hoặc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Thủy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Tinh</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160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577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400" y="2314575"/>
            <a:ext cx="2843213" cy="222885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NHIỆM VỤ VỀ NHÀ</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57701" y="1418955"/>
            <a:ext cx="7734299" cy="3120854"/>
          </a:xfrm>
          <a:prstGeom prst="rect">
            <a:avLst/>
          </a:prstGeom>
          <a:blipFill>
            <a:blip r:embed="rId4"/>
            <a:tile tx="0" ty="0" sx="100000" sy="100000" flip="none" algn="tl"/>
          </a:blipFill>
        </p:spPr>
        <p:txBody>
          <a:bodyPr wrap="square">
            <a:spAutoFit/>
          </a:bodyPr>
          <a:lstStyle/>
          <a:p>
            <a:pPr algn="just"/>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tục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tầm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tìm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hiểu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tryền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thuyết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cốt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truyện</a:t>
            </a:r>
            <a:r>
              <a:rPr lang="en-US" sz="320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tập</a:t>
            </a:r>
            <a:r>
              <a:rPr lang="en-US" sz="3200" dirty="0">
                <a:solidFill>
                  <a:srgbClr val="00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mới</a:t>
            </a:r>
            <a:r>
              <a:rPr lang="en-US" sz="3200" dirty="0">
                <a:solidFill>
                  <a:srgbClr val="000000"/>
                </a:solidFill>
                <a:latin typeface="Times New Roman" panose="02020603050405020304" pitchFamily="18" charset="0"/>
                <a:cs typeface="Times New Roman" panose="02020603050405020304" pitchFamily="18" charset="0"/>
              </a:rPr>
              <a:t>: 1,2,3,4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21; </a:t>
            </a: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7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cổ</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tích</a:t>
            </a:r>
            <a:r>
              <a:rPr lang="en-US" sz="320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ctr">
              <a:lnSpc>
                <a:spcPct val="115000"/>
              </a:lnSpc>
              <a:spcAft>
                <a:spcPts val="0"/>
              </a:spcAft>
            </a:pPr>
            <a:r>
              <a:rPr lang="pt-BR"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flipH="1">
            <a:off x="0" y="0"/>
            <a:ext cx="12191998" cy="461665"/>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altLang="en-US" sz="24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6. TRUYỆN KỂ VỀ NHỮNG NGƯỜI ANH HÙNG </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0" name="4-Point Star 9"/>
          <p:cNvSpPr/>
          <p:nvPr/>
        </p:nvSpPr>
        <p:spPr>
          <a:xfrm>
            <a:off x="39685" y="5939135"/>
            <a:ext cx="914400" cy="914400"/>
          </a:xfrm>
          <a:prstGeom prst="star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1771649" y="5977235"/>
            <a:ext cx="914400" cy="914400"/>
          </a:xfrm>
          <a:prstGeom prst="star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3503613" y="5939135"/>
            <a:ext cx="914400" cy="914400"/>
          </a:xfrm>
          <a:prstGeom prst="star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5"/>
          <a:srcRect t="396"/>
          <a:stretch>
            <a:fillRect/>
          </a:stretch>
        </p:blipFill>
        <p:spPr>
          <a:xfrm>
            <a:off x="6588288" y="4710965"/>
            <a:ext cx="3880640" cy="1461235"/>
          </a:xfrm>
          <a:custGeom>
            <a:avLst/>
            <a:gdLst>
              <a:gd name="connsiteX0" fmla="*/ 3540124 w 5640386"/>
              <a:gd name="connsiteY0" fmla="*/ 0 h 2123858"/>
              <a:gd name="connsiteX1" fmla="*/ 3725861 w 5640386"/>
              <a:gd name="connsiteY1" fmla="*/ 42862 h 2123858"/>
              <a:gd name="connsiteX2" fmla="*/ 3811586 w 5640386"/>
              <a:gd name="connsiteY2" fmla="*/ 71437 h 2123858"/>
              <a:gd name="connsiteX3" fmla="*/ 3854449 w 5640386"/>
              <a:gd name="connsiteY3" fmla="*/ 85725 h 2123858"/>
              <a:gd name="connsiteX4" fmla="*/ 3911599 w 5640386"/>
              <a:gd name="connsiteY4" fmla="*/ 100012 h 2123858"/>
              <a:gd name="connsiteX5" fmla="*/ 3954461 w 5640386"/>
              <a:gd name="connsiteY5" fmla="*/ 114300 h 2123858"/>
              <a:gd name="connsiteX6" fmla="*/ 4111624 w 5640386"/>
              <a:gd name="connsiteY6" fmla="*/ 142875 h 2123858"/>
              <a:gd name="connsiteX7" fmla="*/ 4154486 w 5640386"/>
              <a:gd name="connsiteY7" fmla="*/ 157162 h 2123858"/>
              <a:gd name="connsiteX8" fmla="*/ 4211636 w 5640386"/>
              <a:gd name="connsiteY8" fmla="*/ 171450 h 2123858"/>
              <a:gd name="connsiteX9" fmla="*/ 4311649 w 5640386"/>
              <a:gd name="connsiteY9" fmla="*/ 200025 h 2123858"/>
              <a:gd name="connsiteX10" fmla="*/ 4997449 w 5640386"/>
              <a:gd name="connsiteY10" fmla="*/ 228600 h 2123858"/>
              <a:gd name="connsiteX11" fmla="*/ 5097461 w 5640386"/>
              <a:gd name="connsiteY11" fmla="*/ 257175 h 2123858"/>
              <a:gd name="connsiteX12" fmla="*/ 5183186 w 5640386"/>
              <a:gd name="connsiteY12" fmla="*/ 342900 h 2123858"/>
              <a:gd name="connsiteX13" fmla="*/ 5226049 w 5640386"/>
              <a:gd name="connsiteY13" fmla="*/ 385762 h 2123858"/>
              <a:gd name="connsiteX14" fmla="*/ 5297486 w 5640386"/>
              <a:gd name="connsiteY14" fmla="*/ 471487 h 2123858"/>
              <a:gd name="connsiteX15" fmla="*/ 5426074 w 5640386"/>
              <a:gd name="connsiteY15" fmla="*/ 542925 h 2123858"/>
              <a:gd name="connsiteX16" fmla="*/ 5497511 w 5640386"/>
              <a:gd name="connsiteY16" fmla="*/ 628650 h 2123858"/>
              <a:gd name="connsiteX17" fmla="*/ 5510415 w 5640386"/>
              <a:gd name="connsiteY17" fmla="*/ 669812 h 2123858"/>
              <a:gd name="connsiteX18" fmla="*/ 5507836 w 5640386"/>
              <a:gd name="connsiteY18" fmla="*/ 666358 h 2123858"/>
              <a:gd name="connsiteX19" fmla="*/ 5507447 w 5640386"/>
              <a:gd name="connsiteY19" fmla="*/ 665794 h 2123858"/>
              <a:gd name="connsiteX20" fmla="*/ 5506421 w 5640386"/>
              <a:gd name="connsiteY20" fmla="*/ 664462 h 2123858"/>
              <a:gd name="connsiteX21" fmla="*/ 5507836 w 5640386"/>
              <a:gd name="connsiteY21" fmla="*/ 666358 h 2123858"/>
              <a:gd name="connsiteX22" fmla="*/ 5517446 w 5640386"/>
              <a:gd name="connsiteY22" fmla="*/ 680275 h 2123858"/>
              <a:gd name="connsiteX23" fmla="*/ 5540374 w 5640386"/>
              <a:gd name="connsiteY23" fmla="*/ 714375 h 2123858"/>
              <a:gd name="connsiteX24" fmla="*/ 5554661 w 5640386"/>
              <a:gd name="connsiteY24" fmla="*/ 757237 h 2123858"/>
              <a:gd name="connsiteX25" fmla="*/ 5611811 w 5640386"/>
              <a:gd name="connsiteY25" fmla="*/ 842962 h 2123858"/>
              <a:gd name="connsiteX26" fmla="*/ 5640386 w 5640386"/>
              <a:gd name="connsiteY26" fmla="*/ 928687 h 2123858"/>
              <a:gd name="connsiteX27" fmla="*/ 5626099 w 5640386"/>
              <a:gd name="connsiteY27" fmla="*/ 1128712 h 2123858"/>
              <a:gd name="connsiteX28" fmla="*/ 5597524 w 5640386"/>
              <a:gd name="connsiteY28" fmla="*/ 1171575 h 2123858"/>
              <a:gd name="connsiteX29" fmla="*/ 5583236 w 5640386"/>
              <a:gd name="connsiteY29" fmla="*/ 1214437 h 2123858"/>
              <a:gd name="connsiteX30" fmla="*/ 5554661 w 5640386"/>
              <a:gd name="connsiteY30" fmla="*/ 1257300 h 2123858"/>
              <a:gd name="connsiteX31" fmla="*/ 5511799 w 5640386"/>
              <a:gd name="connsiteY31" fmla="*/ 1385887 h 2123858"/>
              <a:gd name="connsiteX32" fmla="*/ 5483224 w 5640386"/>
              <a:gd name="connsiteY32" fmla="*/ 1428750 h 2123858"/>
              <a:gd name="connsiteX33" fmla="*/ 5497511 w 5640386"/>
              <a:gd name="connsiteY33" fmla="*/ 1614487 h 2123858"/>
              <a:gd name="connsiteX34" fmla="*/ 5497511 w 5640386"/>
              <a:gd name="connsiteY34" fmla="*/ 1900237 h 2123858"/>
              <a:gd name="connsiteX35" fmla="*/ 5454649 w 5640386"/>
              <a:gd name="connsiteY35" fmla="*/ 1943100 h 2123858"/>
              <a:gd name="connsiteX36" fmla="*/ 5411786 w 5640386"/>
              <a:gd name="connsiteY36" fmla="*/ 1957387 h 2123858"/>
              <a:gd name="connsiteX37" fmla="*/ 5311774 w 5640386"/>
              <a:gd name="connsiteY37" fmla="*/ 1985962 h 2123858"/>
              <a:gd name="connsiteX38" fmla="*/ 5268911 w 5640386"/>
              <a:gd name="connsiteY38" fmla="*/ 2014537 h 2123858"/>
              <a:gd name="connsiteX39" fmla="*/ 5183186 w 5640386"/>
              <a:gd name="connsiteY39" fmla="*/ 2043112 h 2123858"/>
              <a:gd name="connsiteX40" fmla="*/ 5140324 w 5640386"/>
              <a:gd name="connsiteY40" fmla="*/ 2057400 h 2123858"/>
              <a:gd name="connsiteX41" fmla="*/ 4968874 w 5640386"/>
              <a:gd name="connsiteY41" fmla="*/ 2114550 h 2123858"/>
              <a:gd name="connsiteX42" fmla="*/ 4940950 w 5640386"/>
              <a:gd name="connsiteY42" fmla="*/ 2123858 h 2123858"/>
              <a:gd name="connsiteX43" fmla="*/ 4501423 w 5640386"/>
              <a:gd name="connsiteY43" fmla="*/ 2123858 h 2123858"/>
              <a:gd name="connsiteX44" fmla="*/ 4482962 w 5640386"/>
              <a:gd name="connsiteY44" fmla="*/ 2114892 h 2123858"/>
              <a:gd name="connsiteX45" fmla="*/ 4454524 w 5640386"/>
              <a:gd name="connsiteY45" fmla="*/ 2100262 h 2123858"/>
              <a:gd name="connsiteX46" fmla="*/ 4411661 w 5640386"/>
              <a:gd name="connsiteY46" fmla="*/ 2085975 h 2123858"/>
              <a:gd name="connsiteX47" fmla="*/ 4368799 w 5640386"/>
              <a:gd name="connsiteY47" fmla="*/ 2057400 h 2123858"/>
              <a:gd name="connsiteX48" fmla="*/ 4325936 w 5640386"/>
              <a:gd name="connsiteY48" fmla="*/ 2043112 h 2123858"/>
              <a:gd name="connsiteX49" fmla="*/ 4254499 w 5640386"/>
              <a:gd name="connsiteY49" fmla="*/ 2014537 h 2123858"/>
              <a:gd name="connsiteX50" fmla="*/ 4140199 w 5640386"/>
              <a:gd name="connsiteY50" fmla="*/ 1985962 h 2123858"/>
              <a:gd name="connsiteX51" fmla="*/ 4040186 w 5640386"/>
              <a:gd name="connsiteY51" fmla="*/ 1957387 h 2123858"/>
              <a:gd name="connsiteX52" fmla="*/ 3811586 w 5640386"/>
              <a:gd name="connsiteY52" fmla="*/ 1928812 h 2123858"/>
              <a:gd name="connsiteX53" fmla="*/ 3697286 w 5640386"/>
              <a:gd name="connsiteY53" fmla="*/ 1914525 h 2123858"/>
              <a:gd name="connsiteX54" fmla="*/ 3311524 w 5640386"/>
              <a:gd name="connsiteY54" fmla="*/ 1928812 h 2123858"/>
              <a:gd name="connsiteX55" fmla="*/ 3225799 w 5640386"/>
              <a:gd name="connsiteY55" fmla="*/ 1957387 h 2123858"/>
              <a:gd name="connsiteX56" fmla="*/ 3182936 w 5640386"/>
              <a:gd name="connsiteY56" fmla="*/ 1971675 h 2123858"/>
              <a:gd name="connsiteX57" fmla="*/ 3140074 w 5640386"/>
              <a:gd name="connsiteY57" fmla="*/ 2000250 h 2123858"/>
              <a:gd name="connsiteX58" fmla="*/ 3068636 w 5640386"/>
              <a:gd name="connsiteY58" fmla="*/ 2014537 h 2123858"/>
              <a:gd name="connsiteX59" fmla="*/ 3025774 w 5640386"/>
              <a:gd name="connsiteY59" fmla="*/ 2028825 h 2123858"/>
              <a:gd name="connsiteX60" fmla="*/ 2954336 w 5640386"/>
              <a:gd name="connsiteY60" fmla="*/ 2043112 h 2123858"/>
              <a:gd name="connsiteX61" fmla="*/ 2910371 w 5640386"/>
              <a:gd name="connsiteY61" fmla="*/ 2057575 h 2123858"/>
              <a:gd name="connsiteX62" fmla="*/ 2917944 w 5640386"/>
              <a:gd name="connsiteY62" fmla="*/ 2056247 h 2123858"/>
              <a:gd name="connsiteX63" fmla="*/ 2913339 w 5640386"/>
              <a:gd name="connsiteY63" fmla="*/ 2057142 h 2123858"/>
              <a:gd name="connsiteX64" fmla="*/ 2840036 w 5640386"/>
              <a:gd name="connsiteY64" fmla="*/ 2071687 h 2123858"/>
              <a:gd name="connsiteX65" fmla="*/ 2668586 w 5640386"/>
              <a:gd name="connsiteY65" fmla="*/ 2057400 h 2123858"/>
              <a:gd name="connsiteX66" fmla="*/ 2625724 w 5640386"/>
              <a:gd name="connsiteY66" fmla="*/ 2043112 h 2123858"/>
              <a:gd name="connsiteX67" fmla="*/ 2568574 w 5640386"/>
              <a:gd name="connsiteY67" fmla="*/ 2028825 h 2123858"/>
              <a:gd name="connsiteX68" fmla="*/ 2525711 w 5640386"/>
              <a:gd name="connsiteY68" fmla="*/ 2014537 h 2123858"/>
              <a:gd name="connsiteX69" fmla="*/ 2354261 w 5640386"/>
              <a:gd name="connsiteY69" fmla="*/ 1985962 h 2123858"/>
              <a:gd name="connsiteX70" fmla="*/ 2054224 w 5640386"/>
              <a:gd name="connsiteY70" fmla="*/ 1985962 h 2123858"/>
              <a:gd name="connsiteX71" fmla="*/ 1797049 w 5640386"/>
              <a:gd name="connsiteY71" fmla="*/ 2014537 h 2123858"/>
              <a:gd name="connsiteX72" fmla="*/ 1697036 w 5640386"/>
              <a:gd name="connsiteY72" fmla="*/ 2028825 h 2123858"/>
              <a:gd name="connsiteX73" fmla="*/ 1368424 w 5640386"/>
              <a:gd name="connsiteY73" fmla="*/ 2057400 h 2123858"/>
              <a:gd name="connsiteX74" fmla="*/ 825499 w 5640386"/>
              <a:gd name="connsiteY74" fmla="*/ 2043112 h 2123858"/>
              <a:gd name="connsiteX75" fmla="*/ 782636 w 5640386"/>
              <a:gd name="connsiteY75" fmla="*/ 2028825 h 2123858"/>
              <a:gd name="connsiteX76" fmla="*/ 725486 w 5640386"/>
              <a:gd name="connsiteY76" fmla="*/ 2014537 h 2123858"/>
              <a:gd name="connsiteX77" fmla="*/ 539749 w 5640386"/>
              <a:gd name="connsiteY77" fmla="*/ 1957387 h 2123858"/>
              <a:gd name="connsiteX78" fmla="*/ 496886 w 5640386"/>
              <a:gd name="connsiteY78" fmla="*/ 1928812 h 2123858"/>
              <a:gd name="connsiteX79" fmla="*/ 455724 w 5640386"/>
              <a:gd name="connsiteY79" fmla="*/ 1915909 h 2123858"/>
              <a:gd name="connsiteX80" fmla="*/ 459196 w 5640386"/>
              <a:gd name="connsiteY80" fmla="*/ 1918501 h 2123858"/>
              <a:gd name="connsiteX81" fmla="*/ 445261 w 5640386"/>
              <a:gd name="connsiteY81" fmla="*/ 1908878 h 2123858"/>
              <a:gd name="connsiteX82" fmla="*/ 411161 w 5640386"/>
              <a:gd name="connsiteY82" fmla="*/ 1885950 h 2123858"/>
              <a:gd name="connsiteX83" fmla="*/ 382586 w 5640386"/>
              <a:gd name="connsiteY83" fmla="*/ 1843087 h 2123858"/>
              <a:gd name="connsiteX84" fmla="*/ 339724 w 5640386"/>
              <a:gd name="connsiteY84" fmla="*/ 1814512 h 2123858"/>
              <a:gd name="connsiteX85" fmla="*/ 325436 w 5640386"/>
              <a:gd name="connsiteY85" fmla="*/ 1771650 h 2123858"/>
              <a:gd name="connsiteX86" fmla="*/ 239711 w 5640386"/>
              <a:gd name="connsiteY86" fmla="*/ 1657350 h 2123858"/>
              <a:gd name="connsiteX87" fmla="*/ 168274 w 5640386"/>
              <a:gd name="connsiteY87" fmla="*/ 1514475 h 2123858"/>
              <a:gd name="connsiteX88" fmla="*/ 125411 w 5640386"/>
              <a:gd name="connsiteY88" fmla="*/ 1428750 h 2123858"/>
              <a:gd name="connsiteX89" fmla="*/ 111124 w 5640386"/>
              <a:gd name="connsiteY89" fmla="*/ 1385887 h 2123858"/>
              <a:gd name="connsiteX90" fmla="*/ 82549 w 5640386"/>
              <a:gd name="connsiteY90" fmla="*/ 1343025 h 2123858"/>
              <a:gd name="connsiteX91" fmla="*/ 69644 w 5640386"/>
              <a:gd name="connsiteY91" fmla="*/ 1301861 h 2123858"/>
              <a:gd name="connsiteX92" fmla="*/ 72230 w 5640386"/>
              <a:gd name="connsiteY92" fmla="*/ 1305324 h 2123858"/>
              <a:gd name="connsiteX93" fmla="*/ 72613 w 5640386"/>
              <a:gd name="connsiteY93" fmla="*/ 1305879 h 2123858"/>
              <a:gd name="connsiteX94" fmla="*/ 73638 w 5640386"/>
              <a:gd name="connsiteY94" fmla="*/ 1307210 h 2123858"/>
              <a:gd name="connsiteX95" fmla="*/ 72230 w 5640386"/>
              <a:gd name="connsiteY95" fmla="*/ 1305324 h 2123858"/>
              <a:gd name="connsiteX96" fmla="*/ 62613 w 5640386"/>
              <a:gd name="connsiteY96" fmla="*/ 1291398 h 2123858"/>
              <a:gd name="connsiteX97" fmla="*/ 39686 w 5640386"/>
              <a:gd name="connsiteY97" fmla="*/ 1257300 h 2123858"/>
              <a:gd name="connsiteX98" fmla="*/ 25399 w 5640386"/>
              <a:gd name="connsiteY98" fmla="*/ 1214437 h 2123858"/>
              <a:gd name="connsiteX99" fmla="*/ 32 w 5640386"/>
              <a:gd name="connsiteY99" fmla="*/ 1175168 h 2123858"/>
              <a:gd name="connsiteX100" fmla="*/ 0 w 5640386"/>
              <a:gd name="connsiteY100" fmla="*/ 1175136 h 2123858"/>
              <a:gd name="connsiteX101" fmla="*/ 0 w 5640386"/>
              <a:gd name="connsiteY101" fmla="*/ 1073942 h 2123858"/>
              <a:gd name="connsiteX102" fmla="*/ 11111 w 5640386"/>
              <a:gd name="connsiteY102" fmla="*/ 1057275 h 2123858"/>
              <a:gd name="connsiteX103" fmla="*/ 39686 w 5640386"/>
              <a:gd name="connsiteY103" fmla="*/ 957262 h 2123858"/>
              <a:gd name="connsiteX104" fmla="*/ 125411 w 5640386"/>
              <a:gd name="connsiteY104" fmla="*/ 800100 h 2123858"/>
              <a:gd name="connsiteX105" fmla="*/ 168274 w 5640386"/>
              <a:gd name="connsiteY105" fmla="*/ 771525 h 2123858"/>
              <a:gd name="connsiteX106" fmla="*/ 211136 w 5640386"/>
              <a:gd name="connsiteY106" fmla="*/ 714375 h 2123858"/>
              <a:gd name="connsiteX107" fmla="*/ 253999 w 5640386"/>
              <a:gd name="connsiteY107" fmla="*/ 685800 h 2123858"/>
              <a:gd name="connsiteX108" fmla="*/ 325436 w 5640386"/>
              <a:gd name="connsiteY108" fmla="*/ 628650 h 2123858"/>
              <a:gd name="connsiteX109" fmla="*/ 396874 w 5640386"/>
              <a:gd name="connsiteY109" fmla="*/ 642937 h 2123858"/>
              <a:gd name="connsiteX110" fmla="*/ 525461 w 5640386"/>
              <a:gd name="connsiteY110" fmla="*/ 542925 h 2123858"/>
              <a:gd name="connsiteX111" fmla="*/ 568324 w 5640386"/>
              <a:gd name="connsiteY111" fmla="*/ 514350 h 2123858"/>
              <a:gd name="connsiteX112" fmla="*/ 639761 w 5640386"/>
              <a:gd name="connsiteY112" fmla="*/ 428625 h 2123858"/>
              <a:gd name="connsiteX113" fmla="*/ 682624 w 5640386"/>
              <a:gd name="connsiteY113" fmla="*/ 400050 h 2123858"/>
              <a:gd name="connsiteX114" fmla="*/ 711199 w 5640386"/>
              <a:gd name="connsiteY114" fmla="*/ 357187 h 2123858"/>
              <a:gd name="connsiteX115" fmla="*/ 796924 w 5640386"/>
              <a:gd name="connsiteY115" fmla="*/ 300037 h 2123858"/>
              <a:gd name="connsiteX116" fmla="*/ 925511 w 5640386"/>
              <a:gd name="connsiteY116" fmla="*/ 214312 h 2123858"/>
              <a:gd name="connsiteX117" fmla="*/ 968374 w 5640386"/>
              <a:gd name="connsiteY117" fmla="*/ 185737 h 2123858"/>
              <a:gd name="connsiteX118" fmla="*/ 1054099 w 5640386"/>
              <a:gd name="connsiteY118" fmla="*/ 157162 h 2123858"/>
              <a:gd name="connsiteX119" fmla="*/ 1382711 w 5640386"/>
              <a:gd name="connsiteY119" fmla="*/ 171450 h 2123858"/>
              <a:gd name="connsiteX120" fmla="*/ 1425574 w 5640386"/>
              <a:gd name="connsiteY120" fmla="*/ 200025 h 2123858"/>
              <a:gd name="connsiteX121" fmla="*/ 1468436 w 5640386"/>
              <a:gd name="connsiteY121" fmla="*/ 214312 h 2123858"/>
              <a:gd name="connsiteX122" fmla="*/ 1511299 w 5640386"/>
              <a:gd name="connsiteY122" fmla="*/ 257175 h 2123858"/>
              <a:gd name="connsiteX123" fmla="*/ 1597024 w 5640386"/>
              <a:gd name="connsiteY123" fmla="*/ 285750 h 2123858"/>
              <a:gd name="connsiteX124" fmla="*/ 1797049 w 5640386"/>
              <a:gd name="connsiteY124" fmla="*/ 271462 h 2123858"/>
              <a:gd name="connsiteX125" fmla="*/ 1882774 w 5640386"/>
              <a:gd name="connsiteY125" fmla="*/ 242887 h 2123858"/>
              <a:gd name="connsiteX126" fmla="*/ 1925636 w 5640386"/>
              <a:gd name="connsiteY126" fmla="*/ 228600 h 2123858"/>
              <a:gd name="connsiteX127" fmla="*/ 1968499 w 5640386"/>
              <a:gd name="connsiteY127" fmla="*/ 214312 h 2123858"/>
              <a:gd name="connsiteX128" fmla="*/ 2011361 w 5640386"/>
              <a:gd name="connsiteY128" fmla="*/ 185737 h 2123858"/>
              <a:gd name="connsiteX129" fmla="*/ 2139949 w 5640386"/>
              <a:gd name="connsiteY129" fmla="*/ 142875 h 2123858"/>
              <a:gd name="connsiteX130" fmla="*/ 2182811 w 5640386"/>
              <a:gd name="connsiteY130" fmla="*/ 128587 h 2123858"/>
              <a:gd name="connsiteX131" fmla="*/ 2225674 w 5640386"/>
              <a:gd name="connsiteY131" fmla="*/ 114300 h 2123858"/>
              <a:gd name="connsiteX132" fmla="*/ 2554286 w 5640386"/>
              <a:gd name="connsiteY132" fmla="*/ 128587 h 2123858"/>
              <a:gd name="connsiteX133" fmla="*/ 2640011 w 5640386"/>
              <a:gd name="connsiteY133" fmla="*/ 157162 h 2123858"/>
              <a:gd name="connsiteX134" fmla="*/ 2768599 w 5640386"/>
              <a:gd name="connsiteY134" fmla="*/ 228600 h 2123858"/>
              <a:gd name="connsiteX135" fmla="*/ 2882899 w 5640386"/>
              <a:gd name="connsiteY135" fmla="*/ 242887 h 2123858"/>
              <a:gd name="connsiteX136" fmla="*/ 3068636 w 5640386"/>
              <a:gd name="connsiteY136" fmla="*/ 228600 h 2123858"/>
              <a:gd name="connsiteX137" fmla="*/ 3154361 w 5640386"/>
              <a:gd name="connsiteY137" fmla="*/ 185737 h 2123858"/>
              <a:gd name="connsiteX138" fmla="*/ 3197224 w 5640386"/>
              <a:gd name="connsiteY138" fmla="*/ 171450 h 2123858"/>
              <a:gd name="connsiteX139" fmla="*/ 3282949 w 5640386"/>
              <a:gd name="connsiteY139" fmla="*/ 114300 h 2123858"/>
              <a:gd name="connsiteX140" fmla="*/ 3325811 w 5640386"/>
              <a:gd name="connsiteY140" fmla="*/ 100012 h 2123858"/>
              <a:gd name="connsiteX141" fmla="*/ 3411536 w 5640386"/>
              <a:gd name="connsiteY141" fmla="*/ 42862 h 2123858"/>
              <a:gd name="connsiteX142" fmla="*/ 3497261 w 5640386"/>
              <a:gd name="connsiteY142" fmla="*/ 14287 h 2123858"/>
              <a:gd name="connsiteX143" fmla="*/ 3540124 w 5640386"/>
              <a:gd name="connsiteY143" fmla="*/ 0 h 212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640386" h="2123858">
                <a:moveTo>
                  <a:pt x="3540124" y="0"/>
                </a:moveTo>
                <a:cubicBezTo>
                  <a:pt x="3596796" y="11334"/>
                  <a:pt x="3674160" y="25628"/>
                  <a:pt x="3725861" y="42862"/>
                </a:cubicBezTo>
                <a:lnTo>
                  <a:pt x="3811586" y="71437"/>
                </a:lnTo>
                <a:cubicBezTo>
                  <a:pt x="3825874" y="76200"/>
                  <a:pt x="3839838" y="82072"/>
                  <a:pt x="3854449" y="85725"/>
                </a:cubicBezTo>
                <a:cubicBezTo>
                  <a:pt x="3873499" y="90487"/>
                  <a:pt x="3892718" y="94617"/>
                  <a:pt x="3911599" y="100012"/>
                </a:cubicBezTo>
                <a:cubicBezTo>
                  <a:pt x="3926080" y="104149"/>
                  <a:pt x="3939850" y="110647"/>
                  <a:pt x="3954461" y="114300"/>
                </a:cubicBezTo>
                <a:cubicBezTo>
                  <a:pt x="4058421" y="140290"/>
                  <a:pt x="3997036" y="117411"/>
                  <a:pt x="4111624" y="142875"/>
                </a:cubicBezTo>
                <a:cubicBezTo>
                  <a:pt x="4126326" y="146142"/>
                  <a:pt x="4140005" y="153025"/>
                  <a:pt x="4154486" y="157162"/>
                </a:cubicBezTo>
                <a:cubicBezTo>
                  <a:pt x="4173367" y="162557"/>
                  <a:pt x="4192755" y="166056"/>
                  <a:pt x="4211636" y="171450"/>
                </a:cubicBezTo>
                <a:cubicBezTo>
                  <a:pt x="4244433" y="180821"/>
                  <a:pt x="4277301" y="196590"/>
                  <a:pt x="4311649" y="200025"/>
                </a:cubicBezTo>
                <a:cubicBezTo>
                  <a:pt x="4484714" y="217332"/>
                  <a:pt x="4878756" y="224891"/>
                  <a:pt x="4997449" y="228600"/>
                </a:cubicBezTo>
                <a:cubicBezTo>
                  <a:pt x="5001698" y="229662"/>
                  <a:pt x="5087749" y="249621"/>
                  <a:pt x="5097461" y="257175"/>
                </a:cubicBezTo>
                <a:cubicBezTo>
                  <a:pt x="5129360" y="281985"/>
                  <a:pt x="5154611" y="314325"/>
                  <a:pt x="5183186" y="342900"/>
                </a:cubicBezTo>
                <a:cubicBezTo>
                  <a:pt x="5197474" y="357187"/>
                  <a:pt x="5214841" y="368950"/>
                  <a:pt x="5226049" y="385762"/>
                </a:cubicBezTo>
                <a:cubicBezTo>
                  <a:pt x="5247134" y="417390"/>
                  <a:pt x="5264483" y="449485"/>
                  <a:pt x="5297486" y="471487"/>
                </a:cubicBezTo>
                <a:cubicBezTo>
                  <a:pt x="5405282" y="543351"/>
                  <a:pt x="5254043" y="370894"/>
                  <a:pt x="5426074" y="542925"/>
                </a:cubicBezTo>
                <a:cubicBezTo>
                  <a:pt x="5457674" y="574525"/>
                  <a:pt x="5477618" y="588865"/>
                  <a:pt x="5497511" y="628650"/>
                </a:cubicBezTo>
                <a:cubicBezTo>
                  <a:pt x="5527088" y="687803"/>
                  <a:pt x="5517331" y="678524"/>
                  <a:pt x="5510415" y="669812"/>
                </a:cubicBezTo>
                <a:lnTo>
                  <a:pt x="5507836" y="666358"/>
                </a:lnTo>
                <a:lnTo>
                  <a:pt x="5507447" y="665794"/>
                </a:lnTo>
                <a:cubicBezTo>
                  <a:pt x="5505829" y="663518"/>
                  <a:pt x="5505707" y="663433"/>
                  <a:pt x="5506421" y="664462"/>
                </a:cubicBezTo>
                <a:lnTo>
                  <a:pt x="5507836" y="666358"/>
                </a:lnTo>
                <a:lnTo>
                  <a:pt x="5517446" y="680275"/>
                </a:lnTo>
                <a:cubicBezTo>
                  <a:pt x="5522714" y="688013"/>
                  <a:pt x="5530137" y="699020"/>
                  <a:pt x="5540374" y="714375"/>
                </a:cubicBezTo>
                <a:cubicBezTo>
                  <a:pt x="5545136" y="728662"/>
                  <a:pt x="5547347" y="744072"/>
                  <a:pt x="5554661" y="757237"/>
                </a:cubicBezTo>
                <a:cubicBezTo>
                  <a:pt x="5571339" y="787258"/>
                  <a:pt x="5600951" y="810381"/>
                  <a:pt x="5611811" y="842962"/>
                </a:cubicBezTo>
                <a:lnTo>
                  <a:pt x="5640386" y="928687"/>
                </a:lnTo>
                <a:cubicBezTo>
                  <a:pt x="5635624" y="995362"/>
                  <a:pt x="5637716" y="1062884"/>
                  <a:pt x="5626099" y="1128712"/>
                </a:cubicBezTo>
                <a:cubicBezTo>
                  <a:pt x="5623115" y="1145622"/>
                  <a:pt x="5605203" y="1156216"/>
                  <a:pt x="5597524" y="1171575"/>
                </a:cubicBezTo>
                <a:cubicBezTo>
                  <a:pt x="5590789" y="1185045"/>
                  <a:pt x="5589971" y="1200967"/>
                  <a:pt x="5583236" y="1214437"/>
                </a:cubicBezTo>
                <a:cubicBezTo>
                  <a:pt x="5575557" y="1229796"/>
                  <a:pt x="5562340" y="1241941"/>
                  <a:pt x="5554661" y="1257300"/>
                </a:cubicBezTo>
                <a:cubicBezTo>
                  <a:pt x="5438674" y="1489274"/>
                  <a:pt x="5593649" y="1194901"/>
                  <a:pt x="5511799" y="1385887"/>
                </a:cubicBezTo>
                <a:cubicBezTo>
                  <a:pt x="5505035" y="1401670"/>
                  <a:pt x="5492749" y="1414462"/>
                  <a:pt x="5483224" y="1428750"/>
                </a:cubicBezTo>
                <a:cubicBezTo>
                  <a:pt x="5487986" y="1490662"/>
                  <a:pt x="5491624" y="1552671"/>
                  <a:pt x="5497511" y="1614487"/>
                </a:cubicBezTo>
                <a:cubicBezTo>
                  <a:pt x="5508383" y="1728646"/>
                  <a:pt x="5530714" y="1775726"/>
                  <a:pt x="5497511" y="1900237"/>
                </a:cubicBezTo>
                <a:cubicBezTo>
                  <a:pt x="5492305" y="1919760"/>
                  <a:pt x="5471461" y="1931892"/>
                  <a:pt x="5454649" y="1943100"/>
                </a:cubicBezTo>
                <a:cubicBezTo>
                  <a:pt x="5442118" y="1951454"/>
                  <a:pt x="5426267" y="1953250"/>
                  <a:pt x="5411786" y="1957387"/>
                </a:cubicBezTo>
                <a:cubicBezTo>
                  <a:pt x="5286213" y="1993265"/>
                  <a:pt x="5414536" y="1951709"/>
                  <a:pt x="5311774" y="1985962"/>
                </a:cubicBezTo>
                <a:cubicBezTo>
                  <a:pt x="5297486" y="1995487"/>
                  <a:pt x="5284603" y="2007563"/>
                  <a:pt x="5268911" y="2014537"/>
                </a:cubicBezTo>
                <a:cubicBezTo>
                  <a:pt x="5241386" y="2026770"/>
                  <a:pt x="5211761" y="2033587"/>
                  <a:pt x="5183186" y="2043112"/>
                </a:cubicBezTo>
                <a:lnTo>
                  <a:pt x="5140324" y="2057400"/>
                </a:lnTo>
                <a:lnTo>
                  <a:pt x="4968874" y="2114550"/>
                </a:lnTo>
                <a:lnTo>
                  <a:pt x="4940950" y="2123858"/>
                </a:lnTo>
                <a:lnTo>
                  <a:pt x="4501423" y="2123858"/>
                </a:lnTo>
                <a:lnTo>
                  <a:pt x="4482962" y="2114892"/>
                </a:lnTo>
                <a:cubicBezTo>
                  <a:pt x="4473615" y="2109731"/>
                  <a:pt x="4464313" y="2104457"/>
                  <a:pt x="4454524" y="2100262"/>
                </a:cubicBezTo>
                <a:cubicBezTo>
                  <a:pt x="4440681" y="2094329"/>
                  <a:pt x="4425949" y="2090737"/>
                  <a:pt x="4411661" y="2085975"/>
                </a:cubicBezTo>
                <a:cubicBezTo>
                  <a:pt x="4397374" y="2076450"/>
                  <a:pt x="4384157" y="2065079"/>
                  <a:pt x="4368799" y="2057400"/>
                </a:cubicBezTo>
                <a:cubicBezTo>
                  <a:pt x="4355328" y="2050665"/>
                  <a:pt x="4340038" y="2048400"/>
                  <a:pt x="4325936" y="2043112"/>
                </a:cubicBezTo>
                <a:cubicBezTo>
                  <a:pt x="4301922" y="2034107"/>
                  <a:pt x="4279012" y="2022079"/>
                  <a:pt x="4254499" y="2014537"/>
                </a:cubicBezTo>
                <a:cubicBezTo>
                  <a:pt x="4216963" y="2002987"/>
                  <a:pt x="4177456" y="1998381"/>
                  <a:pt x="4140199" y="1985962"/>
                </a:cubicBezTo>
                <a:cubicBezTo>
                  <a:pt x="4108733" y="1975474"/>
                  <a:pt x="4072798" y="1962279"/>
                  <a:pt x="4040186" y="1957387"/>
                </a:cubicBezTo>
                <a:cubicBezTo>
                  <a:pt x="3964243" y="1945995"/>
                  <a:pt x="3887786" y="1938337"/>
                  <a:pt x="3811586" y="1928812"/>
                </a:cubicBezTo>
                <a:lnTo>
                  <a:pt x="3697286" y="1914525"/>
                </a:lnTo>
                <a:cubicBezTo>
                  <a:pt x="3568699" y="1919287"/>
                  <a:pt x="3439671" y="1917162"/>
                  <a:pt x="3311524" y="1928812"/>
                </a:cubicBezTo>
                <a:cubicBezTo>
                  <a:pt x="3281527" y="1931539"/>
                  <a:pt x="3254374" y="1947862"/>
                  <a:pt x="3225799" y="1957387"/>
                </a:cubicBezTo>
                <a:cubicBezTo>
                  <a:pt x="3211511" y="1962150"/>
                  <a:pt x="3195467" y="1963321"/>
                  <a:pt x="3182936" y="1971675"/>
                </a:cubicBezTo>
                <a:cubicBezTo>
                  <a:pt x="3168649" y="1981200"/>
                  <a:pt x="3156152" y="1994221"/>
                  <a:pt x="3140074" y="2000250"/>
                </a:cubicBezTo>
                <a:cubicBezTo>
                  <a:pt x="3117336" y="2008777"/>
                  <a:pt x="3092195" y="2008647"/>
                  <a:pt x="3068636" y="2014537"/>
                </a:cubicBezTo>
                <a:cubicBezTo>
                  <a:pt x="3054025" y="2018190"/>
                  <a:pt x="3040385" y="2025172"/>
                  <a:pt x="3025774" y="2028825"/>
                </a:cubicBezTo>
                <a:cubicBezTo>
                  <a:pt x="3002215" y="2034715"/>
                  <a:pt x="2977895" y="2037222"/>
                  <a:pt x="2954336" y="2043112"/>
                </a:cubicBezTo>
                <a:cubicBezTo>
                  <a:pt x="2888435" y="2059587"/>
                  <a:pt x="2892915" y="2060319"/>
                  <a:pt x="2910371" y="2057575"/>
                </a:cubicBezTo>
                <a:lnTo>
                  <a:pt x="2917944" y="2056247"/>
                </a:lnTo>
                <a:lnTo>
                  <a:pt x="2913339" y="2057142"/>
                </a:lnTo>
                <a:cubicBezTo>
                  <a:pt x="2896676" y="2060408"/>
                  <a:pt x="2872950" y="2065105"/>
                  <a:pt x="2840036" y="2071687"/>
                </a:cubicBezTo>
                <a:cubicBezTo>
                  <a:pt x="2782886" y="2066925"/>
                  <a:pt x="2725431" y="2064979"/>
                  <a:pt x="2668586" y="2057400"/>
                </a:cubicBezTo>
                <a:cubicBezTo>
                  <a:pt x="2653658" y="2055410"/>
                  <a:pt x="2640205" y="2047249"/>
                  <a:pt x="2625724" y="2043112"/>
                </a:cubicBezTo>
                <a:cubicBezTo>
                  <a:pt x="2606843" y="2037717"/>
                  <a:pt x="2587455" y="2034219"/>
                  <a:pt x="2568574" y="2028825"/>
                </a:cubicBezTo>
                <a:cubicBezTo>
                  <a:pt x="2554093" y="2024688"/>
                  <a:pt x="2540322" y="2018190"/>
                  <a:pt x="2525711" y="2014537"/>
                </a:cubicBezTo>
                <a:cubicBezTo>
                  <a:pt x="2470007" y="2000611"/>
                  <a:pt x="2410702" y="1994025"/>
                  <a:pt x="2354261" y="1985962"/>
                </a:cubicBezTo>
                <a:cubicBezTo>
                  <a:pt x="2231820" y="1945149"/>
                  <a:pt x="2315759" y="1967281"/>
                  <a:pt x="2054224" y="1985962"/>
                </a:cubicBezTo>
                <a:cubicBezTo>
                  <a:pt x="1983892" y="1990986"/>
                  <a:pt x="1869996" y="2004811"/>
                  <a:pt x="1797049" y="2014537"/>
                </a:cubicBezTo>
                <a:cubicBezTo>
                  <a:pt x="1763668" y="2018988"/>
                  <a:pt x="1730481" y="2024890"/>
                  <a:pt x="1697036" y="2028825"/>
                </a:cubicBezTo>
                <a:cubicBezTo>
                  <a:pt x="1581084" y="2042466"/>
                  <a:pt x="1486793" y="2048294"/>
                  <a:pt x="1368424" y="2057400"/>
                </a:cubicBezTo>
                <a:cubicBezTo>
                  <a:pt x="1187449" y="2052637"/>
                  <a:pt x="1006322" y="2051933"/>
                  <a:pt x="825499" y="2043112"/>
                </a:cubicBezTo>
                <a:cubicBezTo>
                  <a:pt x="810456" y="2042378"/>
                  <a:pt x="797117" y="2032962"/>
                  <a:pt x="782636" y="2028825"/>
                </a:cubicBezTo>
                <a:cubicBezTo>
                  <a:pt x="763755" y="2023431"/>
                  <a:pt x="744254" y="2020312"/>
                  <a:pt x="725486" y="2014537"/>
                </a:cubicBezTo>
                <a:cubicBezTo>
                  <a:pt x="512841" y="1949108"/>
                  <a:pt x="669167" y="1989743"/>
                  <a:pt x="539749" y="1957387"/>
                </a:cubicBezTo>
                <a:cubicBezTo>
                  <a:pt x="525461" y="1947862"/>
                  <a:pt x="512245" y="1936491"/>
                  <a:pt x="496886" y="1928812"/>
                </a:cubicBezTo>
                <a:cubicBezTo>
                  <a:pt x="437733" y="1899236"/>
                  <a:pt x="447012" y="1908994"/>
                  <a:pt x="455724" y="1915909"/>
                </a:cubicBezTo>
                <a:lnTo>
                  <a:pt x="459196" y="1918501"/>
                </a:lnTo>
                <a:lnTo>
                  <a:pt x="445261" y="1908878"/>
                </a:lnTo>
                <a:cubicBezTo>
                  <a:pt x="437524" y="1903610"/>
                  <a:pt x="426516" y="1896187"/>
                  <a:pt x="411161" y="1885950"/>
                </a:cubicBezTo>
                <a:cubicBezTo>
                  <a:pt x="401636" y="1871662"/>
                  <a:pt x="394728" y="1855229"/>
                  <a:pt x="382586" y="1843087"/>
                </a:cubicBezTo>
                <a:cubicBezTo>
                  <a:pt x="370444" y="1830945"/>
                  <a:pt x="350451" y="1827920"/>
                  <a:pt x="339724" y="1814512"/>
                </a:cubicBezTo>
                <a:cubicBezTo>
                  <a:pt x="330316" y="1802752"/>
                  <a:pt x="332171" y="1785120"/>
                  <a:pt x="325436" y="1771650"/>
                </a:cubicBezTo>
                <a:cubicBezTo>
                  <a:pt x="310271" y="1741320"/>
                  <a:pt x="253734" y="1674879"/>
                  <a:pt x="239711" y="1657350"/>
                </a:cubicBezTo>
                <a:cubicBezTo>
                  <a:pt x="203606" y="1549035"/>
                  <a:pt x="229208" y="1595722"/>
                  <a:pt x="168274" y="1514475"/>
                </a:cubicBezTo>
                <a:cubicBezTo>
                  <a:pt x="132358" y="1406730"/>
                  <a:pt x="180808" y="1539545"/>
                  <a:pt x="125411" y="1428750"/>
                </a:cubicBezTo>
                <a:cubicBezTo>
                  <a:pt x="118676" y="1415279"/>
                  <a:pt x="117859" y="1399358"/>
                  <a:pt x="111124" y="1385887"/>
                </a:cubicBezTo>
                <a:cubicBezTo>
                  <a:pt x="103445" y="1370528"/>
                  <a:pt x="90228" y="1358383"/>
                  <a:pt x="82549" y="1343025"/>
                </a:cubicBezTo>
                <a:cubicBezTo>
                  <a:pt x="52973" y="1283873"/>
                  <a:pt x="62730" y="1293150"/>
                  <a:pt x="69644" y="1301861"/>
                </a:cubicBezTo>
                <a:lnTo>
                  <a:pt x="72230" y="1305324"/>
                </a:lnTo>
                <a:lnTo>
                  <a:pt x="72613" y="1305879"/>
                </a:lnTo>
                <a:cubicBezTo>
                  <a:pt x="74231" y="1308155"/>
                  <a:pt x="74353" y="1308240"/>
                  <a:pt x="73638" y="1307210"/>
                </a:cubicBezTo>
                <a:lnTo>
                  <a:pt x="72230" y="1305324"/>
                </a:lnTo>
                <a:lnTo>
                  <a:pt x="62613" y="1291398"/>
                </a:lnTo>
                <a:cubicBezTo>
                  <a:pt x="57345" y="1283661"/>
                  <a:pt x="49923" y="1272655"/>
                  <a:pt x="39686" y="1257300"/>
                </a:cubicBezTo>
                <a:cubicBezTo>
                  <a:pt x="34924" y="1243012"/>
                  <a:pt x="32134" y="1227908"/>
                  <a:pt x="25399" y="1214437"/>
                </a:cubicBezTo>
                <a:cubicBezTo>
                  <a:pt x="16388" y="1196415"/>
                  <a:pt x="8745" y="1185200"/>
                  <a:pt x="32" y="1175168"/>
                </a:cubicBezTo>
                <a:lnTo>
                  <a:pt x="0" y="1175136"/>
                </a:lnTo>
                <a:lnTo>
                  <a:pt x="0" y="1073942"/>
                </a:lnTo>
                <a:lnTo>
                  <a:pt x="11111" y="1057275"/>
                </a:lnTo>
                <a:cubicBezTo>
                  <a:pt x="24873" y="1029751"/>
                  <a:pt x="30528" y="984735"/>
                  <a:pt x="39686" y="957262"/>
                </a:cubicBezTo>
                <a:cubicBezTo>
                  <a:pt x="53122" y="916953"/>
                  <a:pt x="91386" y="822783"/>
                  <a:pt x="125411" y="800100"/>
                </a:cubicBezTo>
                <a:lnTo>
                  <a:pt x="168274" y="771525"/>
                </a:lnTo>
                <a:cubicBezTo>
                  <a:pt x="182561" y="752475"/>
                  <a:pt x="194298" y="731213"/>
                  <a:pt x="211136" y="714375"/>
                </a:cubicBezTo>
                <a:cubicBezTo>
                  <a:pt x="223278" y="702233"/>
                  <a:pt x="241857" y="697942"/>
                  <a:pt x="253999" y="685800"/>
                </a:cubicBezTo>
                <a:cubicBezTo>
                  <a:pt x="318625" y="621174"/>
                  <a:pt x="241992" y="656464"/>
                  <a:pt x="325436" y="628650"/>
                </a:cubicBezTo>
                <a:cubicBezTo>
                  <a:pt x="349249" y="633412"/>
                  <a:pt x="372590" y="642937"/>
                  <a:pt x="396874" y="642937"/>
                </a:cubicBezTo>
                <a:cubicBezTo>
                  <a:pt x="455433" y="642937"/>
                  <a:pt x="489839" y="566673"/>
                  <a:pt x="525461" y="542925"/>
                </a:cubicBezTo>
                <a:lnTo>
                  <a:pt x="568324" y="514350"/>
                </a:lnTo>
                <a:cubicBezTo>
                  <a:pt x="596420" y="472205"/>
                  <a:pt x="598508" y="463002"/>
                  <a:pt x="639761" y="428625"/>
                </a:cubicBezTo>
                <a:cubicBezTo>
                  <a:pt x="652953" y="417632"/>
                  <a:pt x="668336" y="409575"/>
                  <a:pt x="682624" y="400050"/>
                </a:cubicBezTo>
                <a:cubicBezTo>
                  <a:pt x="692149" y="385762"/>
                  <a:pt x="698276" y="368495"/>
                  <a:pt x="711199" y="357187"/>
                </a:cubicBezTo>
                <a:cubicBezTo>
                  <a:pt x="737045" y="334572"/>
                  <a:pt x="768349" y="319087"/>
                  <a:pt x="796924" y="300037"/>
                </a:cubicBezTo>
                <a:lnTo>
                  <a:pt x="925511" y="214312"/>
                </a:lnTo>
                <a:cubicBezTo>
                  <a:pt x="939799" y="204787"/>
                  <a:pt x="952084" y="191167"/>
                  <a:pt x="968374" y="185737"/>
                </a:cubicBezTo>
                <a:lnTo>
                  <a:pt x="1054099" y="157162"/>
                </a:lnTo>
                <a:cubicBezTo>
                  <a:pt x="1163636" y="161925"/>
                  <a:pt x="1273793" y="158882"/>
                  <a:pt x="1382711" y="171450"/>
                </a:cubicBezTo>
                <a:cubicBezTo>
                  <a:pt x="1399769" y="173418"/>
                  <a:pt x="1410215" y="192346"/>
                  <a:pt x="1425574" y="200025"/>
                </a:cubicBezTo>
                <a:cubicBezTo>
                  <a:pt x="1439044" y="206760"/>
                  <a:pt x="1454149" y="209550"/>
                  <a:pt x="1468436" y="214312"/>
                </a:cubicBezTo>
                <a:cubicBezTo>
                  <a:pt x="1482724" y="228600"/>
                  <a:pt x="1493636" y="247362"/>
                  <a:pt x="1511299" y="257175"/>
                </a:cubicBezTo>
                <a:cubicBezTo>
                  <a:pt x="1537629" y="271803"/>
                  <a:pt x="1597024" y="285750"/>
                  <a:pt x="1597024" y="285750"/>
                </a:cubicBezTo>
                <a:cubicBezTo>
                  <a:pt x="1663699" y="280987"/>
                  <a:pt x="1730944" y="281378"/>
                  <a:pt x="1797049" y="271462"/>
                </a:cubicBezTo>
                <a:cubicBezTo>
                  <a:pt x="1826836" y="266994"/>
                  <a:pt x="1854199" y="252412"/>
                  <a:pt x="1882774" y="242887"/>
                </a:cubicBezTo>
                <a:lnTo>
                  <a:pt x="1925636" y="228600"/>
                </a:lnTo>
                <a:cubicBezTo>
                  <a:pt x="1939924" y="223837"/>
                  <a:pt x="1955968" y="222666"/>
                  <a:pt x="1968499" y="214312"/>
                </a:cubicBezTo>
                <a:cubicBezTo>
                  <a:pt x="1982786" y="204787"/>
                  <a:pt x="1995670" y="192711"/>
                  <a:pt x="2011361" y="185737"/>
                </a:cubicBezTo>
                <a:cubicBezTo>
                  <a:pt x="2011381" y="185728"/>
                  <a:pt x="2118508" y="150022"/>
                  <a:pt x="2139949" y="142875"/>
                </a:cubicBezTo>
                <a:lnTo>
                  <a:pt x="2182811" y="128587"/>
                </a:lnTo>
                <a:lnTo>
                  <a:pt x="2225674" y="114300"/>
                </a:lnTo>
                <a:cubicBezTo>
                  <a:pt x="2335211" y="119062"/>
                  <a:pt x="2445227" y="117305"/>
                  <a:pt x="2554286" y="128587"/>
                </a:cubicBezTo>
                <a:cubicBezTo>
                  <a:pt x="2584247" y="131686"/>
                  <a:pt x="2640011" y="157162"/>
                  <a:pt x="2640011" y="157162"/>
                </a:cubicBezTo>
                <a:cubicBezTo>
                  <a:pt x="2684503" y="186824"/>
                  <a:pt x="2716733" y="219170"/>
                  <a:pt x="2768599" y="228600"/>
                </a:cubicBezTo>
                <a:cubicBezTo>
                  <a:pt x="2806376" y="235469"/>
                  <a:pt x="2844799" y="238125"/>
                  <a:pt x="2882899" y="242887"/>
                </a:cubicBezTo>
                <a:cubicBezTo>
                  <a:pt x="2944811" y="238125"/>
                  <a:pt x="3007020" y="236302"/>
                  <a:pt x="3068636" y="228600"/>
                </a:cubicBezTo>
                <a:cubicBezTo>
                  <a:pt x="3116520" y="222615"/>
                  <a:pt x="3111817" y="207009"/>
                  <a:pt x="3154361" y="185737"/>
                </a:cubicBezTo>
                <a:cubicBezTo>
                  <a:pt x="3167832" y="179002"/>
                  <a:pt x="3182936" y="176212"/>
                  <a:pt x="3197224" y="171450"/>
                </a:cubicBezTo>
                <a:cubicBezTo>
                  <a:pt x="3225799" y="152400"/>
                  <a:pt x="3250369" y="125161"/>
                  <a:pt x="3282949" y="114300"/>
                </a:cubicBezTo>
                <a:cubicBezTo>
                  <a:pt x="3297236" y="109537"/>
                  <a:pt x="3312646" y="107326"/>
                  <a:pt x="3325811" y="100012"/>
                </a:cubicBezTo>
                <a:cubicBezTo>
                  <a:pt x="3355832" y="83333"/>
                  <a:pt x="3378955" y="53722"/>
                  <a:pt x="3411536" y="42862"/>
                </a:cubicBezTo>
                <a:lnTo>
                  <a:pt x="3497261" y="14287"/>
                </a:lnTo>
                <a:lnTo>
                  <a:pt x="3540124"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3" name="Picture 22"/>
          <p:cNvPicPr>
            <a:picLocks noChangeAspect="1"/>
          </p:cNvPicPr>
          <p:nvPr/>
        </p:nvPicPr>
        <p:blipFill>
          <a:blip r:embed="rId5"/>
          <a:srcRect l="8141" t="90369" r="91814" b="9545"/>
          <a:stretch>
            <a:fillRect/>
          </a:stretch>
        </p:blipFill>
        <p:spPr>
          <a:xfrm>
            <a:off x="6105935" y="6447639"/>
            <a:ext cx="2510" cy="1818"/>
          </a:xfrm>
          <a:custGeom>
            <a:avLst/>
            <a:gdLst>
              <a:gd name="connsiteX0" fmla="*/ 0 w 2510"/>
              <a:gd name="connsiteY0" fmla="*/ 0 h 1818"/>
              <a:gd name="connsiteX1" fmla="*/ 546 w 2510"/>
              <a:gd name="connsiteY1" fmla="*/ 377 h 1818"/>
              <a:gd name="connsiteX2" fmla="*/ 1878 w 2510"/>
              <a:gd name="connsiteY2" fmla="*/ 1402 h 1818"/>
              <a:gd name="connsiteX3" fmla="*/ 0 w 2510"/>
              <a:gd name="connsiteY3" fmla="*/ 0 h 1818"/>
            </a:gdLst>
            <a:ahLst/>
            <a:cxnLst>
              <a:cxn ang="0">
                <a:pos x="connsiteX0" y="connsiteY0"/>
              </a:cxn>
              <a:cxn ang="0">
                <a:pos x="connsiteX1" y="connsiteY1"/>
              </a:cxn>
              <a:cxn ang="0">
                <a:pos x="connsiteX2" y="connsiteY2"/>
              </a:cxn>
              <a:cxn ang="0">
                <a:pos x="connsiteX3" y="connsiteY3"/>
              </a:cxn>
            </a:cxnLst>
            <a:rect l="l" t="t" r="r" b="b"/>
            <a:pathLst>
              <a:path w="2510" h="1818">
                <a:moveTo>
                  <a:pt x="0" y="0"/>
                </a:moveTo>
                <a:lnTo>
                  <a:pt x="546" y="377"/>
                </a:lnTo>
                <a:cubicBezTo>
                  <a:pt x="2823" y="1995"/>
                  <a:pt x="2907" y="2117"/>
                  <a:pt x="1878" y="1402"/>
                </a:cubicBezTo>
                <a:lnTo>
                  <a:pt x="0" y="0"/>
                </a:lnTo>
                <a:close/>
              </a:path>
            </a:pathLst>
          </a:custGeom>
        </p:spPr>
      </p:pic>
      <p:pic>
        <p:nvPicPr>
          <p:cNvPr id="22" name="Picture 21"/>
          <p:cNvPicPr>
            <a:picLocks noChangeAspect="1"/>
          </p:cNvPicPr>
          <p:nvPr/>
        </p:nvPicPr>
        <p:blipFill>
          <a:blip r:embed="rId5"/>
          <a:srcRect l="51733" t="96563" r="47737" b="3171"/>
          <a:stretch>
            <a:fillRect/>
          </a:stretch>
        </p:blipFill>
        <p:spPr>
          <a:xfrm>
            <a:off x="8564683" y="6579713"/>
            <a:ext cx="29896" cy="5673"/>
          </a:xfrm>
          <a:custGeom>
            <a:avLst/>
            <a:gdLst>
              <a:gd name="connsiteX0" fmla="*/ 27634 w 29896"/>
              <a:gd name="connsiteY0" fmla="*/ 514 h 5673"/>
              <a:gd name="connsiteX1" fmla="*/ 12083 w 29896"/>
              <a:gd name="connsiteY1" fmla="*/ 3553 h 5673"/>
              <a:gd name="connsiteX2" fmla="*/ 0 w 29896"/>
              <a:gd name="connsiteY2" fmla="*/ 5673 h 5673"/>
              <a:gd name="connsiteX3" fmla="*/ 15359 w 29896"/>
              <a:gd name="connsiteY3" fmla="*/ 2686 h 5673"/>
              <a:gd name="connsiteX4" fmla="*/ 27634 w 29896"/>
              <a:gd name="connsiteY4" fmla="*/ 514 h 5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6" h="5673">
                <a:moveTo>
                  <a:pt x="27634" y="514"/>
                </a:moveTo>
                <a:cubicBezTo>
                  <a:pt x="24552" y="1156"/>
                  <a:pt x="18660" y="2321"/>
                  <a:pt x="12083" y="3553"/>
                </a:cubicBezTo>
                <a:lnTo>
                  <a:pt x="0" y="5673"/>
                </a:lnTo>
                <a:lnTo>
                  <a:pt x="15359" y="2686"/>
                </a:lnTo>
                <a:cubicBezTo>
                  <a:pt x="30557" y="-236"/>
                  <a:pt x="32257" y="-448"/>
                  <a:pt x="27634" y="514"/>
                </a:cubicBezTo>
                <a:close/>
              </a:path>
            </a:pathLst>
          </a:custGeom>
        </p:spPr>
      </p:pic>
      <p:pic>
        <p:nvPicPr>
          <p:cNvPr id="21" name="Picture 20"/>
          <p:cNvPicPr>
            <a:picLocks noChangeAspect="1"/>
          </p:cNvPicPr>
          <p:nvPr/>
        </p:nvPicPr>
        <p:blipFill>
          <a:blip r:embed="rId5"/>
          <a:srcRect b="49238"/>
          <a:stretch>
            <a:fillRect/>
          </a:stretch>
        </p:blipFill>
        <p:spPr>
          <a:xfrm>
            <a:off x="4457698" y="450092"/>
            <a:ext cx="7734299" cy="1082394"/>
          </a:xfrm>
          <a:custGeom>
            <a:avLst/>
            <a:gdLst>
              <a:gd name="connsiteX0" fmla="*/ 0 w 5640386"/>
              <a:gd name="connsiteY0" fmla="*/ 0 h 1082394"/>
              <a:gd name="connsiteX1" fmla="*/ 5640386 w 5640386"/>
              <a:gd name="connsiteY1" fmla="*/ 0 h 1082394"/>
              <a:gd name="connsiteX2" fmla="*/ 5640386 w 5640386"/>
              <a:gd name="connsiteY2" fmla="*/ 937139 h 1082394"/>
              <a:gd name="connsiteX3" fmla="*/ 5611811 w 5640386"/>
              <a:gd name="connsiteY3" fmla="*/ 851414 h 1082394"/>
              <a:gd name="connsiteX4" fmla="*/ 5554661 w 5640386"/>
              <a:gd name="connsiteY4" fmla="*/ 765689 h 1082394"/>
              <a:gd name="connsiteX5" fmla="*/ 5540374 w 5640386"/>
              <a:gd name="connsiteY5" fmla="*/ 722827 h 1082394"/>
              <a:gd name="connsiteX6" fmla="*/ 5517446 w 5640386"/>
              <a:gd name="connsiteY6" fmla="*/ 688727 h 1082394"/>
              <a:gd name="connsiteX7" fmla="*/ 5507836 w 5640386"/>
              <a:gd name="connsiteY7" fmla="*/ 674810 h 1082394"/>
              <a:gd name="connsiteX8" fmla="*/ 5510415 w 5640386"/>
              <a:gd name="connsiteY8" fmla="*/ 678264 h 1082394"/>
              <a:gd name="connsiteX9" fmla="*/ 5497511 w 5640386"/>
              <a:gd name="connsiteY9" fmla="*/ 637102 h 1082394"/>
              <a:gd name="connsiteX10" fmla="*/ 5426074 w 5640386"/>
              <a:gd name="connsiteY10" fmla="*/ 551377 h 1082394"/>
              <a:gd name="connsiteX11" fmla="*/ 5297486 w 5640386"/>
              <a:gd name="connsiteY11" fmla="*/ 479939 h 1082394"/>
              <a:gd name="connsiteX12" fmla="*/ 5226049 w 5640386"/>
              <a:gd name="connsiteY12" fmla="*/ 394214 h 1082394"/>
              <a:gd name="connsiteX13" fmla="*/ 5183186 w 5640386"/>
              <a:gd name="connsiteY13" fmla="*/ 351352 h 1082394"/>
              <a:gd name="connsiteX14" fmla="*/ 5097461 w 5640386"/>
              <a:gd name="connsiteY14" fmla="*/ 265627 h 1082394"/>
              <a:gd name="connsiteX15" fmla="*/ 4997449 w 5640386"/>
              <a:gd name="connsiteY15" fmla="*/ 237052 h 1082394"/>
              <a:gd name="connsiteX16" fmla="*/ 4311649 w 5640386"/>
              <a:gd name="connsiteY16" fmla="*/ 208477 h 1082394"/>
              <a:gd name="connsiteX17" fmla="*/ 4211636 w 5640386"/>
              <a:gd name="connsiteY17" fmla="*/ 179902 h 1082394"/>
              <a:gd name="connsiteX18" fmla="*/ 4154486 w 5640386"/>
              <a:gd name="connsiteY18" fmla="*/ 165614 h 1082394"/>
              <a:gd name="connsiteX19" fmla="*/ 4111624 w 5640386"/>
              <a:gd name="connsiteY19" fmla="*/ 151327 h 1082394"/>
              <a:gd name="connsiteX20" fmla="*/ 3954461 w 5640386"/>
              <a:gd name="connsiteY20" fmla="*/ 122752 h 1082394"/>
              <a:gd name="connsiteX21" fmla="*/ 3911599 w 5640386"/>
              <a:gd name="connsiteY21" fmla="*/ 108464 h 1082394"/>
              <a:gd name="connsiteX22" fmla="*/ 3854449 w 5640386"/>
              <a:gd name="connsiteY22" fmla="*/ 94177 h 1082394"/>
              <a:gd name="connsiteX23" fmla="*/ 3811586 w 5640386"/>
              <a:gd name="connsiteY23" fmla="*/ 79889 h 1082394"/>
              <a:gd name="connsiteX24" fmla="*/ 3725861 w 5640386"/>
              <a:gd name="connsiteY24" fmla="*/ 51314 h 1082394"/>
              <a:gd name="connsiteX25" fmla="*/ 3540124 w 5640386"/>
              <a:gd name="connsiteY25" fmla="*/ 8452 h 1082394"/>
              <a:gd name="connsiteX26" fmla="*/ 3497261 w 5640386"/>
              <a:gd name="connsiteY26" fmla="*/ 22739 h 1082394"/>
              <a:gd name="connsiteX27" fmla="*/ 3411536 w 5640386"/>
              <a:gd name="connsiteY27" fmla="*/ 51314 h 1082394"/>
              <a:gd name="connsiteX28" fmla="*/ 3325811 w 5640386"/>
              <a:gd name="connsiteY28" fmla="*/ 108464 h 1082394"/>
              <a:gd name="connsiteX29" fmla="*/ 3282949 w 5640386"/>
              <a:gd name="connsiteY29" fmla="*/ 122752 h 1082394"/>
              <a:gd name="connsiteX30" fmla="*/ 3197224 w 5640386"/>
              <a:gd name="connsiteY30" fmla="*/ 179902 h 1082394"/>
              <a:gd name="connsiteX31" fmla="*/ 3154361 w 5640386"/>
              <a:gd name="connsiteY31" fmla="*/ 194189 h 1082394"/>
              <a:gd name="connsiteX32" fmla="*/ 3068636 w 5640386"/>
              <a:gd name="connsiteY32" fmla="*/ 237052 h 1082394"/>
              <a:gd name="connsiteX33" fmla="*/ 2882899 w 5640386"/>
              <a:gd name="connsiteY33" fmla="*/ 251339 h 1082394"/>
              <a:gd name="connsiteX34" fmla="*/ 2768599 w 5640386"/>
              <a:gd name="connsiteY34" fmla="*/ 237052 h 1082394"/>
              <a:gd name="connsiteX35" fmla="*/ 2640011 w 5640386"/>
              <a:gd name="connsiteY35" fmla="*/ 165614 h 1082394"/>
              <a:gd name="connsiteX36" fmla="*/ 2554286 w 5640386"/>
              <a:gd name="connsiteY36" fmla="*/ 137039 h 1082394"/>
              <a:gd name="connsiteX37" fmla="*/ 2225674 w 5640386"/>
              <a:gd name="connsiteY37" fmla="*/ 122752 h 1082394"/>
              <a:gd name="connsiteX38" fmla="*/ 2182811 w 5640386"/>
              <a:gd name="connsiteY38" fmla="*/ 137039 h 1082394"/>
              <a:gd name="connsiteX39" fmla="*/ 2139949 w 5640386"/>
              <a:gd name="connsiteY39" fmla="*/ 151327 h 1082394"/>
              <a:gd name="connsiteX40" fmla="*/ 2011361 w 5640386"/>
              <a:gd name="connsiteY40" fmla="*/ 194189 h 1082394"/>
              <a:gd name="connsiteX41" fmla="*/ 1968499 w 5640386"/>
              <a:gd name="connsiteY41" fmla="*/ 222764 h 1082394"/>
              <a:gd name="connsiteX42" fmla="*/ 1925636 w 5640386"/>
              <a:gd name="connsiteY42" fmla="*/ 237052 h 1082394"/>
              <a:gd name="connsiteX43" fmla="*/ 1882774 w 5640386"/>
              <a:gd name="connsiteY43" fmla="*/ 251339 h 1082394"/>
              <a:gd name="connsiteX44" fmla="*/ 1797049 w 5640386"/>
              <a:gd name="connsiteY44" fmla="*/ 279914 h 1082394"/>
              <a:gd name="connsiteX45" fmla="*/ 1597024 w 5640386"/>
              <a:gd name="connsiteY45" fmla="*/ 294202 h 1082394"/>
              <a:gd name="connsiteX46" fmla="*/ 1511299 w 5640386"/>
              <a:gd name="connsiteY46" fmla="*/ 265627 h 1082394"/>
              <a:gd name="connsiteX47" fmla="*/ 1468436 w 5640386"/>
              <a:gd name="connsiteY47" fmla="*/ 222764 h 1082394"/>
              <a:gd name="connsiteX48" fmla="*/ 1425574 w 5640386"/>
              <a:gd name="connsiteY48" fmla="*/ 208477 h 1082394"/>
              <a:gd name="connsiteX49" fmla="*/ 1382711 w 5640386"/>
              <a:gd name="connsiteY49" fmla="*/ 179902 h 1082394"/>
              <a:gd name="connsiteX50" fmla="*/ 1054099 w 5640386"/>
              <a:gd name="connsiteY50" fmla="*/ 165614 h 1082394"/>
              <a:gd name="connsiteX51" fmla="*/ 968374 w 5640386"/>
              <a:gd name="connsiteY51" fmla="*/ 194189 h 1082394"/>
              <a:gd name="connsiteX52" fmla="*/ 925511 w 5640386"/>
              <a:gd name="connsiteY52" fmla="*/ 222764 h 1082394"/>
              <a:gd name="connsiteX53" fmla="*/ 796924 w 5640386"/>
              <a:gd name="connsiteY53" fmla="*/ 308489 h 1082394"/>
              <a:gd name="connsiteX54" fmla="*/ 711199 w 5640386"/>
              <a:gd name="connsiteY54" fmla="*/ 365639 h 1082394"/>
              <a:gd name="connsiteX55" fmla="*/ 682624 w 5640386"/>
              <a:gd name="connsiteY55" fmla="*/ 408502 h 1082394"/>
              <a:gd name="connsiteX56" fmla="*/ 639761 w 5640386"/>
              <a:gd name="connsiteY56" fmla="*/ 437077 h 1082394"/>
              <a:gd name="connsiteX57" fmla="*/ 568324 w 5640386"/>
              <a:gd name="connsiteY57" fmla="*/ 522802 h 1082394"/>
              <a:gd name="connsiteX58" fmla="*/ 525461 w 5640386"/>
              <a:gd name="connsiteY58" fmla="*/ 551377 h 1082394"/>
              <a:gd name="connsiteX59" fmla="*/ 396874 w 5640386"/>
              <a:gd name="connsiteY59" fmla="*/ 651389 h 1082394"/>
              <a:gd name="connsiteX60" fmla="*/ 325436 w 5640386"/>
              <a:gd name="connsiteY60" fmla="*/ 637102 h 1082394"/>
              <a:gd name="connsiteX61" fmla="*/ 253999 w 5640386"/>
              <a:gd name="connsiteY61" fmla="*/ 694252 h 1082394"/>
              <a:gd name="connsiteX62" fmla="*/ 211136 w 5640386"/>
              <a:gd name="connsiteY62" fmla="*/ 722827 h 1082394"/>
              <a:gd name="connsiteX63" fmla="*/ 168274 w 5640386"/>
              <a:gd name="connsiteY63" fmla="*/ 779977 h 1082394"/>
              <a:gd name="connsiteX64" fmla="*/ 125411 w 5640386"/>
              <a:gd name="connsiteY64" fmla="*/ 808552 h 1082394"/>
              <a:gd name="connsiteX65" fmla="*/ 39686 w 5640386"/>
              <a:gd name="connsiteY65" fmla="*/ 965714 h 1082394"/>
              <a:gd name="connsiteX66" fmla="*/ 11111 w 5640386"/>
              <a:gd name="connsiteY66" fmla="*/ 1065727 h 1082394"/>
              <a:gd name="connsiteX67" fmla="*/ 0 w 5640386"/>
              <a:gd name="connsiteY67" fmla="*/ 1082394 h 1082394"/>
              <a:gd name="connsiteX68" fmla="*/ 0 w 5640386"/>
              <a:gd name="connsiteY68" fmla="*/ 0 h 108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40386" h="1082394">
                <a:moveTo>
                  <a:pt x="0" y="0"/>
                </a:moveTo>
                <a:lnTo>
                  <a:pt x="5640386" y="0"/>
                </a:lnTo>
                <a:lnTo>
                  <a:pt x="5640386" y="937139"/>
                </a:lnTo>
                <a:lnTo>
                  <a:pt x="5611811" y="851414"/>
                </a:lnTo>
                <a:cubicBezTo>
                  <a:pt x="5600951" y="818833"/>
                  <a:pt x="5571339" y="795710"/>
                  <a:pt x="5554661" y="765689"/>
                </a:cubicBezTo>
                <a:cubicBezTo>
                  <a:pt x="5547347" y="752524"/>
                  <a:pt x="5545136" y="737114"/>
                  <a:pt x="5540374" y="722827"/>
                </a:cubicBezTo>
                <a:cubicBezTo>
                  <a:pt x="5530137" y="707472"/>
                  <a:pt x="5522714" y="696465"/>
                  <a:pt x="5517446" y="688727"/>
                </a:cubicBezTo>
                <a:lnTo>
                  <a:pt x="5507836" y="674810"/>
                </a:lnTo>
                <a:lnTo>
                  <a:pt x="5510415" y="678264"/>
                </a:lnTo>
                <a:cubicBezTo>
                  <a:pt x="5517331" y="686976"/>
                  <a:pt x="5527088" y="696255"/>
                  <a:pt x="5497511" y="637102"/>
                </a:cubicBezTo>
                <a:cubicBezTo>
                  <a:pt x="5477618" y="597317"/>
                  <a:pt x="5457674" y="582977"/>
                  <a:pt x="5426074" y="551377"/>
                </a:cubicBezTo>
                <a:cubicBezTo>
                  <a:pt x="5254043" y="379346"/>
                  <a:pt x="5405282" y="551803"/>
                  <a:pt x="5297486" y="479939"/>
                </a:cubicBezTo>
                <a:cubicBezTo>
                  <a:pt x="5264483" y="457937"/>
                  <a:pt x="5247134" y="425842"/>
                  <a:pt x="5226049" y="394214"/>
                </a:cubicBezTo>
                <a:cubicBezTo>
                  <a:pt x="5214841" y="377402"/>
                  <a:pt x="5197474" y="365639"/>
                  <a:pt x="5183186" y="351352"/>
                </a:cubicBezTo>
                <a:cubicBezTo>
                  <a:pt x="5154611" y="322777"/>
                  <a:pt x="5129360" y="290437"/>
                  <a:pt x="5097461" y="265627"/>
                </a:cubicBezTo>
                <a:cubicBezTo>
                  <a:pt x="5087749" y="258073"/>
                  <a:pt x="5001698" y="238114"/>
                  <a:pt x="4997449" y="237052"/>
                </a:cubicBezTo>
                <a:cubicBezTo>
                  <a:pt x="4878756" y="233343"/>
                  <a:pt x="4484714" y="225784"/>
                  <a:pt x="4311649" y="208477"/>
                </a:cubicBezTo>
                <a:cubicBezTo>
                  <a:pt x="4277301" y="205042"/>
                  <a:pt x="4244433" y="189273"/>
                  <a:pt x="4211636" y="179902"/>
                </a:cubicBezTo>
                <a:cubicBezTo>
                  <a:pt x="4192755" y="174508"/>
                  <a:pt x="4173367" y="171009"/>
                  <a:pt x="4154486" y="165614"/>
                </a:cubicBezTo>
                <a:cubicBezTo>
                  <a:pt x="4140005" y="161477"/>
                  <a:pt x="4126326" y="154594"/>
                  <a:pt x="4111624" y="151327"/>
                </a:cubicBezTo>
                <a:cubicBezTo>
                  <a:pt x="3997036" y="125863"/>
                  <a:pt x="4058421" y="148742"/>
                  <a:pt x="3954461" y="122752"/>
                </a:cubicBezTo>
                <a:cubicBezTo>
                  <a:pt x="3939850" y="119099"/>
                  <a:pt x="3926080" y="112601"/>
                  <a:pt x="3911599" y="108464"/>
                </a:cubicBezTo>
                <a:cubicBezTo>
                  <a:pt x="3892718" y="103069"/>
                  <a:pt x="3873499" y="98939"/>
                  <a:pt x="3854449" y="94177"/>
                </a:cubicBezTo>
                <a:cubicBezTo>
                  <a:pt x="3839838" y="90524"/>
                  <a:pt x="3825874" y="84652"/>
                  <a:pt x="3811586" y="79889"/>
                </a:cubicBezTo>
                <a:lnTo>
                  <a:pt x="3725861" y="51314"/>
                </a:lnTo>
                <a:cubicBezTo>
                  <a:pt x="3674160" y="34080"/>
                  <a:pt x="3596796" y="19786"/>
                  <a:pt x="3540124" y="8452"/>
                </a:cubicBezTo>
                <a:lnTo>
                  <a:pt x="3497261" y="22739"/>
                </a:lnTo>
                <a:lnTo>
                  <a:pt x="3411536" y="51314"/>
                </a:lnTo>
                <a:cubicBezTo>
                  <a:pt x="3378955" y="62174"/>
                  <a:pt x="3355832" y="91785"/>
                  <a:pt x="3325811" y="108464"/>
                </a:cubicBezTo>
                <a:cubicBezTo>
                  <a:pt x="3312646" y="115778"/>
                  <a:pt x="3297236" y="117989"/>
                  <a:pt x="3282949" y="122752"/>
                </a:cubicBezTo>
                <a:cubicBezTo>
                  <a:pt x="3250369" y="133613"/>
                  <a:pt x="3225799" y="160852"/>
                  <a:pt x="3197224" y="179902"/>
                </a:cubicBezTo>
                <a:cubicBezTo>
                  <a:pt x="3182936" y="184664"/>
                  <a:pt x="3167832" y="187454"/>
                  <a:pt x="3154361" y="194189"/>
                </a:cubicBezTo>
                <a:cubicBezTo>
                  <a:pt x="3111817" y="215461"/>
                  <a:pt x="3116520" y="231067"/>
                  <a:pt x="3068636" y="237052"/>
                </a:cubicBezTo>
                <a:cubicBezTo>
                  <a:pt x="3007020" y="244754"/>
                  <a:pt x="2944811" y="246577"/>
                  <a:pt x="2882899" y="251339"/>
                </a:cubicBezTo>
                <a:cubicBezTo>
                  <a:pt x="2844799" y="246577"/>
                  <a:pt x="2806376" y="243921"/>
                  <a:pt x="2768599" y="237052"/>
                </a:cubicBezTo>
                <a:cubicBezTo>
                  <a:pt x="2716733" y="227622"/>
                  <a:pt x="2684503" y="195276"/>
                  <a:pt x="2640011" y="165614"/>
                </a:cubicBezTo>
                <a:cubicBezTo>
                  <a:pt x="2640011" y="165614"/>
                  <a:pt x="2584247" y="140138"/>
                  <a:pt x="2554286" y="137039"/>
                </a:cubicBezTo>
                <a:cubicBezTo>
                  <a:pt x="2445227" y="125757"/>
                  <a:pt x="2335211" y="127514"/>
                  <a:pt x="2225674" y="122752"/>
                </a:cubicBezTo>
                <a:lnTo>
                  <a:pt x="2182811" y="137039"/>
                </a:lnTo>
                <a:lnTo>
                  <a:pt x="2139949" y="151327"/>
                </a:lnTo>
                <a:cubicBezTo>
                  <a:pt x="2118508" y="158474"/>
                  <a:pt x="2011381" y="194180"/>
                  <a:pt x="2011361" y="194189"/>
                </a:cubicBezTo>
                <a:cubicBezTo>
                  <a:pt x="1995670" y="201163"/>
                  <a:pt x="1982786" y="213239"/>
                  <a:pt x="1968499" y="222764"/>
                </a:cubicBezTo>
                <a:cubicBezTo>
                  <a:pt x="1955968" y="231118"/>
                  <a:pt x="1939924" y="232289"/>
                  <a:pt x="1925636" y="237052"/>
                </a:cubicBezTo>
                <a:lnTo>
                  <a:pt x="1882774" y="251339"/>
                </a:lnTo>
                <a:cubicBezTo>
                  <a:pt x="1854199" y="260864"/>
                  <a:pt x="1826836" y="275446"/>
                  <a:pt x="1797049" y="279914"/>
                </a:cubicBezTo>
                <a:cubicBezTo>
                  <a:pt x="1730944" y="289830"/>
                  <a:pt x="1663699" y="289439"/>
                  <a:pt x="1597024" y="294202"/>
                </a:cubicBezTo>
                <a:cubicBezTo>
                  <a:pt x="1597024" y="294202"/>
                  <a:pt x="1537629" y="280255"/>
                  <a:pt x="1511299" y="265627"/>
                </a:cubicBezTo>
                <a:cubicBezTo>
                  <a:pt x="1493636" y="255814"/>
                  <a:pt x="1482724" y="237052"/>
                  <a:pt x="1468436" y="222764"/>
                </a:cubicBezTo>
                <a:cubicBezTo>
                  <a:pt x="1454149" y="218002"/>
                  <a:pt x="1439044" y="215212"/>
                  <a:pt x="1425574" y="208477"/>
                </a:cubicBezTo>
                <a:cubicBezTo>
                  <a:pt x="1410215" y="200798"/>
                  <a:pt x="1399769" y="181870"/>
                  <a:pt x="1382711" y="179902"/>
                </a:cubicBezTo>
                <a:cubicBezTo>
                  <a:pt x="1273793" y="167334"/>
                  <a:pt x="1163636" y="170377"/>
                  <a:pt x="1054099" y="165614"/>
                </a:cubicBezTo>
                <a:lnTo>
                  <a:pt x="968374" y="194189"/>
                </a:lnTo>
                <a:cubicBezTo>
                  <a:pt x="952084" y="199619"/>
                  <a:pt x="939799" y="213239"/>
                  <a:pt x="925511" y="222764"/>
                </a:cubicBezTo>
                <a:lnTo>
                  <a:pt x="796924" y="308489"/>
                </a:lnTo>
                <a:cubicBezTo>
                  <a:pt x="768349" y="327539"/>
                  <a:pt x="737045" y="343024"/>
                  <a:pt x="711199" y="365639"/>
                </a:cubicBezTo>
                <a:cubicBezTo>
                  <a:pt x="698276" y="376947"/>
                  <a:pt x="692149" y="394214"/>
                  <a:pt x="682624" y="408502"/>
                </a:cubicBezTo>
                <a:cubicBezTo>
                  <a:pt x="668336" y="418027"/>
                  <a:pt x="652953" y="426084"/>
                  <a:pt x="639761" y="437077"/>
                </a:cubicBezTo>
                <a:cubicBezTo>
                  <a:pt x="598508" y="471454"/>
                  <a:pt x="596420" y="480657"/>
                  <a:pt x="568324" y="522802"/>
                </a:cubicBezTo>
                <a:lnTo>
                  <a:pt x="525461" y="551377"/>
                </a:lnTo>
                <a:cubicBezTo>
                  <a:pt x="489839" y="575125"/>
                  <a:pt x="455433" y="651389"/>
                  <a:pt x="396874" y="651389"/>
                </a:cubicBezTo>
                <a:cubicBezTo>
                  <a:pt x="372590" y="651389"/>
                  <a:pt x="349249" y="641864"/>
                  <a:pt x="325436" y="637102"/>
                </a:cubicBezTo>
                <a:cubicBezTo>
                  <a:pt x="241992" y="664916"/>
                  <a:pt x="318625" y="629626"/>
                  <a:pt x="253999" y="694252"/>
                </a:cubicBezTo>
                <a:cubicBezTo>
                  <a:pt x="241857" y="706394"/>
                  <a:pt x="223278" y="710685"/>
                  <a:pt x="211136" y="722827"/>
                </a:cubicBezTo>
                <a:cubicBezTo>
                  <a:pt x="194298" y="739665"/>
                  <a:pt x="182561" y="760927"/>
                  <a:pt x="168274" y="779977"/>
                </a:cubicBezTo>
                <a:lnTo>
                  <a:pt x="125411" y="808552"/>
                </a:lnTo>
                <a:cubicBezTo>
                  <a:pt x="91386" y="831235"/>
                  <a:pt x="53122" y="925405"/>
                  <a:pt x="39686" y="965714"/>
                </a:cubicBezTo>
                <a:cubicBezTo>
                  <a:pt x="30528" y="993187"/>
                  <a:pt x="24873" y="1038203"/>
                  <a:pt x="11111" y="1065727"/>
                </a:cubicBezTo>
                <a:lnTo>
                  <a:pt x="0" y="1082394"/>
                </a:lnTo>
                <a:lnTo>
                  <a:pt x="0" y="0"/>
                </a:lnTo>
                <a:close/>
              </a:path>
            </a:pathLst>
          </a:custGeom>
        </p:spPr>
      </p:pic>
      <p:pic>
        <p:nvPicPr>
          <p:cNvPr id="20" name="Picture 19"/>
          <p:cNvPicPr>
            <a:picLocks noChangeAspect="1"/>
          </p:cNvPicPr>
          <p:nvPr/>
        </p:nvPicPr>
        <p:blipFill>
          <a:blip r:embed="rId5"/>
          <a:srcRect l="97618" t="31528" r="2350" b="68353"/>
          <a:stretch>
            <a:fillRect/>
          </a:stretch>
        </p:blipFill>
        <p:spPr>
          <a:xfrm>
            <a:off x="11152745" y="5192968"/>
            <a:ext cx="1831" cy="2528"/>
          </a:xfrm>
          <a:custGeom>
            <a:avLst/>
            <a:gdLst>
              <a:gd name="connsiteX0" fmla="*/ 416 w 1831"/>
              <a:gd name="connsiteY0" fmla="*/ 632 h 2528"/>
              <a:gd name="connsiteX1" fmla="*/ 1442 w 1831"/>
              <a:gd name="connsiteY1" fmla="*/ 1964 h 2528"/>
              <a:gd name="connsiteX2" fmla="*/ 1831 w 1831"/>
              <a:gd name="connsiteY2" fmla="*/ 2528 h 2528"/>
              <a:gd name="connsiteX3" fmla="*/ 416 w 1831"/>
              <a:gd name="connsiteY3" fmla="*/ 632 h 2528"/>
            </a:gdLst>
            <a:ahLst/>
            <a:cxnLst>
              <a:cxn ang="0">
                <a:pos x="connsiteX0" y="connsiteY0"/>
              </a:cxn>
              <a:cxn ang="0">
                <a:pos x="connsiteX1" y="connsiteY1"/>
              </a:cxn>
              <a:cxn ang="0">
                <a:pos x="connsiteX2" y="connsiteY2"/>
              </a:cxn>
              <a:cxn ang="0">
                <a:pos x="connsiteX3" y="connsiteY3"/>
              </a:cxn>
            </a:cxnLst>
            <a:rect l="l" t="t" r="r" b="b"/>
            <a:pathLst>
              <a:path w="1831" h="2528">
                <a:moveTo>
                  <a:pt x="416" y="632"/>
                </a:moveTo>
                <a:cubicBezTo>
                  <a:pt x="-298" y="-397"/>
                  <a:pt x="-176" y="-312"/>
                  <a:pt x="1442" y="1964"/>
                </a:cubicBezTo>
                <a:lnTo>
                  <a:pt x="1831" y="2528"/>
                </a:lnTo>
                <a:lnTo>
                  <a:pt x="416" y="632"/>
                </a:lnTo>
                <a:close/>
              </a:path>
            </a:pathLst>
          </a:custGeom>
        </p:spPr>
      </p:pic>
      <p:pic>
        <p:nvPicPr>
          <p:cNvPr id="19" name="Picture 18"/>
          <p:cNvPicPr>
            <a:picLocks noChangeAspect="1"/>
          </p:cNvPicPr>
          <p:nvPr/>
        </p:nvPicPr>
        <p:blipFill>
          <a:blip r:embed="rId5"/>
          <a:srcRect l="87600" t="43949"/>
          <a:stretch>
            <a:fillRect/>
          </a:stretch>
        </p:blipFill>
        <p:spPr>
          <a:xfrm>
            <a:off x="11484532" y="5652402"/>
            <a:ext cx="699436" cy="1195171"/>
          </a:xfrm>
          <a:custGeom>
            <a:avLst/>
            <a:gdLst>
              <a:gd name="connsiteX0" fmla="*/ 699436 w 699436"/>
              <a:gd name="connsiteY0" fmla="*/ 0 h 1195171"/>
              <a:gd name="connsiteX1" fmla="*/ 699436 w 699436"/>
              <a:gd name="connsiteY1" fmla="*/ 1195171 h 1195171"/>
              <a:gd name="connsiteX2" fmla="*/ 0 w 699436"/>
              <a:gd name="connsiteY2" fmla="*/ 1195171 h 1195171"/>
              <a:gd name="connsiteX3" fmla="*/ 27924 w 699436"/>
              <a:gd name="connsiteY3" fmla="*/ 1185863 h 1195171"/>
              <a:gd name="connsiteX4" fmla="*/ 199374 w 699436"/>
              <a:gd name="connsiteY4" fmla="*/ 1128713 h 1195171"/>
              <a:gd name="connsiteX5" fmla="*/ 242236 w 699436"/>
              <a:gd name="connsiteY5" fmla="*/ 1114425 h 1195171"/>
              <a:gd name="connsiteX6" fmla="*/ 327961 w 699436"/>
              <a:gd name="connsiteY6" fmla="*/ 1085850 h 1195171"/>
              <a:gd name="connsiteX7" fmla="*/ 370824 w 699436"/>
              <a:gd name="connsiteY7" fmla="*/ 1057275 h 1195171"/>
              <a:gd name="connsiteX8" fmla="*/ 470836 w 699436"/>
              <a:gd name="connsiteY8" fmla="*/ 1028700 h 1195171"/>
              <a:gd name="connsiteX9" fmla="*/ 513699 w 699436"/>
              <a:gd name="connsiteY9" fmla="*/ 1014413 h 1195171"/>
              <a:gd name="connsiteX10" fmla="*/ 556561 w 699436"/>
              <a:gd name="connsiteY10" fmla="*/ 971550 h 1195171"/>
              <a:gd name="connsiteX11" fmla="*/ 556561 w 699436"/>
              <a:gd name="connsiteY11" fmla="*/ 685800 h 1195171"/>
              <a:gd name="connsiteX12" fmla="*/ 542274 w 699436"/>
              <a:gd name="connsiteY12" fmla="*/ 500063 h 1195171"/>
              <a:gd name="connsiteX13" fmla="*/ 570849 w 699436"/>
              <a:gd name="connsiteY13" fmla="*/ 457200 h 1195171"/>
              <a:gd name="connsiteX14" fmla="*/ 613711 w 699436"/>
              <a:gd name="connsiteY14" fmla="*/ 328613 h 1195171"/>
              <a:gd name="connsiteX15" fmla="*/ 642286 w 699436"/>
              <a:gd name="connsiteY15" fmla="*/ 285750 h 1195171"/>
              <a:gd name="connsiteX16" fmla="*/ 656574 w 699436"/>
              <a:gd name="connsiteY16" fmla="*/ 242888 h 1195171"/>
              <a:gd name="connsiteX17" fmla="*/ 685149 w 699436"/>
              <a:gd name="connsiteY17" fmla="*/ 200025 h 1195171"/>
              <a:gd name="connsiteX18" fmla="*/ 699436 w 699436"/>
              <a:gd name="connsiteY18" fmla="*/ 0 h 119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9436" h="1195171">
                <a:moveTo>
                  <a:pt x="699436" y="0"/>
                </a:moveTo>
                <a:lnTo>
                  <a:pt x="699436" y="1195171"/>
                </a:lnTo>
                <a:lnTo>
                  <a:pt x="0" y="1195171"/>
                </a:lnTo>
                <a:lnTo>
                  <a:pt x="27924" y="1185863"/>
                </a:lnTo>
                <a:lnTo>
                  <a:pt x="199374" y="1128713"/>
                </a:lnTo>
                <a:lnTo>
                  <a:pt x="242236" y="1114425"/>
                </a:lnTo>
                <a:cubicBezTo>
                  <a:pt x="270811" y="1104900"/>
                  <a:pt x="300436" y="1098083"/>
                  <a:pt x="327961" y="1085850"/>
                </a:cubicBezTo>
                <a:cubicBezTo>
                  <a:pt x="343653" y="1078876"/>
                  <a:pt x="356536" y="1066800"/>
                  <a:pt x="370824" y="1057275"/>
                </a:cubicBezTo>
                <a:cubicBezTo>
                  <a:pt x="473586" y="1023022"/>
                  <a:pt x="345263" y="1064578"/>
                  <a:pt x="470836" y="1028700"/>
                </a:cubicBezTo>
                <a:cubicBezTo>
                  <a:pt x="485317" y="1024563"/>
                  <a:pt x="501168" y="1022767"/>
                  <a:pt x="513699" y="1014413"/>
                </a:cubicBezTo>
                <a:cubicBezTo>
                  <a:pt x="530511" y="1003205"/>
                  <a:pt x="551355" y="991073"/>
                  <a:pt x="556561" y="971550"/>
                </a:cubicBezTo>
                <a:cubicBezTo>
                  <a:pt x="589764" y="847039"/>
                  <a:pt x="567433" y="799959"/>
                  <a:pt x="556561" y="685800"/>
                </a:cubicBezTo>
                <a:cubicBezTo>
                  <a:pt x="550674" y="623984"/>
                  <a:pt x="547036" y="561975"/>
                  <a:pt x="542274" y="500063"/>
                </a:cubicBezTo>
                <a:cubicBezTo>
                  <a:pt x="551799" y="485775"/>
                  <a:pt x="564085" y="472983"/>
                  <a:pt x="570849" y="457200"/>
                </a:cubicBezTo>
                <a:cubicBezTo>
                  <a:pt x="652699" y="266214"/>
                  <a:pt x="497724" y="560587"/>
                  <a:pt x="613711" y="328613"/>
                </a:cubicBezTo>
                <a:cubicBezTo>
                  <a:pt x="621390" y="313254"/>
                  <a:pt x="634607" y="301109"/>
                  <a:pt x="642286" y="285750"/>
                </a:cubicBezTo>
                <a:cubicBezTo>
                  <a:pt x="649021" y="272280"/>
                  <a:pt x="649839" y="256358"/>
                  <a:pt x="656574" y="242888"/>
                </a:cubicBezTo>
                <a:cubicBezTo>
                  <a:pt x="664253" y="227529"/>
                  <a:pt x="682165" y="216935"/>
                  <a:pt x="685149" y="200025"/>
                </a:cubicBezTo>
                <a:cubicBezTo>
                  <a:pt x="696766" y="134197"/>
                  <a:pt x="694674" y="66675"/>
                  <a:pt x="699436" y="0"/>
                </a:cubicBezTo>
                <a:close/>
              </a:path>
            </a:pathLst>
          </a:custGeom>
        </p:spPr>
      </p:pic>
      <p:pic>
        <p:nvPicPr>
          <p:cNvPr id="18" name="Picture 17"/>
          <p:cNvPicPr>
            <a:picLocks noChangeAspect="1"/>
          </p:cNvPicPr>
          <p:nvPr/>
        </p:nvPicPr>
        <p:blipFill>
          <a:blip r:embed="rId5"/>
          <a:srcRect l="-1070" t="50762" r="100000" b="40639"/>
          <a:stretch>
            <a:fillRect/>
          </a:stretch>
        </p:blipFill>
        <p:spPr>
          <a:xfrm>
            <a:off x="5586413" y="5603080"/>
            <a:ext cx="60326" cy="183358"/>
          </a:xfrm>
          <a:custGeom>
            <a:avLst/>
            <a:gdLst>
              <a:gd name="connsiteX0" fmla="*/ 60326 w 60326"/>
              <a:gd name="connsiteY0" fmla="*/ 0 h 183358"/>
              <a:gd name="connsiteX1" fmla="*/ 60326 w 60326"/>
              <a:gd name="connsiteY1" fmla="*/ 101194 h 183358"/>
              <a:gd name="connsiteX2" fmla="*/ 28575 w 60326"/>
              <a:gd name="connsiteY2" fmla="*/ 69058 h 183358"/>
              <a:gd name="connsiteX3" fmla="*/ 0 w 60326"/>
              <a:gd name="connsiteY3" fmla="*/ 183358 h 183358"/>
              <a:gd name="connsiteX4" fmla="*/ 42862 w 60326"/>
              <a:gd name="connsiteY4" fmla="*/ 26195 h 183358"/>
              <a:gd name="connsiteX5" fmla="*/ 60326 w 60326"/>
              <a:gd name="connsiteY5" fmla="*/ 0 h 1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26" h="183358">
                <a:moveTo>
                  <a:pt x="60326" y="0"/>
                </a:moveTo>
                <a:lnTo>
                  <a:pt x="60326" y="101194"/>
                </a:lnTo>
                <a:lnTo>
                  <a:pt x="28575" y="69058"/>
                </a:lnTo>
                <a:lnTo>
                  <a:pt x="0" y="183358"/>
                </a:lnTo>
                <a:cubicBezTo>
                  <a:pt x="7668" y="145018"/>
                  <a:pt x="22144" y="57271"/>
                  <a:pt x="42862" y="26195"/>
                </a:cubicBezTo>
                <a:lnTo>
                  <a:pt x="60326" y="0"/>
                </a:lnTo>
                <a:close/>
              </a:path>
            </a:pathLst>
          </a:custGeom>
        </p:spPr>
      </p:pic>
      <p:pic>
        <p:nvPicPr>
          <p:cNvPr id="17" name="Picture 16"/>
          <p:cNvPicPr>
            <a:picLocks noChangeAspect="1"/>
          </p:cNvPicPr>
          <p:nvPr/>
        </p:nvPicPr>
        <p:blipFill>
          <a:blip r:embed="rId5"/>
          <a:srcRect t="55507" r="20193"/>
          <a:stretch>
            <a:fillRect/>
          </a:stretch>
        </p:blipFill>
        <p:spPr>
          <a:xfrm>
            <a:off x="4471986" y="5921974"/>
            <a:ext cx="4501423" cy="948722"/>
          </a:xfrm>
          <a:custGeom>
            <a:avLst/>
            <a:gdLst>
              <a:gd name="connsiteX0" fmla="*/ 0 w 4501423"/>
              <a:gd name="connsiteY0" fmla="*/ 0 h 948722"/>
              <a:gd name="connsiteX1" fmla="*/ 32 w 4501423"/>
              <a:gd name="connsiteY1" fmla="*/ 32 h 948722"/>
              <a:gd name="connsiteX2" fmla="*/ 25399 w 4501423"/>
              <a:gd name="connsiteY2" fmla="*/ 39301 h 948722"/>
              <a:gd name="connsiteX3" fmla="*/ 39686 w 4501423"/>
              <a:gd name="connsiteY3" fmla="*/ 82164 h 948722"/>
              <a:gd name="connsiteX4" fmla="*/ 62613 w 4501423"/>
              <a:gd name="connsiteY4" fmla="*/ 116262 h 948722"/>
              <a:gd name="connsiteX5" fmla="*/ 72230 w 4501423"/>
              <a:gd name="connsiteY5" fmla="*/ 130188 h 948722"/>
              <a:gd name="connsiteX6" fmla="*/ 69644 w 4501423"/>
              <a:gd name="connsiteY6" fmla="*/ 126725 h 948722"/>
              <a:gd name="connsiteX7" fmla="*/ 82549 w 4501423"/>
              <a:gd name="connsiteY7" fmla="*/ 167889 h 948722"/>
              <a:gd name="connsiteX8" fmla="*/ 111124 w 4501423"/>
              <a:gd name="connsiteY8" fmla="*/ 210751 h 948722"/>
              <a:gd name="connsiteX9" fmla="*/ 125411 w 4501423"/>
              <a:gd name="connsiteY9" fmla="*/ 253614 h 948722"/>
              <a:gd name="connsiteX10" fmla="*/ 168274 w 4501423"/>
              <a:gd name="connsiteY10" fmla="*/ 339339 h 948722"/>
              <a:gd name="connsiteX11" fmla="*/ 239711 w 4501423"/>
              <a:gd name="connsiteY11" fmla="*/ 482214 h 948722"/>
              <a:gd name="connsiteX12" fmla="*/ 325436 w 4501423"/>
              <a:gd name="connsiteY12" fmla="*/ 596514 h 948722"/>
              <a:gd name="connsiteX13" fmla="*/ 339724 w 4501423"/>
              <a:gd name="connsiteY13" fmla="*/ 639376 h 948722"/>
              <a:gd name="connsiteX14" fmla="*/ 382586 w 4501423"/>
              <a:gd name="connsiteY14" fmla="*/ 667951 h 948722"/>
              <a:gd name="connsiteX15" fmla="*/ 411161 w 4501423"/>
              <a:gd name="connsiteY15" fmla="*/ 710814 h 948722"/>
              <a:gd name="connsiteX16" fmla="*/ 445261 w 4501423"/>
              <a:gd name="connsiteY16" fmla="*/ 733742 h 948722"/>
              <a:gd name="connsiteX17" fmla="*/ 459196 w 4501423"/>
              <a:gd name="connsiteY17" fmla="*/ 743365 h 948722"/>
              <a:gd name="connsiteX18" fmla="*/ 461074 w 4501423"/>
              <a:gd name="connsiteY18" fmla="*/ 744767 h 948722"/>
              <a:gd name="connsiteX19" fmla="*/ 459742 w 4501423"/>
              <a:gd name="connsiteY19" fmla="*/ 743742 h 948722"/>
              <a:gd name="connsiteX20" fmla="*/ 459196 w 4501423"/>
              <a:gd name="connsiteY20" fmla="*/ 743365 h 948722"/>
              <a:gd name="connsiteX21" fmla="*/ 455724 w 4501423"/>
              <a:gd name="connsiteY21" fmla="*/ 740773 h 948722"/>
              <a:gd name="connsiteX22" fmla="*/ 496886 w 4501423"/>
              <a:gd name="connsiteY22" fmla="*/ 753676 h 948722"/>
              <a:gd name="connsiteX23" fmla="*/ 539749 w 4501423"/>
              <a:gd name="connsiteY23" fmla="*/ 782251 h 948722"/>
              <a:gd name="connsiteX24" fmla="*/ 725486 w 4501423"/>
              <a:gd name="connsiteY24" fmla="*/ 839401 h 948722"/>
              <a:gd name="connsiteX25" fmla="*/ 782636 w 4501423"/>
              <a:gd name="connsiteY25" fmla="*/ 853689 h 948722"/>
              <a:gd name="connsiteX26" fmla="*/ 825499 w 4501423"/>
              <a:gd name="connsiteY26" fmla="*/ 867976 h 948722"/>
              <a:gd name="connsiteX27" fmla="*/ 1368424 w 4501423"/>
              <a:gd name="connsiteY27" fmla="*/ 882264 h 948722"/>
              <a:gd name="connsiteX28" fmla="*/ 1697036 w 4501423"/>
              <a:gd name="connsiteY28" fmla="*/ 853689 h 948722"/>
              <a:gd name="connsiteX29" fmla="*/ 1797049 w 4501423"/>
              <a:gd name="connsiteY29" fmla="*/ 839401 h 948722"/>
              <a:gd name="connsiteX30" fmla="*/ 2054224 w 4501423"/>
              <a:gd name="connsiteY30" fmla="*/ 810826 h 948722"/>
              <a:gd name="connsiteX31" fmla="*/ 2354261 w 4501423"/>
              <a:gd name="connsiteY31" fmla="*/ 810826 h 948722"/>
              <a:gd name="connsiteX32" fmla="*/ 2525711 w 4501423"/>
              <a:gd name="connsiteY32" fmla="*/ 839401 h 948722"/>
              <a:gd name="connsiteX33" fmla="*/ 2568574 w 4501423"/>
              <a:gd name="connsiteY33" fmla="*/ 853689 h 948722"/>
              <a:gd name="connsiteX34" fmla="*/ 2625724 w 4501423"/>
              <a:gd name="connsiteY34" fmla="*/ 867976 h 948722"/>
              <a:gd name="connsiteX35" fmla="*/ 2668586 w 4501423"/>
              <a:gd name="connsiteY35" fmla="*/ 882264 h 948722"/>
              <a:gd name="connsiteX36" fmla="*/ 2840036 w 4501423"/>
              <a:gd name="connsiteY36" fmla="*/ 896551 h 948722"/>
              <a:gd name="connsiteX37" fmla="*/ 2913339 w 4501423"/>
              <a:gd name="connsiteY37" fmla="*/ 882006 h 948722"/>
              <a:gd name="connsiteX38" fmla="*/ 2917944 w 4501423"/>
              <a:gd name="connsiteY38" fmla="*/ 881111 h 948722"/>
              <a:gd name="connsiteX39" fmla="*/ 2930027 w 4501423"/>
              <a:gd name="connsiteY39" fmla="*/ 878991 h 948722"/>
              <a:gd name="connsiteX40" fmla="*/ 2933303 w 4501423"/>
              <a:gd name="connsiteY40" fmla="*/ 878124 h 948722"/>
              <a:gd name="connsiteX41" fmla="*/ 2917944 w 4501423"/>
              <a:gd name="connsiteY41" fmla="*/ 881111 h 948722"/>
              <a:gd name="connsiteX42" fmla="*/ 2910371 w 4501423"/>
              <a:gd name="connsiteY42" fmla="*/ 882439 h 948722"/>
              <a:gd name="connsiteX43" fmla="*/ 2954336 w 4501423"/>
              <a:gd name="connsiteY43" fmla="*/ 867976 h 948722"/>
              <a:gd name="connsiteX44" fmla="*/ 3025774 w 4501423"/>
              <a:gd name="connsiteY44" fmla="*/ 853689 h 948722"/>
              <a:gd name="connsiteX45" fmla="*/ 3068636 w 4501423"/>
              <a:gd name="connsiteY45" fmla="*/ 839401 h 948722"/>
              <a:gd name="connsiteX46" fmla="*/ 3140074 w 4501423"/>
              <a:gd name="connsiteY46" fmla="*/ 825114 h 948722"/>
              <a:gd name="connsiteX47" fmla="*/ 3182936 w 4501423"/>
              <a:gd name="connsiteY47" fmla="*/ 796539 h 948722"/>
              <a:gd name="connsiteX48" fmla="*/ 3225799 w 4501423"/>
              <a:gd name="connsiteY48" fmla="*/ 782251 h 948722"/>
              <a:gd name="connsiteX49" fmla="*/ 3311524 w 4501423"/>
              <a:gd name="connsiteY49" fmla="*/ 753676 h 948722"/>
              <a:gd name="connsiteX50" fmla="*/ 3697286 w 4501423"/>
              <a:gd name="connsiteY50" fmla="*/ 739389 h 948722"/>
              <a:gd name="connsiteX51" fmla="*/ 3811586 w 4501423"/>
              <a:gd name="connsiteY51" fmla="*/ 753676 h 948722"/>
              <a:gd name="connsiteX52" fmla="*/ 4040186 w 4501423"/>
              <a:gd name="connsiteY52" fmla="*/ 782251 h 948722"/>
              <a:gd name="connsiteX53" fmla="*/ 4140199 w 4501423"/>
              <a:gd name="connsiteY53" fmla="*/ 810826 h 948722"/>
              <a:gd name="connsiteX54" fmla="*/ 4254499 w 4501423"/>
              <a:gd name="connsiteY54" fmla="*/ 839401 h 948722"/>
              <a:gd name="connsiteX55" fmla="*/ 4325936 w 4501423"/>
              <a:gd name="connsiteY55" fmla="*/ 867976 h 948722"/>
              <a:gd name="connsiteX56" fmla="*/ 4368799 w 4501423"/>
              <a:gd name="connsiteY56" fmla="*/ 882264 h 948722"/>
              <a:gd name="connsiteX57" fmla="*/ 4411661 w 4501423"/>
              <a:gd name="connsiteY57" fmla="*/ 910839 h 948722"/>
              <a:gd name="connsiteX58" fmla="*/ 4454524 w 4501423"/>
              <a:gd name="connsiteY58" fmla="*/ 925126 h 948722"/>
              <a:gd name="connsiteX59" fmla="*/ 4482962 w 4501423"/>
              <a:gd name="connsiteY59" fmla="*/ 939756 h 948722"/>
              <a:gd name="connsiteX60" fmla="*/ 4501423 w 4501423"/>
              <a:gd name="connsiteY60" fmla="*/ 948722 h 948722"/>
              <a:gd name="connsiteX61" fmla="*/ 0 w 4501423"/>
              <a:gd name="connsiteY61" fmla="*/ 948722 h 948722"/>
              <a:gd name="connsiteX62" fmla="*/ 0 w 4501423"/>
              <a:gd name="connsiteY62" fmla="*/ 0 h 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501423" h="948722">
                <a:moveTo>
                  <a:pt x="0" y="0"/>
                </a:moveTo>
                <a:lnTo>
                  <a:pt x="32" y="32"/>
                </a:lnTo>
                <a:cubicBezTo>
                  <a:pt x="8745" y="10064"/>
                  <a:pt x="16388" y="21279"/>
                  <a:pt x="25399" y="39301"/>
                </a:cubicBezTo>
                <a:cubicBezTo>
                  <a:pt x="32134" y="52772"/>
                  <a:pt x="34924" y="67876"/>
                  <a:pt x="39686" y="82164"/>
                </a:cubicBezTo>
                <a:cubicBezTo>
                  <a:pt x="49923" y="97519"/>
                  <a:pt x="57345" y="108525"/>
                  <a:pt x="62613" y="116262"/>
                </a:cubicBezTo>
                <a:lnTo>
                  <a:pt x="72230" y="130188"/>
                </a:lnTo>
                <a:lnTo>
                  <a:pt x="69644" y="126725"/>
                </a:lnTo>
                <a:cubicBezTo>
                  <a:pt x="62730" y="118014"/>
                  <a:pt x="52973" y="108737"/>
                  <a:pt x="82549" y="167889"/>
                </a:cubicBezTo>
                <a:cubicBezTo>
                  <a:pt x="90228" y="183247"/>
                  <a:pt x="103445" y="195392"/>
                  <a:pt x="111124" y="210751"/>
                </a:cubicBezTo>
                <a:cubicBezTo>
                  <a:pt x="117859" y="224222"/>
                  <a:pt x="118676" y="240143"/>
                  <a:pt x="125411" y="253614"/>
                </a:cubicBezTo>
                <a:cubicBezTo>
                  <a:pt x="180808" y="364409"/>
                  <a:pt x="132358" y="231594"/>
                  <a:pt x="168274" y="339339"/>
                </a:cubicBezTo>
                <a:cubicBezTo>
                  <a:pt x="229208" y="420586"/>
                  <a:pt x="203606" y="373899"/>
                  <a:pt x="239711" y="482214"/>
                </a:cubicBezTo>
                <a:cubicBezTo>
                  <a:pt x="253734" y="499743"/>
                  <a:pt x="310271" y="566184"/>
                  <a:pt x="325436" y="596514"/>
                </a:cubicBezTo>
                <a:cubicBezTo>
                  <a:pt x="332171" y="609984"/>
                  <a:pt x="330316" y="627616"/>
                  <a:pt x="339724" y="639376"/>
                </a:cubicBezTo>
                <a:cubicBezTo>
                  <a:pt x="350451" y="652784"/>
                  <a:pt x="370444" y="655809"/>
                  <a:pt x="382586" y="667951"/>
                </a:cubicBezTo>
                <a:cubicBezTo>
                  <a:pt x="394728" y="680093"/>
                  <a:pt x="401636" y="696526"/>
                  <a:pt x="411161" y="710814"/>
                </a:cubicBezTo>
                <a:cubicBezTo>
                  <a:pt x="426516" y="721051"/>
                  <a:pt x="437524" y="728474"/>
                  <a:pt x="445261" y="733742"/>
                </a:cubicBezTo>
                <a:lnTo>
                  <a:pt x="459196" y="743365"/>
                </a:lnTo>
                <a:lnTo>
                  <a:pt x="461074" y="744767"/>
                </a:lnTo>
                <a:cubicBezTo>
                  <a:pt x="462103" y="745482"/>
                  <a:pt x="462019" y="745360"/>
                  <a:pt x="459742" y="743742"/>
                </a:cubicBezTo>
                <a:lnTo>
                  <a:pt x="459196" y="743365"/>
                </a:lnTo>
                <a:lnTo>
                  <a:pt x="455724" y="740773"/>
                </a:lnTo>
                <a:cubicBezTo>
                  <a:pt x="447012" y="733858"/>
                  <a:pt x="437733" y="724100"/>
                  <a:pt x="496886" y="753676"/>
                </a:cubicBezTo>
                <a:cubicBezTo>
                  <a:pt x="512245" y="761355"/>
                  <a:pt x="525461" y="772726"/>
                  <a:pt x="539749" y="782251"/>
                </a:cubicBezTo>
                <a:cubicBezTo>
                  <a:pt x="669167" y="814607"/>
                  <a:pt x="512841" y="773972"/>
                  <a:pt x="725486" y="839401"/>
                </a:cubicBezTo>
                <a:cubicBezTo>
                  <a:pt x="744254" y="845176"/>
                  <a:pt x="763755" y="848295"/>
                  <a:pt x="782636" y="853689"/>
                </a:cubicBezTo>
                <a:cubicBezTo>
                  <a:pt x="797117" y="857826"/>
                  <a:pt x="810456" y="867242"/>
                  <a:pt x="825499" y="867976"/>
                </a:cubicBezTo>
                <a:cubicBezTo>
                  <a:pt x="1006322" y="876797"/>
                  <a:pt x="1187449" y="877501"/>
                  <a:pt x="1368424" y="882264"/>
                </a:cubicBezTo>
                <a:cubicBezTo>
                  <a:pt x="1486793" y="873158"/>
                  <a:pt x="1581084" y="867330"/>
                  <a:pt x="1697036" y="853689"/>
                </a:cubicBezTo>
                <a:cubicBezTo>
                  <a:pt x="1730481" y="849754"/>
                  <a:pt x="1763668" y="843852"/>
                  <a:pt x="1797049" y="839401"/>
                </a:cubicBezTo>
                <a:cubicBezTo>
                  <a:pt x="1869996" y="829675"/>
                  <a:pt x="1983892" y="815850"/>
                  <a:pt x="2054224" y="810826"/>
                </a:cubicBezTo>
                <a:cubicBezTo>
                  <a:pt x="2315759" y="792145"/>
                  <a:pt x="2231820" y="770013"/>
                  <a:pt x="2354261" y="810826"/>
                </a:cubicBezTo>
                <a:cubicBezTo>
                  <a:pt x="2410702" y="818889"/>
                  <a:pt x="2470007" y="825475"/>
                  <a:pt x="2525711" y="839401"/>
                </a:cubicBezTo>
                <a:cubicBezTo>
                  <a:pt x="2540322" y="843054"/>
                  <a:pt x="2554093" y="849552"/>
                  <a:pt x="2568574" y="853689"/>
                </a:cubicBezTo>
                <a:cubicBezTo>
                  <a:pt x="2587455" y="859083"/>
                  <a:pt x="2606843" y="862581"/>
                  <a:pt x="2625724" y="867976"/>
                </a:cubicBezTo>
                <a:cubicBezTo>
                  <a:pt x="2640205" y="872113"/>
                  <a:pt x="2653658" y="880274"/>
                  <a:pt x="2668586" y="882264"/>
                </a:cubicBezTo>
                <a:cubicBezTo>
                  <a:pt x="2725431" y="889843"/>
                  <a:pt x="2782886" y="891789"/>
                  <a:pt x="2840036" y="896551"/>
                </a:cubicBezTo>
                <a:cubicBezTo>
                  <a:pt x="2872950" y="889969"/>
                  <a:pt x="2896676" y="885272"/>
                  <a:pt x="2913339" y="882006"/>
                </a:cubicBezTo>
                <a:lnTo>
                  <a:pt x="2917944" y="881111"/>
                </a:lnTo>
                <a:lnTo>
                  <a:pt x="2930027" y="878991"/>
                </a:lnTo>
                <a:cubicBezTo>
                  <a:pt x="2946469" y="875910"/>
                  <a:pt x="2958633" y="873254"/>
                  <a:pt x="2933303" y="878124"/>
                </a:cubicBezTo>
                <a:lnTo>
                  <a:pt x="2917944" y="881111"/>
                </a:lnTo>
                <a:lnTo>
                  <a:pt x="2910371" y="882439"/>
                </a:lnTo>
                <a:cubicBezTo>
                  <a:pt x="2892915" y="885183"/>
                  <a:pt x="2888435" y="884451"/>
                  <a:pt x="2954336" y="867976"/>
                </a:cubicBezTo>
                <a:cubicBezTo>
                  <a:pt x="2977895" y="862086"/>
                  <a:pt x="3002215" y="859579"/>
                  <a:pt x="3025774" y="853689"/>
                </a:cubicBezTo>
                <a:cubicBezTo>
                  <a:pt x="3040385" y="850036"/>
                  <a:pt x="3054025" y="843054"/>
                  <a:pt x="3068636" y="839401"/>
                </a:cubicBezTo>
                <a:cubicBezTo>
                  <a:pt x="3092195" y="833511"/>
                  <a:pt x="3117336" y="833641"/>
                  <a:pt x="3140074" y="825114"/>
                </a:cubicBezTo>
                <a:cubicBezTo>
                  <a:pt x="3156152" y="819085"/>
                  <a:pt x="3168649" y="806064"/>
                  <a:pt x="3182936" y="796539"/>
                </a:cubicBezTo>
                <a:cubicBezTo>
                  <a:pt x="3195467" y="788185"/>
                  <a:pt x="3211511" y="787014"/>
                  <a:pt x="3225799" y="782251"/>
                </a:cubicBezTo>
                <a:cubicBezTo>
                  <a:pt x="3254374" y="772726"/>
                  <a:pt x="3281527" y="756403"/>
                  <a:pt x="3311524" y="753676"/>
                </a:cubicBezTo>
                <a:cubicBezTo>
                  <a:pt x="3439671" y="742026"/>
                  <a:pt x="3568699" y="744151"/>
                  <a:pt x="3697286" y="739389"/>
                </a:cubicBezTo>
                <a:lnTo>
                  <a:pt x="3811586" y="753676"/>
                </a:lnTo>
                <a:cubicBezTo>
                  <a:pt x="3887786" y="763201"/>
                  <a:pt x="3964243" y="770859"/>
                  <a:pt x="4040186" y="782251"/>
                </a:cubicBezTo>
                <a:cubicBezTo>
                  <a:pt x="4072798" y="787143"/>
                  <a:pt x="4108733" y="800338"/>
                  <a:pt x="4140199" y="810826"/>
                </a:cubicBezTo>
                <a:cubicBezTo>
                  <a:pt x="4177456" y="823245"/>
                  <a:pt x="4216963" y="827851"/>
                  <a:pt x="4254499" y="839401"/>
                </a:cubicBezTo>
                <a:cubicBezTo>
                  <a:pt x="4279012" y="846943"/>
                  <a:pt x="4301922" y="858971"/>
                  <a:pt x="4325936" y="867976"/>
                </a:cubicBezTo>
                <a:cubicBezTo>
                  <a:pt x="4340038" y="873264"/>
                  <a:pt x="4355328" y="875529"/>
                  <a:pt x="4368799" y="882264"/>
                </a:cubicBezTo>
                <a:cubicBezTo>
                  <a:pt x="4384157" y="889943"/>
                  <a:pt x="4397374" y="901314"/>
                  <a:pt x="4411661" y="910839"/>
                </a:cubicBezTo>
                <a:cubicBezTo>
                  <a:pt x="4425949" y="915601"/>
                  <a:pt x="4440681" y="919193"/>
                  <a:pt x="4454524" y="925126"/>
                </a:cubicBezTo>
                <a:cubicBezTo>
                  <a:pt x="4464313" y="929321"/>
                  <a:pt x="4473615" y="934595"/>
                  <a:pt x="4482962" y="939756"/>
                </a:cubicBezTo>
                <a:lnTo>
                  <a:pt x="4501423" y="948722"/>
                </a:lnTo>
                <a:lnTo>
                  <a:pt x="0" y="948722"/>
                </a:lnTo>
                <a:lnTo>
                  <a:pt x="0" y="0"/>
                </a:lnTo>
                <a:close/>
              </a:path>
            </a:pathLst>
          </a:custGeom>
        </p:spPr>
      </p:pic>
      <p:pic>
        <p:nvPicPr>
          <p:cNvPr id="16" name="Picture 15"/>
          <p:cNvPicPr>
            <a:picLocks noChangeAspect="1"/>
          </p:cNvPicPr>
          <p:nvPr/>
        </p:nvPicPr>
        <p:blipFill>
          <a:blip r:embed="rId5"/>
          <a:srcRect l="1281" t="61613" r="98687" b="38269"/>
          <a:stretch>
            <a:fillRect/>
          </a:stretch>
        </p:blipFill>
        <p:spPr>
          <a:xfrm>
            <a:off x="5718969" y="5834462"/>
            <a:ext cx="1824" cy="2518"/>
          </a:xfrm>
          <a:custGeom>
            <a:avLst/>
            <a:gdLst>
              <a:gd name="connsiteX0" fmla="*/ 0 w 1824"/>
              <a:gd name="connsiteY0" fmla="*/ 0 h 2518"/>
              <a:gd name="connsiteX1" fmla="*/ 1408 w 1824"/>
              <a:gd name="connsiteY1" fmla="*/ 1886 h 2518"/>
              <a:gd name="connsiteX2" fmla="*/ 383 w 1824"/>
              <a:gd name="connsiteY2" fmla="*/ 555 h 2518"/>
              <a:gd name="connsiteX3" fmla="*/ 0 w 1824"/>
              <a:gd name="connsiteY3" fmla="*/ 0 h 2518"/>
            </a:gdLst>
            <a:ahLst/>
            <a:cxnLst>
              <a:cxn ang="0">
                <a:pos x="connsiteX0" y="connsiteY0"/>
              </a:cxn>
              <a:cxn ang="0">
                <a:pos x="connsiteX1" y="connsiteY1"/>
              </a:cxn>
              <a:cxn ang="0">
                <a:pos x="connsiteX2" y="connsiteY2"/>
              </a:cxn>
              <a:cxn ang="0">
                <a:pos x="connsiteX3" y="connsiteY3"/>
              </a:cxn>
            </a:cxnLst>
            <a:rect l="l" t="t" r="r" b="b"/>
            <a:pathLst>
              <a:path w="1824" h="2518">
                <a:moveTo>
                  <a:pt x="0" y="0"/>
                </a:moveTo>
                <a:lnTo>
                  <a:pt x="1408" y="1886"/>
                </a:lnTo>
                <a:cubicBezTo>
                  <a:pt x="2123" y="2916"/>
                  <a:pt x="2001" y="2831"/>
                  <a:pt x="383" y="555"/>
                </a:cubicBezTo>
                <a:lnTo>
                  <a:pt x="0" y="0"/>
                </a:lnTo>
                <a:close/>
              </a:path>
            </a:pathLst>
          </a:custGeom>
        </p:spPr>
      </p:pic>
      <p:pic>
        <p:nvPicPr>
          <p:cNvPr id="15" name="Picture 14"/>
          <p:cNvPicPr>
            <a:picLocks noChangeAspect="1"/>
          </p:cNvPicPr>
          <p:nvPr/>
        </p:nvPicPr>
        <p:blipFill>
          <a:blip r:embed="rId5"/>
          <a:srcRect l="79807" t="100000" r="12400" b="-2244"/>
          <a:stretch>
            <a:fillRect/>
          </a:stretch>
        </p:blipFill>
        <p:spPr>
          <a:xfrm>
            <a:off x="10148163" y="6652996"/>
            <a:ext cx="439527" cy="47842"/>
          </a:xfrm>
          <a:custGeom>
            <a:avLst/>
            <a:gdLst>
              <a:gd name="connsiteX0" fmla="*/ 0 w 439527"/>
              <a:gd name="connsiteY0" fmla="*/ 0 h 47842"/>
              <a:gd name="connsiteX1" fmla="*/ 439527 w 439527"/>
              <a:gd name="connsiteY1" fmla="*/ 0 h 47842"/>
              <a:gd name="connsiteX2" fmla="*/ 338863 w 439527"/>
              <a:gd name="connsiteY2" fmla="*/ 33554 h 47842"/>
              <a:gd name="connsiteX3" fmla="*/ 296001 w 439527"/>
              <a:gd name="connsiteY3" fmla="*/ 47842 h 47842"/>
              <a:gd name="connsiteX4" fmla="*/ 67401 w 439527"/>
              <a:gd name="connsiteY4" fmla="*/ 19267 h 47842"/>
              <a:gd name="connsiteX5" fmla="*/ 10251 w 439527"/>
              <a:gd name="connsiteY5" fmla="*/ 4979 h 47842"/>
              <a:gd name="connsiteX6" fmla="*/ 0 w 439527"/>
              <a:gd name="connsiteY6" fmla="*/ 0 h 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527" h="47842">
                <a:moveTo>
                  <a:pt x="0" y="0"/>
                </a:moveTo>
                <a:lnTo>
                  <a:pt x="439527" y="0"/>
                </a:lnTo>
                <a:lnTo>
                  <a:pt x="338863" y="33554"/>
                </a:lnTo>
                <a:lnTo>
                  <a:pt x="296001" y="47842"/>
                </a:lnTo>
                <a:cubicBezTo>
                  <a:pt x="197528" y="37994"/>
                  <a:pt x="156016" y="36990"/>
                  <a:pt x="67401" y="19267"/>
                </a:cubicBezTo>
                <a:cubicBezTo>
                  <a:pt x="48146" y="15416"/>
                  <a:pt x="28637" y="11874"/>
                  <a:pt x="10251" y="4979"/>
                </a:cubicBezTo>
                <a:lnTo>
                  <a:pt x="0" y="0"/>
                </a:lnTo>
                <a:close/>
              </a:path>
            </a:pathLst>
          </a:custGeom>
        </p:spPr>
      </p:pic>
    </p:spTree>
    <p:extLst>
      <p:ext uri="{BB962C8B-B14F-4D97-AF65-F5344CB8AC3E}">
        <p14:creationId xmlns:p14="http://schemas.microsoft.com/office/powerpoint/2010/main" val="2628460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0" y="0"/>
            <a:ext cx="12192000" cy="6858000"/>
          </a:xfrm>
          <a:prstGeom prst="rect">
            <a:avLst/>
          </a:prstGeom>
        </p:spPr>
      </p:pic>
      <p:sp>
        <p:nvSpPr>
          <p:cNvPr id="5" name="Horizontal Scroll 4"/>
          <p:cNvSpPr/>
          <p:nvPr/>
        </p:nvSpPr>
        <p:spPr>
          <a:xfrm>
            <a:off x="2553494" y="1350168"/>
            <a:ext cx="7072312" cy="4614864"/>
          </a:xfrm>
          <a:prstGeom prst="horizontalScroll">
            <a:avLst>
              <a:gd name="adj" fmla="val 9404"/>
            </a:avLst>
          </a:prstGeom>
          <a:blipFill>
            <a:blip r:embed="rId4"/>
            <a:tile tx="0" ty="0" sx="100000" sy="100000" flip="none" algn="tl"/>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ta, con </a:t>
            </a:r>
            <a:r>
              <a:rPr lang="en-US" sz="2800" dirty="0" err="1">
                <a:solidFill>
                  <a:srgbClr val="000000"/>
                </a:solidFill>
                <a:latin typeface="Times New Roman" panose="02020603050405020304" pitchFamily="18" charset="0"/>
                <a:ea typeface="Times New Roman" panose="02020603050405020304" pitchFamily="18" charset="0"/>
              </a:rPr>
              <a:t>cháu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miền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miền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rừng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núi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hởi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lá</a:t>
            </a:r>
            <a:r>
              <a:rPr lang="en-US" sz="2800" dirty="0">
                <a:solidFill>
                  <a:srgbClr val="000000"/>
                </a:solidFill>
                <a:latin typeface="Times New Roman" panose="02020603050405020304" pitchFamily="18" charset="0"/>
                <a:ea typeface="Times New Roman" panose="02020603050405020304" pitchFamily="18" charset="0"/>
              </a:rPr>
              <a:t> dong, </a:t>
            </a:r>
            <a:r>
              <a:rPr lang="en-US" sz="2800" dirty="0" err="1">
                <a:solidFill>
                  <a:srgbClr val="000000"/>
                </a:solidFill>
                <a:latin typeface="Times New Roman" panose="02020603050405020304" pitchFamily="18" charset="0"/>
                <a:ea typeface="Times New Roman" panose="02020603050405020304" pitchFamily="18" charset="0"/>
              </a:rPr>
              <a:t>xay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đỗ</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thuyết</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Bánh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chưng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bánh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giầy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81025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giầy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48596" y="1162988"/>
            <a:ext cx="6096000" cy="1077218"/>
          </a:xfrm>
          <a:prstGeom prst="rect">
            <a:avLst/>
          </a:prstGeom>
        </p:spPr>
        <p:txBody>
          <a:bodyPr>
            <a:spAutoFit/>
          </a:bodyPr>
          <a:lstStyle/>
          <a:p>
            <a:pPr>
              <a:spcAft>
                <a:spcPts val="0"/>
              </a:spcAft>
            </a:pPr>
            <a:r>
              <a:rPr lang="en-US" sz="3200" b="1" dirty="0">
                <a:solidFill>
                  <a:srgbClr val="993300"/>
                </a:solidFill>
                <a:latin typeface="Times New Roman" panose="02020603050405020304" pitchFamily="18" charset="0"/>
                <a:ea typeface="Times New Roman" panose="02020603050405020304" pitchFamily="18" charset="0"/>
              </a:rPr>
              <a:t>I. </a:t>
            </a:r>
            <a:r>
              <a:rPr lang="en-US" sz="3200" b="1" dirty="0" err="1">
                <a:solidFill>
                  <a:srgbClr val="993300"/>
                </a:solidFill>
                <a:latin typeface="Times New Roman" panose="02020603050405020304" pitchFamily="18" charset="0"/>
                <a:ea typeface="Times New Roman" panose="02020603050405020304" pitchFamily="18" charset="0"/>
              </a:rPr>
              <a:t>Đọc</a:t>
            </a:r>
            <a:r>
              <a:rPr lang="en-US" sz="3200" b="1" dirty="0">
                <a:solidFill>
                  <a:srgbClr val="993300"/>
                </a:solidFill>
                <a:latin typeface="Times New Roman" panose="02020603050405020304" pitchFamily="18" charset="0"/>
                <a:ea typeface="Times New Roman" panose="02020603050405020304" pitchFamily="18" charset="0"/>
              </a:rPr>
              <a:t>, </a:t>
            </a:r>
            <a:r>
              <a:rPr lang="en-US" sz="3200" b="1" dirty="0" err="1">
                <a:solidFill>
                  <a:srgbClr val="993300"/>
                </a:solidFill>
                <a:latin typeface="Times New Roman" panose="02020603050405020304" pitchFamily="18" charset="0"/>
                <a:ea typeface="Times New Roman" panose="02020603050405020304" pitchFamily="18" charset="0"/>
              </a:rPr>
              <a:t>tìm</a:t>
            </a:r>
            <a:r>
              <a:rPr lang="en-US" sz="3200" b="1" dirty="0">
                <a:solidFill>
                  <a:srgbClr val="993300"/>
                </a:solidFill>
                <a:latin typeface="Times New Roman" panose="02020603050405020304" pitchFamily="18" charset="0"/>
                <a:ea typeface="Times New Roman" panose="02020603050405020304" pitchFamily="18" charset="0"/>
              </a:rPr>
              <a:t> </a:t>
            </a:r>
            <a:r>
              <a:rPr lang="en-US" sz="3200" b="1" dirty="0" err="1">
                <a:solidFill>
                  <a:srgbClr val="993300"/>
                </a:solidFill>
                <a:latin typeface="Times New Roman" panose="02020603050405020304" pitchFamily="18" charset="0"/>
                <a:ea typeface="Times New Roman" panose="02020603050405020304" pitchFamily="18" charset="0"/>
              </a:rPr>
              <a:t>hiểu</a:t>
            </a:r>
            <a:r>
              <a:rPr lang="en-US" sz="3200" b="1" dirty="0">
                <a:solidFill>
                  <a:srgbClr val="993300"/>
                </a:solidFill>
                <a:latin typeface="Times New Roman" panose="02020603050405020304" pitchFamily="18" charset="0"/>
                <a:ea typeface="Times New Roman" panose="02020603050405020304" pitchFamily="18" charset="0"/>
              </a:rPr>
              <a:t> </a:t>
            </a:r>
            <a:r>
              <a:rPr lang="en-US" sz="3200" b="1" dirty="0" err="1">
                <a:solidFill>
                  <a:srgbClr val="993300"/>
                </a:solidFill>
                <a:latin typeface="Times New Roman" panose="02020603050405020304" pitchFamily="18" charset="0"/>
                <a:ea typeface="Times New Roman" panose="02020603050405020304" pitchFamily="18" charset="0"/>
              </a:rPr>
              <a:t>chung</a:t>
            </a:r>
            <a:r>
              <a:rPr lang="en-US" sz="3200" b="1" dirty="0">
                <a:solidFill>
                  <a:srgbClr val="9933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b="1" dirty="0">
                <a:solidFill>
                  <a:srgbClr val="800000"/>
                </a:solidFill>
                <a:latin typeface="Times New Roman" panose="02020603050405020304" pitchFamily="18" charset="0"/>
                <a:ea typeface="Times New Roman" panose="02020603050405020304" pitchFamily="18" charset="0"/>
              </a:rPr>
              <a:t>1. </a:t>
            </a:r>
            <a:r>
              <a:rPr lang="en-US" sz="3200" b="1" dirty="0" err="1">
                <a:solidFill>
                  <a:srgbClr val="800000"/>
                </a:solidFill>
                <a:latin typeface="Times New Roman" panose="02020603050405020304" pitchFamily="18" charset="0"/>
                <a:ea typeface="Times New Roman" panose="02020603050405020304" pitchFamily="18" charset="0"/>
              </a:rPr>
              <a:t>Cốt</a:t>
            </a:r>
            <a:r>
              <a:rPr lang="en-US" sz="3200" b="1" dirty="0">
                <a:solidFill>
                  <a:srgbClr val="800000"/>
                </a:solidFill>
                <a:latin typeface="Times New Roman" panose="02020603050405020304" pitchFamily="18" charset="0"/>
                <a:ea typeface="Times New Roman" panose="02020603050405020304" pitchFamily="18" charset="0"/>
              </a:rPr>
              <a:t> </a:t>
            </a:r>
            <a:r>
              <a:rPr lang="en-US" sz="3200" b="1" dirty="0" err="1">
                <a:solidFill>
                  <a:srgbClr val="800000"/>
                </a:solidFill>
                <a:latin typeface="Times New Roman" panose="02020603050405020304" pitchFamily="18" charset="0"/>
                <a:ea typeface="Times New Roman" panose="02020603050405020304" pitchFamily="18" charset="0"/>
              </a:rPr>
              <a:t>truyện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7699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mt="42000"/>
          </a:blip>
          <a:stretch>
            <a:fillRect/>
          </a:stretch>
        </a:blipFill>
        <a:effectLst/>
      </p:bgPr>
    </p:bg>
    <p:spTree>
      <p:nvGrpSpPr>
        <p:cNvPr id="1" name=""/>
        <p:cNvGrpSpPr/>
        <p:nvPr/>
      </p:nvGrpSpPr>
      <p:grpSpPr>
        <a:xfrm>
          <a:off x="0" y="0"/>
          <a:ext cx="0" cy="0"/>
          <a:chOff x="0" y="0"/>
          <a:chExt cx="0" cy="0"/>
        </a:xfrm>
      </p:grpSpPr>
      <p:sp>
        <p:nvSpPr>
          <p:cNvPr id="92" name="Text Box 3"/>
          <p:cNvSpPr txBox="1">
            <a:spLocks noChangeArrowheads="1"/>
          </p:cNvSpPr>
          <p:nvPr/>
        </p:nvSpPr>
        <p:spPr bwMode="ltGray">
          <a:xfrm>
            <a:off x="1214554" y="1107753"/>
            <a:ext cx="211137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0" fontAlgn="base" latinLnBrk="0" hangingPunct="0">
              <a:lnSpc>
                <a:spcPct val="95000"/>
              </a:lnSpc>
              <a:spcBef>
                <a:spcPct val="0"/>
              </a:spcBef>
              <a:spcAft>
                <a:spcPts val="800"/>
              </a:spcAft>
              <a:buClrTx/>
              <a:buSzTx/>
              <a:buFontTx/>
              <a:buNone/>
              <a:tabLst/>
              <a:defRPr/>
            </a:pP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loại</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altLang="en-US"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4" name="Text Box 3"/>
          <p:cNvSpPr txBox="1">
            <a:spLocks noChangeArrowheads="1"/>
          </p:cNvSpPr>
          <p:nvPr/>
        </p:nvSpPr>
        <p:spPr bwMode="ltGray">
          <a:xfrm>
            <a:off x="854191" y="2957360"/>
            <a:ext cx="28321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0" fontAlgn="base" latinLnBrk="0" hangingPunct="0">
              <a:lnSpc>
                <a:spcPct val="95000"/>
              </a:lnSpc>
              <a:spcBef>
                <a:spcPct val="0"/>
              </a:spcBef>
              <a:spcAft>
                <a:spcPts val="800"/>
              </a:spcAft>
              <a:buClrTx/>
              <a:buSzTx/>
              <a:buFontTx/>
              <a:buNone/>
              <a:tabLst/>
              <a:defRPr/>
            </a:pP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Sự</a:t>
            </a:r>
            <a:r>
              <a:rPr kumimoji="0" lang="en-US" altLang="en-US" sz="24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altLang="en-US" sz="24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tiêu</a:t>
            </a:r>
            <a:r>
              <a:rPr kumimoji="0" lang="en-US" altLang="en-US" sz="24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biểu</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95" name="Straight Connector 94"/>
          <p:cNvCxnSpPr/>
          <p:nvPr/>
        </p:nvCxnSpPr>
        <p:spPr bwMode="auto">
          <a:xfrm>
            <a:off x="535104" y="2485873"/>
            <a:ext cx="0" cy="942975"/>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96" name="Straight Connector 95"/>
          <p:cNvCxnSpPr/>
          <p:nvPr/>
        </p:nvCxnSpPr>
        <p:spPr bwMode="auto">
          <a:xfrm>
            <a:off x="535104" y="1576953"/>
            <a:ext cx="0" cy="881032"/>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97" name="Straight Connector 96"/>
          <p:cNvCxnSpPr/>
          <p:nvPr/>
        </p:nvCxnSpPr>
        <p:spPr bwMode="auto">
          <a:xfrm>
            <a:off x="527167" y="600641"/>
            <a:ext cx="0" cy="954087"/>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grpSp>
        <p:nvGrpSpPr>
          <p:cNvPr id="99" name="Group 104"/>
          <p:cNvGrpSpPr>
            <a:grpSpLocks/>
          </p:cNvGrpSpPr>
          <p:nvPr/>
        </p:nvGrpSpPr>
        <p:grpSpPr bwMode="auto">
          <a:xfrm>
            <a:off x="3970896" y="998483"/>
            <a:ext cx="5253825" cy="1116000"/>
            <a:chOff x="899886" y="870946"/>
            <a:chExt cx="3299963" cy="1586196"/>
          </a:xfrm>
        </p:grpSpPr>
        <p:sp>
          <p:nvSpPr>
            <p:cNvPr id="100" name="Rectangle 99"/>
            <p:cNvSpPr/>
            <p:nvPr/>
          </p:nvSpPr>
          <p:spPr>
            <a:xfrm>
              <a:off x="899886" y="1257546"/>
              <a:ext cx="3299963" cy="805889"/>
            </a:xfrm>
            <a:prstGeom prst="rect">
              <a:avLst/>
            </a:prstGeom>
            <a:solidFill>
              <a:srgbClr val="DE7E18"/>
            </a:solidFill>
            <a:ln w="15875" cap="rnd" cmpd="sng" algn="ctr">
              <a:noFill/>
              <a:prstDash val="solid"/>
            </a:ln>
            <a:effectLst>
              <a:outerShdw blurRad="50800" dist="50800" dir="5400000" algn="t" rotWithShape="0">
                <a:prstClr val="black">
                  <a:alpha val="40000"/>
                </a:prstClr>
              </a:outerShdw>
            </a:effectLst>
          </p:spPr>
          <p:txBody>
            <a:bodyPr anchor="ctr"/>
            <a:lstStyle/>
            <a:p>
              <a:pPr algn="ctr" eaLnBrk="0" hangingPunct="0">
                <a:defRPr/>
              </a:pPr>
              <a:endParaRPr lang="en-US" altLang="en-US" sz="2400" b="1" dirty="0">
                <a:solidFill>
                  <a:prstClr val="white"/>
                </a:solidFill>
                <a:latin typeface="Times New Roman" panose="02020603050405020304" pitchFamily="18" charset="0"/>
                <a:cs typeface="Times New Roman" panose="02020603050405020304" pitchFamily="18" charset="0"/>
              </a:endParaRPr>
            </a:p>
            <a:p>
              <a:pPr eaLnBrk="0" hangingPunct="0">
                <a:defRPr/>
              </a:pPr>
              <a:r>
                <a:rPr lang="en-US" altLang="en-US" sz="2400" b="1" dirty="0" err="1" smtClean="0">
                  <a:solidFill>
                    <a:prstClr val="white"/>
                  </a:solidFill>
                  <a:latin typeface="Times New Roman" panose="02020603050405020304" pitchFamily="18" charset="0"/>
                  <a:cs typeface="Times New Roman" panose="02020603050405020304" pitchFamily="18" charset="0"/>
                </a:rPr>
                <a:t>Truyền</a:t>
              </a:r>
              <a:r>
                <a:rPr lang="en-US" altLang="en-US" sz="2400" b="1" dirty="0" smtClean="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thuyết</a:t>
              </a:r>
              <a:endParaRPr lang="en-US" altLang="en-US" sz="2400" b="1"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1"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5400000" flipV="1">
              <a:off x="146193" y="1624639"/>
              <a:ext cx="1586195" cy="7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t="61411"/>
            <a:stretch>
              <a:fillRect/>
            </a:stretch>
          </p:blipFill>
          <p:spPr bwMode="gray">
            <a:xfrm rot="-5400000" flipH="1" flipV="1">
              <a:off x="3361846" y="1619139"/>
              <a:ext cx="1586195" cy="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3" name="Straight Connector 102"/>
          <p:cNvCxnSpPr/>
          <p:nvPr/>
        </p:nvCxnSpPr>
        <p:spPr bwMode="auto">
          <a:xfrm flipV="1">
            <a:off x="535104" y="1575166"/>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104" name="Straight Connector 103"/>
          <p:cNvCxnSpPr/>
          <p:nvPr/>
        </p:nvCxnSpPr>
        <p:spPr bwMode="auto">
          <a:xfrm>
            <a:off x="535104" y="2462261"/>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sp>
        <p:nvSpPr>
          <p:cNvPr id="105" name="Text Box 3"/>
          <p:cNvSpPr txBox="1">
            <a:spLocks noChangeArrowheads="1"/>
          </p:cNvSpPr>
          <p:nvPr/>
        </p:nvSpPr>
        <p:spPr bwMode="ltGray">
          <a:xfrm>
            <a:off x="706373" y="1941455"/>
            <a:ext cx="34036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0" fontAlgn="base" latinLnBrk="0" hangingPunct="0">
              <a:lnSpc>
                <a:spcPct val="95000"/>
              </a:lnSpc>
              <a:spcBef>
                <a:spcPct val="0"/>
              </a:spcBef>
              <a:spcAft>
                <a:spcPts val="800"/>
              </a:spcAft>
              <a:buClrTx/>
              <a:buSzTx/>
              <a:buFontTx/>
              <a:buNone/>
              <a:tabLst/>
              <a:defRPr/>
            </a:pPr>
            <a:r>
              <a:rPr kumimoji="0" lang="en-US" altLang="en-US" sz="2400" b="1" i="0" u="none" strike="noStrike" kern="1200" cap="none" spc="0" normalizeH="0" baseline="0" noProof="0" dirty="0" err="1" smtClean="0">
                <a:ln>
                  <a:noFill/>
                </a:ln>
                <a:solidFill>
                  <a:prstClr val="black"/>
                </a:solidFill>
                <a:effectLst/>
                <a:uLnTx/>
                <a:uFillTx/>
                <a:latin typeface="+mj-lt"/>
                <a:ea typeface="+mn-ea"/>
                <a:cs typeface="Arial" panose="020B0604020202020204" pitchFamily="34" charset="0"/>
              </a:rPr>
              <a:t>Nhân</a:t>
            </a:r>
            <a:r>
              <a:rPr kumimoji="0" lang="en-US" altLang="en-US" sz="2400" b="1"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 </a:t>
            </a:r>
            <a:r>
              <a:rPr kumimoji="0" lang="en-US" altLang="en-US" sz="24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vật</a:t>
            </a:r>
            <a:r>
              <a:rPr kumimoji="0" lang="en-US" alt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altLang="en-US" sz="2400" b="1" i="0" u="none" strike="noStrike" kern="1200" cap="none" spc="0" normalizeH="0" baseline="0" noProof="0" dirty="0" err="1" smtClean="0">
                <a:ln>
                  <a:noFill/>
                </a:ln>
                <a:solidFill>
                  <a:prstClr val="black"/>
                </a:solidFill>
                <a:effectLst/>
                <a:uLnTx/>
                <a:uFillTx/>
                <a:latin typeface="+mj-lt"/>
                <a:ea typeface="+mn-ea"/>
                <a:cs typeface="Arial" panose="020B0604020202020204" pitchFamily="34" charset="0"/>
              </a:rPr>
              <a:t>chính</a:t>
            </a:r>
            <a:endParaRPr kumimoji="0" lang="en-US" altLang="en-US" sz="2400" b="1" i="0" u="none" strike="noStrike" kern="1200" cap="none" spc="0" normalizeH="0" baseline="0" noProof="0" dirty="0" smtClean="0">
              <a:ln>
                <a:noFill/>
              </a:ln>
              <a:solidFill>
                <a:prstClr val="white"/>
              </a:solidFill>
              <a:effectLst/>
              <a:uLnTx/>
              <a:uFillTx/>
              <a:latin typeface="+mj-lt"/>
              <a:ea typeface="+mn-ea"/>
              <a:cs typeface="Arial" panose="020B0604020202020204" pitchFamily="34" charset="0"/>
            </a:endParaRPr>
          </a:p>
        </p:txBody>
      </p:sp>
      <p:cxnSp>
        <p:nvCxnSpPr>
          <p:cNvPr id="106" name="Straight Connector 105"/>
          <p:cNvCxnSpPr/>
          <p:nvPr/>
        </p:nvCxnSpPr>
        <p:spPr bwMode="auto">
          <a:xfrm>
            <a:off x="535104" y="3435198"/>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grpSp>
        <p:nvGrpSpPr>
          <p:cNvPr id="108" name="Group 103"/>
          <p:cNvGrpSpPr>
            <a:grpSpLocks/>
          </p:cNvGrpSpPr>
          <p:nvPr/>
        </p:nvGrpSpPr>
        <p:grpSpPr bwMode="auto">
          <a:xfrm>
            <a:off x="3984742" y="1880766"/>
            <a:ext cx="5243611" cy="1114425"/>
            <a:chOff x="899885" y="2202229"/>
            <a:chExt cx="3299964" cy="1586196"/>
          </a:xfrm>
        </p:grpSpPr>
        <p:sp>
          <p:nvSpPr>
            <p:cNvPr id="109" name="Rectangle 108"/>
            <p:cNvSpPr/>
            <p:nvPr/>
          </p:nvSpPr>
          <p:spPr>
            <a:xfrm>
              <a:off x="899885" y="2588609"/>
              <a:ext cx="3299964" cy="806656"/>
            </a:xfrm>
            <a:prstGeom prst="rect">
              <a:avLst/>
            </a:prstGeom>
            <a:solidFill>
              <a:srgbClr val="9F8351"/>
            </a:solidFill>
            <a:ln w="15875" cap="rnd" cmpd="sng" algn="ctr">
              <a:noFill/>
              <a:prstDash val="solid"/>
            </a:ln>
            <a:effectLst>
              <a:outerShdw blurRad="50800" dist="50800" dir="5400000" algn="t" rotWithShape="0">
                <a:prstClr val="black">
                  <a:alpha val="40000"/>
                </a:prstClr>
              </a:outerShdw>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0"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5400000" flipV="1">
              <a:off x="146193" y="2955921"/>
              <a:ext cx="1586195" cy="7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t="61411"/>
            <a:stretch>
              <a:fillRect/>
            </a:stretch>
          </p:blipFill>
          <p:spPr bwMode="gray">
            <a:xfrm rot="-5400000" flipH="1" flipV="1">
              <a:off x="3361846" y="2950422"/>
              <a:ext cx="1586195" cy="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 name="Text Box 3"/>
          <p:cNvSpPr txBox="1">
            <a:spLocks noChangeArrowheads="1"/>
          </p:cNvSpPr>
          <p:nvPr/>
        </p:nvSpPr>
        <p:spPr bwMode="ltGray">
          <a:xfrm>
            <a:off x="4102217" y="2225251"/>
            <a:ext cx="4995862"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0" fontAlgn="base" latinLnBrk="0" hangingPunct="0">
              <a:lnSpc>
                <a:spcPct val="95000"/>
              </a:lnSpc>
              <a:spcBef>
                <a:spcPct val="0"/>
              </a:spcBef>
              <a:spcAft>
                <a:spcPts val="800"/>
              </a:spcAft>
              <a:buClrTx/>
              <a:buSzTx/>
              <a:buFontTx/>
              <a:buNone/>
              <a:tabLst/>
              <a:defRPr/>
            </a:pPr>
            <a:r>
              <a:rPr lang="en-US" altLang="en-US" sz="2400" b="1" noProof="0" dirty="0" smtClean="0">
                <a:solidFill>
                  <a:prstClr val="white"/>
                </a:solidFill>
                <a:latin typeface="Times New Roman" panose="02020603050405020304" pitchFamily="18" charset="0"/>
                <a:cs typeface="Times New Roman" panose="02020603050405020304" pitchFamily="18" charset="0"/>
              </a:rPr>
              <a:t>Lang </a:t>
            </a:r>
            <a:r>
              <a:rPr lang="en-US" altLang="en-US" sz="2400" b="1" noProof="0" dirty="0" err="1" smtClean="0">
                <a:solidFill>
                  <a:prstClr val="white"/>
                </a:solidFill>
                <a:latin typeface="Times New Roman" panose="02020603050405020304" pitchFamily="18" charset="0"/>
                <a:cs typeface="Times New Roman" panose="02020603050405020304" pitchFamily="18" charset="0"/>
              </a:rPr>
              <a:t>Liêu</a:t>
            </a:r>
            <a:endParaRPr kumimoji="0" lang="en-US" altLang="en-US"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 name="Group 1"/>
          <p:cNvGrpSpPr/>
          <p:nvPr/>
        </p:nvGrpSpPr>
        <p:grpSpPr>
          <a:xfrm>
            <a:off x="10001" y="-3780"/>
            <a:ext cx="12196169" cy="843369"/>
            <a:chOff x="10001" y="-3780"/>
            <a:chExt cx="12196169" cy="843369"/>
          </a:xfrm>
        </p:grpSpPr>
        <p:grpSp>
          <p:nvGrpSpPr>
            <p:cNvPr id="56" name="Group 55"/>
            <p:cNvGrpSpPr/>
            <p:nvPr/>
          </p:nvGrpSpPr>
          <p:grpSpPr>
            <a:xfrm flipH="1">
              <a:off x="10001" y="-3780"/>
              <a:ext cx="11630615" cy="843369"/>
              <a:chOff x="-5709361" y="1570892"/>
              <a:chExt cx="10479167" cy="880512"/>
            </a:xfrm>
          </p:grpSpPr>
          <p:sp>
            <p:nvSpPr>
              <p:cNvPr id="57" name="Rectangle 3"/>
              <p:cNvSpPr>
                <a:spLocks noChangeArrowheads="1"/>
              </p:cNvSpPr>
              <p:nvPr/>
            </p:nvSpPr>
            <p:spPr bwMode="gray">
              <a:xfrm>
                <a:off x="-5709361" y="1798674"/>
                <a:ext cx="9929359"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58" name="Group 5"/>
              <p:cNvGrpSpPr>
                <a:grpSpLocks/>
              </p:cNvGrpSpPr>
              <p:nvPr/>
            </p:nvGrpSpPr>
            <p:grpSpPr bwMode="auto">
              <a:xfrm>
                <a:off x="3795860" y="1570892"/>
                <a:ext cx="973946" cy="850991"/>
                <a:chOff x="2208" y="1920"/>
                <a:chExt cx="1488" cy="1429"/>
              </a:xfrm>
            </p:grpSpPr>
            <p:sp>
              <p:nvSpPr>
                <p:cNvPr id="60"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1"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9"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grpSp>
        <p:sp>
          <p:nvSpPr>
            <p:cNvPr id="62" name="Oval 6"/>
            <p:cNvSpPr>
              <a:spLocks noChangeArrowheads="1"/>
            </p:cNvSpPr>
            <p:nvPr/>
          </p:nvSpPr>
          <p:spPr bwMode="gray">
            <a:xfrm flipH="1">
              <a:off x="11125207" y="7307"/>
              <a:ext cx="1080963" cy="8150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95959"/>
                </a:solidFill>
                <a:effectLst/>
                <a:uLnTx/>
                <a:uFillTx/>
                <a:latin typeface="Euphemia"/>
                <a:ea typeface="+mn-ea"/>
                <a:cs typeface="+mn-cs"/>
              </a:endParaRPr>
            </a:p>
          </p:txBody>
        </p:sp>
        <p:sp>
          <p:nvSpPr>
            <p:cNvPr id="63"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95959"/>
                </a:solidFill>
                <a:effectLst/>
                <a:uLnTx/>
                <a:uFillTx/>
                <a:latin typeface="Euphemia"/>
                <a:ea typeface="+mn-ea"/>
                <a:cs typeface="+mn-cs"/>
              </a:endParaRPr>
            </a:p>
          </p:txBody>
        </p:sp>
      </p:grpSp>
      <p:sp>
        <p:nvSpPr>
          <p:cNvPr id="51" name="Text Box 9"/>
          <p:cNvSpPr txBox="1">
            <a:spLocks noChangeArrowheads="1"/>
          </p:cNvSpPr>
          <p:nvPr/>
        </p:nvSpPr>
        <p:spPr bwMode="auto">
          <a:xfrm flipH="1">
            <a:off x="1497629" y="246641"/>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đọc: Bánh chưng, bánh giầy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7"/>
          <a:stretch>
            <a:fillRect/>
          </a:stretch>
        </p:blipFill>
        <p:spPr>
          <a:xfrm>
            <a:off x="448094" y="3673221"/>
            <a:ext cx="3238197" cy="27285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6" name="Table 5"/>
          <p:cNvGraphicFramePr>
            <a:graphicFrameLocks noGrp="1"/>
          </p:cNvGraphicFramePr>
          <p:nvPr>
            <p:extLst>
              <p:ext uri="{D42A27DB-BD31-4B8C-83A1-F6EECF244321}">
                <p14:modId xmlns:p14="http://schemas.microsoft.com/office/powerpoint/2010/main" val="3153996582"/>
              </p:ext>
            </p:extLst>
          </p:nvPr>
        </p:nvGraphicFramePr>
        <p:xfrm>
          <a:off x="3953658" y="2877717"/>
          <a:ext cx="7589721" cy="3774760"/>
        </p:xfrm>
        <a:graphic>
          <a:graphicData uri="http://schemas.openxmlformats.org/drawingml/2006/table">
            <a:tbl>
              <a:tblPr firstRow="1" firstCol="1" lastRow="1" lastCol="1" bandRow="1" bandCol="1"/>
              <a:tblGrid>
                <a:gridCol w="1462273">
                  <a:extLst>
                    <a:ext uri="{9D8B030D-6E8A-4147-A177-3AD203B41FA5}">
                      <a16:colId xmlns="" xmlns:a16="http://schemas.microsoft.com/office/drawing/2014/main" val="1040911690"/>
                    </a:ext>
                  </a:extLst>
                </a:gridCol>
                <a:gridCol w="6127448">
                  <a:extLst>
                    <a:ext uri="{9D8B030D-6E8A-4147-A177-3AD203B41FA5}">
                      <a16:colId xmlns="" xmlns:a16="http://schemas.microsoft.com/office/drawing/2014/main" val="2346967917"/>
                    </a:ext>
                  </a:extLst>
                </a:gridCol>
              </a:tblGrid>
              <a:tr h="387772">
                <a:tc>
                  <a:txBody>
                    <a:bodyPr/>
                    <a:lstStyle/>
                    <a:p>
                      <a:pPr algn="ctr">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Thứ</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tự</a:t>
                      </a:r>
                      <a:endParaRPr lang="en-US" sz="2400" b="1" dirty="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Diễn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biến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cốt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truyện</a:t>
                      </a:r>
                      <a:endParaRPr lang="en-US" sz="2400" b="1" dirty="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892694963"/>
                  </a:ext>
                </a:extLst>
              </a:tr>
              <a:tr h="581659">
                <a:tc>
                  <a:txBody>
                    <a:bodyPr/>
                    <a:lstStyle/>
                    <a:p>
                      <a:pPr>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giỏi</a:t>
                      </a:r>
                      <a:endParaRPr lang="en-US" sz="2400" dirty="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893978644"/>
                  </a:ext>
                </a:extLst>
              </a:tr>
              <a:tr h="1148403">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đua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riêng</a:t>
                      </a:r>
                      <a:r>
                        <a:rPr lang="en-US" sz="2400" dirty="0">
                          <a:solidFill>
                            <a:srgbClr val="000000"/>
                          </a:solidFill>
                          <a:effectLst/>
                          <a:latin typeface="Times New Roman" panose="02020603050405020304" pitchFamily="18" charset="0"/>
                          <a:ea typeface="Times New Roman" panose="02020603050405020304" pitchFamily="18" charset="0"/>
                        </a:rPr>
                        <a:t> Lang </a:t>
                      </a:r>
                      <a:r>
                        <a:rPr lang="en-US" sz="2400" dirty="0" err="1">
                          <a:solidFill>
                            <a:srgbClr val="000000"/>
                          </a:solidFill>
                          <a:effectLst/>
                          <a:latin typeface="Times New Roman" panose="02020603050405020304" pitchFamily="18" charset="0"/>
                          <a:ea typeface="Times New Roman" panose="02020603050405020304" pitchFamily="18" charset="0"/>
                        </a:rPr>
                        <a:t>Liêu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vua</a:t>
                      </a:r>
                      <a:r>
                        <a:rPr lang="en-US" sz="2400" dirty="0" smtClean="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2765624425"/>
                  </a:ext>
                </a:extLst>
              </a:tr>
              <a:tr h="775545">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Lang </a:t>
                      </a:r>
                      <a:r>
                        <a:rPr lang="en-US" sz="2400" dirty="0" err="1">
                          <a:solidFill>
                            <a:srgbClr val="000000"/>
                          </a:solidFill>
                          <a:effectLst/>
                          <a:latin typeface="Times New Roman" panose="02020603050405020304" pitchFamily="18" charset="0"/>
                          <a:ea typeface="Times New Roman" panose="02020603050405020304" pitchFamily="18" charset="0"/>
                        </a:rPr>
                        <a:t>Liêu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chàng</a:t>
                      </a:r>
                      <a:endParaRPr lang="en-US" sz="2400" dirty="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2127954165"/>
                  </a:ext>
                </a:extLst>
              </a:tr>
              <a:tr h="581659">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Tết</a:t>
                      </a:r>
                      <a:endParaRPr lang="en-US" sz="2400" dirty="0">
                        <a:effectLst/>
                        <a:latin typeface="Times New Roman" panose="02020603050405020304" pitchFamily="18" charset="0"/>
                        <a:ea typeface="Times New Roman" panose="02020603050405020304" pitchFamily="18" charset="0"/>
                      </a:endParaRPr>
                    </a:p>
                  </a:txBody>
                  <a:tcPr marL="67114" marR="67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2959002342"/>
                  </a:ext>
                </a:extLst>
              </a:tr>
            </a:tbl>
          </a:graphicData>
        </a:graphic>
      </p:graphicFrame>
      <p:pic>
        <p:nvPicPr>
          <p:cNvPr id="7" name="Picture 6"/>
          <p:cNvPicPr>
            <a:picLocks noChangeAspect="1"/>
          </p:cNvPicPr>
          <p:nvPr/>
        </p:nvPicPr>
        <p:blipFill>
          <a:blip r:embed="rId8" cstate="print"/>
          <a:stretch>
            <a:fillRect/>
          </a:stretch>
        </p:blipFill>
        <p:spPr>
          <a:xfrm>
            <a:off x="9461173" y="1013448"/>
            <a:ext cx="2179443" cy="1631950"/>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ustDataLst>
      <p:tags r:id="rId1"/>
    </p:custDataLst>
    <p:extLst>
      <p:ext uri="{BB962C8B-B14F-4D97-AF65-F5344CB8AC3E}">
        <p14:creationId xmlns:p14="http://schemas.microsoft.com/office/powerpoint/2010/main" val="3385956192"/>
      </p:ext>
    </p:extLst>
  </p:cSld>
  <p:clrMapOvr>
    <a:masterClrMapping/>
  </p:clrMapOvr>
  <mc:AlternateContent xmlns:mc="http://schemas.openxmlformats.org/markup-compatibility/2006" xmlns:p14="http://schemas.microsoft.com/office/powerpoint/2010/main">
    <mc:Choice Requires="p14">
      <p:transition p14:dur="11" advClick="0" advTm="21683">
        <p:fade/>
      </p:transition>
    </mc:Choice>
    <mc:Fallback xmlns="">
      <p:transition advClick="0" advTm="216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500"/>
                                        <p:tgtEl>
                                          <p:spTgt spid="9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left)">
                                      <p:cBhvr>
                                        <p:cTn id="19" dur="500"/>
                                        <p:tgtEl>
                                          <p:spTgt spid="92"/>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left)">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ipe(up)">
                                      <p:cBhvr>
                                        <p:cTn id="28" dur="500"/>
                                        <p:tgtEl>
                                          <p:spTgt spid="96"/>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wipe(left)">
                                      <p:cBhvr>
                                        <p:cTn id="36" dur="500"/>
                                        <p:tgtEl>
                                          <p:spTgt spid="10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wipe(left)">
                                      <p:cBhvr>
                                        <p:cTn id="39" dur="500"/>
                                        <p:tgtEl>
                                          <p:spTgt spid="1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up)">
                                      <p:cBhvr>
                                        <p:cTn id="44" dur="500"/>
                                        <p:tgtEl>
                                          <p:spTgt spid="9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left)">
                                      <p:cBhvr>
                                        <p:cTn id="48" dur="500"/>
                                        <p:tgtEl>
                                          <p:spTgt spid="105"/>
                                        </p:tgtEl>
                                      </p:cBhvr>
                                    </p:animEffect>
                                  </p:childTnLst>
                                </p:cTn>
                              </p:par>
                              <p:par>
                                <p:cTn id="49" presetID="22" presetClass="entr" presetSubtype="8" fill="hold" nodeType="with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wipe(left)">
                                      <p:cBhvr>
                                        <p:cTn id="51" dur="500"/>
                                        <p:tgtEl>
                                          <p:spTgt spid="106"/>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out)">
                                      <p:cBhvr>
                                        <p:cTn id="6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105"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800" b="1" smtClean="0">
                <a:solidFill>
                  <a:srgbClr val="FFFFFF"/>
                </a:solidFill>
                <a:latin typeface="Times New Roman" panose="02020603050405020304" pitchFamily="18" charset="0"/>
                <a:cs typeface="Times New Roman" panose="02020603050405020304" pitchFamily="18" charset="0"/>
              </a:rPr>
              <a:t>giầ</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sp>
        <p:nvSpPr>
          <p:cNvPr id="30" name="Rounded Rectangle 29"/>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a:t>
            </a:r>
            <a:r>
              <a:rPr kumimoji="0" lang="en-US" sz="2800" b="1"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7" name="Rectangle 6"/>
          <p:cNvSpPr/>
          <p:nvPr/>
        </p:nvSpPr>
        <p:spPr>
          <a:xfrm>
            <a:off x="1004736" y="1084816"/>
            <a:ext cx="1569660" cy="523220"/>
          </a:xfrm>
          <a:prstGeom prst="rect">
            <a:avLst/>
          </a:prstGeom>
        </p:spPr>
        <p:txBody>
          <a:bodyPr wrap="none">
            <a:spAutoFit/>
          </a:bodyPr>
          <a:lstStyle/>
          <a:p>
            <a:r>
              <a:rPr lang="en-US" sz="2800" b="1" dirty="0">
                <a:solidFill>
                  <a:srgbClr val="800000"/>
                </a:solidFill>
                <a:latin typeface="Times New Roman" panose="02020603050405020304" pitchFamily="18" charset="0"/>
                <a:ea typeface="Times New Roman" panose="02020603050405020304" pitchFamily="18" charset="0"/>
              </a:rPr>
              <a:t>2. </a:t>
            </a:r>
            <a:r>
              <a:rPr lang="en-US" sz="2800" b="1" dirty="0" err="1">
                <a:solidFill>
                  <a:srgbClr val="800000"/>
                </a:solidFill>
                <a:latin typeface="Times New Roman" panose="02020603050405020304" pitchFamily="18" charset="0"/>
                <a:ea typeface="Times New Roman" panose="02020603050405020304" pitchFamily="18" charset="0"/>
              </a:rPr>
              <a:t>Bố</a:t>
            </a:r>
            <a:r>
              <a:rPr lang="en-US" sz="2800" b="1" dirty="0">
                <a:solidFill>
                  <a:srgbClr val="800000"/>
                </a:solidFill>
                <a:latin typeface="Times New Roman" panose="02020603050405020304" pitchFamily="18" charset="0"/>
                <a:ea typeface="Times New Roman" panose="02020603050405020304" pitchFamily="18" charset="0"/>
              </a:rPr>
              <a:t> </a:t>
            </a:r>
            <a:r>
              <a:rPr lang="en-US" sz="2800" b="1" dirty="0" err="1">
                <a:solidFill>
                  <a:srgbClr val="800000"/>
                </a:solidFill>
                <a:latin typeface="Times New Roman" panose="02020603050405020304" pitchFamily="18" charset="0"/>
                <a:ea typeface="Times New Roman" panose="02020603050405020304" pitchFamily="18" charset="0"/>
              </a:rPr>
              <a:t>cục</a:t>
            </a:r>
            <a:endParaRPr lang="en-US" sz="2800" dirty="0"/>
          </a:p>
        </p:txBody>
      </p:sp>
      <p:sp>
        <p:nvSpPr>
          <p:cNvPr id="35" name="Text Box 3"/>
          <p:cNvSpPr txBox="1">
            <a:spLocks noChangeArrowheads="1"/>
          </p:cNvSpPr>
          <p:nvPr/>
        </p:nvSpPr>
        <p:spPr bwMode="ltGray">
          <a:xfrm>
            <a:off x="1487798" y="3030264"/>
            <a:ext cx="1653246"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dirty="0">
                <a:solidFill>
                  <a:prstClr val="black"/>
                </a:solidFill>
                <a:latin typeface="Times New Roman" panose="02020603050405020304" pitchFamily="18" charset="0"/>
                <a:cs typeface="Times New Roman" panose="02020603050405020304" pitchFamily="18" charset="0"/>
              </a:rPr>
              <a:t>3</a:t>
            </a:r>
            <a:r>
              <a:rPr lang="en-US" altLang="en-US" sz="2400" b="1" dirty="0" smtClean="0">
                <a:solidFill>
                  <a:prstClr val="black"/>
                </a:solidFill>
                <a:latin typeface="Times New Roman" panose="02020603050405020304" pitchFamily="18" charset="0"/>
                <a:cs typeface="Times New Roman" panose="02020603050405020304" pitchFamily="18" charset="0"/>
              </a:rPr>
              <a:t> </a:t>
            </a:r>
            <a:r>
              <a:rPr lang="en-US" altLang="en-US" sz="2400" b="1" dirty="0" err="1" smtClean="0">
                <a:solidFill>
                  <a:prstClr val="black"/>
                </a:solidFill>
                <a:latin typeface="Times New Roman" panose="02020603050405020304" pitchFamily="18" charset="0"/>
                <a:cs typeface="Times New Roman" panose="02020603050405020304" pitchFamily="18" charset="0"/>
              </a:rPr>
              <a:t>phần</a:t>
            </a:r>
            <a:endParaRPr lang="en-US" altLang="en-US" sz="2400" b="1" dirty="0" smtClean="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p:nvPr/>
        </p:nvCxnSpPr>
        <p:spPr bwMode="auto">
          <a:xfrm flipH="1">
            <a:off x="684368" y="906375"/>
            <a:ext cx="5290" cy="2567218"/>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47" name="Straight Connector 46"/>
          <p:cNvCxnSpPr/>
          <p:nvPr/>
        </p:nvCxnSpPr>
        <p:spPr bwMode="auto">
          <a:xfrm>
            <a:off x="690498" y="3473593"/>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grpSp>
        <p:nvGrpSpPr>
          <p:cNvPr id="48" name="Group 103"/>
          <p:cNvGrpSpPr>
            <a:grpSpLocks/>
          </p:cNvGrpSpPr>
          <p:nvPr/>
        </p:nvGrpSpPr>
        <p:grpSpPr bwMode="auto">
          <a:xfrm>
            <a:off x="3984742" y="1242542"/>
            <a:ext cx="6245108" cy="1752650"/>
            <a:chOff x="899885" y="2202229"/>
            <a:chExt cx="3299964" cy="1586196"/>
          </a:xfrm>
        </p:grpSpPr>
        <p:sp>
          <p:nvSpPr>
            <p:cNvPr id="49" name="Rectangle 48"/>
            <p:cNvSpPr/>
            <p:nvPr/>
          </p:nvSpPr>
          <p:spPr>
            <a:xfrm>
              <a:off x="899885" y="2588609"/>
              <a:ext cx="3299964" cy="806656"/>
            </a:xfrm>
            <a:prstGeom prst="rect">
              <a:avLst/>
            </a:prstGeom>
            <a:solidFill>
              <a:srgbClr val="9F8351"/>
            </a:solidFill>
            <a:ln w="15875" cap="rnd" cmpd="sng" algn="ctr">
              <a:noFill/>
              <a:prstDash val="solid"/>
            </a:ln>
            <a:effectLst>
              <a:outerShdw blurRad="50800" dist="50800" dir="5400000" algn="t" rotWithShape="0">
                <a:prstClr val="black">
                  <a:alpha val="40000"/>
                </a:prstClr>
              </a:outerShdw>
            </a:effectLst>
          </p:spPr>
          <p:txBody>
            <a:bodyPr anchor="ctr"/>
            <a:lstStyle/>
            <a:p>
              <a:pPr algn="ctr" eaLnBrk="0" hangingPunct="0">
                <a:defRPr/>
              </a:pPr>
              <a:endParaRPr lang="en-US" sz="2000" kern="0">
                <a:solidFill>
                  <a:prstClr val="white"/>
                </a:solidFill>
                <a:latin typeface="Arial" panose="020B0604020202020204" pitchFamily="34" charset="0"/>
                <a:cs typeface="Arial" panose="020B0604020202020204" pitchFamily="34" charset="0"/>
              </a:endParaRPr>
            </a:p>
          </p:txBody>
        </p:sp>
        <p:pic>
          <p:nvPicPr>
            <p:cNvPr id="50"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V="1">
              <a:off x="146193" y="2955921"/>
              <a:ext cx="1586195" cy="7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45" descr="shadow_1_m"/>
            <p:cNvPicPr>
              <a:picLocks noChangeAspect="1" noChangeArrowheads="1"/>
            </p:cNvPicPr>
            <p:nvPr/>
          </p:nvPicPr>
          <p:blipFill>
            <a:blip r:embed="rId8">
              <a:extLst>
                <a:ext uri="{28A0092B-C50C-407E-A947-70E740481C1C}">
                  <a14:useLocalDpi xmlns:a14="http://schemas.microsoft.com/office/drawing/2010/main" val="0"/>
                </a:ext>
              </a:extLst>
            </a:blip>
            <a:srcRect t="61411"/>
            <a:stretch>
              <a:fillRect/>
            </a:stretch>
          </p:blipFill>
          <p:spPr bwMode="gray">
            <a:xfrm rot="-5400000" flipH="1" flipV="1">
              <a:off x="3361846" y="2950422"/>
              <a:ext cx="1586195" cy="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102"/>
          <p:cNvGrpSpPr>
            <a:grpSpLocks/>
          </p:cNvGrpSpPr>
          <p:nvPr/>
        </p:nvGrpSpPr>
        <p:grpSpPr bwMode="auto">
          <a:xfrm>
            <a:off x="3984743" y="2379371"/>
            <a:ext cx="6257268" cy="1941253"/>
            <a:chOff x="899886" y="3534311"/>
            <a:chExt cx="3299963" cy="1586196"/>
          </a:xfrm>
        </p:grpSpPr>
        <p:sp>
          <p:nvSpPr>
            <p:cNvPr id="55" name="Rectangle 54"/>
            <p:cNvSpPr/>
            <p:nvPr/>
          </p:nvSpPr>
          <p:spPr>
            <a:xfrm>
              <a:off x="899886" y="3920142"/>
              <a:ext cx="3299963" cy="807764"/>
            </a:xfrm>
            <a:prstGeom prst="rect">
              <a:avLst/>
            </a:prstGeom>
            <a:solidFill>
              <a:srgbClr val="DE7E18"/>
            </a:solidFill>
            <a:ln w="15875" cap="rnd" cmpd="sng" algn="ctr">
              <a:noFill/>
              <a:prstDash val="solid"/>
            </a:ln>
            <a:effectLst>
              <a:outerShdw blurRad="50800" dist="50800" dir="5400000" algn="t" rotWithShape="0">
                <a:prstClr val="black">
                  <a:alpha val="40000"/>
                </a:prstClr>
              </a:outerShdw>
            </a:effectLst>
          </p:spPr>
          <p:txBody>
            <a:bodyPr anchor="ctr"/>
            <a:lstStyle/>
            <a:p>
              <a:pPr algn="ctr" eaLnBrk="0" hangingPunct="0">
                <a:defRPr/>
              </a:pPr>
              <a:endParaRPr lang="en-US" sz="2000" kern="0">
                <a:solidFill>
                  <a:prstClr val="white"/>
                </a:solidFill>
                <a:latin typeface="Arial" panose="020B0604020202020204" pitchFamily="34" charset="0"/>
                <a:cs typeface="Arial" panose="020B0604020202020204" pitchFamily="34" charset="0"/>
              </a:endParaRPr>
            </a:p>
          </p:txBody>
        </p:sp>
        <p:pic>
          <p:nvPicPr>
            <p:cNvPr id="61"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V="1">
              <a:off x="146194" y="4288003"/>
              <a:ext cx="1586195" cy="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45" descr="shadow_1_m"/>
            <p:cNvPicPr>
              <a:picLocks noChangeAspect="1" noChangeArrowheads="1"/>
            </p:cNvPicPr>
            <p:nvPr/>
          </p:nvPicPr>
          <p:blipFill>
            <a:blip r:embed="rId8">
              <a:extLst>
                <a:ext uri="{28A0092B-C50C-407E-A947-70E740481C1C}">
                  <a14:useLocalDpi xmlns:a14="http://schemas.microsoft.com/office/drawing/2010/main" val="0"/>
                </a:ext>
              </a:extLst>
            </a:blip>
            <a:srcRect t="61411"/>
            <a:stretch>
              <a:fillRect/>
            </a:stretch>
          </p:blipFill>
          <p:spPr bwMode="gray">
            <a:xfrm rot="-5400000" flipH="1" flipV="1">
              <a:off x="3361846" y="4282504"/>
              <a:ext cx="1586195" cy="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Group 101"/>
          <p:cNvGrpSpPr>
            <a:grpSpLocks/>
          </p:cNvGrpSpPr>
          <p:nvPr/>
        </p:nvGrpSpPr>
        <p:grpSpPr bwMode="auto">
          <a:xfrm>
            <a:off x="3984742" y="3704803"/>
            <a:ext cx="6257269" cy="1995910"/>
            <a:chOff x="899886" y="4865594"/>
            <a:chExt cx="3299963" cy="1586196"/>
          </a:xfrm>
        </p:grpSpPr>
        <p:sp>
          <p:nvSpPr>
            <p:cNvPr id="64" name="Rectangle 63"/>
            <p:cNvSpPr/>
            <p:nvPr/>
          </p:nvSpPr>
          <p:spPr>
            <a:xfrm>
              <a:off x="899886" y="5252262"/>
              <a:ext cx="3299963" cy="805986"/>
            </a:xfrm>
            <a:prstGeom prst="rect">
              <a:avLst/>
            </a:prstGeom>
            <a:solidFill>
              <a:srgbClr val="9F8351"/>
            </a:solidFill>
            <a:ln w="15875" cap="rnd" cmpd="sng" algn="ctr">
              <a:noFill/>
              <a:prstDash val="solid"/>
            </a:ln>
            <a:effectLst>
              <a:outerShdw blurRad="50800" dist="50800" dir="5400000" algn="t" rotWithShape="0">
                <a:prstClr val="black">
                  <a:alpha val="40000"/>
                </a:prstClr>
              </a:outerShdw>
            </a:effectLst>
          </p:spPr>
          <p:txBody>
            <a:bodyPr anchor="ctr"/>
            <a:lstStyle/>
            <a:p>
              <a:pPr algn="ctr" eaLnBrk="0" hangingPunct="0">
                <a:defRPr/>
              </a:pPr>
              <a:endParaRPr lang="en-US" sz="2000" kern="0">
                <a:solidFill>
                  <a:prstClr val="white"/>
                </a:solidFill>
                <a:latin typeface="Arial" panose="020B0604020202020204" pitchFamily="34" charset="0"/>
                <a:cs typeface="Arial" panose="020B0604020202020204" pitchFamily="34" charset="0"/>
              </a:endParaRPr>
            </a:p>
          </p:txBody>
        </p:sp>
        <p:pic>
          <p:nvPicPr>
            <p:cNvPr id="65"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V="1">
              <a:off x="146194" y="5619286"/>
              <a:ext cx="1586195" cy="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45" descr="shadow_1_m"/>
            <p:cNvPicPr>
              <a:picLocks noChangeAspect="1" noChangeArrowheads="1"/>
            </p:cNvPicPr>
            <p:nvPr/>
          </p:nvPicPr>
          <p:blipFill>
            <a:blip r:embed="rId8">
              <a:extLst>
                <a:ext uri="{28A0092B-C50C-407E-A947-70E740481C1C}">
                  <a14:useLocalDpi xmlns:a14="http://schemas.microsoft.com/office/drawing/2010/main" val="0"/>
                </a:ext>
              </a:extLst>
            </a:blip>
            <a:srcRect t="61411"/>
            <a:stretch>
              <a:fillRect/>
            </a:stretch>
          </p:blipFill>
          <p:spPr bwMode="gray">
            <a:xfrm rot="-5400000" flipH="1" flipV="1">
              <a:off x="3361846" y="5613787"/>
              <a:ext cx="1586195" cy="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4244795" y="1675549"/>
            <a:ext cx="6096000" cy="954107"/>
          </a:xfrm>
          <a:prstGeom prst="rect">
            <a:avLst/>
          </a:prstGeom>
        </p:spPr>
        <p:txBody>
          <a:bodyPr>
            <a:spAutoFit/>
          </a:bodyPr>
          <a:lstStyle/>
          <a:p>
            <a:r>
              <a:rPr lang="en-US" sz="2800" dirty="0">
                <a:solidFill>
                  <a:schemeClr val="bg1"/>
                </a:solidFill>
                <a:latin typeface="Times New Roman" panose="02020603050405020304" pitchFamily="18" charset="0"/>
                <a:ea typeface="Times New Roman" panose="02020603050405020304" pitchFamily="18" charset="0"/>
              </a:rPr>
              <a:t>P1: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đầu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đến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chứng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giám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Vua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Hùng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chọn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nối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smtClean="0">
                <a:solidFill>
                  <a:schemeClr val="bg1"/>
                </a:solidFill>
                <a:latin typeface="Times New Roman" panose="02020603050405020304" pitchFamily="18" charset="0"/>
                <a:ea typeface="Times New Roman" panose="02020603050405020304" pitchFamily="18" charset="0"/>
              </a:rPr>
              <a:t>ngôi</a:t>
            </a:r>
            <a:endParaRPr lang="en-US" sz="2800" dirty="0">
              <a:solidFill>
                <a:schemeClr val="bg1"/>
              </a:solidFill>
            </a:endParaRPr>
          </a:p>
        </p:txBody>
      </p:sp>
      <p:sp>
        <p:nvSpPr>
          <p:cNvPr id="11" name="Rectangle 10"/>
          <p:cNvSpPr/>
          <p:nvPr/>
        </p:nvSpPr>
        <p:spPr>
          <a:xfrm>
            <a:off x="4244795" y="2913293"/>
            <a:ext cx="6096000" cy="954107"/>
          </a:xfrm>
          <a:prstGeom prst="rect">
            <a:avLst/>
          </a:prstGeom>
        </p:spPr>
        <p:txBody>
          <a:bodyPr>
            <a:spAutoFit/>
          </a:bodyPr>
          <a:lstStyle/>
          <a:p>
            <a:r>
              <a:rPr lang="en-US" sz="2800" dirty="0">
                <a:solidFill>
                  <a:schemeClr val="bg1"/>
                </a:solidFill>
                <a:latin typeface="Times New Roman" panose="02020603050405020304" pitchFamily="18" charset="0"/>
                <a:ea typeface="Times New Roman" panose="02020603050405020304" pitchFamily="18" charset="0"/>
              </a:rPr>
              <a:t>P2: </a:t>
            </a:r>
            <a:r>
              <a:rPr lang="en-US" sz="2800" dirty="0" err="1">
                <a:solidFill>
                  <a:schemeClr val="bg1"/>
                </a:solidFill>
                <a:latin typeface="Times New Roman" panose="02020603050405020304" pitchFamily="18" charset="0"/>
                <a:ea typeface="Times New Roman" panose="02020603050405020304" pitchFamily="18" charset="0"/>
              </a:rPr>
              <a:t>Tiếp</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đến</a:t>
            </a:r>
            <a:r>
              <a:rPr lang="en-US" sz="2800"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hình</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tròn</a:t>
            </a:r>
            <a:r>
              <a:rPr lang="en-US" sz="2800" dirty="0">
                <a:solidFill>
                  <a:schemeClr val="bg1"/>
                </a:solidFill>
                <a:latin typeface="Times New Roman" panose="02020603050405020304" pitchFamily="18" charset="0"/>
                <a:ea typeface="Times New Roman" panose="02020603050405020304" pitchFamily="18" charset="0"/>
              </a:rPr>
              <a:t>: Lang </a:t>
            </a:r>
            <a:r>
              <a:rPr lang="en-US" sz="2800" dirty="0" err="1">
                <a:solidFill>
                  <a:schemeClr val="bg1"/>
                </a:solidFill>
                <a:latin typeface="Times New Roman" panose="02020603050405020304" pitchFamily="18" charset="0"/>
                <a:ea typeface="Times New Roman" panose="02020603050405020304" pitchFamily="18" charset="0"/>
              </a:rPr>
              <a:t>Liêu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thần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giúp</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smtClean="0">
                <a:solidFill>
                  <a:schemeClr val="bg1"/>
                </a:solidFill>
                <a:latin typeface="Times New Roman" panose="02020603050405020304" pitchFamily="18" charset="0"/>
                <a:ea typeface="Times New Roman" panose="02020603050405020304" pitchFamily="18" charset="0"/>
              </a:rPr>
              <a:t>đỡ</a:t>
            </a:r>
            <a:r>
              <a:rPr lang="en-US" sz="2800"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ndParaRPr>
          </a:p>
        </p:txBody>
      </p:sp>
      <p:sp>
        <p:nvSpPr>
          <p:cNvPr id="12" name="Rectangle 11"/>
          <p:cNvSpPr/>
          <p:nvPr/>
        </p:nvSpPr>
        <p:spPr>
          <a:xfrm>
            <a:off x="4244795" y="4243520"/>
            <a:ext cx="6096000" cy="954107"/>
          </a:xfrm>
          <a:prstGeom prst="rect">
            <a:avLst/>
          </a:prstGeom>
        </p:spPr>
        <p:txBody>
          <a:bodyPr>
            <a:spAutoFit/>
          </a:bodyPr>
          <a:lstStyle/>
          <a:p>
            <a:r>
              <a:rPr lang="en-US" sz="2800" dirty="0" smtClean="0">
                <a:solidFill>
                  <a:schemeClr val="bg1"/>
                </a:solidFill>
                <a:latin typeface="Times New Roman" panose="02020603050405020304" pitchFamily="18" charset="0"/>
                <a:ea typeface="Times New Roman" panose="02020603050405020304" pitchFamily="18" charset="0"/>
              </a:rPr>
              <a:t>P3</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Còn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lại</a:t>
            </a:r>
            <a:r>
              <a:rPr lang="en-US" sz="2800" dirty="0">
                <a:solidFill>
                  <a:schemeClr val="bg1"/>
                </a:solidFill>
                <a:latin typeface="Times New Roman" panose="02020603050405020304" pitchFamily="18" charset="0"/>
                <a:ea typeface="Times New Roman" panose="02020603050405020304" pitchFamily="18" charset="0"/>
              </a:rPr>
              <a:t>: Lang </a:t>
            </a:r>
            <a:r>
              <a:rPr lang="en-US" sz="2800" dirty="0" err="1">
                <a:solidFill>
                  <a:schemeClr val="bg1"/>
                </a:solidFill>
                <a:latin typeface="Times New Roman" panose="02020603050405020304" pitchFamily="18" charset="0"/>
                <a:ea typeface="Times New Roman" panose="02020603050405020304" pitchFamily="18" charset="0"/>
              </a:rPr>
              <a:t>Liêu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chọn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nối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smtClean="0">
                <a:solidFill>
                  <a:schemeClr val="bg1"/>
                </a:solidFill>
                <a:latin typeface="Times New Roman" panose="02020603050405020304" pitchFamily="18" charset="0"/>
                <a:ea typeface="Times New Roman" panose="02020603050405020304" pitchFamily="18" charset="0"/>
              </a:rPr>
              <a:t>ngôi</a:t>
            </a:r>
            <a:endParaRPr lang="en-US" sz="2800" dirty="0">
              <a:solidFill>
                <a:schemeClr val="bg1"/>
              </a:solidFill>
            </a:endParaRPr>
          </a:p>
        </p:txBody>
      </p:sp>
    </p:spTree>
    <p:extLst>
      <p:ext uri="{BB962C8B-B14F-4D97-AF65-F5344CB8AC3E}">
        <p14:creationId xmlns:p14="http://schemas.microsoft.com/office/powerpoint/2010/main" val="6392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800" b="1" smtClean="0">
                <a:solidFill>
                  <a:srgbClr val="FFFFFF"/>
                </a:solidFill>
                <a:latin typeface="Times New Roman" panose="02020603050405020304" pitchFamily="18" charset="0"/>
                <a:cs typeface="Times New Roman" panose="02020603050405020304" pitchFamily="18" charset="0"/>
              </a:rPr>
              <a:t>giầ</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181100"/>
            <a:ext cx="3398687" cy="548099"/>
          </a:xfrm>
          <a:prstGeom prst="rect">
            <a:avLst/>
          </a:prstGeom>
        </p:spPr>
        <p:txBody>
          <a:bodyPr wrap="none">
            <a:spAutoFit/>
          </a:bodyPr>
          <a:lstStyle/>
          <a:p>
            <a:pPr algn="ctr">
              <a:lnSpc>
                <a:spcPct val="115000"/>
              </a:lnSpc>
              <a:spcAft>
                <a:spcPts val="0"/>
              </a:spcAft>
            </a:pPr>
            <a:r>
              <a:rPr lang="pt-BR" sz="2800" b="1" dirty="0">
                <a:solidFill>
                  <a:srgbClr val="C00000"/>
                </a:solidFill>
                <a:latin typeface="Times New Roman" panose="02020603050405020304" pitchFamily="18" charset="0"/>
                <a:ea typeface="Times New Roman" panose="02020603050405020304" pitchFamily="18" charset="0"/>
              </a:rPr>
              <a:t>II. Đọc hiểu văn bản.</a:t>
            </a:r>
            <a:endParaRPr lang="en-US" sz="28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60400" y="1638987"/>
            <a:ext cx="10858500" cy="5262979"/>
          </a:xfrm>
          <a:prstGeom prst="rect">
            <a:avLst/>
          </a:prstGeom>
        </p:spPr>
        <p:txBody>
          <a:bodyPr>
            <a:spAutoFit/>
          </a:bodyPr>
          <a:lstStyle/>
          <a:p>
            <a:pPr>
              <a:lnSpc>
                <a:spcPct val="150000"/>
              </a:lnSpc>
              <a:spcAft>
                <a:spcPts val="0"/>
              </a:spcAft>
            </a:pPr>
            <a:r>
              <a:rPr lang="en-US" sz="2800" b="1" dirty="0">
                <a:solidFill>
                  <a:srgbClr val="800000"/>
                </a:solidFill>
                <a:latin typeface="Times New Roman" panose="02020603050405020304" pitchFamily="18" charset="0"/>
                <a:ea typeface="Times New Roman" panose="02020603050405020304" pitchFamily="18" charset="0"/>
              </a:rPr>
              <a:t>1. </a:t>
            </a:r>
            <a:r>
              <a:rPr lang="en-US" sz="2800" b="1" dirty="0" err="1">
                <a:solidFill>
                  <a:srgbClr val="800000"/>
                </a:solidFill>
                <a:latin typeface="Times New Roman" panose="02020603050405020304" pitchFamily="18" charset="0"/>
                <a:ea typeface="Times New Roman" panose="02020603050405020304" pitchFamily="18" charset="0"/>
              </a:rPr>
              <a:t>Nhân</a:t>
            </a:r>
            <a:r>
              <a:rPr lang="en-US" sz="2800" b="1" dirty="0">
                <a:solidFill>
                  <a:srgbClr val="800000"/>
                </a:solidFill>
                <a:latin typeface="Times New Roman" panose="02020603050405020304" pitchFamily="18" charset="0"/>
                <a:ea typeface="Times New Roman" panose="02020603050405020304" pitchFamily="18" charset="0"/>
              </a:rPr>
              <a:t> </a:t>
            </a:r>
            <a:r>
              <a:rPr lang="en-US" sz="2800" b="1" dirty="0" err="1">
                <a:solidFill>
                  <a:srgbClr val="800000"/>
                </a:solidFill>
                <a:latin typeface="Times New Roman" panose="02020603050405020304" pitchFamily="18" charset="0"/>
                <a:ea typeface="Times New Roman" panose="02020603050405020304" pitchFamily="18" charset="0"/>
              </a:rPr>
              <a:t>vật</a:t>
            </a:r>
            <a:r>
              <a:rPr lang="en-US" sz="2800" b="1" dirty="0">
                <a:solidFill>
                  <a:srgbClr val="800000"/>
                </a:solidFill>
                <a:latin typeface="Times New Roman" panose="02020603050405020304" pitchFamily="18" charset="0"/>
                <a:ea typeface="Times New Roman" panose="02020603050405020304" pitchFamily="18" charset="0"/>
              </a:rPr>
              <a:t> Lang </a:t>
            </a:r>
            <a:r>
              <a:rPr lang="en-US" sz="2800" b="1" dirty="0" err="1">
                <a:solidFill>
                  <a:srgbClr val="800000"/>
                </a:solidFill>
                <a:latin typeface="Times New Roman" panose="02020603050405020304" pitchFamily="18" charset="0"/>
                <a:ea typeface="Times New Roman" panose="02020603050405020304" pitchFamily="18" charset="0"/>
              </a:rPr>
              <a:t>Liêu</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rPr>
              <a:t>Hoàn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cảnh</a:t>
            </a:r>
            <a:endParaRPr lang="en-US" sz="2800" dirty="0">
              <a:latin typeface="Times New Roman" panose="02020603050405020304" pitchFamily="18" charset="0"/>
              <a:ea typeface="Times New Roman" panose="02020603050405020304" pitchFamily="18" charset="0"/>
            </a:endParaRPr>
          </a:p>
          <a:p>
            <a:pPr marL="457200" indent="-457200">
              <a:lnSpc>
                <a:spcPct val="150000"/>
              </a:lnSpc>
              <a:buFontTx/>
              <a:buChar char="-"/>
            </a:pPr>
            <a:r>
              <a:rPr lang="vi-VN" sz="2800" dirty="0" smtClean="0">
                <a:solidFill>
                  <a:srgbClr val="000000"/>
                </a:solidFill>
                <a:latin typeface="Times New Roman" panose="02020603050405020304" pitchFamily="18" charset="0"/>
                <a:ea typeface="Times New Roman" panose="02020603050405020304" pitchFamily="18" charset="0"/>
              </a:rPr>
              <a:t>Hoàn </a:t>
            </a:r>
            <a:r>
              <a:rPr lang="vi-VN" sz="2800" dirty="0">
                <a:solidFill>
                  <a:srgbClr val="000000"/>
                </a:solidFill>
                <a:latin typeface="Times New Roman" panose="02020603050405020304" pitchFamily="18" charset="0"/>
                <a:ea typeface="Times New Roman" panose="02020603050405020304" pitchFamily="18" charset="0"/>
              </a:rPr>
              <a:t>cảnh: Giặ</a:t>
            </a:r>
            <a:r>
              <a:rPr lang="vi-VN" sz="2800" dirty="0">
                <a:solidFill>
                  <a:srgbClr val="000000"/>
                </a:solidFill>
                <a:latin typeface="Times New Roman" panose="02020603050405020304" pitchFamily="18" charset="0"/>
                <a:ea typeface="Calibri" panose="020F0502020204030204" pitchFamily="34" charset="0"/>
              </a:rPr>
              <a:t>c ngoài đ</a:t>
            </a:r>
            <a:r>
              <a:rPr lang="vi-VN" sz="2800" dirty="0">
                <a:solidFill>
                  <a:srgbClr val="000000"/>
                </a:solidFill>
                <a:latin typeface="Times New Roman" panose="02020603050405020304" pitchFamily="18" charset="0"/>
                <a:ea typeface="Times New Roman" panose="02020603050405020304" pitchFamily="18" charset="0"/>
              </a:rPr>
              <a:t>ã yên, vua có thể</a:t>
            </a:r>
            <a:r>
              <a:rPr lang="vi-VN" sz="2800" dirty="0">
                <a:solidFill>
                  <a:srgbClr val="000000"/>
                </a:solidFill>
                <a:latin typeface="Times New Roman" panose="02020603050405020304" pitchFamily="18" charset="0"/>
                <a:ea typeface="Calibri" panose="020F0502020204030204" pitchFamily="34" charset="0"/>
              </a:rPr>
              <a:t> chăm lo cho dân đư</a:t>
            </a:r>
            <a:r>
              <a:rPr lang="vi-VN" sz="2800" dirty="0">
                <a:solidFill>
                  <a:srgbClr val="000000"/>
                </a:solidFill>
                <a:latin typeface="Times New Roman" panose="02020603050405020304" pitchFamily="18" charset="0"/>
                <a:ea typeface="Times New Roman" panose="02020603050405020304" pitchFamily="18" charset="0"/>
              </a:rPr>
              <a:t>ợc no ấ</a:t>
            </a:r>
            <a:r>
              <a:rPr lang="vi-VN" sz="2800" dirty="0">
                <a:solidFill>
                  <a:srgbClr val="000000"/>
                </a:solidFill>
                <a:latin typeface="Times New Roman" panose="02020603050405020304" pitchFamily="18" charset="0"/>
                <a:ea typeface="Calibri" panose="020F0502020204030204" pitchFamily="34" charset="0"/>
              </a:rPr>
              <a:t>m; vua đ</a:t>
            </a:r>
            <a:r>
              <a:rPr lang="vi-VN" sz="2800" dirty="0">
                <a:solidFill>
                  <a:srgbClr val="000000"/>
                </a:solidFill>
                <a:latin typeface="Times New Roman" panose="02020603050405020304" pitchFamily="18" charset="0"/>
                <a:ea typeface="Times New Roman" panose="02020603050405020304" pitchFamily="18" charset="0"/>
              </a:rPr>
              <a:t>ã già, muốn truyề</a:t>
            </a:r>
            <a:r>
              <a:rPr lang="vi-VN" sz="2800" dirty="0">
                <a:solidFill>
                  <a:srgbClr val="000000"/>
                </a:solidFill>
                <a:latin typeface="Times New Roman" panose="02020603050405020304" pitchFamily="18" charset="0"/>
                <a:ea typeface="Calibri" panose="020F0502020204030204" pitchFamily="34" charset="0"/>
              </a:rPr>
              <a:t>n ngôi</a:t>
            </a:r>
            <a:r>
              <a:rPr lang="vi-VN" sz="2800" dirty="0" smtClean="0">
                <a:solidFill>
                  <a:srgbClr val="000000"/>
                </a:solidFill>
                <a:latin typeface="Times New Roman" panose="02020603050405020304" pitchFamily="18" charset="0"/>
                <a:ea typeface="Calibri" panose="020F0502020204030204" pitchFamily="34" charset="0"/>
              </a:rPr>
              <a:t>.</a:t>
            </a:r>
            <a:endParaRPr lang="en-US" sz="2800" dirty="0" smtClean="0">
              <a:solidFill>
                <a:srgbClr val="000000"/>
              </a:solidFill>
              <a:latin typeface="Times New Roman" panose="02020603050405020304" pitchFamily="18" charset="0"/>
              <a:ea typeface="Calibri" panose="020F0502020204030204" pitchFamily="34" charset="0"/>
            </a:endParaRPr>
          </a:p>
          <a:p>
            <a:pPr marL="457200" indent="-457200">
              <a:lnSpc>
                <a:spcPct val="150000"/>
              </a:lnSpc>
              <a:buFontTx/>
              <a:buChar char="-"/>
            </a:pPr>
            <a:r>
              <a:rPr lang="vi-VN" sz="2800" dirty="0" smtClean="0">
                <a:solidFill>
                  <a:srgbClr val="000000"/>
                </a:solidFill>
                <a:latin typeface="Times New Roman" panose="02020603050405020304" pitchFamily="18" charset="0"/>
                <a:ea typeface="Calibri" panose="020F0502020204030204" pitchFamily="34" charset="0"/>
              </a:rPr>
              <a:t>Ý </a:t>
            </a:r>
            <a:r>
              <a:rPr lang="vi-VN" sz="2800" dirty="0">
                <a:solidFill>
                  <a:srgbClr val="000000"/>
                </a:solidFill>
                <a:latin typeface="Times New Roman" panose="02020603050405020304" pitchFamily="18" charset="0"/>
                <a:ea typeface="Calibri" panose="020F0502020204030204" pitchFamily="34" charset="0"/>
              </a:rPr>
              <a:t>đ</a:t>
            </a:r>
            <a:r>
              <a:rPr lang="vi-VN" sz="2800" dirty="0">
                <a:solidFill>
                  <a:srgbClr val="000000"/>
                </a:solidFill>
                <a:latin typeface="Times New Roman" panose="02020603050405020304" pitchFamily="18" charset="0"/>
                <a:ea typeface="Times New Roman" panose="02020603050405020304" pitchFamily="18" charset="0"/>
              </a:rPr>
              <a:t>ị</a:t>
            </a:r>
            <a:r>
              <a:rPr lang="vi-VN" sz="2800" dirty="0">
                <a:solidFill>
                  <a:srgbClr val="000000"/>
                </a:solidFill>
                <a:latin typeface="Times New Roman" panose="02020603050405020304" pitchFamily="18" charset="0"/>
                <a:ea typeface="Calibri" panose="020F0502020204030204" pitchFamily="34" charset="0"/>
              </a:rPr>
              <a:t>nh: ngư</a:t>
            </a:r>
            <a:r>
              <a:rPr lang="vi-VN" sz="2800" dirty="0">
                <a:solidFill>
                  <a:srgbClr val="000000"/>
                </a:solidFill>
                <a:latin typeface="Times New Roman" panose="02020603050405020304" pitchFamily="18" charset="0"/>
                <a:ea typeface="Times New Roman" panose="02020603050405020304" pitchFamily="18" charset="0"/>
              </a:rPr>
              <a:t>ời nối ngôi phải nố</a:t>
            </a:r>
            <a:r>
              <a:rPr lang="vi-VN" sz="2800" dirty="0">
                <a:solidFill>
                  <a:srgbClr val="000000"/>
                </a:solidFill>
                <a:latin typeface="Times New Roman" panose="02020603050405020304" pitchFamily="18" charset="0"/>
                <a:ea typeface="Calibri" panose="020F0502020204030204" pitchFamily="34" charset="0"/>
              </a:rPr>
              <a:t>i đư</a:t>
            </a:r>
            <a:r>
              <a:rPr lang="vi-VN" sz="2800" dirty="0">
                <a:solidFill>
                  <a:srgbClr val="000000"/>
                </a:solidFill>
                <a:latin typeface="Times New Roman" panose="02020603050405020304" pitchFamily="18" charset="0"/>
                <a:ea typeface="Times New Roman" panose="02020603050405020304" pitchFamily="18" charset="0"/>
              </a:rPr>
              <a:t>ợc chí vua, không nhất thiế</a:t>
            </a:r>
            <a:r>
              <a:rPr lang="vi-VN" sz="2800" dirty="0">
                <a:solidFill>
                  <a:srgbClr val="000000"/>
                </a:solidFill>
                <a:latin typeface="Times New Roman" panose="02020603050405020304" pitchFamily="18" charset="0"/>
                <a:ea typeface="Calibri" panose="020F0502020204030204" pitchFamily="34" charset="0"/>
              </a:rPr>
              <a:t>t là con trư</a:t>
            </a:r>
            <a:r>
              <a:rPr lang="vi-VN" sz="2800" dirty="0">
                <a:solidFill>
                  <a:srgbClr val="000000"/>
                </a:solidFill>
                <a:latin typeface="Times New Roman" panose="02020603050405020304" pitchFamily="18" charset="0"/>
                <a:ea typeface="Times New Roman" panose="02020603050405020304" pitchFamily="18" charset="0"/>
              </a:rPr>
              <a:t>ởng</a:t>
            </a:r>
            <a:r>
              <a:rPr lang="vi-VN" sz="2800" dirty="0" smtClean="0">
                <a:solidFill>
                  <a:srgbClr val="000000"/>
                </a:solidFill>
                <a:latin typeface="Times New Roman" panose="02020603050405020304" pitchFamily="18" charset="0"/>
                <a:ea typeface="Times New Roman" panose="02020603050405020304" pitchFamily="18" charset="0"/>
              </a:rPr>
              <a:t>.</a:t>
            </a:r>
            <a:endParaRPr lang="en-US" sz="2800"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vi-VN" sz="2800" dirty="0" smtClean="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rPr>
              <a:t>Hình thức: Nhân lễ</a:t>
            </a:r>
            <a:r>
              <a:rPr lang="vi-VN" sz="2800" dirty="0">
                <a:solidFill>
                  <a:srgbClr val="000000"/>
                </a:solidFill>
                <a:latin typeface="Times New Roman" panose="02020603050405020304" pitchFamily="18" charset="0"/>
                <a:ea typeface="Calibri" panose="020F0502020204030204" pitchFamily="34" charset="0"/>
              </a:rPr>
              <a:t> Tiên vương, ai v</a:t>
            </a:r>
            <a:r>
              <a:rPr lang="vi-VN" sz="2800" dirty="0">
                <a:solidFill>
                  <a:srgbClr val="000000"/>
                </a:solidFill>
                <a:latin typeface="Times New Roman" panose="02020603050405020304" pitchFamily="18" charset="0"/>
                <a:ea typeface="Times New Roman" panose="02020603050405020304" pitchFamily="18" charset="0"/>
              </a:rPr>
              <a:t>ừa ý vua sẽ</a:t>
            </a:r>
            <a:r>
              <a:rPr lang="vi-VN" sz="2800" dirty="0">
                <a:solidFill>
                  <a:srgbClr val="000000"/>
                </a:solidFill>
                <a:latin typeface="Times New Roman" panose="02020603050405020304" pitchFamily="18" charset="0"/>
                <a:ea typeface="Calibri" panose="020F0502020204030204" pitchFamily="34" charset="0"/>
              </a:rPr>
              <a:t> đư</a:t>
            </a:r>
            <a:r>
              <a:rPr lang="vi-VN" sz="2800" dirty="0">
                <a:solidFill>
                  <a:srgbClr val="000000"/>
                </a:solidFill>
                <a:latin typeface="Times New Roman" panose="02020603050405020304" pitchFamily="18" charset="0"/>
                <a:ea typeface="Times New Roman" panose="02020603050405020304" pitchFamily="18" charset="0"/>
              </a:rPr>
              <a:t>ợc truyền ngôi</a:t>
            </a:r>
            <a:r>
              <a:rPr lang="en-US" sz="2800" dirty="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a:r>
            <a:br>
              <a:rPr lang="vi-VN" sz="2800" dirty="0">
                <a:solidFill>
                  <a:srgbClr val="000000"/>
                </a:solidFill>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030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800" b="1" smtClean="0">
                <a:solidFill>
                  <a:srgbClr val="FFFFFF"/>
                </a:solidFill>
                <a:latin typeface="Times New Roman" panose="02020603050405020304" pitchFamily="18" charset="0"/>
                <a:cs typeface="Times New Roman" panose="02020603050405020304" pitchFamily="18" charset="0"/>
              </a:rPr>
              <a:t>giầ</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181100"/>
            <a:ext cx="3398687"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II. 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660400" y="1693698"/>
            <a:ext cx="10980216" cy="4893647"/>
          </a:xfrm>
          <a:prstGeom prst="rect">
            <a:avLst/>
          </a:prstGeom>
        </p:spPr>
        <p:txBody>
          <a:bodyPr wrap="square">
            <a:spAutoFit/>
          </a:bodyPr>
          <a:lstStyle/>
          <a:p>
            <a:r>
              <a:rPr lang="vi-VN" sz="2600" b="1" dirty="0">
                <a:latin typeface="Times New Roman" panose="02020603050405020304" pitchFamily="18" charset="0"/>
                <a:cs typeface="Times New Roman" panose="02020603050405020304" pitchFamily="18" charset="0"/>
              </a:rPr>
              <a:t>b. Lang Liêu được thần giúp đỡ.</a:t>
            </a:r>
          </a:p>
          <a:p>
            <a:r>
              <a:rPr lang="vi-VN" sz="2600" dirty="0">
                <a:latin typeface="Times New Roman" panose="02020603050405020304" pitchFamily="18" charset="0"/>
                <a:cs typeface="Times New Roman" panose="02020603050405020304" pitchFamily="18" charset="0"/>
              </a:rPr>
              <a:t>- Từ khi lớn lên chàng ra ở riêng, chăm việc đồng áng, trồng lúa trồng khoai, gần gũi với dân thường. Chàng là người duy nhất hiểu được ý thần (“Trong trời đất không gì quý bằng hạt gạo… Các thứ khác tuy ngon nhưng hiếm, mà người không làm ra được”). Còn các lang khác chỉ biết mang tiến vua sơn hào hải vị - những món ăn ngon nhưng vật liệu để chế biến thành các món ăn ấy thì con người không làm ra được.</a:t>
            </a:r>
          </a:p>
          <a:p>
            <a:r>
              <a:rPr lang="vi-VN" sz="2600" dirty="0">
                <a:latin typeface="Times New Roman" panose="02020603050405020304" pitchFamily="18" charset="0"/>
                <a:cs typeface="Times New Roman" panose="02020603050405020304" pitchFamily="18" charset="0"/>
              </a:rPr>
              <a:t>  Nhân dân rất quý trọng cái nuôi sống mình, cái mình làm ra được.</a:t>
            </a:r>
          </a:p>
          <a:p>
            <a:r>
              <a:rPr lang="vi-VN" sz="2600" dirty="0">
                <a:latin typeface="Times New Roman" panose="02020603050405020304" pitchFamily="18" charset="0"/>
                <a:cs typeface="Times New Roman" panose="02020603050405020304" pitchFamily="18" charset="0"/>
              </a:rPr>
              <a:t>- Hai thứ bánh của Lang Liêu tuy giản dị đạm bạc, nhưng vừa có ý nghĩa thực tế: quý hạt gạo, trọng nghề nông (là nghề gốc của đất nước làm cho ND được no ấm); vừa có ý nghĩa sâu xa: Đề cao phong tục thờ kính Trời, Đất, và tổ tiên của nhân dân ta.</a:t>
            </a:r>
          </a:p>
        </p:txBody>
      </p:sp>
    </p:spTree>
    <p:extLst>
      <p:ext uri="{BB962C8B-B14F-4D97-AF65-F5344CB8AC3E}">
        <p14:creationId xmlns:p14="http://schemas.microsoft.com/office/powerpoint/2010/main" val="798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giầy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181100"/>
            <a:ext cx="3398687"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II. 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60400" y="1819632"/>
            <a:ext cx="10858500" cy="2923877"/>
          </a:xfrm>
          <a:prstGeom prst="rect">
            <a:avLst/>
          </a:prstGeom>
        </p:spPr>
        <p:txBody>
          <a:bodyPr>
            <a:spAutoFit/>
          </a:bodyPr>
          <a:lstStyle/>
          <a:p>
            <a:pPr>
              <a:lnSpc>
                <a:spcPct val="115000"/>
              </a:lnSpc>
              <a:spcAft>
                <a:spcPts val="0"/>
              </a:spcAft>
            </a:pPr>
            <a:r>
              <a:rPr lang="en-US" sz="3200" b="1" dirty="0">
                <a:solidFill>
                  <a:srgbClr val="000000"/>
                </a:solidFill>
                <a:latin typeface="Times New Roman" panose="02020603050405020304" pitchFamily="18" charset="0"/>
                <a:ea typeface="Times New Roman" panose="02020603050405020304" pitchFamily="18" charset="0"/>
              </a:rPr>
              <a:t>c. Lang </a:t>
            </a:r>
            <a:r>
              <a:rPr lang="en-US" sz="3200" b="1" dirty="0" err="1">
                <a:solidFill>
                  <a:srgbClr val="000000"/>
                </a:solidFill>
                <a:latin typeface="Times New Roman" panose="02020603050405020304" pitchFamily="18" charset="0"/>
                <a:ea typeface="Times New Roman" panose="02020603050405020304" pitchFamily="18" charset="0"/>
              </a:rPr>
              <a:t>Liêu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được</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chọn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nối</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ngôi</a:t>
            </a:r>
            <a:r>
              <a:rPr lang="en-US" sz="3200" b="1" dirty="0">
                <a:solidFill>
                  <a:srgbClr val="000000"/>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r>
            <a:br>
              <a:rPr lang="en-US" sz="3200" dirty="0">
                <a:solidFill>
                  <a:srgbClr val="000000"/>
                </a:solidFill>
                <a:latin typeface="Times New Roman" panose="02020603050405020304" pitchFamily="18" charset="0"/>
                <a:ea typeface="Times New Roman" panose="02020603050405020304" pitchFamily="18" charset="0"/>
              </a:rPr>
            </a:br>
            <a:r>
              <a:rPr lang="en-US" sz="3200" dirty="0">
                <a:solidFill>
                  <a:srgbClr val="000000"/>
                </a:solidFill>
                <a:latin typeface="Times New Roman" panose="02020603050405020304" pitchFamily="18" charset="0"/>
                <a:ea typeface="Times New Roman" panose="02020603050405020304" pitchFamily="18" charset="0"/>
              </a:rPr>
              <a:t>- Hai </a:t>
            </a:r>
            <a:r>
              <a:rPr lang="en-US" sz="3200" dirty="0" err="1">
                <a:solidFill>
                  <a:srgbClr val="000000"/>
                </a:solidFill>
                <a:latin typeface="Times New Roman" panose="02020603050405020304" pitchFamily="18" charset="0"/>
                <a:ea typeface="Times New Roman" panose="02020603050405020304" pitchFamily="18" charset="0"/>
              </a:rPr>
              <a:t>thứ</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Lang </a:t>
            </a:r>
            <a:r>
              <a:rPr lang="en-US" sz="3200" dirty="0" err="1">
                <a:solidFill>
                  <a:srgbClr val="000000"/>
                </a:solidFill>
                <a:latin typeface="Times New Roman" panose="02020603050405020304" pitchFamily="18" charset="0"/>
                <a:ea typeface="Times New Roman" panose="02020603050405020304" pitchFamily="18" charset="0"/>
              </a:rPr>
              <a:t>Liêu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đạm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xa</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=&gt; </a:t>
            </a:r>
            <a:r>
              <a:rPr lang="en-US" sz="3200" dirty="0" err="1">
                <a:solidFill>
                  <a:srgbClr val="000000"/>
                </a:solidFill>
                <a:latin typeface="Times New Roman" panose="02020603050405020304" pitchFamily="18" charset="0"/>
                <a:ea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muốn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vua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anh</a:t>
            </a:r>
            <a:r>
              <a:rPr lang="en-US" sz="3200" dirty="0">
                <a:solidFill>
                  <a:srgbClr val="000000"/>
                </a:solidFill>
                <a:latin typeface="Times New Roman" panose="02020603050405020304" pitchFamily="18" charset="0"/>
                <a:ea typeface="Times New Roman" panose="02020603050405020304" pitchFamily="18" charset="0"/>
              </a:rPr>
              <a:t> minh, </a:t>
            </a:r>
            <a:r>
              <a:rPr lang="en-US" sz="3200" dirty="0" err="1">
                <a:solidFill>
                  <a:srgbClr val="000000"/>
                </a:solidFill>
                <a:latin typeface="Times New Roman" panose="02020603050405020304" pitchFamily="18" charset="0"/>
                <a:ea typeface="Times New Roman" panose="02020603050405020304" pitchFamily="18" charset="0"/>
              </a:rPr>
              <a:t>yêu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lấy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gốc</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21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495897" y="145964"/>
            <a:ext cx="91875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Bánh</a:t>
            </a:r>
            <a:r>
              <a:rPr kumimoji="0" lang="en-US" altLang="en-US"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bánh</a:t>
            </a:r>
            <a:r>
              <a:rPr lang="en-US" altLang="en-US" sz="2800" b="1">
                <a:solidFill>
                  <a:srgbClr val="FFFFFF"/>
                </a:solidFill>
                <a:latin typeface="Times New Roman" panose="02020603050405020304" pitchFamily="18" charset="0"/>
                <a:cs typeface="Times New Roman" panose="02020603050405020304" pitchFamily="18" charset="0"/>
              </a:rPr>
              <a:t> </a:t>
            </a:r>
            <a:r>
              <a:rPr lang="en-US" altLang="en-US" sz="2800" b="1" smtClean="0">
                <a:solidFill>
                  <a:srgbClr val="FFFFFF"/>
                </a:solidFill>
                <a:latin typeface="Times New Roman" panose="02020603050405020304" pitchFamily="18" charset="0"/>
                <a:cs typeface="Times New Roman" panose="02020603050405020304" pitchFamily="18" charset="0"/>
              </a:rPr>
              <a:t>giầ</a:t>
            </a:r>
            <a:r>
              <a:rPr kumimoji="0" lang="en-US" altLang="en-US" sz="28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y </a:t>
            </a:r>
            <a:endPar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sp>
        <p:nvSpPr>
          <p:cNvPr id="4" name="Rounded Rectangle 3"/>
          <p:cNvSpPr/>
          <p:nvPr/>
        </p:nvSpPr>
        <p:spPr>
          <a:xfrm>
            <a:off x="4146550" y="771045"/>
            <a:ext cx="3886200"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346224" y="7630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25" name="Picture 24"/>
          <p:cNvPicPr>
            <a:picLocks noChangeAspect="1"/>
          </p:cNvPicPr>
          <p:nvPr/>
        </p:nvPicPr>
        <p:blipFill>
          <a:blip r:embed="rId3"/>
          <a:stretch>
            <a:fillRect/>
          </a:stretch>
        </p:blipFill>
        <p:spPr>
          <a:xfrm>
            <a:off x="8270537" y="818854"/>
            <a:ext cx="1577468" cy="627942"/>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27120" y="6376809"/>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6" name="Rounded Rectangle 25"/>
          <p:cNvSpPr/>
          <p:nvPr/>
        </p:nvSpPr>
        <p:spPr>
          <a:xfrm>
            <a:off x="3868906" y="759574"/>
            <a:ext cx="4441487" cy="62865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KHÁM PHÁ VĂN BẢN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598156" y="1276721"/>
            <a:ext cx="5440913" cy="517065"/>
          </a:xfrm>
          <a:prstGeom prst="rect">
            <a:avLst/>
          </a:prstGeom>
        </p:spPr>
        <p:txBody>
          <a:bodyPr wrap="none">
            <a:spAutoFit/>
          </a:bodyPr>
          <a:lstStyle/>
          <a:p>
            <a:pPr>
              <a:lnSpc>
                <a:spcPct val="115000"/>
              </a:lnSpc>
              <a:spcAft>
                <a:spcPts val="0"/>
              </a:spcAft>
            </a:pPr>
            <a:r>
              <a:rPr lang="pt-BR" sz="2400" b="1" dirty="0">
                <a:solidFill>
                  <a:srgbClr val="800000"/>
                </a:solidFill>
                <a:latin typeface="Times New Roman" panose="02020603050405020304" pitchFamily="18" charset="0"/>
                <a:ea typeface="Times New Roman" panose="02020603050405020304" pitchFamily="18" charset="0"/>
              </a:rPr>
              <a:t>2. Đặc trưng truyền thuyết của văn bản.</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847188" y="1670875"/>
            <a:ext cx="8383762" cy="830997"/>
          </a:xfrm>
          <a:prstGeom prst="rect">
            <a:avLst/>
          </a:prstGeom>
        </p:spPr>
        <p:txBody>
          <a:bodyPr wrap="square">
            <a:spAutoFit/>
          </a:bodyPr>
          <a:lstStyle/>
          <a:p>
            <a:pPr>
              <a:spcAft>
                <a:spcPts val="0"/>
              </a:spcAft>
            </a:pPr>
            <a:r>
              <a:rPr lang="pt-BR" sz="2400" b="1" dirty="0">
                <a:solidFill>
                  <a:srgbClr val="C00000"/>
                </a:solidFill>
                <a:latin typeface="Times New Roman" panose="02020603050405020304" pitchFamily="18" charset="0"/>
                <a:ea typeface="Times New Roman" panose="02020603050405020304" pitchFamily="18" charset="0"/>
              </a:rPr>
              <a:t>Phiếu học tập 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Đặc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cốt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truyện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thuyết</a:t>
            </a:r>
            <a:r>
              <a:rPr lang="en-US" sz="2400" b="1" dirty="0">
                <a:solidFill>
                  <a:srgbClr val="000000"/>
                </a:solidFill>
                <a:latin typeface="Times New Roman" panose="02020603050405020304" pitchFamily="18" charset="0"/>
                <a:ea typeface="Times New Roman" panose="02020603050405020304" pitchFamily="18" charset="0"/>
              </a:rPr>
              <a:t> qua </a:t>
            </a:r>
            <a:r>
              <a:rPr lang="en-US" sz="2400" b="1" dirty="0" err="1" smtClean="0">
                <a:solidFill>
                  <a:srgbClr val="000000"/>
                </a:solidFill>
                <a:latin typeface="Times New Roman" panose="02020603050405020304" pitchFamily="18" charset="0"/>
                <a:ea typeface="Times New Roman" panose="02020603050405020304" pitchFamily="18" charset="0"/>
              </a:rPr>
              <a:t>truyện</a:t>
            </a:r>
            <a:endParaRPr lang="en-US" sz="2400" dirty="0" smtClean="0">
              <a:latin typeface="Times New Roman" panose="02020603050405020304" pitchFamily="18" charset="0"/>
              <a:ea typeface="Times New Roman" panose="02020603050405020304" pitchFamily="18" charset="0"/>
            </a:endParaRPr>
          </a:p>
          <a:p>
            <a:pPr algn="ctr">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Bánh</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chưng</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bánh</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giầy</a:t>
            </a:r>
            <a:endParaRPr lang="en-US" sz="24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77838295"/>
              </p:ext>
            </p:extLst>
          </p:nvPr>
        </p:nvGraphicFramePr>
        <p:xfrm>
          <a:off x="660400" y="2549114"/>
          <a:ext cx="10858500" cy="3785616"/>
        </p:xfrm>
        <a:graphic>
          <a:graphicData uri="http://schemas.openxmlformats.org/drawingml/2006/table">
            <a:tbl>
              <a:tblPr firstRow="1" firstCol="1" bandRow="1" bandCol="1"/>
              <a:tblGrid>
                <a:gridCol w="5630154">
                  <a:extLst>
                    <a:ext uri="{9D8B030D-6E8A-4147-A177-3AD203B41FA5}">
                      <a16:colId xmlns="" xmlns:a16="http://schemas.microsoft.com/office/drawing/2014/main" val="2051880538"/>
                    </a:ext>
                  </a:extLst>
                </a:gridCol>
                <a:gridCol w="5228346">
                  <a:extLst>
                    <a:ext uri="{9D8B030D-6E8A-4147-A177-3AD203B41FA5}">
                      <a16:colId xmlns="" xmlns:a16="http://schemas.microsoft.com/office/drawing/2014/main" val="1805760032"/>
                    </a:ext>
                  </a:extLst>
                </a:gridCol>
              </a:tblGrid>
              <a:tr h="0">
                <a:tc>
                  <a:txBody>
                    <a:bodyPr/>
                    <a:lstStyle/>
                    <a:p>
                      <a:pPr algn="ctr">
                        <a:lnSpc>
                          <a:spcPct val="115000"/>
                        </a:lnSpc>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Đặc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điểm</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Chi tiết biểu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3251136105"/>
                  </a:ext>
                </a:extLst>
              </a:tr>
              <a:tr h="0">
                <a:tc>
                  <a:txBody>
                    <a:bodyPr/>
                    <a:lstStyle/>
                    <a:p>
                      <a:pPr>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xoay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a:solidFill>
                            <a:srgbClr val="C00000"/>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1704371"/>
                  </a:ext>
                </a:extLst>
              </a:tr>
              <a:tr h="0">
                <a:tc>
                  <a:txBody>
                    <a:bodyPr/>
                    <a:lstStyle/>
                    <a:p>
                      <a:pPr>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C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5034566"/>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c. Cuối truyện thường gợi nhắc các dấu tích xưa còn lưu lại đến "ngày nay"</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C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9074801"/>
                  </a:ext>
                </a:extLst>
              </a:tr>
            </a:tbl>
          </a:graphicData>
        </a:graphic>
      </p:graphicFrame>
    </p:spTree>
    <p:extLst>
      <p:ext uri="{BB962C8B-B14F-4D97-AF65-F5344CB8AC3E}">
        <p14:creationId xmlns:p14="http://schemas.microsoft.com/office/powerpoint/2010/main" val="3468410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TIMING" val="|0.226|2.322|2.231|2.349|2.286"/>
  <p:tag name="GENSWF_ADVANCE_TIME" val="21.683"/>
  <p:tag name="ISPRING_SLIDE_INDENT_LEVEL" val="0"/>
  <p:tag name="ISPRING_SLIDE_ID_2" val="{642C6CD4-8867-462C-938A-D96F514BD7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choolyard kids education presentation, album (widescreen).potx" id="{B61009BD-7448-452D-9EB3-A92629EDAAF7}" vid="{D5A61431-CA5A-45CA-9A81-30AAFC8F1B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1683</Words>
  <Application>Microsoft Office PowerPoint</Application>
  <PresentationFormat>Custom</PresentationFormat>
  <Paragraphs>147</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cp:lastModifiedBy>
  <cp:revision>167</cp:revision>
  <dcterms:created xsi:type="dcterms:W3CDTF">2021-09-03T13:32:33Z</dcterms:created>
  <dcterms:modified xsi:type="dcterms:W3CDTF">2024-02-05T14:28:20Z</dcterms:modified>
</cp:coreProperties>
</file>