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417" r:id="rId2"/>
    <p:sldId id="468" r:id="rId3"/>
    <p:sldId id="469" r:id="rId4"/>
    <p:sldId id="424" r:id="rId5"/>
    <p:sldId id="425" r:id="rId6"/>
    <p:sldId id="495" r:id="rId7"/>
    <p:sldId id="426" r:id="rId8"/>
    <p:sldId id="427" r:id="rId9"/>
    <p:sldId id="470" r:id="rId10"/>
    <p:sldId id="471" r:id="rId11"/>
    <p:sldId id="472" r:id="rId12"/>
    <p:sldId id="473" r:id="rId13"/>
    <p:sldId id="474" r:id="rId14"/>
    <p:sldId id="475" r:id="rId15"/>
    <p:sldId id="494" r:id="rId16"/>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E7FA"/>
    <a:srgbClr val="000099"/>
    <a:srgbClr val="FC44F3"/>
    <a:srgbClr val="81FFB4"/>
    <a:srgbClr val="FF9933"/>
    <a:srgbClr val="2E7E38"/>
    <a:srgbClr val="FFE305"/>
    <a:srgbClr val="FFDE05"/>
    <a:srgbClr val="FEEF05"/>
    <a:srgbClr val="FFF4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15" autoAdjust="0"/>
  </p:normalViewPr>
  <p:slideViewPr>
    <p:cSldViewPr snapToGrid="0">
      <p:cViewPr varScale="1">
        <p:scale>
          <a:sx n="69" d="100"/>
          <a:sy n="69" d="100"/>
        </p:scale>
        <p:origin x="762" y="48"/>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543290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3154221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987707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12</a:t>
            </a:fld>
            <a:endParaRPr lang="zh-CN" altLang="en-US"/>
          </a:p>
        </p:txBody>
      </p:sp>
    </p:spTree>
    <p:extLst>
      <p:ext uri="{BB962C8B-B14F-4D97-AF65-F5344CB8AC3E}">
        <p14:creationId xmlns:p14="http://schemas.microsoft.com/office/powerpoint/2010/main" val="2384169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3924292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021543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E10A72-ED36-45CC-964B-DADE080A8C94}" type="slidenum">
              <a:rPr lang="zh-CN" altLang="en-US" smtClean="0"/>
              <a:t>15</a:t>
            </a:fld>
            <a:endParaRPr lang="zh-CN" altLang="en-US"/>
          </a:p>
        </p:txBody>
      </p:sp>
    </p:spTree>
    <p:extLst>
      <p:ext uri="{BB962C8B-B14F-4D97-AF65-F5344CB8AC3E}">
        <p14:creationId xmlns:p14="http://schemas.microsoft.com/office/powerpoint/2010/main" val="2642006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930029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21542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4</a:t>
            </a:fld>
            <a:endParaRPr lang="zh-CN" altLang="en-US"/>
          </a:p>
        </p:txBody>
      </p:sp>
    </p:spTree>
    <p:extLst>
      <p:ext uri="{BB962C8B-B14F-4D97-AF65-F5344CB8AC3E}">
        <p14:creationId xmlns:p14="http://schemas.microsoft.com/office/powerpoint/2010/main" val="2384169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5</a:t>
            </a:fld>
            <a:endParaRPr lang="zh-CN" altLang="en-US"/>
          </a:p>
        </p:txBody>
      </p:sp>
    </p:spTree>
    <p:extLst>
      <p:ext uri="{BB962C8B-B14F-4D97-AF65-F5344CB8AC3E}">
        <p14:creationId xmlns:p14="http://schemas.microsoft.com/office/powerpoint/2010/main" val="2384169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7</a:t>
            </a:fld>
            <a:endParaRPr lang="zh-CN" altLang="en-US"/>
          </a:p>
        </p:txBody>
      </p:sp>
    </p:spTree>
    <p:extLst>
      <p:ext uri="{BB962C8B-B14F-4D97-AF65-F5344CB8AC3E}">
        <p14:creationId xmlns:p14="http://schemas.microsoft.com/office/powerpoint/2010/main" val="2384169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8</a:t>
            </a:fld>
            <a:endParaRPr lang="zh-CN" altLang="en-US"/>
          </a:p>
        </p:txBody>
      </p:sp>
    </p:spTree>
    <p:extLst>
      <p:ext uri="{BB962C8B-B14F-4D97-AF65-F5344CB8AC3E}">
        <p14:creationId xmlns:p14="http://schemas.microsoft.com/office/powerpoint/2010/main" val="2384169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488135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592900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23203912"/>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9" name="矩形 8"/>
          <p:cNvSpPr/>
          <p:nvPr userDrawn="1"/>
        </p:nvSpPr>
        <p:spPr>
          <a:xfrm>
            <a:off x="8880414" y="6431122"/>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alpha val="30000"/>
          </a:srgb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notesSlide" Target="../notesSlides/notesSlide1.xml"/><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youtube.com/watch?v=Yt2NA-nFVqU" TargetMode="External"/><Relationship Id="rId5" Type="http://schemas.openxmlformats.org/officeDocument/2006/relationships/image" Target="../media/image19.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8" Type="http://schemas.openxmlformats.org/officeDocument/2006/relationships/image" Target="../media/image26.jpg"/><Relationship Id="rId3" Type="http://schemas.microsoft.com/office/2007/relationships/media" Target="../media/media1.mp3"/><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audio" Target="../media/media1.mp3"/></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12.xml"/><Relationship Id="rId7" Type="http://schemas.openxmlformats.org/officeDocument/2006/relationships/image" Target="../media/image2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image" Target="../media/image31.png"/><Relationship Id="rId5" Type="http://schemas.openxmlformats.org/officeDocument/2006/relationships/image" Target="../media/image18.png"/><Relationship Id="rId10" Type="http://schemas.openxmlformats.org/officeDocument/2006/relationships/image" Target="../media/image30.png"/><Relationship Id="rId4" Type="http://schemas.openxmlformats.org/officeDocument/2006/relationships/notesSlide" Target="../notesSlides/notesSlide11.xml"/><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4CbINUWv7uI" TargetMode="External"/><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EAT - NHỮNG ƯỚC MƠ.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2566" y="916763"/>
            <a:ext cx="609600" cy="609600"/>
          </a:xfrm>
          <a:prstGeom prst="rect">
            <a:avLst/>
          </a:prstGeom>
        </p:spPr>
      </p:pic>
      <p:pic>
        <p:nvPicPr>
          <p:cNvPr id="2085" name="图片 2084" descr="封面"/>
          <p:cNvPicPr>
            <a:picLocks noChangeAspect="1"/>
          </p:cNvPicPr>
          <p:nvPr/>
        </p:nvPicPr>
        <p:blipFill>
          <a:blip r:embed="rId6"/>
          <a:stretch>
            <a:fillRect/>
          </a:stretch>
        </p:blipFill>
        <p:spPr>
          <a:xfrm>
            <a:off x="9228" y="4596"/>
            <a:ext cx="12172389" cy="6847659"/>
          </a:xfrm>
          <a:prstGeom prst="rect">
            <a:avLst/>
          </a:prstGeom>
          <a:noFill/>
          <a:ln w="9525">
            <a:noFill/>
          </a:ln>
        </p:spPr>
      </p:pic>
      <p:pic>
        <p:nvPicPr>
          <p:cNvPr id="2084" name="图片 2083" descr="3"/>
          <p:cNvPicPr>
            <a:picLocks noChangeAspect="1"/>
          </p:cNvPicPr>
          <p:nvPr/>
        </p:nvPicPr>
        <p:blipFill>
          <a:blip r:embed="rId7"/>
          <a:stretch>
            <a:fillRect/>
          </a:stretch>
        </p:blipFill>
        <p:spPr>
          <a:xfrm>
            <a:off x="340302" y="814597"/>
            <a:ext cx="11616372" cy="11526127"/>
          </a:xfrm>
          <a:prstGeom prst="rect">
            <a:avLst/>
          </a:prstGeom>
          <a:noFill/>
          <a:ln w="9525">
            <a:noFill/>
          </a:ln>
        </p:spPr>
      </p:pic>
      <p:pic>
        <p:nvPicPr>
          <p:cNvPr id="2078" name="图片 2077" descr="2"/>
          <p:cNvPicPr>
            <a:picLocks noChangeAspect="1"/>
          </p:cNvPicPr>
          <p:nvPr/>
        </p:nvPicPr>
        <p:blipFill>
          <a:blip r:embed="rId8"/>
          <a:stretch>
            <a:fillRect/>
          </a:stretch>
        </p:blipFill>
        <p:spPr>
          <a:xfrm>
            <a:off x="1981017" y="353873"/>
            <a:ext cx="2242525" cy="746808"/>
          </a:xfrm>
          <a:prstGeom prst="rect">
            <a:avLst/>
          </a:prstGeom>
          <a:noFill/>
          <a:ln w="9525">
            <a:noFill/>
          </a:ln>
        </p:spPr>
      </p:pic>
      <p:pic>
        <p:nvPicPr>
          <p:cNvPr id="2088" name="图片 2087" descr="1-16"/>
          <p:cNvPicPr>
            <a:picLocks noChangeAspect="1"/>
          </p:cNvPicPr>
          <p:nvPr/>
        </p:nvPicPr>
        <p:blipFill>
          <a:blip r:embed="rId9"/>
          <a:stretch>
            <a:fillRect/>
          </a:stretch>
        </p:blipFill>
        <p:spPr>
          <a:xfrm>
            <a:off x="9392304" y="302171"/>
            <a:ext cx="2512459" cy="1165021"/>
          </a:xfrm>
          <a:prstGeom prst="rect">
            <a:avLst/>
          </a:prstGeom>
          <a:noFill/>
          <a:ln w="9525">
            <a:noFill/>
          </a:ln>
        </p:spPr>
      </p:pic>
      <p:sp>
        <p:nvSpPr>
          <p:cNvPr id="2" name="Rectangle 1"/>
          <p:cNvSpPr/>
          <p:nvPr/>
        </p:nvSpPr>
        <p:spPr>
          <a:xfrm>
            <a:off x="2844685" y="3116275"/>
            <a:ext cx="7532692" cy="1928733"/>
          </a:xfrm>
          <a:prstGeom prst="rect">
            <a:avLst/>
          </a:prstGeom>
        </p:spPr>
        <p:txBody>
          <a:bodyPr wrap="square" lIns="121917" tIns="60958" rIns="121917" bIns="60958">
            <a:spAutoFit/>
          </a:bodyPr>
          <a:lstStyle/>
          <a:p>
            <a:pPr algn="ctr"/>
            <a:r>
              <a:rPr lang="en-US" sz="5900" b="1">
                <a:solidFill>
                  <a:srgbClr val="000099"/>
                </a:solidFill>
                <a:latin typeface="Times New Roman" pitchFamily="18" charset="0"/>
                <a:cs typeface="Times New Roman" pitchFamily="18" charset="0"/>
              </a:rPr>
              <a:t>CHỦ ĐỀ 4:</a:t>
            </a:r>
          </a:p>
          <a:p>
            <a:pPr algn="ctr"/>
            <a:r>
              <a:rPr lang="en-US" sz="5900" b="1">
                <a:solidFill>
                  <a:srgbClr val="000099"/>
                </a:solidFill>
                <a:latin typeface="Times New Roman" pitchFamily="18" charset="0"/>
                <a:cs typeface="Times New Roman" pitchFamily="18" charset="0"/>
              </a:rPr>
              <a:t>ƯỚC MƠ HÒA BÌNH</a:t>
            </a:r>
          </a:p>
        </p:txBody>
      </p:sp>
      <p:sp>
        <p:nvSpPr>
          <p:cNvPr id="3" name="TextBox 2"/>
          <p:cNvSpPr txBox="1"/>
          <p:nvPr/>
        </p:nvSpPr>
        <p:spPr>
          <a:xfrm>
            <a:off x="3779106" y="5458724"/>
            <a:ext cx="5553585" cy="984881"/>
          </a:xfrm>
          <a:prstGeom prst="rect">
            <a:avLst/>
          </a:prstGeom>
          <a:noFill/>
        </p:spPr>
        <p:txBody>
          <a:bodyPr wrap="square" lIns="121917" tIns="60958" rIns="121917" bIns="60958" rtlCol="0">
            <a:spAutoFit/>
          </a:bodyPr>
          <a:lstStyle/>
          <a:p>
            <a:pPr algn="ctr"/>
            <a:r>
              <a:rPr lang="en-US" sz="2800" dirty="0" smtClean="0">
                <a:solidFill>
                  <a:schemeClr val="bg2">
                    <a:lumMod val="10000"/>
                  </a:schemeClr>
                </a:solidFill>
                <a:latin typeface="Constantia" pitchFamily="18" charset="0"/>
                <a:cs typeface="Times New Roman" pitchFamily="18" charset="0"/>
              </a:rPr>
              <a:t>GV: </a:t>
            </a:r>
            <a:r>
              <a:rPr lang="en-US" sz="2800" dirty="0" err="1">
                <a:solidFill>
                  <a:schemeClr val="bg2">
                    <a:lumMod val="10000"/>
                  </a:schemeClr>
                </a:solidFill>
                <a:latin typeface="Constantia" pitchFamily="18" charset="0"/>
                <a:cs typeface="Times New Roman" pitchFamily="18" charset="0"/>
              </a:rPr>
              <a:t>Lê</a:t>
            </a:r>
            <a:r>
              <a:rPr lang="en-US" sz="2800" dirty="0">
                <a:solidFill>
                  <a:schemeClr val="bg2">
                    <a:lumMod val="10000"/>
                  </a:schemeClr>
                </a:solidFill>
                <a:latin typeface="Constantia" pitchFamily="18" charset="0"/>
                <a:cs typeface="Times New Roman" pitchFamily="18" charset="0"/>
              </a:rPr>
              <a:t> </a:t>
            </a:r>
            <a:r>
              <a:rPr lang="en-US" sz="2800" dirty="0" err="1" smtClean="0">
                <a:solidFill>
                  <a:schemeClr val="bg2">
                    <a:lumMod val="10000"/>
                  </a:schemeClr>
                </a:solidFill>
                <a:latin typeface="Constantia" pitchFamily="18" charset="0"/>
                <a:cs typeface="Times New Roman" pitchFamily="18" charset="0"/>
              </a:rPr>
              <a:t>Thị</a:t>
            </a:r>
            <a:r>
              <a:rPr lang="en-US" sz="2800" dirty="0" smtClean="0">
                <a:solidFill>
                  <a:schemeClr val="bg2">
                    <a:lumMod val="10000"/>
                  </a:schemeClr>
                </a:solidFill>
                <a:latin typeface="Constantia" pitchFamily="18" charset="0"/>
                <a:cs typeface="Times New Roman" pitchFamily="18" charset="0"/>
              </a:rPr>
              <a:t> </a:t>
            </a:r>
            <a:r>
              <a:rPr lang="en-US" sz="2800" dirty="0" err="1" smtClean="0">
                <a:solidFill>
                  <a:schemeClr val="bg2">
                    <a:lumMod val="10000"/>
                  </a:schemeClr>
                </a:solidFill>
                <a:latin typeface="Constantia" pitchFamily="18" charset="0"/>
                <a:cs typeface="Times New Roman" pitchFamily="18" charset="0"/>
              </a:rPr>
              <a:t>Anh</a:t>
            </a:r>
            <a:r>
              <a:rPr lang="en-US" sz="2800" dirty="0" smtClean="0">
                <a:solidFill>
                  <a:schemeClr val="bg2">
                    <a:lumMod val="10000"/>
                  </a:schemeClr>
                </a:solidFill>
                <a:latin typeface="Constantia" pitchFamily="18" charset="0"/>
                <a:cs typeface="Times New Roman" pitchFamily="18" charset="0"/>
              </a:rPr>
              <a:t> </a:t>
            </a:r>
            <a:r>
              <a:rPr lang="en-US" sz="2800" dirty="0" err="1" smtClean="0">
                <a:solidFill>
                  <a:schemeClr val="bg2">
                    <a:lumMod val="10000"/>
                  </a:schemeClr>
                </a:solidFill>
                <a:latin typeface="Constantia" pitchFamily="18" charset="0"/>
                <a:cs typeface="Times New Roman" pitchFamily="18" charset="0"/>
              </a:rPr>
              <a:t>Đào</a:t>
            </a:r>
            <a:endParaRPr lang="en-US" sz="2800" dirty="0">
              <a:solidFill>
                <a:schemeClr val="bg2">
                  <a:lumMod val="10000"/>
                </a:schemeClr>
              </a:solidFill>
              <a:latin typeface="Constantia" pitchFamily="18" charset="0"/>
              <a:cs typeface="Times New Roman" pitchFamily="18" charset="0"/>
            </a:endParaRPr>
          </a:p>
          <a:p>
            <a:pPr algn="ctr"/>
            <a:r>
              <a:rPr lang="en-US" sz="2800" dirty="0" err="1">
                <a:solidFill>
                  <a:schemeClr val="bg2">
                    <a:lumMod val="10000"/>
                  </a:schemeClr>
                </a:solidFill>
                <a:latin typeface="Constantia" pitchFamily="18" charset="0"/>
                <a:cs typeface="Times New Roman" pitchFamily="18" charset="0"/>
              </a:rPr>
              <a:t>Trường</a:t>
            </a:r>
            <a:r>
              <a:rPr lang="en-US" sz="2800" dirty="0">
                <a:solidFill>
                  <a:schemeClr val="bg2">
                    <a:lumMod val="10000"/>
                  </a:schemeClr>
                </a:solidFill>
                <a:latin typeface="Constantia" pitchFamily="18" charset="0"/>
                <a:cs typeface="Times New Roman" pitchFamily="18" charset="0"/>
              </a:rPr>
              <a:t> THCS </a:t>
            </a:r>
            <a:r>
              <a:rPr lang="en-US" sz="2800" dirty="0" err="1" smtClean="0">
                <a:solidFill>
                  <a:schemeClr val="bg2">
                    <a:lumMod val="10000"/>
                  </a:schemeClr>
                </a:solidFill>
                <a:latin typeface="Constantia" pitchFamily="18" charset="0"/>
                <a:cs typeface="Times New Roman" pitchFamily="18" charset="0"/>
              </a:rPr>
              <a:t>Sài</a:t>
            </a:r>
            <a:r>
              <a:rPr lang="en-US" sz="2800" dirty="0" smtClean="0">
                <a:solidFill>
                  <a:schemeClr val="bg2">
                    <a:lumMod val="10000"/>
                  </a:schemeClr>
                </a:solidFill>
                <a:latin typeface="Constantia" pitchFamily="18" charset="0"/>
                <a:cs typeface="Times New Roman" pitchFamily="18" charset="0"/>
              </a:rPr>
              <a:t> </a:t>
            </a:r>
            <a:r>
              <a:rPr lang="en-US" sz="2800" dirty="0" err="1" smtClean="0">
                <a:solidFill>
                  <a:schemeClr val="bg2">
                    <a:lumMod val="10000"/>
                  </a:schemeClr>
                </a:solidFill>
                <a:latin typeface="Constantia" pitchFamily="18" charset="0"/>
                <a:cs typeface="Times New Roman" pitchFamily="18" charset="0"/>
              </a:rPr>
              <a:t>Đồng</a:t>
            </a:r>
            <a:endParaRPr lang="en-US" sz="2800" dirty="0">
              <a:solidFill>
                <a:schemeClr val="bg2">
                  <a:lumMod val="10000"/>
                </a:schemeClr>
              </a:solidFill>
              <a:latin typeface="Constantia" pitchFamily="18" charset="0"/>
              <a:cs typeface="Times New Roman" pitchFamily="18" charset="0"/>
            </a:endParaRPr>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141" y="245363"/>
            <a:ext cx="1244451" cy="1801151"/>
          </a:xfrm>
          <a:prstGeom prst="rect">
            <a:avLst/>
          </a:prstGeom>
        </p:spPr>
      </p:pic>
    </p:spTree>
    <p:extLst>
      <p:ext uri="{BB962C8B-B14F-4D97-AF65-F5344CB8AC3E}">
        <p14:creationId xmlns:p14="http://schemas.microsoft.com/office/powerpoint/2010/main" val="14534125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37" fill="hold"/>
                                        <p:tgtEl>
                                          <p:spTgt spid="5"/>
                                        </p:tgtEl>
                                      </p:cBhvr>
                                    </p:cmd>
                                  </p:childTnLst>
                                </p:cTn>
                              </p:par>
                              <p:par>
                                <p:cTn id="7" presetID="8" presetClass="emph" presetSubtype="0" fill="hold" nodeType="withEffect">
                                  <p:stCondLst>
                                    <p:cond delay="0"/>
                                  </p:stCondLst>
                                  <p:childTnLst>
                                    <p:animRot by="-21600000">
                                      <p:cBhvr>
                                        <p:cTn id="8" dur="5000" fill="hold"/>
                                        <p:tgtEl>
                                          <p:spTgt spid="2084"/>
                                        </p:tgtEl>
                                        <p:attrNameLst>
                                          <p:attrName>r</p:attrName>
                                        </p:attrNameLst>
                                      </p:cBhvr>
                                    </p:animRot>
                                  </p:childTnLst>
                                </p:cTn>
                              </p:par>
                              <p:par>
                                <p:cTn id="9" presetID="2" presetClass="entr" presetSubtype="2" fill="hold" nodeType="withEffect">
                                  <p:stCondLst>
                                    <p:cond delay="0"/>
                                  </p:stCondLst>
                                  <p:childTnLst>
                                    <p:set>
                                      <p:cBhvr>
                                        <p:cTn id="10" dur="1" fill="hold">
                                          <p:stCondLst>
                                            <p:cond delay="0"/>
                                          </p:stCondLst>
                                        </p:cTn>
                                        <p:tgtEl>
                                          <p:spTgt spid="2078"/>
                                        </p:tgtEl>
                                        <p:attrNameLst>
                                          <p:attrName>style.visibility</p:attrName>
                                        </p:attrNameLst>
                                      </p:cBhvr>
                                      <p:to>
                                        <p:strVal val="visible"/>
                                      </p:to>
                                    </p:set>
                                    <p:anim calcmode="lin" valueType="num">
                                      <p:cBhvr additive="base">
                                        <p:cTn id="11" dur="500" fill="hold"/>
                                        <p:tgtEl>
                                          <p:spTgt spid="2078"/>
                                        </p:tgtEl>
                                        <p:attrNameLst>
                                          <p:attrName>ppt_x</p:attrName>
                                        </p:attrNameLst>
                                      </p:cBhvr>
                                      <p:tavLst>
                                        <p:tav tm="0">
                                          <p:val>
                                            <p:strVal val="1+#ppt_w/2"/>
                                          </p:val>
                                        </p:tav>
                                        <p:tav tm="100000">
                                          <p:val>
                                            <p:strVal val="#ppt_x"/>
                                          </p:val>
                                        </p:tav>
                                      </p:tavLst>
                                    </p:anim>
                                    <p:anim calcmode="lin" valueType="num">
                                      <p:cBhvr additive="base">
                                        <p:cTn id="12" dur="500" fill="hold"/>
                                        <p:tgtEl>
                                          <p:spTgt spid="2078"/>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2088"/>
                                        </p:tgtEl>
                                        <p:attrNameLst>
                                          <p:attrName>style.visibility</p:attrName>
                                        </p:attrNameLst>
                                      </p:cBhvr>
                                      <p:to>
                                        <p:strVal val="visible"/>
                                      </p:to>
                                    </p:set>
                                    <p:animEffect transition="in" filter="fade">
                                      <p:cBhvr>
                                        <p:cTn id="15" dur="1000"/>
                                        <p:tgtEl>
                                          <p:spTgt spid="2088"/>
                                        </p:tgtEl>
                                      </p:cBhvr>
                                    </p:animEffect>
                                    <p:anim calcmode="lin" valueType="num">
                                      <p:cBhvr>
                                        <p:cTn id="16" dur="1000" fill="hold"/>
                                        <p:tgtEl>
                                          <p:spTgt spid="2088"/>
                                        </p:tgtEl>
                                        <p:attrNameLst>
                                          <p:attrName>ppt_x</p:attrName>
                                        </p:attrNameLst>
                                      </p:cBhvr>
                                      <p:tavLst>
                                        <p:tav tm="0">
                                          <p:val>
                                            <p:strVal val="#ppt_x"/>
                                          </p:val>
                                        </p:tav>
                                        <p:tav tm="100000">
                                          <p:val>
                                            <p:strVal val="#ppt_x"/>
                                          </p:val>
                                        </p:tav>
                                      </p:tavLst>
                                    </p:anim>
                                    <p:anim calcmode="lin" valueType="num">
                                      <p:cBhvr>
                                        <p:cTn id="17" dur="1000" fill="hold"/>
                                        <p:tgtEl>
                                          <p:spTgt spid="2088"/>
                                        </p:tgtEl>
                                        <p:attrNameLst>
                                          <p:attrName>ppt_y</p:attrName>
                                        </p:attrNameLst>
                                      </p:cBhvr>
                                      <p:tavLst>
                                        <p:tav tm="0">
                                          <p:val>
                                            <p:strVal val="#ppt_y-.1"/>
                                          </p:val>
                                        </p:tav>
                                        <p:tav tm="100000">
                                          <p:val>
                                            <p:strVal val="#ppt_y"/>
                                          </p:val>
                                        </p:tav>
                                      </p:tavLst>
                                    </p:anim>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2"/>
                                        </p:tgtEl>
                                        <p:attrNameLst>
                                          <p:attrName>style.visibility</p:attrName>
                                        </p:attrNameLst>
                                      </p:cBhvr>
                                      <p:to>
                                        <p:strVal val="visible"/>
                                      </p:to>
                                    </p:set>
                                    <p:anim calcmode="lin" valueType="num">
                                      <p:cBhvr>
                                        <p:cTn id="20" dur="3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1" dur="3000" fill="hold"/>
                                        <p:tgtEl>
                                          <p:spTgt spid="2"/>
                                        </p:tgtEl>
                                        <p:attrNameLst>
                                          <p:attrName>ppt_y</p:attrName>
                                        </p:attrNameLst>
                                      </p:cBhvr>
                                      <p:tavLst>
                                        <p:tav tm="0">
                                          <p:val>
                                            <p:strVal val="#ppt_y"/>
                                          </p:val>
                                        </p:tav>
                                        <p:tav tm="100000">
                                          <p:val>
                                            <p:strVal val="#ppt_y"/>
                                          </p:val>
                                        </p:tav>
                                      </p:tavLst>
                                    </p:anim>
                                    <p:anim calcmode="lin" valueType="num">
                                      <p:cBhvr>
                                        <p:cTn id="22" dur="3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3" dur="3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4" dur="3000" tmFilter="0,0; .5, 1; 1, 1"/>
                                        <p:tgtEl>
                                          <p:spTgt spid="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3000" fill="hold"/>
                                        <p:tgtEl>
                                          <p:spTgt spid="3"/>
                                        </p:tgtEl>
                                        <p:attrNameLst>
                                          <p:attrName>ppt_w</p:attrName>
                                        </p:attrNameLst>
                                      </p:cBhvr>
                                      <p:tavLst>
                                        <p:tav tm="0">
                                          <p:val>
                                            <p:fltVal val="0"/>
                                          </p:val>
                                        </p:tav>
                                        <p:tav tm="100000">
                                          <p:val>
                                            <p:strVal val="#ppt_w"/>
                                          </p:val>
                                        </p:tav>
                                      </p:tavLst>
                                    </p:anim>
                                    <p:anim calcmode="lin" valueType="num">
                                      <p:cBhvr>
                                        <p:cTn id="28" dur="3000" fill="hold"/>
                                        <p:tgtEl>
                                          <p:spTgt spid="3"/>
                                        </p:tgtEl>
                                        <p:attrNameLst>
                                          <p:attrName>ppt_h</p:attrName>
                                        </p:attrNameLst>
                                      </p:cBhvr>
                                      <p:tavLst>
                                        <p:tav tm="0">
                                          <p:val>
                                            <p:fltVal val="0"/>
                                          </p:val>
                                        </p:tav>
                                        <p:tav tm="100000">
                                          <p:val>
                                            <p:strVal val="#ppt_h"/>
                                          </p:val>
                                        </p:tav>
                                      </p:tavLst>
                                    </p:anim>
                                    <p:anim calcmode="lin" valueType="num">
                                      <p:cBhvr>
                                        <p:cTn id="29" dur="3000" fill="hold"/>
                                        <p:tgtEl>
                                          <p:spTgt spid="3"/>
                                        </p:tgtEl>
                                        <p:attrNameLst>
                                          <p:attrName>style.rotation</p:attrName>
                                        </p:attrNameLst>
                                      </p:cBhvr>
                                      <p:tavLst>
                                        <p:tav tm="0">
                                          <p:val>
                                            <p:fltVal val="90"/>
                                          </p:val>
                                        </p:tav>
                                        <p:tav tm="100000">
                                          <p:val>
                                            <p:fltVal val="0"/>
                                          </p:val>
                                        </p:tav>
                                      </p:tavLst>
                                    </p:anim>
                                    <p:animEffect transition="in" filter="fade">
                                      <p:cBhvr>
                                        <p:cTn id="30"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9" descr="8b0fccb2e21d61b25266c16d7d822443"/>
          <p:cNvPicPr>
            <a:picLocks noChangeAspect="1"/>
          </p:cNvPicPr>
          <p:nvPr/>
        </p:nvPicPr>
        <p:blipFill>
          <a:blip r:embed="rId3" cstate="screen">
            <a:extLst>
              <a:ext uri="{28A0092B-C50C-407E-A947-70E740481C1C}">
                <a14:useLocalDpi xmlns:a14="http://schemas.microsoft.com/office/drawing/2010/main"/>
              </a:ext>
            </a:extLst>
          </a:blip>
          <a:srcRect r="3242"/>
          <a:stretch>
            <a:fillRect/>
          </a:stretch>
        </p:blipFill>
        <p:spPr>
          <a:xfrm>
            <a:off x="9330690" y="240030"/>
            <a:ext cx="2880360" cy="180721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31327"/>
          <a:stretch/>
        </p:blipFill>
        <p:spPr>
          <a:xfrm>
            <a:off x="1990382" y="1143635"/>
            <a:ext cx="8271421" cy="3766797"/>
          </a:xfrm>
          <a:prstGeom prst="rect">
            <a:avLst/>
          </a:prstGeom>
        </p:spPr>
      </p:pic>
      <p:pic>
        <p:nvPicPr>
          <p:cNvPr id="7" name="图片 3" descr="5c95d9be9ffa50fc92ed5552156a00c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556530" y="0"/>
            <a:ext cx="4873707" cy="1103557"/>
          </a:xfrm>
          <a:prstGeom prst="rect">
            <a:avLst/>
          </a:prstGeom>
        </p:spPr>
      </p:pic>
      <p:sp>
        <p:nvSpPr>
          <p:cNvPr id="8" name="Rectangle 7"/>
          <p:cNvSpPr/>
          <p:nvPr/>
        </p:nvSpPr>
        <p:spPr>
          <a:xfrm>
            <a:off x="4768596" y="332233"/>
            <a:ext cx="2739853" cy="523220"/>
          </a:xfrm>
          <a:prstGeom prst="rect">
            <a:avLst/>
          </a:prstGeom>
        </p:spPr>
        <p:txBody>
          <a:bodyPr wrap="none">
            <a:spAutoFit/>
          </a:bodyPr>
          <a:lstStyle/>
          <a:p>
            <a:r>
              <a:rPr lang="en-US" sz="2800" b="1">
                <a:solidFill>
                  <a:schemeClr val="accent5"/>
                </a:solidFill>
                <a:latin typeface="Times New Roman" pitchFamily="18" charset="0"/>
                <a:cs typeface="Times New Roman" pitchFamily="18" charset="0"/>
              </a:rPr>
              <a:t>Khởi động giọng</a:t>
            </a:r>
          </a:p>
        </p:txBody>
      </p:sp>
      <p:sp>
        <p:nvSpPr>
          <p:cNvPr id="9" name="TextBox 8">
            <a:hlinkClick r:id="rId6"/>
            <a:extLst>
              <a:ext uri="{FF2B5EF4-FFF2-40B4-BE49-F238E27FC236}">
                <a16:creationId xmlns:a16="http://schemas.microsoft.com/office/drawing/2014/main" id="{E2F8026D-1F87-E21E-65C2-A2AED11809A5}"/>
              </a:ext>
            </a:extLst>
          </p:cNvPr>
          <p:cNvSpPr txBox="1"/>
          <p:nvPr/>
        </p:nvSpPr>
        <p:spPr>
          <a:xfrm>
            <a:off x="3556530" y="5345033"/>
            <a:ext cx="6103344" cy="369332"/>
          </a:xfrm>
          <a:prstGeom prst="rect">
            <a:avLst/>
          </a:prstGeom>
          <a:noFill/>
        </p:spPr>
        <p:txBody>
          <a:bodyPr wrap="square">
            <a:spAutoFit/>
          </a:bodyPr>
          <a:lstStyle/>
          <a:p>
            <a:r>
              <a:rPr lang="en-GB" b="0" i="0" u="none" strike="noStrike" dirty="0">
                <a:effectLst/>
                <a:latin typeface="SegoeuiPc"/>
              </a:rPr>
              <a:t>https://</a:t>
            </a:r>
            <a:r>
              <a:rPr lang="en-GB" b="0" i="0" u="none" strike="noStrike" dirty="0" err="1">
                <a:effectLst/>
                <a:latin typeface="SegoeuiPc"/>
              </a:rPr>
              <a:t>www.youtube.com</a:t>
            </a:r>
            <a:r>
              <a:rPr lang="en-GB" b="0" i="0" u="none" strike="noStrike" dirty="0">
                <a:effectLst/>
                <a:latin typeface="SegoeuiPc"/>
              </a:rPr>
              <a:t>/</a:t>
            </a:r>
            <a:r>
              <a:rPr lang="en-GB" b="0" i="0" u="none" strike="noStrike" dirty="0" err="1">
                <a:effectLst/>
                <a:latin typeface="SegoeuiPc"/>
              </a:rPr>
              <a:t>watch?v</a:t>
            </a:r>
            <a:r>
              <a:rPr lang="en-GB" b="0" i="0" u="none" strike="noStrike" dirty="0">
                <a:effectLst/>
                <a:latin typeface="SegoeuiPc"/>
              </a:rPr>
              <a:t>=</a:t>
            </a:r>
            <a:r>
              <a:rPr lang="en-GB" b="0" i="0" u="none" strike="noStrike" dirty="0" err="1">
                <a:effectLst/>
                <a:latin typeface="SegoeuiPc"/>
              </a:rPr>
              <a:t>Yt2NA-nFVqU</a:t>
            </a:r>
            <a:endParaRPr lang="en-GB" dirty="0"/>
          </a:p>
        </p:txBody>
      </p:sp>
    </p:spTree>
    <p:extLst>
      <p:ext uri="{BB962C8B-B14F-4D97-AF65-F5344CB8AC3E}">
        <p14:creationId xmlns:p14="http://schemas.microsoft.com/office/powerpoint/2010/main" val="11761749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2204" y="3842040"/>
            <a:ext cx="2304971"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000" b="1">
                <a:solidFill>
                  <a:schemeClr val="tx1"/>
                </a:solidFill>
                <a:latin typeface="Times New Roman" pitchFamily="18" charset="0"/>
                <a:cs typeface="Times New Roman" pitchFamily="18" charset="0"/>
              </a:rPr>
              <a:t>LUYỆN TẬP</a:t>
            </a:r>
          </a:p>
        </p:txBody>
      </p:sp>
      <p:pic>
        <p:nvPicPr>
          <p:cNvPr id="7" name="BÀI HÁT MẪU - NHỮNG ƯỚC MƠ.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16609" y="1141596"/>
            <a:ext cx="416163" cy="41616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12191999" cy="6858000"/>
          </a:xfrm>
          <a:prstGeom prst="rect">
            <a:avLst/>
          </a:prstGeom>
        </p:spPr>
      </p:pic>
      <p:sp>
        <p:nvSpPr>
          <p:cNvPr id="11" name="TextBox 10"/>
          <p:cNvSpPr txBox="1"/>
          <p:nvPr/>
        </p:nvSpPr>
        <p:spPr>
          <a:xfrm>
            <a:off x="1474336" y="152239"/>
            <a:ext cx="6933308" cy="461665"/>
          </a:xfrm>
          <a:prstGeom prst="rect">
            <a:avLst/>
          </a:prstGeom>
          <a:noFill/>
        </p:spPr>
        <p:txBody>
          <a:bodyPr wrap="none" rtlCol="0">
            <a:spAutoFit/>
          </a:bodyPr>
          <a:lstStyle/>
          <a:p>
            <a:r>
              <a:rPr lang="en-US" sz="2400" b="1">
                <a:solidFill>
                  <a:schemeClr val="accent5">
                    <a:lumMod val="75000"/>
                  </a:schemeClr>
                </a:solidFill>
                <a:latin typeface="Times New Roman" pitchFamily="18" charset="0"/>
                <a:cs typeface="Times New Roman" pitchFamily="18" charset="0"/>
              </a:rPr>
              <a:t>Biểu diễn cá nhân/ tổ/ nhóm theo hình thức tự chọn</a:t>
            </a:r>
          </a:p>
        </p:txBody>
      </p:sp>
      <p:pic>
        <p:nvPicPr>
          <p:cNvPr id="12" name="BEAT - NHỮNG ƯỚC MƠ.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632772" y="78271"/>
            <a:ext cx="609600" cy="609600"/>
          </a:xfrm>
          <a:prstGeom prst="rect">
            <a:avLst/>
          </a:prstGeom>
        </p:spPr>
      </p:pic>
    </p:spTree>
    <p:extLst>
      <p:ext uri="{BB962C8B-B14F-4D97-AF65-F5344CB8AC3E}">
        <p14:creationId xmlns:p14="http://schemas.microsoft.com/office/powerpoint/2010/main" val="15038570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audio>
              <p:cMediaNode vol="37736">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20137" fill="hold"/>
                                        <p:tgtEl>
                                          <p:spTgt spid="12"/>
                                        </p:tgtEl>
                                      </p:cBhvr>
                                    </p:cmd>
                                  </p:childTnLst>
                                </p:cTn>
                              </p:par>
                            </p:childTnLst>
                          </p:cTn>
                        </p:par>
                      </p:childTnLst>
                    </p:cTn>
                  </p:par>
                </p:childTnLst>
              </p:cTn>
              <p:nextCondLst>
                <p:cond evt="onClick" delay="0">
                  <p:tgtEl>
                    <p:spTgt spid="12"/>
                  </p:tgtEl>
                </p:cond>
              </p:nextCondLst>
            </p:seq>
            <p:audio>
              <p:cMediaNode vol="80000">
                <p:cTn id="8"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9" descr="8b0fccb2e21d61b25266c16d7d822443"/>
          <p:cNvPicPr>
            <a:picLocks noChangeAspect="1"/>
          </p:cNvPicPr>
          <p:nvPr/>
        </p:nvPicPr>
        <p:blipFill>
          <a:blip r:embed="rId5" cstate="screen">
            <a:extLst>
              <a:ext uri="{28A0092B-C50C-407E-A947-70E740481C1C}">
                <a14:useLocalDpi xmlns:a14="http://schemas.microsoft.com/office/drawing/2010/main"/>
              </a:ext>
            </a:extLst>
          </a:blip>
          <a:srcRect r="3242"/>
          <a:stretch>
            <a:fillRect/>
          </a:stretch>
        </p:blipFill>
        <p:spPr>
          <a:xfrm>
            <a:off x="9311640" y="-219406"/>
            <a:ext cx="2880360" cy="1807211"/>
          </a:xfrm>
          <a:prstGeom prst="rect">
            <a:avLst/>
          </a:prstGeom>
        </p:spPr>
      </p:pic>
      <p:pic>
        <p:nvPicPr>
          <p:cNvPr id="4" name="图片 25" descr="ea11243b2077ee3abef0a39733d4f91e"/>
          <p:cNvPicPr>
            <a:picLocks noChangeAspect="1"/>
          </p:cNvPicPr>
          <p:nvPr/>
        </p:nvPicPr>
        <p:blipFill>
          <a:blip r:embed="rId6"/>
          <a:stretch>
            <a:fillRect/>
          </a:stretch>
        </p:blipFill>
        <p:spPr>
          <a:xfrm>
            <a:off x="143339" y="5377181"/>
            <a:ext cx="11905323" cy="148526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2416" y="2984142"/>
            <a:ext cx="2043668" cy="188748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97323" y="2959904"/>
            <a:ext cx="1921267" cy="1911718"/>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5348" y="2984142"/>
            <a:ext cx="2085265" cy="1887480"/>
          </a:xfrm>
          <a:prstGeom prst="rect">
            <a:avLst/>
          </a:prstGeom>
        </p:spPr>
      </p:pic>
      <p:pic>
        <p:nvPicPr>
          <p:cNvPr id="11" name="BEAT - NHỮNG ƯỚC MƠ.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18590" y="5622891"/>
            <a:ext cx="496922" cy="496922"/>
          </a:xfrm>
          <a:prstGeom prst="rect">
            <a:avLst/>
          </a:prstGeom>
        </p:spPr>
      </p:pic>
      <p:pic>
        <p:nvPicPr>
          <p:cNvPr id="12" name="图片 4">
            <a:extLst>
              <a:ext uri="{FF2B5EF4-FFF2-40B4-BE49-F238E27FC236}">
                <a16:creationId xmlns:a16="http://schemas.microsoft.com/office/drawing/2014/main" id="{D211C3DD-73CA-4F23-881F-E700C59CA2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4932" y="2779985"/>
            <a:ext cx="2146391" cy="2149693"/>
          </a:xfrm>
          <a:prstGeom prst="rect">
            <a:avLst/>
          </a:prstGeom>
        </p:spPr>
      </p:pic>
      <p:sp>
        <p:nvSpPr>
          <p:cNvPr id="13" name="TextBox 12"/>
          <p:cNvSpPr txBox="1"/>
          <p:nvPr/>
        </p:nvSpPr>
        <p:spPr>
          <a:xfrm>
            <a:off x="377369" y="1816369"/>
            <a:ext cx="3317487" cy="830997"/>
          </a:xfrm>
          <a:prstGeom prst="rect">
            <a:avLst/>
          </a:prstGeom>
          <a:noFill/>
        </p:spPr>
        <p:txBody>
          <a:bodyPr wrap="square" rtlCol="0">
            <a:spAutoFit/>
          </a:bodyPr>
          <a:lstStyle/>
          <a:p>
            <a:pPr algn="ctr"/>
            <a:r>
              <a:rPr lang="en-US" sz="2400" b="1">
                <a:solidFill>
                  <a:schemeClr val="accent1"/>
                </a:solidFill>
                <a:latin typeface="Times New Roman" pitchFamily="18" charset="0"/>
                <a:cs typeface="Times New Roman" pitchFamily="18" charset="0"/>
              </a:rPr>
              <a:t>Nhóm 1: </a:t>
            </a:r>
          </a:p>
          <a:p>
            <a:pPr algn="ctr"/>
            <a:r>
              <a:rPr lang="en-US" sz="2400" b="1">
                <a:solidFill>
                  <a:schemeClr val="accent1"/>
                </a:solidFill>
                <a:latin typeface="Times New Roman" pitchFamily="18" charset="0"/>
                <a:cs typeface="Times New Roman" pitchFamily="18" charset="0"/>
              </a:rPr>
              <a:t>Hát bài Những ước mơ</a:t>
            </a:r>
          </a:p>
        </p:txBody>
      </p:sp>
      <p:sp>
        <p:nvSpPr>
          <p:cNvPr id="14" name="TextBox 13"/>
          <p:cNvSpPr txBox="1"/>
          <p:nvPr/>
        </p:nvSpPr>
        <p:spPr>
          <a:xfrm>
            <a:off x="3717565" y="1816118"/>
            <a:ext cx="1938519" cy="830997"/>
          </a:xfrm>
          <a:prstGeom prst="rect">
            <a:avLst/>
          </a:prstGeom>
          <a:noFill/>
        </p:spPr>
        <p:txBody>
          <a:bodyPr wrap="square" rtlCol="0">
            <a:spAutoFit/>
          </a:bodyPr>
          <a:lstStyle/>
          <a:p>
            <a:pPr algn="ctr"/>
            <a:r>
              <a:rPr lang="en-US" sz="2400" b="1">
                <a:solidFill>
                  <a:schemeClr val="accent1"/>
                </a:solidFill>
                <a:latin typeface="Times New Roman" pitchFamily="18" charset="0"/>
                <a:cs typeface="Times New Roman" pitchFamily="18" charset="0"/>
              </a:rPr>
              <a:t>Nhóm 2: </a:t>
            </a:r>
          </a:p>
          <a:p>
            <a:pPr algn="ctr"/>
            <a:r>
              <a:rPr lang="en-US" sz="2400" b="1">
                <a:solidFill>
                  <a:schemeClr val="accent1"/>
                </a:solidFill>
                <a:latin typeface="Times New Roman" pitchFamily="18" charset="0"/>
                <a:cs typeface="Times New Roman" pitchFamily="18" charset="0"/>
              </a:rPr>
              <a:t>Tambourine</a:t>
            </a:r>
          </a:p>
        </p:txBody>
      </p:sp>
      <p:sp>
        <p:nvSpPr>
          <p:cNvPr id="15" name="TextBox 14"/>
          <p:cNvSpPr txBox="1"/>
          <p:nvPr/>
        </p:nvSpPr>
        <p:spPr>
          <a:xfrm>
            <a:off x="6665247" y="1853404"/>
            <a:ext cx="1774217" cy="830997"/>
          </a:xfrm>
          <a:prstGeom prst="rect">
            <a:avLst/>
          </a:prstGeom>
          <a:noFill/>
        </p:spPr>
        <p:txBody>
          <a:bodyPr wrap="square" rtlCol="0">
            <a:spAutoFit/>
          </a:bodyPr>
          <a:lstStyle/>
          <a:p>
            <a:pPr algn="ctr"/>
            <a:r>
              <a:rPr lang="en-US" sz="2400" b="1">
                <a:solidFill>
                  <a:schemeClr val="accent1"/>
                </a:solidFill>
                <a:latin typeface="Times New Roman" pitchFamily="18" charset="0"/>
                <a:cs typeface="Times New Roman" pitchFamily="18" charset="0"/>
              </a:rPr>
              <a:t>Nhóm 3: </a:t>
            </a:r>
          </a:p>
          <a:p>
            <a:pPr algn="ctr"/>
            <a:r>
              <a:rPr lang="en-US" sz="2400" b="1">
                <a:solidFill>
                  <a:schemeClr val="accent1"/>
                </a:solidFill>
                <a:latin typeface="Times New Roman" pitchFamily="18" charset="0"/>
                <a:cs typeface="Times New Roman" pitchFamily="18" charset="0"/>
              </a:rPr>
              <a:t>Traiangle</a:t>
            </a:r>
          </a:p>
        </p:txBody>
      </p:sp>
      <p:sp>
        <p:nvSpPr>
          <p:cNvPr id="16" name="TextBox 15"/>
          <p:cNvSpPr txBox="1"/>
          <p:nvPr/>
        </p:nvSpPr>
        <p:spPr>
          <a:xfrm>
            <a:off x="9310239" y="1897996"/>
            <a:ext cx="2169728" cy="830997"/>
          </a:xfrm>
          <a:prstGeom prst="rect">
            <a:avLst/>
          </a:prstGeom>
          <a:noFill/>
        </p:spPr>
        <p:txBody>
          <a:bodyPr wrap="square" rtlCol="0">
            <a:spAutoFit/>
          </a:bodyPr>
          <a:lstStyle/>
          <a:p>
            <a:pPr algn="ctr"/>
            <a:r>
              <a:rPr lang="en-US" sz="2400" b="1">
                <a:solidFill>
                  <a:schemeClr val="accent1"/>
                </a:solidFill>
                <a:latin typeface="Times New Roman" pitchFamily="18" charset="0"/>
                <a:cs typeface="Times New Roman" pitchFamily="18" charset="0"/>
              </a:rPr>
              <a:t>Nhóm 4: </a:t>
            </a:r>
          </a:p>
          <a:p>
            <a:pPr algn="ctr"/>
            <a:r>
              <a:rPr lang="en-US" sz="2400" b="1">
                <a:solidFill>
                  <a:schemeClr val="accent1"/>
                </a:solidFill>
                <a:latin typeface="Times New Roman" pitchFamily="18" charset="0"/>
                <a:cs typeface="Times New Roman" pitchFamily="18" charset="0"/>
              </a:rPr>
              <a:t>Thanh phách</a:t>
            </a:r>
          </a:p>
        </p:txBody>
      </p:sp>
      <p:sp>
        <p:nvSpPr>
          <p:cNvPr id="17" name="TextBox 16"/>
          <p:cNvSpPr txBox="1"/>
          <p:nvPr/>
        </p:nvSpPr>
        <p:spPr>
          <a:xfrm>
            <a:off x="4195559" y="684199"/>
            <a:ext cx="4405054"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a:solidFill>
                  <a:schemeClr val="tx1"/>
                </a:solidFill>
                <a:latin typeface="Times New Roman" pitchFamily="18" charset="0"/>
                <a:cs typeface="Times New Roman" pitchFamily="18" charset="0"/>
              </a:rPr>
              <a:t>Hát kết hợp với nhạc cụ gõ tiết tấu</a:t>
            </a:r>
          </a:p>
        </p:txBody>
      </p:sp>
    </p:spTree>
    <p:extLst>
      <p:ext uri="{BB962C8B-B14F-4D97-AF65-F5344CB8AC3E}">
        <p14:creationId xmlns:p14="http://schemas.microsoft.com/office/powerpoint/2010/main" val="26060509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ppt_w</p:attrName>
                                        </p:attrNameLst>
                                      </p:cBhvr>
                                      <p:tavLst>
                                        <p:tav tm="0" fmla="#ppt_w*sin(2.5*pi*$)">
                                          <p:val>
                                            <p:fltVal val="0"/>
                                          </p:val>
                                        </p:tav>
                                        <p:tav tm="100000">
                                          <p:val>
                                            <p:fltVal val="1"/>
                                          </p:val>
                                        </p:tav>
                                      </p:tavLst>
                                    </p:anim>
                                    <p:anim calcmode="lin" valueType="num">
                                      <p:cBhvr>
                                        <p:cTn id="14" dur="2000" fill="hold"/>
                                        <p:tgtEl>
                                          <p:spTgt spid="13"/>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anim calcmode="lin" valueType="num">
                                      <p:cBhvr>
                                        <p:cTn id="18" dur="2000" fill="hold"/>
                                        <p:tgtEl>
                                          <p:spTgt spid="14"/>
                                        </p:tgtEl>
                                        <p:attrNameLst>
                                          <p:attrName>ppt_w</p:attrName>
                                        </p:attrNameLst>
                                      </p:cBhvr>
                                      <p:tavLst>
                                        <p:tav tm="0" fmla="#ppt_w*sin(2.5*pi*$)">
                                          <p:val>
                                            <p:fltVal val="0"/>
                                          </p:val>
                                        </p:tav>
                                        <p:tav tm="100000">
                                          <p:val>
                                            <p:fltVal val="1"/>
                                          </p:val>
                                        </p:tav>
                                      </p:tavLst>
                                    </p:anim>
                                    <p:anim calcmode="lin" valueType="num">
                                      <p:cBhvr>
                                        <p:cTn id="19" dur="2000" fill="hold"/>
                                        <p:tgtEl>
                                          <p:spTgt spid="14"/>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anim calcmode="lin" valueType="num">
                                      <p:cBhvr>
                                        <p:cTn id="23" dur="2000" fill="hold"/>
                                        <p:tgtEl>
                                          <p:spTgt spid="15"/>
                                        </p:tgtEl>
                                        <p:attrNameLst>
                                          <p:attrName>ppt_w</p:attrName>
                                        </p:attrNameLst>
                                      </p:cBhvr>
                                      <p:tavLst>
                                        <p:tav tm="0" fmla="#ppt_w*sin(2.5*pi*$)">
                                          <p:val>
                                            <p:fltVal val="0"/>
                                          </p:val>
                                        </p:tav>
                                        <p:tav tm="100000">
                                          <p:val>
                                            <p:fltVal val="1"/>
                                          </p:val>
                                        </p:tav>
                                      </p:tavLst>
                                    </p:anim>
                                    <p:anim calcmode="lin" valueType="num">
                                      <p:cBhvr>
                                        <p:cTn id="24" dur="2000" fill="hold"/>
                                        <p:tgtEl>
                                          <p:spTgt spid="15"/>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anim calcmode="lin" valueType="num">
                                      <p:cBhvr>
                                        <p:cTn id="28" dur="2000" fill="hold"/>
                                        <p:tgtEl>
                                          <p:spTgt spid="16"/>
                                        </p:tgtEl>
                                        <p:attrNameLst>
                                          <p:attrName>ppt_w</p:attrName>
                                        </p:attrNameLst>
                                      </p:cBhvr>
                                      <p:tavLst>
                                        <p:tav tm="0" fmla="#ppt_w*sin(2.5*pi*$)">
                                          <p:val>
                                            <p:fltVal val="0"/>
                                          </p:val>
                                        </p:tav>
                                        <p:tav tm="100000">
                                          <p:val>
                                            <p:fltVal val="1"/>
                                          </p:val>
                                        </p:tav>
                                      </p:tavLst>
                                    </p:anim>
                                    <p:anim calcmode="lin" valueType="num">
                                      <p:cBhvr>
                                        <p:cTn id="29" dur="2000" fill="hold"/>
                                        <p:tgtEl>
                                          <p:spTgt spid="16"/>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anim calcmode="lin" valueType="num">
                                      <p:cBhvr>
                                        <p:cTn id="33" dur="2000" fill="hold"/>
                                        <p:tgtEl>
                                          <p:spTgt spid="6"/>
                                        </p:tgtEl>
                                        <p:attrNameLst>
                                          <p:attrName>ppt_w</p:attrName>
                                        </p:attrNameLst>
                                      </p:cBhvr>
                                      <p:tavLst>
                                        <p:tav tm="0" fmla="#ppt_w*sin(2.5*pi*$)">
                                          <p:val>
                                            <p:fltVal val="0"/>
                                          </p:val>
                                        </p:tav>
                                        <p:tav tm="100000">
                                          <p:val>
                                            <p:fltVal val="1"/>
                                          </p:val>
                                        </p:tav>
                                      </p:tavLst>
                                    </p:anim>
                                    <p:anim calcmode="lin" valueType="num">
                                      <p:cBhvr>
                                        <p:cTn id="34" dur="2000" fill="hold"/>
                                        <p:tgtEl>
                                          <p:spTgt spid="6"/>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0"/>
                                        <p:tgtEl>
                                          <p:spTgt spid="9"/>
                                        </p:tgtEl>
                                      </p:cBhvr>
                                    </p:animEffect>
                                    <p:anim calcmode="lin" valueType="num">
                                      <p:cBhvr>
                                        <p:cTn id="38" dur="2000" fill="hold"/>
                                        <p:tgtEl>
                                          <p:spTgt spid="9"/>
                                        </p:tgtEl>
                                        <p:attrNameLst>
                                          <p:attrName>ppt_w</p:attrName>
                                        </p:attrNameLst>
                                      </p:cBhvr>
                                      <p:tavLst>
                                        <p:tav tm="0" fmla="#ppt_w*sin(2.5*pi*$)">
                                          <p:val>
                                            <p:fltVal val="0"/>
                                          </p:val>
                                        </p:tav>
                                        <p:tav tm="100000">
                                          <p:val>
                                            <p:fltVal val="1"/>
                                          </p:val>
                                        </p:tav>
                                      </p:tavLst>
                                    </p:anim>
                                    <p:anim calcmode="lin" valueType="num">
                                      <p:cBhvr>
                                        <p:cTn id="39" dur="2000" fill="hold"/>
                                        <p:tgtEl>
                                          <p:spTgt spid="9"/>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000"/>
                                        <p:tgtEl>
                                          <p:spTgt spid="5"/>
                                        </p:tgtEl>
                                      </p:cBhvr>
                                    </p:animEffect>
                                    <p:anim calcmode="lin" valueType="num">
                                      <p:cBhvr>
                                        <p:cTn id="43" dur="2000" fill="hold"/>
                                        <p:tgtEl>
                                          <p:spTgt spid="5"/>
                                        </p:tgtEl>
                                        <p:attrNameLst>
                                          <p:attrName>ppt_w</p:attrName>
                                        </p:attrNameLst>
                                      </p:cBhvr>
                                      <p:tavLst>
                                        <p:tav tm="0" fmla="#ppt_w*sin(2.5*pi*$)">
                                          <p:val>
                                            <p:fltVal val="0"/>
                                          </p:val>
                                        </p:tav>
                                        <p:tav tm="100000">
                                          <p:val>
                                            <p:fltVal val="1"/>
                                          </p:val>
                                        </p:tav>
                                      </p:tavLst>
                                    </p:anim>
                                    <p:anim calcmode="lin" valueType="num">
                                      <p:cBhvr>
                                        <p:cTn id="44" dur="2000" fill="hold"/>
                                        <p:tgtEl>
                                          <p:spTgt spid="5"/>
                                        </p:tgtEl>
                                        <p:attrNameLst>
                                          <p:attrName>ppt_h</p:attrName>
                                        </p:attrNameLst>
                                      </p:cBhvr>
                                      <p:tavLst>
                                        <p:tav tm="0">
                                          <p:val>
                                            <p:strVal val="#ppt_h"/>
                                          </p:val>
                                        </p:tav>
                                        <p:tav tm="100000">
                                          <p:val>
                                            <p:strVal val="#ppt_h"/>
                                          </p:val>
                                        </p:tav>
                                      </p:tavLst>
                                    </p:anim>
                                  </p:childTnLst>
                                </p:cTn>
                              </p:par>
                              <p:par>
                                <p:cTn id="45" presetID="45"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2000"/>
                                        <p:tgtEl>
                                          <p:spTgt spid="12"/>
                                        </p:tgtEl>
                                      </p:cBhvr>
                                    </p:animEffect>
                                    <p:anim calcmode="lin" valueType="num">
                                      <p:cBhvr>
                                        <p:cTn id="48" dur="2000" fill="hold"/>
                                        <p:tgtEl>
                                          <p:spTgt spid="12"/>
                                        </p:tgtEl>
                                        <p:attrNameLst>
                                          <p:attrName>ppt_w</p:attrName>
                                        </p:attrNameLst>
                                      </p:cBhvr>
                                      <p:tavLst>
                                        <p:tav tm="0" fmla="#ppt_w*sin(2.5*pi*$)">
                                          <p:val>
                                            <p:fltVal val="0"/>
                                          </p:val>
                                        </p:tav>
                                        <p:tav tm="100000">
                                          <p:val>
                                            <p:fltVal val="1"/>
                                          </p:val>
                                        </p:tav>
                                      </p:tavLst>
                                    </p:anim>
                                    <p:anim calcmode="lin" valueType="num">
                                      <p:cBhvr>
                                        <p:cTn id="4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1"/>
                </p:tgtEl>
              </p:cMediaNode>
            </p:audio>
          </p:childTnLst>
        </p:cTn>
      </p:par>
    </p:tnLst>
    <p:bldLst>
      <p:bldP spid="13" grpId="0"/>
      <p:bldP spid="14" grpId="0"/>
      <p:bldP spid="15" grpId="0"/>
      <p:bldP spid="16"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4805" y="1998630"/>
            <a:ext cx="4771390" cy="4935920"/>
          </a:xfrm>
          <a:prstGeom prst="rect">
            <a:avLst/>
          </a:prstGeom>
        </p:spPr>
      </p:pic>
      <p:sp>
        <p:nvSpPr>
          <p:cNvPr id="26" name="TextBox 25"/>
          <p:cNvSpPr txBox="1"/>
          <p:nvPr/>
        </p:nvSpPr>
        <p:spPr>
          <a:xfrm>
            <a:off x="4775199" y="293562"/>
            <a:ext cx="4106323" cy="779700"/>
          </a:xfrm>
          <a:prstGeom prst="rect">
            <a:avLst/>
          </a:prstGeom>
        </p:spPr>
        <p:style>
          <a:lnRef idx="2">
            <a:schemeClr val="accent5"/>
          </a:lnRef>
          <a:fillRef idx="1">
            <a:schemeClr val="lt1"/>
          </a:fillRef>
          <a:effectRef idx="0">
            <a:schemeClr val="accent5"/>
          </a:effectRef>
          <a:fontRef idx="minor">
            <a:schemeClr val="dk1"/>
          </a:fontRef>
        </p:style>
        <p:txBody>
          <a:bodyPr wrap="square" lIns="121917" tIns="60958" rIns="121917" bIns="60958" rtlCol="0">
            <a:spAutoFit/>
          </a:bodyPr>
          <a:lstStyle/>
          <a:p>
            <a:pPr algn="ctr"/>
            <a:r>
              <a:rPr lang="en-US" sz="4300" b="1">
                <a:solidFill>
                  <a:schemeClr val="accent5"/>
                </a:solidFill>
                <a:latin typeface="Times New Roman" pitchFamily="18" charset="0"/>
                <a:cs typeface="Times New Roman" pitchFamily="18" charset="0"/>
              </a:rPr>
              <a:t>VẬN DỤNG</a:t>
            </a:r>
          </a:p>
        </p:txBody>
      </p:sp>
      <p:sp>
        <p:nvSpPr>
          <p:cNvPr id="2" name="Flowchart: Alternate Process 1"/>
          <p:cNvSpPr/>
          <p:nvPr/>
        </p:nvSpPr>
        <p:spPr>
          <a:xfrm>
            <a:off x="2989941" y="1436916"/>
            <a:ext cx="8345716" cy="2380341"/>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2400">
                <a:solidFill>
                  <a:schemeClr val="accent5">
                    <a:lumMod val="75000"/>
                  </a:schemeClr>
                </a:solidFill>
                <a:latin typeface="Times New Roman" pitchFamily="18" charset="0"/>
                <a:cs typeface="Times New Roman" pitchFamily="18" charset="0"/>
              </a:rPr>
              <a:t>- GV khuyến khích cá nhân/ nhóm sáng tạo một số động tác vận động cơ thể phù hợp với nhịp điệu bài hát.</a:t>
            </a:r>
          </a:p>
          <a:p>
            <a:pPr>
              <a:lnSpc>
                <a:spcPct val="150000"/>
              </a:lnSpc>
            </a:pPr>
            <a:r>
              <a:rPr lang="en-US" sz="2400">
                <a:solidFill>
                  <a:schemeClr val="accent5">
                    <a:lumMod val="75000"/>
                  </a:schemeClr>
                </a:solidFill>
                <a:latin typeface="Times New Roman" pitchFamily="18" charset="0"/>
                <a:cs typeface="Times New Roman" pitchFamily="18" charset="0"/>
              </a:rPr>
              <a:t>- Biểu diễn bài hát trong các buổi sinh hoạt ngoại khóa của trường, lớp....</a:t>
            </a:r>
          </a:p>
        </p:txBody>
      </p:sp>
    </p:spTree>
    <p:extLst>
      <p:ext uri="{BB962C8B-B14F-4D97-AF65-F5344CB8AC3E}">
        <p14:creationId xmlns:p14="http://schemas.microsoft.com/office/powerpoint/2010/main" val="3321384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1207135" y="1277253"/>
            <a:ext cx="9867265" cy="35995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1" algn="ctr">
              <a:lnSpc>
                <a:spcPct val="150000"/>
              </a:lnSpc>
            </a:pPr>
            <a:r>
              <a:rPr lang="en-US" sz="3600" b="1">
                <a:solidFill>
                  <a:srgbClr val="FF0000"/>
                </a:solidFill>
                <a:latin typeface="Times New Roman" pitchFamily="18" charset="0"/>
                <a:cs typeface="Times New Roman" pitchFamily="18" charset="0"/>
              </a:rPr>
              <a:t>DẶN DÒ, CHUẨN BỊ BÀI MỚI </a:t>
            </a:r>
          </a:p>
          <a:p>
            <a:pPr lvl="0">
              <a:lnSpc>
                <a:spcPct val="150000"/>
              </a:lnSpc>
            </a:pPr>
            <a:r>
              <a:rPr lang="en-US" sz="2400">
                <a:solidFill>
                  <a:schemeClr val="accent5">
                    <a:lumMod val="75000"/>
                  </a:schemeClr>
                </a:solidFill>
                <a:latin typeface="Times New Roman" pitchFamily="18" charset="0"/>
                <a:cs typeface="Times New Roman" pitchFamily="18" charset="0"/>
              </a:rPr>
              <a:t>- GV cùng HS hệ thống lại các nội dung cần ghi nhớ.</a:t>
            </a:r>
          </a:p>
          <a:p>
            <a:pPr>
              <a:lnSpc>
                <a:spcPct val="150000"/>
              </a:lnSpc>
            </a:pPr>
            <a:r>
              <a:rPr lang="en-US" sz="2400">
                <a:solidFill>
                  <a:schemeClr val="accent5">
                    <a:lumMod val="75000"/>
                  </a:schemeClr>
                </a:solidFill>
                <a:latin typeface="Times New Roman" pitchFamily="18" charset="0"/>
                <a:cs typeface="Times New Roman" pitchFamily="18" charset="0"/>
              </a:rPr>
              <a:t> - Chuẩn bị tiết học sau: Tìm hiểu nội dung bài mới qua sgk và dùng mã code do GV cung cấp để khai thác học liệu điện tử về nhạc cụ.</a:t>
            </a:r>
          </a:p>
        </p:txBody>
      </p:sp>
      <p:pic>
        <p:nvPicPr>
          <p:cNvPr id="30" name="图片 29" descr="8b0fccb2e21d61b25266c16d7d822443"/>
          <p:cNvPicPr>
            <a:picLocks noChangeAspect="1"/>
          </p:cNvPicPr>
          <p:nvPr/>
        </p:nvPicPr>
        <p:blipFill>
          <a:blip r:embed="rId3" cstate="screen">
            <a:extLst>
              <a:ext uri="{28A0092B-C50C-407E-A947-70E740481C1C}">
                <a14:useLocalDpi xmlns:a14="http://schemas.microsoft.com/office/drawing/2010/main"/>
              </a:ext>
            </a:extLst>
          </a:blip>
          <a:srcRect r="3242"/>
          <a:stretch>
            <a:fillRect/>
          </a:stretch>
        </p:blipFill>
        <p:spPr>
          <a:xfrm>
            <a:off x="9311640" y="-159658"/>
            <a:ext cx="2880360" cy="1807210"/>
          </a:xfrm>
          <a:prstGeom prst="rect">
            <a:avLst/>
          </a:prstGeom>
        </p:spPr>
      </p:pic>
      <p:pic>
        <p:nvPicPr>
          <p:cNvPr id="26" name="图片 25" descr="ea11243b2077ee3abef0a39733d4f91e"/>
          <p:cNvPicPr>
            <a:picLocks noChangeAspect="1"/>
          </p:cNvPicPr>
          <p:nvPr/>
        </p:nvPicPr>
        <p:blipFill>
          <a:blip r:embed="rId4"/>
          <a:stretch>
            <a:fillRect/>
          </a:stretch>
        </p:blipFill>
        <p:spPr>
          <a:xfrm>
            <a:off x="0" y="5377180"/>
            <a:ext cx="12192000" cy="1485265"/>
          </a:xfrm>
          <a:prstGeom prst="rect">
            <a:avLst/>
          </a:prstGeom>
        </p:spPr>
      </p:pic>
    </p:spTree>
    <p:extLst>
      <p:ext uri="{BB962C8B-B14F-4D97-AF65-F5344CB8AC3E}">
        <p14:creationId xmlns:p14="http://schemas.microsoft.com/office/powerpoint/2010/main" val="26437919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任任 - 秋天的风(伴奏版)">
            <a:hlinkClick r:id="" action="ppaction://media"/>
            <a:extLst>
              <a:ext uri="{FF2B5EF4-FFF2-40B4-BE49-F238E27FC236}">
                <a16:creationId xmlns:a16="http://schemas.microsoft.com/office/drawing/2014/main" id="{0AEF9123-202E-4144-9919-926E3E0E79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95639" y="6858000"/>
            <a:ext cx="609600" cy="609600"/>
          </a:xfrm>
          <a:prstGeom prst="rect">
            <a:avLst/>
          </a:prstGeom>
        </p:spPr>
      </p:pic>
      <p:pic>
        <p:nvPicPr>
          <p:cNvPr id="4" name="图片 3">
            <a:extLst>
              <a:ext uri="{FF2B5EF4-FFF2-40B4-BE49-F238E27FC236}">
                <a16:creationId xmlns:a16="http://schemas.microsoft.com/office/drawing/2014/main" id="{34637DE5-26AB-4371-99B3-2502DAFDB5CB}"/>
              </a:ext>
            </a:extLst>
          </p:cNvPr>
          <p:cNvPicPr>
            <a:picLocks noChangeAspect="1"/>
          </p:cNvPicPr>
          <p:nvPr/>
        </p:nvPicPr>
        <p:blipFill rotWithShape="1">
          <a:blip r:embed="rId6">
            <a:extLst>
              <a:ext uri="{28A0092B-C50C-407E-A947-70E740481C1C}">
                <a14:useLocalDpi xmlns:a14="http://schemas.microsoft.com/office/drawing/2010/main" val="0"/>
              </a:ext>
            </a:extLst>
          </a:blip>
          <a:srcRect l="33983" t="11868"/>
          <a:stretch/>
        </p:blipFill>
        <p:spPr>
          <a:xfrm>
            <a:off x="0" y="0"/>
            <a:ext cx="3016665" cy="3659736"/>
          </a:xfrm>
          <a:prstGeom prst="rect">
            <a:avLst/>
          </a:prstGeom>
        </p:spPr>
      </p:pic>
      <p:pic>
        <p:nvPicPr>
          <p:cNvPr id="5" name="图片 4">
            <a:extLst>
              <a:ext uri="{FF2B5EF4-FFF2-40B4-BE49-F238E27FC236}">
                <a16:creationId xmlns:a16="http://schemas.microsoft.com/office/drawing/2014/main" id="{D2FE6A9A-59CC-4556-B75B-7FB027070D0C}"/>
              </a:ext>
            </a:extLst>
          </p:cNvPr>
          <p:cNvPicPr>
            <a:picLocks noChangeAspect="1"/>
          </p:cNvPicPr>
          <p:nvPr/>
        </p:nvPicPr>
        <p:blipFill rotWithShape="1">
          <a:blip r:embed="rId6">
            <a:extLst>
              <a:ext uri="{28A0092B-C50C-407E-A947-70E740481C1C}">
                <a14:useLocalDpi xmlns:a14="http://schemas.microsoft.com/office/drawing/2010/main" val="0"/>
              </a:ext>
            </a:extLst>
          </a:blip>
          <a:srcRect l="38371" t="22117"/>
          <a:stretch/>
        </p:blipFill>
        <p:spPr>
          <a:xfrm rot="6319055" flipH="1">
            <a:off x="8446933" y="2742739"/>
            <a:ext cx="4031228" cy="4629533"/>
          </a:xfrm>
          <a:prstGeom prst="rect">
            <a:avLst/>
          </a:prstGeom>
        </p:spPr>
      </p:pic>
      <p:sp>
        <p:nvSpPr>
          <p:cNvPr id="6" name="TextBox 5"/>
          <p:cNvSpPr txBox="1"/>
          <p:nvPr/>
        </p:nvSpPr>
        <p:spPr>
          <a:xfrm>
            <a:off x="1448914" y="2074460"/>
            <a:ext cx="9594376" cy="1938992"/>
          </a:xfrm>
          <a:prstGeom prst="rect">
            <a:avLst/>
          </a:prstGeom>
          <a:noFill/>
        </p:spPr>
        <p:txBody>
          <a:bodyPr wrap="square" rtlCol="0">
            <a:spAutoFit/>
          </a:bodyPr>
          <a:lstStyle/>
          <a:p>
            <a:pPr algn="ctr"/>
            <a:r>
              <a:rPr lang="en-US" sz="6000" b="1" i="1">
                <a:solidFill>
                  <a:schemeClr val="accent6"/>
                </a:solidFill>
                <a:latin typeface="Times New Roman" pitchFamily="18" charset="0"/>
                <a:cs typeface="Times New Roman" pitchFamily="18" charset="0"/>
              </a:rPr>
              <a:t>TẠM BIỆT!</a:t>
            </a:r>
          </a:p>
          <a:p>
            <a:pPr algn="ctr"/>
            <a:r>
              <a:rPr lang="en-US" sz="6000" b="1" i="1">
                <a:solidFill>
                  <a:schemeClr val="accent6"/>
                </a:solidFill>
                <a:latin typeface="Times New Roman" pitchFamily="18" charset="0"/>
                <a:cs typeface="Times New Roman" pitchFamily="18" charset="0"/>
              </a:rPr>
              <a:t>CHÚC CÁC EM HỌC TỐT</a:t>
            </a:r>
          </a:p>
        </p:txBody>
      </p:sp>
    </p:spTree>
    <p:extLst>
      <p:ext uri="{BB962C8B-B14F-4D97-AF65-F5344CB8AC3E}">
        <p14:creationId xmlns:p14="http://schemas.microsoft.com/office/powerpoint/2010/main" val="31131037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6"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3" cstate="screen">
            <a:extLst>
              <a:ext uri="{28A0092B-C50C-407E-A947-70E740481C1C}">
                <a14:useLocalDpi xmlns:a14="http://schemas.microsoft.com/office/drawing/2010/main"/>
              </a:ext>
            </a:extLst>
          </a:blip>
          <a:srcRect r="3242"/>
          <a:stretch>
            <a:fillRect/>
          </a:stretch>
        </p:blipFill>
        <p:spPr>
          <a:xfrm>
            <a:off x="9330690" y="240030"/>
            <a:ext cx="2880360" cy="1807210"/>
          </a:xfrm>
          <a:prstGeom prst="rect">
            <a:avLst/>
          </a:prstGeom>
        </p:spPr>
      </p:pic>
      <p:pic>
        <p:nvPicPr>
          <p:cNvPr id="46" name="图片 3" descr="5c95d9be9ffa50fc92ed5552156a00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60764" y="-124690"/>
            <a:ext cx="9510106" cy="4394516"/>
          </a:xfrm>
          <a:prstGeom prst="rect">
            <a:avLst/>
          </a:prstGeom>
        </p:spPr>
      </p:pic>
      <p:sp>
        <p:nvSpPr>
          <p:cNvPr id="47" name="文本框 4"/>
          <p:cNvSpPr txBox="1"/>
          <p:nvPr/>
        </p:nvSpPr>
        <p:spPr>
          <a:xfrm>
            <a:off x="2729346" y="1165416"/>
            <a:ext cx="7747450" cy="2000548"/>
          </a:xfrm>
          <a:prstGeom prst="rect">
            <a:avLst/>
          </a:prstGeom>
          <a:noFill/>
        </p:spPr>
        <p:txBody>
          <a:bodyPr wrap="square" rtlCol="0">
            <a:spAutoFit/>
          </a:bodyPr>
          <a:lstStyle/>
          <a:p>
            <a:pPr algn="ctr"/>
            <a:r>
              <a:rPr lang="en-US" altLang="zh-CN" sz="2800" b="1" u="sng" dirty="0" err="1">
                <a:solidFill>
                  <a:schemeClr val="accent1"/>
                </a:solidFill>
                <a:latin typeface="Times New Roman" pitchFamily="18" charset="0"/>
                <a:cs typeface="Times New Roman" pitchFamily="18" charset="0"/>
              </a:rPr>
              <a:t>Tiết</a:t>
            </a:r>
            <a:r>
              <a:rPr lang="en-US" altLang="zh-CN" sz="2800" b="1" u="sng" dirty="0">
                <a:solidFill>
                  <a:schemeClr val="accent1"/>
                </a:solidFill>
                <a:latin typeface="Times New Roman" pitchFamily="18" charset="0"/>
                <a:cs typeface="Times New Roman" pitchFamily="18" charset="0"/>
              </a:rPr>
              <a:t> 15:</a:t>
            </a:r>
          </a:p>
          <a:p>
            <a:r>
              <a:rPr lang="en-US" altLang="zh-CN" sz="3200" b="1"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b="1" dirty="0" err="1">
                <a:solidFill>
                  <a:schemeClr val="accent1"/>
                </a:solidFill>
                <a:latin typeface="Times New Roman" pitchFamily="18" charset="0"/>
                <a:ea typeface="迷你简丫丫" panose="02010604000101010101" pitchFamily="2" charset="-122"/>
                <a:cs typeface="Times New Roman" pitchFamily="18" charset="0"/>
              </a:rPr>
              <a:t>Thường</a:t>
            </a:r>
            <a:r>
              <a:rPr lang="en-US" altLang="zh-CN" sz="3200" b="1"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b="1" dirty="0" err="1">
                <a:solidFill>
                  <a:schemeClr val="accent1"/>
                </a:solidFill>
                <a:latin typeface="Times New Roman" pitchFamily="18" charset="0"/>
                <a:ea typeface="迷你简丫丫" panose="02010604000101010101" pitchFamily="2" charset="-122"/>
                <a:cs typeface="Times New Roman" pitchFamily="18" charset="0"/>
              </a:rPr>
              <a:t>thức</a:t>
            </a:r>
            <a:r>
              <a:rPr lang="en-US" altLang="zh-CN" sz="3200" b="1"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b="1" dirty="0" err="1">
                <a:solidFill>
                  <a:schemeClr val="accent1"/>
                </a:solidFill>
                <a:latin typeface="Times New Roman" pitchFamily="18" charset="0"/>
                <a:ea typeface="迷你简丫丫" panose="02010604000101010101" pitchFamily="2" charset="-122"/>
                <a:cs typeface="Times New Roman" pitchFamily="18" charset="0"/>
              </a:rPr>
              <a:t>âm</a:t>
            </a:r>
            <a:r>
              <a:rPr lang="en-US" altLang="zh-CN" sz="3200" b="1"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b="1" dirty="0" err="1">
                <a:solidFill>
                  <a:schemeClr val="accent1"/>
                </a:solidFill>
                <a:latin typeface="Times New Roman" pitchFamily="18" charset="0"/>
                <a:ea typeface="迷你简丫丫" panose="02010604000101010101" pitchFamily="2" charset="-122"/>
                <a:cs typeface="Times New Roman" pitchFamily="18" charset="0"/>
              </a:rPr>
              <a:t>nhạc</a:t>
            </a:r>
            <a:r>
              <a:rPr lang="en-US" altLang="zh-CN" sz="3200" b="1" dirty="0">
                <a:solidFill>
                  <a:schemeClr val="accent1"/>
                </a:solidFill>
                <a:latin typeface="Times New Roman" pitchFamily="18" charset="0"/>
                <a:ea typeface="迷你简丫丫" panose="02010604000101010101" pitchFamily="2" charset="-122"/>
                <a:cs typeface="Times New Roman" pitchFamily="18" charset="0"/>
              </a:rPr>
              <a:t>:</a:t>
            </a:r>
          </a:p>
          <a:p>
            <a:pPr algn="ctr"/>
            <a:r>
              <a:rPr lang="en-US" altLang="zh-CN" sz="3200" dirty="0" err="1">
                <a:solidFill>
                  <a:schemeClr val="accent1"/>
                </a:solidFill>
                <a:latin typeface="Times New Roman" pitchFamily="18" charset="0"/>
                <a:ea typeface="迷你简丫丫" panose="02010604000101010101" pitchFamily="2" charset="-122"/>
                <a:cs typeface="Times New Roman" pitchFamily="18" charset="0"/>
              </a:rPr>
              <a:t>Nhạc</a:t>
            </a:r>
            <a:r>
              <a:rPr lang="en-US" altLang="zh-CN" sz="3200"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dirty="0" err="1">
                <a:solidFill>
                  <a:schemeClr val="accent1"/>
                </a:solidFill>
                <a:latin typeface="Times New Roman" pitchFamily="18" charset="0"/>
                <a:ea typeface="迷你简丫丫" panose="02010604000101010101" pitchFamily="2" charset="-122"/>
                <a:cs typeface="Times New Roman" pitchFamily="18" charset="0"/>
              </a:rPr>
              <a:t>sĩ</a:t>
            </a:r>
            <a:r>
              <a:rPr lang="en-US" altLang="zh-CN" sz="3200"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dirty="0" err="1">
                <a:solidFill>
                  <a:schemeClr val="accent1"/>
                </a:solidFill>
                <a:latin typeface="Times New Roman" pitchFamily="18" charset="0"/>
                <a:ea typeface="迷你简丫丫" panose="02010604000101010101" pitchFamily="2" charset="-122"/>
                <a:cs typeface="Times New Roman" pitchFamily="18" charset="0"/>
              </a:rPr>
              <a:t>Văn</a:t>
            </a:r>
            <a:r>
              <a:rPr lang="en-US" altLang="zh-CN" sz="3200"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dirty="0" err="1">
                <a:solidFill>
                  <a:schemeClr val="accent1"/>
                </a:solidFill>
                <a:latin typeface="Times New Roman" pitchFamily="18" charset="0"/>
                <a:ea typeface="迷你简丫丫" panose="02010604000101010101" pitchFamily="2" charset="-122"/>
                <a:cs typeface="Times New Roman" pitchFamily="18" charset="0"/>
              </a:rPr>
              <a:t>Ký</a:t>
            </a:r>
            <a:r>
              <a:rPr lang="en-US" altLang="zh-CN" sz="3200"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dirty="0" err="1">
                <a:solidFill>
                  <a:schemeClr val="accent1"/>
                </a:solidFill>
                <a:latin typeface="Times New Roman" pitchFamily="18" charset="0"/>
                <a:ea typeface="迷你简丫丫" panose="02010604000101010101" pitchFamily="2" charset="-122"/>
                <a:cs typeface="Times New Roman" pitchFamily="18" charset="0"/>
              </a:rPr>
              <a:t>và</a:t>
            </a:r>
            <a:r>
              <a:rPr lang="en-US" altLang="zh-CN" sz="3200"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dirty="0" err="1">
                <a:solidFill>
                  <a:schemeClr val="accent1"/>
                </a:solidFill>
                <a:latin typeface="Times New Roman" pitchFamily="18" charset="0"/>
                <a:ea typeface="迷你简丫丫" panose="02010604000101010101" pitchFamily="2" charset="-122"/>
                <a:cs typeface="Times New Roman" pitchFamily="18" charset="0"/>
              </a:rPr>
              <a:t>tác</a:t>
            </a:r>
            <a:r>
              <a:rPr lang="en-US" altLang="zh-CN" sz="3200"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dirty="0" err="1">
                <a:solidFill>
                  <a:schemeClr val="accent1"/>
                </a:solidFill>
                <a:latin typeface="Times New Roman" pitchFamily="18" charset="0"/>
                <a:ea typeface="迷你简丫丫" panose="02010604000101010101" pitchFamily="2" charset="-122"/>
                <a:cs typeface="Times New Roman" pitchFamily="18" charset="0"/>
              </a:rPr>
              <a:t>phẩm</a:t>
            </a:r>
            <a:r>
              <a:rPr lang="en-US" altLang="zh-CN" sz="3200"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i="1" dirty="0">
                <a:solidFill>
                  <a:schemeClr val="accent1"/>
                </a:solidFill>
                <a:latin typeface="Times New Roman" pitchFamily="18" charset="0"/>
                <a:ea typeface="迷你简丫丫" panose="02010604000101010101" pitchFamily="2" charset="-122"/>
                <a:cs typeface="Times New Roman" pitchFamily="18" charset="0"/>
              </a:rPr>
              <a:t>“</a:t>
            </a:r>
            <a:r>
              <a:rPr lang="en-US" altLang="zh-CN" sz="3200" i="1" dirty="0" err="1">
                <a:solidFill>
                  <a:schemeClr val="accent1"/>
                </a:solidFill>
                <a:latin typeface="Times New Roman" pitchFamily="18" charset="0"/>
                <a:ea typeface="迷你简丫丫" panose="02010604000101010101" pitchFamily="2" charset="-122"/>
                <a:cs typeface="Times New Roman" pitchFamily="18" charset="0"/>
              </a:rPr>
              <a:t>Bài</a:t>
            </a:r>
            <a:r>
              <a:rPr lang="en-US" altLang="zh-CN" sz="3200" i="1" dirty="0">
                <a:solidFill>
                  <a:schemeClr val="accent1"/>
                </a:solidFill>
                <a:latin typeface="Times New Roman" pitchFamily="18" charset="0"/>
                <a:ea typeface="迷你简丫丫" panose="02010604000101010101" pitchFamily="2" charset="-122"/>
                <a:cs typeface="Times New Roman" pitchFamily="18" charset="0"/>
              </a:rPr>
              <a:t> ca </a:t>
            </a:r>
            <a:r>
              <a:rPr lang="en-US" altLang="zh-CN" sz="3200" i="1" dirty="0" err="1">
                <a:solidFill>
                  <a:schemeClr val="accent1"/>
                </a:solidFill>
                <a:latin typeface="Times New Roman" pitchFamily="18" charset="0"/>
                <a:ea typeface="迷你简丫丫" panose="02010604000101010101" pitchFamily="2" charset="-122"/>
                <a:cs typeface="Times New Roman" pitchFamily="18" charset="0"/>
              </a:rPr>
              <a:t>hy</a:t>
            </a:r>
            <a:r>
              <a:rPr lang="en-US" altLang="zh-CN" sz="3200" i="1"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i="1" dirty="0" err="1">
                <a:solidFill>
                  <a:schemeClr val="accent1"/>
                </a:solidFill>
                <a:latin typeface="Times New Roman" pitchFamily="18" charset="0"/>
                <a:ea typeface="迷你简丫丫" panose="02010604000101010101" pitchFamily="2" charset="-122"/>
                <a:cs typeface="Times New Roman" pitchFamily="18" charset="0"/>
              </a:rPr>
              <a:t>vọng</a:t>
            </a:r>
            <a:r>
              <a:rPr lang="en-US" altLang="zh-CN" sz="3200" i="1" dirty="0">
                <a:solidFill>
                  <a:schemeClr val="accent1"/>
                </a:solidFill>
                <a:latin typeface="Times New Roman" pitchFamily="18" charset="0"/>
                <a:ea typeface="迷你简丫丫" panose="02010604000101010101" pitchFamily="2" charset="-122"/>
                <a:cs typeface="Times New Roman" pitchFamily="18" charset="0"/>
              </a:rPr>
              <a:t>” </a:t>
            </a:r>
          </a:p>
          <a:p>
            <a:r>
              <a:rPr lang="en-US" altLang="zh-CN" sz="3200" b="1"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b="1" dirty="0" err="1">
                <a:solidFill>
                  <a:schemeClr val="accent1"/>
                </a:solidFill>
                <a:latin typeface="Times New Roman" pitchFamily="18" charset="0"/>
                <a:ea typeface="迷你简丫丫" panose="02010604000101010101" pitchFamily="2" charset="-122"/>
                <a:cs typeface="Times New Roman" pitchFamily="18" charset="0"/>
              </a:rPr>
              <a:t>Ôn</a:t>
            </a:r>
            <a:r>
              <a:rPr lang="en-US" altLang="zh-CN" sz="3200" b="1"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b="1" dirty="0" err="1">
                <a:solidFill>
                  <a:schemeClr val="accent1"/>
                </a:solidFill>
                <a:latin typeface="Times New Roman" pitchFamily="18" charset="0"/>
                <a:ea typeface="迷你简丫丫" panose="02010604000101010101" pitchFamily="2" charset="-122"/>
                <a:cs typeface="Times New Roman" pitchFamily="18" charset="0"/>
              </a:rPr>
              <a:t>bài</a:t>
            </a:r>
            <a:r>
              <a:rPr lang="en-US" altLang="zh-CN" sz="3200" b="1"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b="1" dirty="0" err="1">
                <a:solidFill>
                  <a:schemeClr val="accent1"/>
                </a:solidFill>
                <a:latin typeface="Times New Roman" pitchFamily="18" charset="0"/>
                <a:ea typeface="迷你简丫丫" panose="02010604000101010101" pitchFamily="2" charset="-122"/>
                <a:cs typeface="Times New Roman" pitchFamily="18" charset="0"/>
              </a:rPr>
              <a:t>hát</a:t>
            </a:r>
            <a:r>
              <a:rPr lang="en-US" altLang="zh-CN" sz="3200" b="1"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i="1" dirty="0" err="1">
                <a:solidFill>
                  <a:schemeClr val="accent1"/>
                </a:solidFill>
                <a:latin typeface="Times New Roman" pitchFamily="18" charset="0"/>
                <a:ea typeface="迷你简丫丫" panose="02010604000101010101" pitchFamily="2" charset="-122"/>
                <a:cs typeface="Times New Roman" pitchFamily="18" charset="0"/>
              </a:rPr>
              <a:t>Những</a:t>
            </a:r>
            <a:r>
              <a:rPr lang="en-US" altLang="zh-CN" sz="3200" i="1"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i="1" dirty="0" err="1">
                <a:solidFill>
                  <a:schemeClr val="accent1"/>
                </a:solidFill>
                <a:latin typeface="Times New Roman" pitchFamily="18" charset="0"/>
                <a:ea typeface="迷你简丫丫" panose="02010604000101010101" pitchFamily="2" charset="-122"/>
                <a:cs typeface="Times New Roman" pitchFamily="18" charset="0"/>
              </a:rPr>
              <a:t>ước</a:t>
            </a:r>
            <a:r>
              <a:rPr lang="en-US" altLang="zh-CN" sz="3200" i="1" dirty="0">
                <a:solidFill>
                  <a:schemeClr val="accent1"/>
                </a:solidFill>
                <a:latin typeface="Times New Roman" pitchFamily="18" charset="0"/>
                <a:ea typeface="迷你简丫丫" panose="02010604000101010101" pitchFamily="2" charset="-122"/>
                <a:cs typeface="Times New Roman" pitchFamily="18" charset="0"/>
              </a:rPr>
              <a:t> </a:t>
            </a:r>
            <a:r>
              <a:rPr lang="en-US" altLang="zh-CN" sz="3200" i="1" dirty="0" err="1">
                <a:solidFill>
                  <a:schemeClr val="accent1"/>
                </a:solidFill>
                <a:latin typeface="Times New Roman" pitchFamily="18" charset="0"/>
                <a:ea typeface="迷你简丫丫" panose="02010604000101010101" pitchFamily="2" charset="-122"/>
                <a:cs typeface="Times New Roman" pitchFamily="18" charset="0"/>
              </a:rPr>
              <a:t>mơ</a:t>
            </a:r>
            <a:endParaRPr lang="en-US" altLang="zh-CN" sz="3200" i="1" dirty="0">
              <a:solidFill>
                <a:schemeClr val="accent1"/>
              </a:solidFill>
              <a:latin typeface="Times New Roman" pitchFamily="18" charset="0"/>
              <a:ea typeface="迷你简丫丫" panose="02010604000101010101" pitchFamily="2" charset="-122"/>
              <a:cs typeface="Times New Roman" pitchFamily="18" charset="0"/>
            </a:endParaRPr>
          </a:p>
        </p:txBody>
      </p:sp>
      <p:pic>
        <p:nvPicPr>
          <p:cNvPr id="5" name="图片 12" descr="图片包含 鲜花, 植物, 黄色&#10;&#10;已生成高可信度的说明">
            <a:extLst>
              <a:ext uri="{FF2B5EF4-FFF2-40B4-BE49-F238E27FC236}">
                <a16:creationId xmlns:a16="http://schemas.microsoft.com/office/drawing/2014/main" id="{1A3FD637-BA19-4AB8-ACCB-3E7E488142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293" t="77084" r="1201" b="341"/>
          <a:stretch/>
        </p:blipFill>
        <p:spPr>
          <a:xfrm>
            <a:off x="-80190" y="4492326"/>
            <a:ext cx="12291240" cy="2347614"/>
          </a:xfrm>
          <a:prstGeom prst="rect">
            <a:avLst/>
          </a:prstGeom>
        </p:spPr>
      </p:pic>
    </p:spTree>
    <p:extLst>
      <p:ext uri="{BB962C8B-B14F-4D97-AF65-F5344CB8AC3E}">
        <p14:creationId xmlns:p14="http://schemas.microsoft.com/office/powerpoint/2010/main" val="21027634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by="(-#ppt_w*2)" calcmode="lin" valueType="num">
                                      <p:cBhvr rctx="PPT">
                                        <p:cTn id="7" dur="500" autoRev="1" fill="hold">
                                          <p:stCondLst>
                                            <p:cond delay="0"/>
                                          </p:stCondLst>
                                        </p:cTn>
                                        <p:tgtEl>
                                          <p:spTgt spid="47"/>
                                        </p:tgtEl>
                                        <p:attrNameLst>
                                          <p:attrName>ppt_w</p:attrName>
                                        </p:attrNameLst>
                                      </p:cBhvr>
                                    </p:anim>
                                    <p:anim by="(#ppt_w*0.50)" calcmode="lin" valueType="num">
                                      <p:cBhvr>
                                        <p:cTn id="8" dur="500" decel="50000" autoRev="1" fill="hold">
                                          <p:stCondLst>
                                            <p:cond delay="0"/>
                                          </p:stCondLst>
                                        </p:cTn>
                                        <p:tgtEl>
                                          <p:spTgt spid="47"/>
                                        </p:tgtEl>
                                        <p:attrNameLst>
                                          <p:attrName>ppt_x</p:attrName>
                                        </p:attrNameLst>
                                      </p:cBhvr>
                                    </p:anim>
                                    <p:anim from="(-#ppt_h/2)" to="(#ppt_y)" calcmode="lin" valueType="num">
                                      <p:cBhvr>
                                        <p:cTn id="9" dur="1000" fill="hold">
                                          <p:stCondLst>
                                            <p:cond delay="0"/>
                                          </p:stCondLst>
                                        </p:cTn>
                                        <p:tgtEl>
                                          <p:spTgt spid="47"/>
                                        </p:tgtEl>
                                        <p:attrNameLst>
                                          <p:attrName>ppt_y</p:attrName>
                                        </p:attrNameLst>
                                      </p:cBhvr>
                                    </p:anim>
                                    <p:animRot by="21600000">
                                      <p:cBhvr>
                                        <p:cTn id="10" dur="1000" fill="hold">
                                          <p:stCondLst>
                                            <p:cond delay="0"/>
                                          </p:stCondLst>
                                        </p:cTn>
                                        <p:tgtEl>
                                          <p:spTgt spid="47"/>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3" descr="5c95d9be9ffa50fc92ed5552156a00c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77280" y="0"/>
            <a:ext cx="9293590" cy="4269825"/>
          </a:xfrm>
          <a:prstGeom prst="rect">
            <a:avLst/>
          </a:prstGeom>
        </p:spPr>
      </p:pic>
      <p:pic>
        <p:nvPicPr>
          <p:cNvPr id="30" name="图片 29" descr="8b0fccb2e21d61b25266c16d7d822443"/>
          <p:cNvPicPr>
            <a:picLocks noChangeAspect="1"/>
          </p:cNvPicPr>
          <p:nvPr/>
        </p:nvPicPr>
        <p:blipFill>
          <a:blip r:embed="rId4" cstate="screen">
            <a:extLst>
              <a:ext uri="{28A0092B-C50C-407E-A947-70E740481C1C}">
                <a14:useLocalDpi xmlns:a14="http://schemas.microsoft.com/office/drawing/2010/main"/>
              </a:ext>
            </a:extLst>
          </a:blip>
          <a:srcRect r="3242"/>
          <a:stretch>
            <a:fillRect/>
          </a:stretch>
        </p:blipFill>
        <p:spPr>
          <a:xfrm>
            <a:off x="9330690" y="240030"/>
            <a:ext cx="2880360" cy="1807210"/>
          </a:xfrm>
          <a:prstGeom prst="rect">
            <a:avLst/>
          </a:prstGeom>
        </p:spPr>
      </p:pic>
      <p:pic>
        <p:nvPicPr>
          <p:cNvPr id="83" name="图片 12" descr="图片包含 鲜花, 植物, 黄色&#10;&#10;已生成高可信度的说明">
            <a:extLst>
              <a:ext uri="{FF2B5EF4-FFF2-40B4-BE49-F238E27FC236}">
                <a16:creationId xmlns:a16="http://schemas.microsoft.com/office/drawing/2014/main" id="{1A3FD637-BA19-4AB8-ACCB-3E7E488142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293" t="77084" r="1201" b="341"/>
          <a:stretch/>
        </p:blipFill>
        <p:spPr>
          <a:xfrm>
            <a:off x="-80190" y="4492326"/>
            <a:ext cx="12291240" cy="2347614"/>
          </a:xfrm>
          <a:prstGeom prst="rect">
            <a:avLst/>
          </a:prstGeom>
        </p:spPr>
      </p:pic>
      <p:sp>
        <p:nvSpPr>
          <p:cNvPr id="13" name="TextBox 12"/>
          <p:cNvSpPr txBox="1"/>
          <p:nvPr/>
        </p:nvSpPr>
        <p:spPr>
          <a:xfrm>
            <a:off x="3077029" y="1262753"/>
            <a:ext cx="6995885" cy="1815882"/>
          </a:xfrm>
          <a:prstGeom prst="rect">
            <a:avLst/>
          </a:prstGeom>
          <a:noFill/>
        </p:spPr>
        <p:txBody>
          <a:bodyPr wrap="square" rtlCol="0">
            <a:spAutoFit/>
          </a:bodyPr>
          <a:lstStyle/>
          <a:p>
            <a:pPr algn="ctr"/>
            <a:r>
              <a:rPr lang="en-US" sz="2800" b="1">
                <a:solidFill>
                  <a:schemeClr val="accent1"/>
                </a:solidFill>
                <a:latin typeface="Times New Roman" pitchFamily="18" charset="0"/>
                <a:cs typeface="Times New Roman" pitchFamily="18" charset="0"/>
              </a:rPr>
              <a:t>NỘI DUNG 1:</a:t>
            </a:r>
          </a:p>
          <a:p>
            <a:pPr algn="ctr">
              <a:lnSpc>
                <a:spcPct val="150000"/>
              </a:lnSpc>
            </a:pPr>
            <a:r>
              <a:rPr lang="en-US" altLang="zh-CN" sz="2800" b="1">
                <a:solidFill>
                  <a:schemeClr val="accent1"/>
                </a:solidFill>
                <a:latin typeface="Times New Roman" pitchFamily="18" charset="0"/>
                <a:ea typeface="迷你简丫丫" panose="02010604000101010101" pitchFamily="2" charset="-122"/>
                <a:cs typeface="Times New Roman" pitchFamily="18" charset="0"/>
              </a:rPr>
              <a:t> Thường thức âm nhạc:</a:t>
            </a:r>
          </a:p>
          <a:p>
            <a:pPr algn="ctr">
              <a:lnSpc>
                <a:spcPct val="150000"/>
              </a:lnSpc>
            </a:pPr>
            <a:r>
              <a:rPr lang="en-US" altLang="zh-CN" sz="2800" b="1">
                <a:solidFill>
                  <a:schemeClr val="accent1"/>
                </a:solidFill>
                <a:latin typeface="Times New Roman" pitchFamily="18" charset="0"/>
                <a:ea typeface="迷你简丫丫" panose="02010604000101010101" pitchFamily="2" charset="-122"/>
                <a:cs typeface="Times New Roman" pitchFamily="18" charset="0"/>
              </a:rPr>
              <a:t>Nhạc sĩ Văn Ký và tác phẩm </a:t>
            </a:r>
            <a:r>
              <a:rPr lang="en-US" altLang="zh-CN" sz="2800" b="1" i="1">
                <a:solidFill>
                  <a:schemeClr val="accent1"/>
                </a:solidFill>
                <a:latin typeface="Times New Roman" pitchFamily="18" charset="0"/>
                <a:ea typeface="迷你简丫丫" panose="02010604000101010101" pitchFamily="2" charset="-122"/>
                <a:cs typeface="Times New Roman" pitchFamily="18" charset="0"/>
              </a:rPr>
              <a:t>“Bài ca hy vọng”</a:t>
            </a:r>
          </a:p>
        </p:txBody>
      </p:sp>
    </p:spTree>
    <p:extLst>
      <p:ext uri="{BB962C8B-B14F-4D97-AF65-F5344CB8AC3E}">
        <p14:creationId xmlns:p14="http://schemas.microsoft.com/office/powerpoint/2010/main" val="21013696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fade">
                                      <p:cBhvr>
                                        <p:cTn id="17" dur="1000"/>
                                        <p:tgtEl>
                                          <p:spTgt spid="83"/>
                                        </p:tgtEl>
                                      </p:cBhvr>
                                    </p:animEffect>
                                    <p:anim calcmode="lin" valueType="num">
                                      <p:cBhvr>
                                        <p:cTn id="18" dur="1000" fill="hold"/>
                                        <p:tgtEl>
                                          <p:spTgt spid="83"/>
                                        </p:tgtEl>
                                        <p:attrNameLst>
                                          <p:attrName>ppt_x</p:attrName>
                                        </p:attrNameLst>
                                      </p:cBhvr>
                                      <p:tavLst>
                                        <p:tav tm="0">
                                          <p:val>
                                            <p:strVal val="#ppt_x"/>
                                          </p:val>
                                        </p:tav>
                                        <p:tav tm="100000">
                                          <p:val>
                                            <p:strVal val="#ppt_x"/>
                                          </p:val>
                                        </p:tav>
                                      </p:tavLst>
                                    </p:anim>
                                    <p:anim calcmode="lin" valueType="num">
                                      <p:cBhvr>
                                        <p:cTn id="19" dur="1000" fill="hold"/>
                                        <p:tgtEl>
                                          <p:spTgt spid="8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5" descr="ea11243b2077ee3abef0a39733d4f91e"/>
          <p:cNvPicPr>
            <a:picLocks noChangeAspect="1"/>
          </p:cNvPicPr>
          <p:nvPr/>
        </p:nvPicPr>
        <p:blipFill>
          <a:blip r:embed="rId3"/>
          <a:stretch>
            <a:fillRect/>
          </a:stretch>
        </p:blipFill>
        <p:spPr>
          <a:xfrm>
            <a:off x="143339" y="5377181"/>
            <a:ext cx="11905323" cy="1485265"/>
          </a:xfrm>
          <a:prstGeom prst="rect">
            <a:avLst/>
          </a:prstGeom>
        </p:spPr>
      </p:pic>
      <p:sp>
        <p:nvSpPr>
          <p:cNvPr id="5" name="TextBox 4"/>
          <p:cNvSpPr txBox="1"/>
          <p:nvPr/>
        </p:nvSpPr>
        <p:spPr>
          <a:xfrm>
            <a:off x="544961" y="165775"/>
            <a:ext cx="2327881" cy="52322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800" b="1">
                <a:solidFill>
                  <a:schemeClr val="accent1"/>
                </a:solidFill>
                <a:latin typeface="Times New Roman" pitchFamily="18" charset="0"/>
                <a:cs typeface="Times New Roman" pitchFamily="18" charset="0"/>
              </a:rPr>
              <a:t>KHỞI ĐỘNG</a:t>
            </a:r>
          </a:p>
        </p:txBody>
      </p:sp>
      <p:sp>
        <p:nvSpPr>
          <p:cNvPr id="7" name="TextBox 6"/>
          <p:cNvSpPr txBox="1"/>
          <p:nvPr/>
        </p:nvSpPr>
        <p:spPr>
          <a:xfrm>
            <a:off x="1395418" y="1122411"/>
            <a:ext cx="9401163" cy="461665"/>
          </a:xfrm>
          <a:prstGeom prst="rect">
            <a:avLst/>
          </a:prstGeom>
          <a:noFill/>
        </p:spPr>
        <p:txBody>
          <a:bodyPr wrap="none" rtlCol="0">
            <a:spAutoFit/>
          </a:bodyPr>
          <a:lstStyle/>
          <a:p>
            <a:r>
              <a:rPr lang="en-US" sz="2400" b="1" dirty="0" err="1">
                <a:solidFill>
                  <a:schemeClr val="accent1"/>
                </a:solidFill>
                <a:latin typeface="Times New Roman" pitchFamily="18" charset="0"/>
                <a:cs typeface="Times New Roman" pitchFamily="18" charset="0"/>
              </a:rPr>
              <a:t>Tư</a:t>
            </a:r>
            <a:r>
              <a:rPr lang="en-US" sz="2400" b="1" dirty="0">
                <a:solidFill>
                  <a:schemeClr val="accent1"/>
                </a:solidFill>
                <a:latin typeface="Times New Roman" pitchFamily="18" charset="0"/>
                <a:cs typeface="Times New Roman" pitchFamily="18" charset="0"/>
              </a:rPr>
              <a:t> </a:t>
            </a:r>
            <a:r>
              <a:rPr lang="en-US" sz="2400" b="1" dirty="0" err="1">
                <a:solidFill>
                  <a:schemeClr val="accent1"/>
                </a:solidFill>
                <a:latin typeface="Times New Roman" pitchFamily="18" charset="0"/>
                <a:cs typeface="Times New Roman" pitchFamily="18" charset="0"/>
              </a:rPr>
              <a:t>liệu</a:t>
            </a:r>
            <a:r>
              <a:rPr lang="en-US" sz="2400" b="1" dirty="0">
                <a:solidFill>
                  <a:schemeClr val="accent1"/>
                </a:solidFill>
                <a:latin typeface="Times New Roman" pitchFamily="18" charset="0"/>
                <a:cs typeface="Times New Roman" pitchFamily="18" charset="0"/>
              </a:rPr>
              <a:t> </a:t>
            </a:r>
            <a:r>
              <a:rPr lang="en-US" sz="2400" b="1" dirty="0" err="1">
                <a:solidFill>
                  <a:schemeClr val="accent1"/>
                </a:solidFill>
                <a:latin typeface="Times New Roman" pitchFamily="18" charset="0"/>
                <a:cs typeface="Times New Roman" pitchFamily="18" charset="0"/>
              </a:rPr>
              <a:t>về</a:t>
            </a:r>
            <a:r>
              <a:rPr lang="en-US" sz="2400" b="1" dirty="0">
                <a:solidFill>
                  <a:schemeClr val="accent1"/>
                </a:solidFill>
                <a:latin typeface="Times New Roman" pitchFamily="18" charset="0"/>
                <a:cs typeface="Times New Roman" pitchFamily="18" charset="0"/>
              </a:rPr>
              <a:t> </a:t>
            </a:r>
            <a:r>
              <a:rPr lang="en-US" sz="2400" b="1" dirty="0" err="1">
                <a:solidFill>
                  <a:schemeClr val="accent1"/>
                </a:solidFill>
                <a:latin typeface="Times New Roman" pitchFamily="18" charset="0"/>
                <a:cs typeface="Times New Roman" pitchFamily="18" charset="0"/>
              </a:rPr>
              <a:t>chiến</a:t>
            </a:r>
            <a:r>
              <a:rPr lang="en-US" sz="2400" b="1" dirty="0">
                <a:solidFill>
                  <a:schemeClr val="accent1"/>
                </a:solidFill>
                <a:latin typeface="Times New Roman" pitchFamily="18" charset="0"/>
                <a:cs typeface="Times New Roman" pitchFamily="18" charset="0"/>
              </a:rPr>
              <a:t> </a:t>
            </a:r>
            <a:r>
              <a:rPr lang="en-US" sz="2400" b="1" dirty="0" err="1">
                <a:solidFill>
                  <a:schemeClr val="accent1"/>
                </a:solidFill>
                <a:latin typeface="Times New Roman" pitchFamily="18" charset="0"/>
                <a:cs typeface="Times New Roman" pitchFamily="18" charset="0"/>
              </a:rPr>
              <a:t>tranh</a:t>
            </a:r>
            <a:r>
              <a:rPr lang="en-US" sz="2400" b="1" dirty="0">
                <a:solidFill>
                  <a:schemeClr val="accent1"/>
                </a:solidFill>
                <a:latin typeface="Times New Roman" pitchFamily="18" charset="0"/>
                <a:cs typeface="Times New Roman" pitchFamily="18" charset="0"/>
              </a:rPr>
              <a:t> </a:t>
            </a:r>
            <a:r>
              <a:rPr lang="en-US" sz="2400" b="1" dirty="0" err="1">
                <a:solidFill>
                  <a:schemeClr val="accent1"/>
                </a:solidFill>
                <a:latin typeface="Times New Roman" pitchFamily="18" charset="0"/>
                <a:cs typeface="Times New Roman" pitchFamily="18" charset="0"/>
              </a:rPr>
              <a:t>trong</a:t>
            </a:r>
            <a:r>
              <a:rPr lang="en-US" sz="2400" b="1" dirty="0">
                <a:solidFill>
                  <a:schemeClr val="accent1"/>
                </a:solidFill>
                <a:latin typeface="Times New Roman" pitchFamily="18" charset="0"/>
                <a:cs typeface="Times New Roman" pitchFamily="18" charset="0"/>
              </a:rPr>
              <a:t> </a:t>
            </a:r>
            <a:r>
              <a:rPr lang="en-US" sz="2400" b="1" dirty="0" err="1">
                <a:solidFill>
                  <a:schemeClr val="accent1"/>
                </a:solidFill>
                <a:latin typeface="Times New Roman" pitchFamily="18" charset="0"/>
                <a:cs typeface="Times New Roman" pitchFamily="18" charset="0"/>
              </a:rPr>
              <a:t>giai</a:t>
            </a:r>
            <a:r>
              <a:rPr lang="en-US" sz="2400" b="1" dirty="0">
                <a:solidFill>
                  <a:schemeClr val="accent1"/>
                </a:solidFill>
                <a:latin typeface="Times New Roman" pitchFamily="18" charset="0"/>
                <a:cs typeface="Times New Roman" pitchFamily="18" charset="0"/>
              </a:rPr>
              <a:t> </a:t>
            </a:r>
            <a:r>
              <a:rPr lang="en-US" sz="2400" b="1" dirty="0" err="1">
                <a:solidFill>
                  <a:schemeClr val="accent1"/>
                </a:solidFill>
                <a:latin typeface="Times New Roman" pitchFamily="18" charset="0"/>
                <a:cs typeface="Times New Roman" pitchFamily="18" charset="0"/>
              </a:rPr>
              <a:t>đoạn</a:t>
            </a:r>
            <a:r>
              <a:rPr lang="en-US" sz="2400" b="1" dirty="0">
                <a:solidFill>
                  <a:schemeClr val="accent1"/>
                </a:solidFill>
                <a:latin typeface="Times New Roman" pitchFamily="18" charset="0"/>
                <a:cs typeface="Times New Roman" pitchFamily="18" charset="0"/>
              </a:rPr>
              <a:t> </a:t>
            </a:r>
            <a:r>
              <a:rPr lang="en-US" sz="2400" b="1" dirty="0" err="1">
                <a:solidFill>
                  <a:schemeClr val="accent1"/>
                </a:solidFill>
                <a:latin typeface="Times New Roman" pitchFamily="18" charset="0"/>
                <a:cs typeface="Times New Roman" pitchFamily="18" charset="0"/>
              </a:rPr>
              <a:t>kháng</a:t>
            </a:r>
            <a:r>
              <a:rPr lang="en-US" sz="2400" b="1" dirty="0">
                <a:solidFill>
                  <a:schemeClr val="accent1"/>
                </a:solidFill>
                <a:latin typeface="Times New Roman" pitchFamily="18" charset="0"/>
                <a:cs typeface="Times New Roman" pitchFamily="18" charset="0"/>
              </a:rPr>
              <a:t> </a:t>
            </a:r>
            <a:r>
              <a:rPr lang="en-US" sz="2400" b="1" dirty="0" err="1">
                <a:solidFill>
                  <a:schemeClr val="accent1"/>
                </a:solidFill>
                <a:latin typeface="Times New Roman" pitchFamily="18" charset="0"/>
                <a:cs typeface="Times New Roman" pitchFamily="18" charset="0"/>
              </a:rPr>
              <a:t>chiến</a:t>
            </a:r>
            <a:r>
              <a:rPr lang="en-US" sz="2400" b="1" dirty="0">
                <a:solidFill>
                  <a:schemeClr val="accent1"/>
                </a:solidFill>
                <a:latin typeface="Times New Roman" pitchFamily="18" charset="0"/>
                <a:cs typeface="Times New Roman" pitchFamily="18" charset="0"/>
              </a:rPr>
              <a:t> </a:t>
            </a:r>
            <a:r>
              <a:rPr lang="en-US" sz="2400" b="1" dirty="0" err="1">
                <a:solidFill>
                  <a:schemeClr val="accent1"/>
                </a:solidFill>
                <a:latin typeface="Times New Roman" pitchFamily="18" charset="0"/>
                <a:cs typeface="Times New Roman" pitchFamily="18" charset="0"/>
              </a:rPr>
              <a:t>chống</a:t>
            </a:r>
            <a:r>
              <a:rPr lang="en-US" sz="2400" b="1" dirty="0">
                <a:solidFill>
                  <a:schemeClr val="accent1"/>
                </a:solidFill>
                <a:latin typeface="Times New Roman" pitchFamily="18" charset="0"/>
                <a:cs typeface="Times New Roman" pitchFamily="18" charset="0"/>
              </a:rPr>
              <a:t> </a:t>
            </a:r>
            <a:r>
              <a:rPr lang="en-US" sz="2400" b="1" dirty="0" err="1">
                <a:solidFill>
                  <a:schemeClr val="accent1"/>
                </a:solidFill>
                <a:latin typeface="Times New Roman" pitchFamily="18" charset="0"/>
                <a:cs typeface="Times New Roman" pitchFamily="18" charset="0"/>
              </a:rPr>
              <a:t>đế</a:t>
            </a:r>
            <a:r>
              <a:rPr lang="en-US" sz="2400" b="1" dirty="0">
                <a:solidFill>
                  <a:schemeClr val="accent1"/>
                </a:solidFill>
                <a:latin typeface="Times New Roman" pitchFamily="18" charset="0"/>
                <a:cs typeface="Times New Roman" pitchFamily="18" charset="0"/>
              </a:rPr>
              <a:t> </a:t>
            </a:r>
            <a:r>
              <a:rPr lang="en-US" sz="2400" b="1" dirty="0" err="1">
                <a:solidFill>
                  <a:schemeClr val="accent1"/>
                </a:solidFill>
                <a:latin typeface="Times New Roman" pitchFamily="18" charset="0"/>
                <a:cs typeface="Times New Roman" pitchFamily="18" charset="0"/>
              </a:rPr>
              <a:t>quốc</a:t>
            </a:r>
            <a:r>
              <a:rPr lang="en-US" sz="2400" b="1" dirty="0">
                <a:solidFill>
                  <a:schemeClr val="accent1"/>
                </a:solidFill>
                <a:latin typeface="Times New Roman" pitchFamily="18" charset="0"/>
                <a:cs typeface="Times New Roman" pitchFamily="18" charset="0"/>
              </a:rPr>
              <a:t> </a:t>
            </a:r>
            <a:r>
              <a:rPr lang="en-US" sz="2400" b="1" dirty="0" err="1">
                <a:solidFill>
                  <a:schemeClr val="accent1"/>
                </a:solidFill>
                <a:latin typeface="Times New Roman" pitchFamily="18" charset="0"/>
                <a:cs typeface="Times New Roman" pitchFamily="18" charset="0"/>
              </a:rPr>
              <a:t>Mỹ</a:t>
            </a:r>
            <a:r>
              <a:rPr lang="en-US" sz="2400" b="1" dirty="0">
                <a:solidFill>
                  <a:schemeClr val="accent1"/>
                </a:solidFill>
                <a:latin typeface="Times New Roman" pitchFamily="18" charset="0"/>
                <a:cs typeface="Times New Roman" pitchFamily="18" charset="0"/>
              </a:rPr>
              <a:t> </a:t>
            </a:r>
          </a:p>
        </p:txBody>
      </p:sp>
    </p:spTree>
    <p:extLst>
      <p:ext uri="{BB962C8B-B14F-4D97-AF65-F5344CB8AC3E}">
        <p14:creationId xmlns:p14="http://schemas.microsoft.com/office/powerpoint/2010/main" val="25578036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5" descr="ea11243b2077ee3abef0a39733d4f91e"/>
          <p:cNvPicPr>
            <a:picLocks noChangeAspect="1"/>
          </p:cNvPicPr>
          <p:nvPr/>
        </p:nvPicPr>
        <p:blipFill>
          <a:blip r:embed="rId3"/>
          <a:stretch>
            <a:fillRect/>
          </a:stretch>
        </p:blipFill>
        <p:spPr>
          <a:xfrm>
            <a:off x="143339" y="5377181"/>
            <a:ext cx="11905323" cy="1485265"/>
          </a:xfrm>
          <a:prstGeom prst="rect">
            <a:avLst/>
          </a:prstGeom>
        </p:spPr>
      </p:pic>
      <p:sp>
        <p:nvSpPr>
          <p:cNvPr id="5" name="TextBox 4"/>
          <p:cNvSpPr txBox="1"/>
          <p:nvPr/>
        </p:nvSpPr>
        <p:spPr>
          <a:xfrm>
            <a:off x="596025" y="200055"/>
            <a:ext cx="4011419" cy="40011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a:solidFill>
                  <a:schemeClr val="accent1"/>
                </a:solidFill>
                <a:latin typeface="Times New Roman" pitchFamily="18" charset="0"/>
                <a:cs typeface="Times New Roman" pitchFamily="18" charset="0"/>
              </a:rPr>
              <a:t>HÌNH THÀNH KIẾN THỨC MỚI</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000" y="537751"/>
            <a:ext cx="4846024" cy="5108306"/>
          </a:xfrm>
          <a:prstGeom prst="rect">
            <a:avLst/>
          </a:prstGeom>
        </p:spPr>
      </p:pic>
      <p:sp>
        <p:nvSpPr>
          <p:cNvPr id="7" name="TextBox 6"/>
          <p:cNvSpPr txBox="1"/>
          <p:nvPr/>
        </p:nvSpPr>
        <p:spPr>
          <a:xfrm>
            <a:off x="287078" y="1272942"/>
            <a:ext cx="6026636" cy="1200329"/>
          </a:xfrm>
          <a:prstGeom prst="rect">
            <a:avLst/>
          </a:prstGeom>
          <a:noFill/>
        </p:spPr>
        <p:txBody>
          <a:bodyPr wrap="square" rtlCol="0">
            <a:spAutoFit/>
          </a:bodyPr>
          <a:lstStyle/>
          <a:p>
            <a:pPr>
              <a:lnSpc>
                <a:spcPct val="150000"/>
              </a:lnSpc>
            </a:pPr>
            <a:r>
              <a:rPr lang="en-US" sz="2400" b="1" u="sng">
                <a:solidFill>
                  <a:schemeClr val="accent5">
                    <a:lumMod val="75000"/>
                  </a:schemeClr>
                </a:solidFill>
                <a:latin typeface="Times New Roman" pitchFamily="18" charset="0"/>
                <a:cs typeface="Times New Roman" pitchFamily="18" charset="0"/>
              </a:rPr>
              <a:t>Nhóm 1: </a:t>
            </a:r>
          </a:p>
          <a:p>
            <a:pPr>
              <a:lnSpc>
                <a:spcPct val="150000"/>
              </a:lnSpc>
            </a:pPr>
            <a:r>
              <a:rPr lang="en-US" sz="2400" b="1">
                <a:solidFill>
                  <a:schemeClr val="accent5">
                    <a:lumMod val="75000"/>
                  </a:schemeClr>
                </a:solidFill>
                <a:latin typeface="Times New Roman" pitchFamily="18" charset="0"/>
                <a:cs typeface="Times New Roman" pitchFamily="18" charset="0"/>
              </a:rPr>
              <a:t>Giới thiệu đôi nét về nhạc sĩ Nguyễn Văn Ký</a:t>
            </a:r>
          </a:p>
        </p:txBody>
      </p:sp>
      <p:sp>
        <p:nvSpPr>
          <p:cNvPr id="8" name="TextBox 7"/>
          <p:cNvSpPr txBox="1"/>
          <p:nvPr/>
        </p:nvSpPr>
        <p:spPr>
          <a:xfrm>
            <a:off x="328436" y="2707334"/>
            <a:ext cx="5767564" cy="1200329"/>
          </a:xfrm>
          <a:prstGeom prst="rect">
            <a:avLst/>
          </a:prstGeom>
          <a:noFill/>
        </p:spPr>
        <p:txBody>
          <a:bodyPr wrap="square" rtlCol="0">
            <a:spAutoFit/>
          </a:bodyPr>
          <a:lstStyle/>
          <a:p>
            <a:pPr>
              <a:lnSpc>
                <a:spcPct val="150000"/>
              </a:lnSpc>
            </a:pPr>
            <a:r>
              <a:rPr lang="en-US" sz="2400" b="1" u="sng">
                <a:solidFill>
                  <a:schemeClr val="accent5">
                    <a:lumMod val="75000"/>
                  </a:schemeClr>
                </a:solidFill>
                <a:latin typeface="Times New Roman" pitchFamily="18" charset="0"/>
                <a:cs typeface="Times New Roman" pitchFamily="18" charset="0"/>
              </a:rPr>
              <a:t>Nhóm 2: </a:t>
            </a:r>
          </a:p>
          <a:p>
            <a:pPr>
              <a:lnSpc>
                <a:spcPct val="150000"/>
              </a:lnSpc>
            </a:pPr>
            <a:r>
              <a:rPr lang="en-US" sz="2400" b="1">
                <a:solidFill>
                  <a:schemeClr val="accent5">
                    <a:lumMod val="75000"/>
                  </a:schemeClr>
                </a:solidFill>
                <a:latin typeface="Times New Roman" pitchFamily="18" charset="0"/>
                <a:cs typeface="Times New Roman" pitchFamily="18" charset="0"/>
              </a:rPr>
              <a:t>Kể tên những tác phẩm tiêu biểu của ông.</a:t>
            </a:r>
          </a:p>
        </p:txBody>
      </p:sp>
      <p:sp>
        <p:nvSpPr>
          <p:cNvPr id="9" name="TextBox 8"/>
          <p:cNvSpPr txBox="1"/>
          <p:nvPr/>
        </p:nvSpPr>
        <p:spPr>
          <a:xfrm>
            <a:off x="311882" y="3907663"/>
            <a:ext cx="5784118" cy="1754326"/>
          </a:xfrm>
          <a:prstGeom prst="rect">
            <a:avLst/>
          </a:prstGeom>
          <a:noFill/>
        </p:spPr>
        <p:txBody>
          <a:bodyPr wrap="square" rtlCol="0">
            <a:spAutoFit/>
          </a:bodyPr>
          <a:lstStyle/>
          <a:p>
            <a:pPr>
              <a:lnSpc>
                <a:spcPct val="150000"/>
              </a:lnSpc>
            </a:pPr>
            <a:r>
              <a:rPr lang="en-US" sz="2400" b="1" u="sng">
                <a:solidFill>
                  <a:schemeClr val="accent5">
                    <a:lumMod val="75000"/>
                  </a:schemeClr>
                </a:solidFill>
                <a:latin typeface="Times New Roman" pitchFamily="18" charset="0"/>
                <a:cs typeface="Times New Roman" pitchFamily="18" charset="0"/>
              </a:rPr>
              <a:t>Nhóm 3: </a:t>
            </a:r>
          </a:p>
          <a:p>
            <a:pPr>
              <a:lnSpc>
                <a:spcPct val="150000"/>
              </a:lnSpc>
            </a:pPr>
            <a:r>
              <a:rPr lang="en-US" sz="2400" b="1">
                <a:solidFill>
                  <a:schemeClr val="accent5">
                    <a:lumMod val="75000"/>
                  </a:schemeClr>
                </a:solidFill>
                <a:latin typeface="Times New Roman" pitchFamily="18" charset="0"/>
                <a:cs typeface="Times New Roman" pitchFamily="18" charset="0"/>
              </a:rPr>
              <a:t>Nêu hoàn cảnh ra đời và nội dung của tác phẩm </a:t>
            </a:r>
            <a:r>
              <a:rPr lang="en-US" sz="2400" b="1" i="1">
                <a:solidFill>
                  <a:schemeClr val="accent5">
                    <a:lumMod val="75000"/>
                  </a:schemeClr>
                </a:solidFill>
                <a:latin typeface="Times New Roman" pitchFamily="18" charset="0"/>
                <a:cs typeface="Times New Roman" pitchFamily="18" charset="0"/>
              </a:rPr>
              <a:t>Bài ca hy vọng</a:t>
            </a:r>
          </a:p>
        </p:txBody>
      </p:sp>
      <p:sp>
        <p:nvSpPr>
          <p:cNvPr id="10" name="TextBox 9"/>
          <p:cNvSpPr txBox="1"/>
          <p:nvPr/>
        </p:nvSpPr>
        <p:spPr>
          <a:xfrm>
            <a:off x="1454786" y="786793"/>
            <a:ext cx="3152658" cy="461665"/>
          </a:xfrm>
          <a:prstGeom prst="rect">
            <a:avLst/>
          </a:prstGeom>
          <a:noFill/>
        </p:spPr>
        <p:txBody>
          <a:bodyPr wrap="none" rtlCol="0">
            <a:spAutoFit/>
          </a:bodyPr>
          <a:lstStyle/>
          <a:p>
            <a:r>
              <a:rPr lang="en-US" sz="2400" b="1" u="sng">
                <a:solidFill>
                  <a:schemeClr val="accent5">
                    <a:lumMod val="75000"/>
                  </a:schemeClr>
                </a:solidFill>
                <a:latin typeface="Times New Roman" pitchFamily="18" charset="0"/>
                <a:cs typeface="Times New Roman" pitchFamily="18" charset="0"/>
              </a:rPr>
              <a:t>HOẠT ĐỘNG NHÓM</a:t>
            </a:r>
          </a:p>
        </p:txBody>
      </p:sp>
    </p:spTree>
    <p:extLst>
      <p:ext uri="{BB962C8B-B14F-4D97-AF65-F5344CB8AC3E}">
        <p14:creationId xmlns:p14="http://schemas.microsoft.com/office/powerpoint/2010/main" val="25578036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72536" y="400110"/>
            <a:ext cx="4011419" cy="40011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a:solidFill>
                  <a:schemeClr val="accent1"/>
                </a:solidFill>
                <a:latin typeface="Times New Roman" pitchFamily="18" charset="0"/>
                <a:cs typeface="Times New Roman" pitchFamily="18" charset="0"/>
              </a:rPr>
              <a:t>HÌNH THÀNH KIẾN THỨC MỚI</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221" y="912276"/>
            <a:ext cx="4846024" cy="5108306"/>
          </a:xfrm>
          <a:prstGeom prst="rect">
            <a:avLst/>
          </a:prstGeom>
        </p:spPr>
      </p:pic>
      <p:sp>
        <p:nvSpPr>
          <p:cNvPr id="2" name="TextBox 1">
            <a:hlinkClick r:id="rId3"/>
            <a:extLst>
              <a:ext uri="{FF2B5EF4-FFF2-40B4-BE49-F238E27FC236}">
                <a16:creationId xmlns:a16="http://schemas.microsoft.com/office/drawing/2014/main" id="{1D503779-0AB7-A7B8-708B-3062803613B2}"/>
              </a:ext>
            </a:extLst>
          </p:cNvPr>
          <p:cNvSpPr txBox="1"/>
          <p:nvPr/>
        </p:nvSpPr>
        <p:spPr>
          <a:xfrm>
            <a:off x="6399654" y="3072210"/>
            <a:ext cx="5155768" cy="369332"/>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4CbINUWv7uI</a:t>
            </a:r>
            <a:endParaRPr lang="en-GB" dirty="0"/>
          </a:p>
        </p:txBody>
      </p:sp>
    </p:spTree>
    <p:extLst>
      <p:ext uri="{BB962C8B-B14F-4D97-AF65-F5344CB8AC3E}">
        <p14:creationId xmlns:p14="http://schemas.microsoft.com/office/powerpoint/2010/main" val="28780452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5" descr="ea11243b2077ee3abef0a39733d4f91e"/>
          <p:cNvPicPr>
            <a:picLocks noChangeAspect="1"/>
          </p:cNvPicPr>
          <p:nvPr/>
        </p:nvPicPr>
        <p:blipFill>
          <a:blip r:embed="rId3"/>
          <a:stretch>
            <a:fillRect/>
          </a:stretch>
        </p:blipFill>
        <p:spPr>
          <a:xfrm>
            <a:off x="143339" y="5377181"/>
            <a:ext cx="11905323" cy="1485265"/>
          </a:xfrm>
          <a:prstGeom prst="rect">
            <a:avLst/>
          </a:prstGeom>
        </p:spPr>
      </p:pic>
      <p:sp>
        <p:nvSpPr>
          <p:cNvPr id="6" name="TextBox 5"/>
          <p:cNvSpPr txBox="1"/>
          <p:nvPr/>
        </p:nvSpPr>
        <p:spPr>
          <a:xfrm>
            <a:off x="1233487" y="298825"/>
            <a:ext cx="10003058" cy="954107"/>
          </a:xfrm>
          <a:prstGeom prst="rect">
            <a:avLst/>
          </a:prstGeom>
          <a:noFill/>
        </p:spPr>
        <p:txBody>
          <a:bodyPr wrap="none" rtlCol="0">
            <a:spAutoFit/>
          </a:bodyPr>
          <a:lstStyle/>
          <a:p>
            <a:pPr algn="ctr"/>
            <a:r>
              <a:rPr lang="en-US" sz="2800" b="1" dirty="0" err="1">
                <a:solidFill>
                  <a:schemeClr val="accent5">
                    <a:lumMod val="75000"/>
                  </a:schemeClr>
                </a:solidFill>
                <a:latin typeface="Times New Roman" pitchFamily="18" charset="0"/>
                <a:cs typeface="Times New Roman" pitchFamily="18" charset="0"/>
              </a:rPr>
              <a:t>Nghe</a:t>
            </a:r>
            <a:r>
              <a:rPr lang="en-US" sz="2800" b="1" dirty="0">
                <a:solidFill>
                  <a:schemeClr val="accent5">
                    <a:lumMod val="75000"/>
                  </a:schemeClr>
                </a:solidFill>
                <a:latin typeface="Times New Roman" pitchFamily="18" charset="0"/>
                <a:cs typeface="Times New Roman" pitchFamily="18" charset="0"/>
              </a:rPr>
              <a:t> </a:t>
            </a:r>
            <a:r>
              <a:rPr lang="en-US" sz="2800" b="1" dirty="0" err="1">
                <a:solidFill>
                  <a:schemeClr val="accent5">
                    <a:lumMod val="75000"/>
                  </a:schemeClr>
                </a:solidFill>
                <a:latin typeface="Times New Roman" pitchFamily="18" charset="0"/>
                <a:cs typeface="Times New Roman" pitchFamily="18" charset="0"/>
              </a:rPr>
              <a:t>và</a:t>
            </a:r>
            <a:r>
              <a:rPr lang="en-US" sz="2800" b="1" dirty="0">
                <a:solidFill>
                  <a:schemeClr val="accent5">
                    <a:lumMod val="75000"/>
                  </a:schemeClr>
                </a:solidFill>
                <a:latin typeface="Times New Roman" pitchFamily="18" charset="0"/>
                <a:cs typeface="Times New Roman" pitchFamily="18" charset="0"/>
              </a:rPr>
              <a:t> </a:t>
            </a:r>
            <a:r>
              <a:rPr lang="en-US" sz="2800" b="1" dirty="0" err="1">
                <a:solidFill>
                  <a:schemeClr val="accent5">
                    <a:lumMod val="75000"/>
                  </a:schemeClr>
                </a:solidFill>
                <a:latin typeface="Times New Roman" pitchFamily="18" charset="0"/>
                <a:cs typeface="Times New Roman" pitchFamily="18" charset="0"/>
              </a:rPr>
              <a:t>cảm</a:t>
            </a:r>
            <a:r>
              <a:rPr lang="en-US" sz="2800" b="1" dirty="0">
                <a:solidFill>
                  <a:schemeClr val="accent5">
                    <a:lumMod val="75000"/>
                  </a:schemeClr>
                </a:solidFill>
                <a:latin typeface="Times New Roman" pitchFamily="18" charset="0"/>
                <a:cs typeface="Times New Roman" pitchFamily="18" charset="0"/>
              </a:rPr>
              <a:t> </a:t>
            </a:r>
            <a:r>
              <a:rPr lang="en-US" sz="2800" b="1" dirty="0" err="1">
                <a:solidFill>
                  <a:schemeClr val="accent5">
                    <a:lumMod val="75000"/>
                  </a:schemeClr>
                </a:solidFill>
                <a:latin typeface="Times New Roman" pitchFamily="18" charset="0"/>
                <a:cs typeface="Times New Roman" pitchFamily="18" charset="0"/>
              </a:rPr>
              <a:t>nhận</a:t>
            </a:r>
            <a:r>
              <a:rPr lang="en-US" sz="2800" b="1" dirty="0">
                <a:solidFill>
                  <a:schemeClr val="accent5">
                    <a:lumMod val="75000"/>
                  </a:schemeClr>
                </a:solidFill>
                <a:latin typeface="Times New Roman" pitchFamily="18" charset="0"/>
                <a:cs typeface="Times New Roman" pitchFamily="18" charset="0"/>
              </a:rPr>
              <a:t> </a:t>
            </a:r>
            <a:r>
              <a:rPr lang="en-US" sz="2800" b="1" dirty="0" err="1">
                <a:solidFill>
                  <a:schemeClr val="accent5">
                    <a:lumMod val="75000"/>
                  </a:schemeClr>
                </a:solidFill>
                <a:latin typeface="Times New Roman" pitchFamily="18" charset="0"/>
                <a:cs typeface="Times New Roman" pitchFamily="18" charset="0"/>
              </a:rPr>
              <a:t>giai</a:t>
            </a:r>
            <a:r>
              <a:rPr lang="en-US" sz="2800" b="1" dirty="0">
                <a:solidFill>
                  <a:schemeClr val="accent5">
                    <a:lumMod val="75000"/>
                  </a:schemeClr>
                </a:solidFill>
                <a:latin typeface="Times New Roman" pitchFamily="18" charset="0"/>
                <a:cs typeface="Times New Roman" pitchFamily="18" charset="0"/>
              </a:rPr>
              <a:t> </a:t>
            </a:r>
            <a:r>
              <a:rPr lang="en-US" sz="2800" b="1" dirty="0" err="1">
                <a:solidFill>
                  <a:schemeClr val="accent5">
                    <a:lumMod val="75000"/>
                  </a:schemeClr>
                </a:solidFill>
                <a:latin typeface="Times New Roman" pitchFamily="18" charset="0"/>
                <a:cs typeface="Times New Roman" pitchFamily="18" charset="0"/>
              </a:rPr>
              <a:t>điệu</a:t>
            </a:r>
            <a:r>
              <a:rPr lang="en-US" sz="2800" b="1" dirty="0">
                <a:solidFill>
                  <a:schemeClr val="accent5">
                    <a:lumMod val="75000"/>
                  </a:schemeClr>
                </a:solidFill>
                <a:latin typeface="Times New Roman" pitchFamily="18" charset="0"/>
                <a:cs typeface="Times New Roman" pitchFamily="18" charset="0"/>
              </a:rPr>
              <a:t>, </a:t>
            </a:r>
            <a:r>
              <a:rPr lang="en-US" sz="2800" b="1" dirty="0" err="1">
                <a:solidFill>
                  <a:schemeClr val="accent5">
                    <a:lumMod val="75000"/>
                  </a:schemeClr>
                </a:solidFill>
                <a:latin typeface="Times New Roman" pitchFamily="18" charset="0"/>
                <a:cs typeface="Times New Roman" pitchFamily="18" charset="0"/>
              </a:rPr>
              <a:t>sắc</a:t>
            </a:r>
            <a:r>
              <a:rPr lang="en-US" sz="2800" b="1" dirty="0">
                <a:solidFill>
                  <a:schemeClr val="accent5">
                    <a:lumMod val="75000"/>
                  </a:schemeClr>
                </a:solidFill>
                <a:latin typeface="Times New Roman" pitchFamily="18" charset="0"/>
                <a:cs typeface="Times New Roman" pitchFamily="18" charset="0"/>
              </a:rPr>
              <a:t> </a:t>
            </a:r>
            <a:r>
              <a:rPr lang="en-US" sz="2800" b="1" dirty="0" err="1">
                <a:solidFill>
                  <a:schemeClr val="accent5">
                    <a:lumMod val="75000"/>
                  </a:schemeClr>
                </a:solidFill>
                <a:latin typeface="Times New Roman" pitchFamily="18" charset="0"/>
                <a:cs typeface="Times New Roman" pitchFamily="18" charset="0"/>
              </a:rPr>
              <a:t>thái</a:t>
            </a:r>
            <a:r>
              <a:rPr lang="en-US" sz="2800" b="1" dirty="0">
                <a:solidFill>
                  <a:schemeClr val="accent5">
                    <a:lumMod val="75000"/>
                  </a:schemeClr>
                </a:solidFill>
                <a:latin typeface="Times New Roman" pitchFamily="18" charset="0"/>
                <a:cs typeface="Times New Roman" pitchFamily="18" charset="0"/>
              </a:rPr>
              <a:t> </a:t>
            </a:r>
            <a:r>
              <a:rPr lang="en-US" sz="2800" b="1" dirty="0" err="1">
                <a:solidFill>
                  <a:schemeClr val="accent5">
                    <a:lumMod val="75000"/>
                  </a:schemeClr>
                </a:solidFill>
                <a:latin typeface="Times New Roman" pitchFamily="18" charset="0"/>
                <a:cs typeface="Times New Roman" pitchFamily="18" charset="0"/>
              </a:rPr>
              <a:t>bài</a:t>
            </a:r>
            <a:r>
              <a:rPr lang="en-US" sz="2800" b="1" dirty="0">
                <a:solidFill>
                  <a:schemeClr val="accent5">
                    <a:lumMod val="75000"/>
                  </a:schemeClr>
                </a:solidFill>
                <a:latin typeface="Times New Roman" pitchFamily="18" charset="0"/>
                <a:cs typeface="Times New Roman" pitchFamily="18" charset="0"/>
              </a:rPr>
              <a:t> </a:t>
            </a:r>
            <a:r>
              <a:rPr lang="en-US" sz="2800" b="1" dirty="0" err="1">
                <a:solidFill>
                  <a:schemeClr val="accent5">
                    <a:lumMod val="75000"/>
                  </a:schemeClr>
                </a:solidFill>
                <a:latin typeface="Times New Roman" pitchFamily="18" charset="0"/>
                <a:cs typeface="Times New Roman" pitchFamily="18" charset="0"/>
              </a:rPr>
              <a:t>hát</a:t>
            </a:r>
            <a:r>
              <a:rPr lang="en-US" sz="2800" b="1" dirty="0">
                <a:solidFill>
                  <a:schemeClr val="accent5">
                    <a:lumMod val="75000"/>
                  </a:schemeClr>
                </a:solidFill>
                <a:latin typeface="Times New Roman" pitchFamily="18" charset="0"/>
                <a:cs typeface="Times New Roman" pitchFamily="18" charset="0"/>
              </a:rPr>
              <a:t> : “</a:t>
            </a:r>
            <a:r>
              <a:rPr lang="en-US" sz="2800" b="1" i="1" dirty="0" err="1">
                <a:solidFill>
                  <a:schemeClr val="accent5">
                    <a:lumMod val="75000"/>
                  </a:schemeClr>
                </a:solidFill>
                <a:latin typeface="Times New Roman" pitchFamily="18" charset="0"/>
                <a:cs typeface="Times New Roman" pitchFamily="18" charset="0"/>
              </a:rPr>
              <a:t>Bài</a:t>
            </a:r>
            <a:r>
              <a:rPr lang="en-US" sz="2800" b="1" i="1" dirty="0">
                <a:solidFill>
                  <a:schemeClr val="accent5">
                    <a:lumMod val="75000"/>
                  </a:schemeClr>
                </a:solidFill>
                <a:latin typeface="Times New Roman" pitchFamily="18" charset="0"/>
                <a:cs typeface="Times New Roman" pitchFamily="18" charset="0"/>
              </a:rPr>
              <a:t> ca </a:t>
            </a:r>
            <a:r>
              <a:rPr lang="en-US" sz="2800" b="1" i="1" dirty="0" err="1">
                <a:solidFill>
                  <a:schemeClr val="accent5">
                    <a:lumMod val="75000"/>
                  </a:schemeClr>
                </a:solidFill>
                <a:latin typeface="Times New Roman" pitchFamily="18" charset="0"/>
                <a:cs typeface="Times New Roman" pitchFamily="18" charset="0"/>
              </a:rPr>
              <a:t>hy</a:t>
            </a:r>
            <a:r>
              <a:rPr lang="en-US" sz="2800" b="1" i="1" dirty="0">
                <a:solidFill>
                  <a:schemeClr val="accent5">
                    <a:lumMod val="75000"/>
                  </a:schemeClr>
                </a:solidFill>
                <a:latin typeface="Times New Roman" pitchFamily="18" charset="0"/>
                <a:cs typeface="Times New Roman" pitchFamily="18" charset="0"/>
              </a:rPr>
              <a:t> </a:t>
            </a:r>
            <a:r>
              <a:rPr lang="en-US" sz="2800" b="1" i="1" dirty="0" err="1">
                <a:solidFill>
                  <a:schemeClr val="accent5">
                    <a:lumMod val="75000"/>
                  </a:schemeClr>
                </a:solidFill>
                <a:latin typeface="Times New Roman" pitchFamily="18" charset="0"/>
                <a:cs typeface="Times New Roman" pitchFamily="18" charset="0"/>
              </a:rPr>
              <a:t>vọng</a:t>
            </a:r>
            <a:r>
              <a:rPr lang="en-US" sz="2800" b="1" dirty="0">
                <a:solidFill>
                  <a:schemeClr val="accent5">
                    <a:lumMod val="75000"/>
                  </a:schemeClr>
                </a:solidFill>
                <a:latin typeface="Times New Roman" pitchFamily="18" charset="0"/>
                <a:cs typeface="Times New Roman" pitchFamily="18" charset="0"/>
              </a:rPr>
              <a:t>” </a:t>
            </a:r>
            <a:r>
              <a:rPr lang="en-US" sz="2800" b="1" dirty="0" smtClean="0">
                <a:solidFill>
                  <a:schemeClr val="accent5">
                    <a:lumMod val="75000"/>
                  </a:schemeClr>
                </a:solidFill>
                <a:latin typeface="Times New Roman" pitchFamily="18" charset="0"/>
                <a:cs typeface="Times New Roman" pitchFamily="18" charset="0"/>
              </a:rPr>
              <a:t>–</a:t>
            </a:r>
          </a:p>
          <a:p>
            <a:pPr algn="ctr"/>
            <a:r>
              <a:rPr lang="en-US" sz="2800" b="1" dirty="0" smtClean="0">
                <a:solidFill>
                  <a:schemeClr val="accent5">
                    <a:lumMod val="75000"/>
                  </a:schemeClr>
                </a:solidFill>
                <a:latin typeface="Times New Roman" pitchFamily="18" charset="0"/>
                <a:cs typeface="Times New Roman" pitchFamily="18" charset="0"/>
              </a:rPr>
              <a:t>NS </a:t>
            </a:r>
            <a:r>
              <a:rPr lang="en-US" sz="2800" b="1" dirty="0" err="1">
                <a:solidFill>
                  <a:schemeClr val="accent5">
                    <a:lumMod val="75000"/>
                  </a:schemeClr>
                </a:solidFill>
                <a:latin typeface="Times New Roman" pitchFamily="18" charset="0"/>
                <a:cs typeface="Times New Roman" pitchFamily="18" charset="0"/>
              </a:rPr>
              <a:t>Nguyễn</a:t>
            </a:r>
            <a:r>
              <a:rPr lang="en-US" sz="2800" b="1" dirty="0">
                <a:solidFill>
                  <a:schemeClr val="accent5">
                    <a:lumMod val="75000"/>
                  </a:schemeClr>
                </a:solidFill>
                <a:latin typeface="Times New Roman" pitchFamily="18" charset="0"/>
                <a:cs typeface="Times New Roman" pitchFamily="18" charset="0"/>
              </a:rPr>
              <a:t> </a:t>
            </a:r>
            <a:r>
              <a:rPr lang="en-US" sz="2800" b="1" dirty="0" err="1">
                <a:solidFill>
                  <a:schemeClr val="accent5">
                    <a:lumMod val="75000"/>
                  </a:schemeClr>
                </a:solidFill>
                <a:latin typeface="Times New Roman" pitchFamily="18" charset="0"/>
                <a:cs typeface="Times New Roman" pitchFamily="18" charset="0"/>
              </a:rPr>
              <a:t>Văn</a:t>
            </a:r>
            <a:r>
              <a:rPr lang="en-US" sz="2800" b="1" dirty="0">
                <a:solidFill>
                  <a:schemeClr val="accent5">
                    <a:lumMod val="75000"/>
                  </a:schemeClr>
                </a:solidFill>
                <a:latin typeface="Times New Roman" pitchFamily="18" charset="0"/>
                <a:cs typeface="Times New Roman" pitchFamily="18" charset="0"/>
              </a:rPr>
              <a:t> </a:t>
            </a:r>
            <a:r>
              <a:rPr lang="en-US" sz="2800" b="1" dirty="0" err="1">
                <a:solidFill>
                  <a:schemeClr val="accent5">
                    <a:lumMod val="75000"/>
                  </a:schemeClr>
                </a:solidFill>
                <a:latin typeface="Times New Roman" pitchFamily="18" charset="0"/>
                <a:cs typeface="Times New Roman" pitchFamily="18" charset="0"/>
              </a:rPr>
              <a:t>Ký</a:t>
            </a:r>
            <a:endParaRPr lang="en-US" sz="2800" b="1" dirty="0">
              <a:solidFill>
                <a:schemeClr val="accent5">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5578036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9" descr="8b0fccb2e21d61b25266c16d7d822443"/>
          <p:cNvPicPr>
            <a:picLocks noChangeAspect="1"/>
          </p:cNvPicPr>
          <p:nvPr/>
        </p:nvPicPr>
        <p:blipFill>
          <a:blip r:embed="rId3" cstate="screen">
            <a:extLst>
              <a:ext uri="{28A0092B-C50C-407E-A947-70E740481C1C}">
                <a14:useLocalDpi xmlns:a14="http://schemas.microsoft.com/office/drawing/2010/main"/>
              </a:ext>
            </a:extLst>
          </a:blip>
          <a:srcRect r="3242"/>
          <a:stretch>
            <a:fillRect/>
          </a:stretch>
        </p:blipFill>
        <p:spPr>
          <a:xfrm>
            <a:off x="9311640" y="-219406"/>
            <a:ext cx="2880360" cy="1807211"/>
          </a:xfrm>
          <a:prstGeom prst="rect">
            <a:avLst/>
          </a:prstGeom>
        </p:spPr>
      </p:pic>
      <p:pic>
        <p:nvPicPr>
          <p:cNvPr id="4" name="图片 25" descr="ea11243b2077ee3abef0a39733d4f91e"/>
          <p:cNvPicPr>
            <a:picLocks noChangeAspect="1"/>
          </p:cNvPicPr>
          <p:nvPr/>
        </p:nvPicPr>
        <p:blipFill>
          <a:blip r:embed="rId4"/>
          <a:stretch>
            <a:fillRect/>
          </a:stretch>
        </p:blipFill>
        <p:spPr>
          <a:xfrm>
            <a:off x="143339" y="5377181"/>
            <a:ext cx="11905323" cy="1485265"/>
          </a:xfrm>
          <a:prstGeom prst="rect">
            <a:avLst/>
          </a:prstGeom>
        </p:spPr>
      </p:pic>
      <p:grpSp>
        <p:nvGrpSpPr>
          <p:cNvPr id="5" name="Group 4">
            <a:extLst>
              <a:ext uri="{FF2B5EF4-FFF2-40B4-BE49-F238E27FC236}">
                <a16:creationId xmlns:a16="http://schemas.microsoft.com/office/drawing/2014/main" id="{D38FAFFB-1EA3-421F-9E04-412A281D4E33}"/>
              </a:ext>
            </a:extLst>
          </p:cNvPr>
          <p:cNvGrpSpPr/>
          <p:nvPr/>
        </p:nvGrpSpPr>
        <p:grpSpPr>
          <a:xfrm>
            <a:off x="3625915" y="1117601"/>
            <a:ext cx="5343914" cy="2960360"/>
            <a:chOff x="2711411" y="555822"/>
            <a:chExt cx="4432176" cy="2389839"/>
          </a:xfrm>
        </p:grpSpPr>
        <p:pic>
          <p:nvPicPr>
            <p:cNvPr id="6" name="Picture 5">
              <a:extLst>
                <a:ext uri="{FF2B5EF4-FFF2-40B4-BE49-F238E27FC236}">
                  <a16:creationId xmlns:a16="http://schemas.microsoft.com/office/drawing/2014/main" id="{30A4B340-2C23-4B1B-BCCF-FF68658E33FA}"/>
                </a:ext>
              </a:extLst>
            </p:cNvPr>
            <p:cNvPicPr>
              <a:picLocks noChangeAspect="1"/>
            </p:cNvPicPr>
            <p:nvPr/>
          </p:nvPicPr>
          <p:blipFill>
            <a:blip r:embed="rId5"/>
            <a:stretch>
              <a:fillRect/>
            </a:stretch>
          </p:blipFill>
          <p:spPr>
            <a:xfrm>
              <a:off x="2711411" y="555822"/>
              <a:ext cx="4432176" cy="2389839"/>
            </a:xfrm>
            <a:prstGeom prst="rect">
              <a:avLst/>
            </a:prstGeom>
          </p:spPr>
        </p:pic>
        <p:sp>
          <p:nvSpPr>
            <p:cNvPr id="7" name="TextBox 6">
              <a:extLst>
                <a:ext uri="{FF2B5EF4-FFF2-40B4-BE49-F238E27FC236}">
                  <a16:creationId xmlns:a16="http://schemas.microsoft.com/office/drawing/2014/main" id="{AA32B312-1068-48DB-AC66-2ABD48F5ED01}"/>
                </a:ext>
              </a:extLst>
            </p:cNvPr>
            <p:cNvSpPr txBox="1"/>
            <p:nvPr/>
          </p:nvSpPr>
          <p:spPr>
            <a:xfrm>
              <a:off x="3058884" y="856704"/>
              <a:ext cx="3802733" cy="1569660"/>
            </a:xfrm>
            <a:prstGeom prst="rect">
              <a:avLst/>
            </a:prstGeom>
            <a:noFill/>
          </p:spPr>
          <p:txBody>
            <a:bodyPr wrap="square" rtlCol="0">
              <a:spAutoFit/>
            </a:bodyPr>
            <a:lstStyle/>
            <a:p>
              <a:pPr lvl="0" algn="ctr">
                <a:defRPr/>
              </a:pPr>
              <a:r>
                <a:rPr lang="en-US" sz="2000">
                  <a:solidFill>
                    <a:schemeClr val="accent1"/>
                  </a:solidFill>
                  <a:latin typeface="Times New Roman" pitchFamily="18" charset="0"/>
                  <a:cs typeface="Times New Roman" pitchFamily="18" charset="0"/>
                </a:rPr>
                <a:t>Bài hát với giai điệu tha thiết, quyến rũ không chỉ là biểu tượng của mong muốn thống nhất trong thời kì chiến tranh khốc liệt mà còn là biểu tượng của một niềm tin về tương lai tốt đẹp khi gặp khó khăn, gian khổ đúng như tên gọi của tác phẩm</a:t>
              </a:r>
              <a:endParaRPr lang="en-US" sz="2000" dirty="0">
                <a:solidFill>
                  <a:schemeClr val="accent1"/>
                </a:solidFill>
                <a:cs typeface="Times New Roman" panose="02020603050405020304" pitchFamily="18" charset="0"/>
              </a:endParaRPr>
            </a:p>
          </p:txBody>
        </p:sp>
      </p:grpSp>
      <p:grpSp>
        <p:nvGrpSpPr>
          <p:cNvPr id="8" name="Google Shape;5950;p62">
            <a:extLst>
              <a:ext uri="{FF2B5EF4-FFF2-40B4-BE49-F238E27FC236}">
                <a16:creationId xmlns:a16="http://schemas.microsoft.com/office/drawing/2014/main" id="{F150AF16-BEFA-493E-ADC8-B21DDB8F8F86}"/>
              </a:ext>
            </a:extLst>
          </p:cNvPr>
          <p:cNvGrpSpPr/>
          <p:nvPr/>
        </p:nvGrpSpPr>
        <p:grpSpPr>
          <a:xfrm>
            <a:off x="3871324" y="4277666"/>
            <a:ext cx="904348" cy="1911586"/>
            <a:chOff x="3407561" y="1811690"/>
            <a:chExt cx="1028882" cy="2311309"/>
          </a:xfrm>
        </p:grpSpPr>
        <p:sp>
          <p:nvSpPr>
            <p:cNvPr id="9" name="Google Shape;5951;p62">
              <a:extLst>
                <a:ext uri="{FF2B5EF4-FFF2-40B4-BE49-F238E27FC236}">
                  <a16:creationId xmlns:a16="http://schemas.microsoft.com/office/drawing/2014/main" id="{F2FB0774-362B-4304-91EA-1ECD1B91D100}"/>
                </a:ext>
              </a:extLst>
            </p:cNvPr>
            <p:cNvSpPr/>
            <p:nvPr/>
          </p:nvSpPr>
          <p:spPr>
            <a:xfrm>
              <a:off x="3407561" y="4004401"/>
              <a:ext cx="1028882" cy="118598"/>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004D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5957;p62">
              <a:extLst>
                <a:ext uri="{FF2B5EF4-FFF2-40B4-BE49-F238E27FC236}">
                  <a16:creationId xmlns:a16="http://schemas.microsoft.com/office/drawing/2014/main" id="{703655E2-E8BE-4FA4-81F5-EE2C02476386}"/>
                </a:ext>
              </a:extLst>
            </p:cNvPr>
            <p:cNvSpPr/>
            <p:nvPr/>
          </p:nvSpPr>
          <p:spPr>
            <a:xfrm>
              <a:off x="4188929" y="3217325"/>
              <a:ext cx="179347" cy="232594"/>
            </a:xfrm>
            <a:custGeom>
              <a:avLst/>
              <a:gdLst/>
              <a:ahLst/>
              <a:cxnLst/>
              <a:rect l="l" t="t" r="r" b="b"/>
              <a:pathLst>
                <a:path w="3668" h="4757" extrusionOk="0">
                  <a:moveTo>
                    <a:pt x="2584" y="0"/>
                  </a:moveTo>
                  <a:lnTo>
                    <a:pt x="453" y="786"/>
                  </a:lnTo>
                  <a:cubicBezTo>
                    <a:pt x="941" y="1941"/>
                    <a:pt x="0" y="2989"/>
                    <a:pt x="619" y="3548"/>
                  </a:cubicBezTo>
                  <a:cubicBezTo>
                    <a:pt x="876" y="3384"/>
                    <a:pt x="958" y="3310"/>
                    <a:pt x="987" y="3310"/>
                  </a:cubicBezTo>
                  <a:cubicBezTo>
                    <a:pt x="1006" y="3310"/>
                    <a:pt x="1003" y="3343"/>
                    <a:pt x="1012" y="3405"/>
                  </a:cubicBezTo>
                  <a:cubicBezTo>
                    <a:pt x="1045" y="3537"/>
                    <a:pt x="1289" y="4756"/>
                    <a:pt x="1866" y="4756"/>
                  </a:cubicBezTo>
                  <a:cubicBezTo>
                    <a:pt x="1916" y="4756"/>
                    <a:pt x="1969" y="4747"/>
                    <a:pt x="2024" y="4727"/>
                  </a:cubicBezTo>
                  <a:cubicBezTo>
                    <a:pt x="2108" y="4691"/>
                    <a:pt x="2191" y="4667"/>
                    <a:pt x="2286" y="4608"/>
                  </a:cubicBezTo>
                  <a:cubicBezTo>
                    <a:pt x="2369" y="4536"/>
                    <a:pt x="2441" y="4465"/>
                    <a:pt x="2524" y="4370"/>
                  </a:cubicBezTo>
                  <a:cubicBezTo>
                    <a:pt x="2619" y="4239"/>
                    <a:pt x="2703" y="4108"/>
                    <a:pt x="2834" y="4001"/>
                  </a:cubicBezTo>
                  <a:cubicBezTo>
                    <a:pt x="2953" y="3929"/>
                    <a:pt x="3072" y="3893"/>
                    <a:pt x="3120" y="3751"/>
                  </a:cubicBezTo>
                  <a:cubicBezTo>
                    <a:pt x="3155" y="3631"/>
                    <a:pt x="3191" y="3501"/>
                    <a:pt x="3274" y="3405"/>
                  </a:cubicBezTo>
                  <a:cubicBezTo>
                    <a:pt x="3393" y="3286"/>
                    <a:pt x="3536" y="3227"/>
                    <a:pt x="3620" y="3072"/>
                  </a:cubicBezTo>
                  <a:cubicBezTo>
                    <a:pt x="3632" y="3048"/>
                    <a:pt x="3655" y="3036"/>
                    <a:pt x="3667" y="3000"/>
                  </a:cubicBezTo>
                  <a:lnTo>
                    <a:pt x="3667" y="2989"/>
                  </a:lnTo>
                  <a:cubicBezTo>
                    <a:pt x="3655" y="2941"/>
                    <a:pt x="3655" y="2893"/>
                    <a:pt x="3632" y="2858"/>
                  </a:cubicBezTo>
                  <a:cubicBezTo>
                    <a:pt x="3548" y="2453"/>
                    <a:pt x="3298" y="2108"/>
                    <a:pt x="3131" y="1750"/>
                  </a:cubicBezTo>
                  <a:cubicBezTo>
                    <a:pt x="2881" y="1191"/>
                    <a:pt x="2715" y="595"/>
                    <a:pt x="258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5958;p62">
              <a:extLst>
                <a:ext uri="{FF2B5EF4-FFF2-40B4-BE49-F238E27FC236}">
                  <a16:creationId xmlns:a16="http://schemas.microsoft.com/office/drawing/2014/main" id="{3DDE6162-7278-4F00-AC51-DA847A1085B3}"/>
                </a:ext>
              </a:extLst>
            </p:cNvPr>
            <p:cNvSpPr/>
            <p:nvPr/>
          </p:nvSpPr>
          <p:spPr>
            <a:xfrm>
              <a:off x="4065273" y="2657232"/>
              <a:ext cx="293566" cy="682379"/>
            </a:xfrm>
            <a:custGeom>
              <a:avLst/>
              <a:gdLst/>
              <a:ahLst/>
              <a:cxnLst/>
              <a:rect l="l" t="t" r="r" b="b"/>
              <a:pathLst>
                <a:path w="6004" h="13956" extrusionOk="0">
                  <a:moveTo>
                    <a:pt x="1194" y="1"/>
                  </a:moveTo>
                  <a:cubicBezTo>
                    <a:pt x="501" y="1"/>
                    <a:pt x="1" y="1486"/>
                    <a:pt x="29" y="2644"/>
                  </a:cubicBezTo>
                  <a:cubicBezTo>
                    <a:pt x="76" y="4097"/>
                    <a:pt x="981" y="4966"/>
                    <a:pt x="1719" y="8133"/>
                  </a:cubicBezTo>
                  <a:cubicBezTo>
                    <a:pt x="2196" y="10205"/>
                    <a:pt x="2589" y="12062"/>
                    <a:pt x="2815" y="13086"/>
                  </a:cubicBezTo>
                  <a:cubicBezTo>
                    <a:pt x="2815" y="13122"/>
                    <a:pt x="2827" y="13134"/>
                    <a:pt x="2827" y="13158"/>
                  </a:cubicBezTo>
                  <a:cubicBezTo>
                    <a:pt x="2934" y="13670"/>
                    <a:pt x="2993" y="13955"/>
                    <a:pt x="2993" y="13955"/>
                  </a:cubicBezTo>
                  <a:cubicBezTo>
                    <a:pt x="3013" y="13956"/>
                    <a:pt x="3034" y="13956"/>
                    <a:pt x="3055" y="13956"/>
                  </a:cubicBezTo>
                  <a:cubicBezTo>
                    <a:pt x="3970" y="13956"/>
                    <a:pt x="6004" y="13706"/>
                    <a:pt x="5922" y="13217"/>
                  </a:cubicBezTo>
                  <a:lnTo>
                    <a:pt x="5839" y="12646"/>
                  </a:lnTo>
                  <a:cubicBezTo>
                    <a:pt x="5839" y="12610"/>
                    <a:pt x="5827" y="12562"/>
                    <a:pt x="5827" y="12539"/>
                  </a:cubicBezTo>
                  <a:cubicBezTo>
                    <a:pt x="4827" y="6645"/>
                    <a:pt x="2565" y="1299"/>
                    <a:pt x="1779" y="347"/>
                  </a:cubicBezTo>
                  <a:cubicBezTo>
                    <a:pt x="1575" y="105"/>
                    <a:pt x="1378" y="1"/>
                    <a:pt x="1194"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5959;p62">
              <a:extLst>
                <a:ext uri="{FF2B5EF4-FFF2-40B4-BE49-F238E27FC236}">
                  <a16:creationId xmlns:a16="http://schemas.microsoft.com/office/drawing/2014/main" id="{BFE48D68-C06B-468C-87DD-DF847B99FBA4}"/>
                </a:ext>
              </a:extLst>
            </p:cNvPr>
            <p:cNvSpPr/>
            <p:nvPr/>
          </p:nvSpPr>
          <p:spPr>
            <a:xfrm>
              <a:off x="4202277" y="3270866"/>
              <a:ext cx="148543" cy="29728"/>
            </a:xfrm>
            <a:custGeom>
              <a:avLst/>
              <a:gdLst/>
              <a:ahLst/>
              <a:cxnLst/>
              <a:rect l="l" t="t" r="r" b="b"/>
              <a:pathLst>
                <a:path w="3038" h="608" extrusionOk="0">
                  <a:moveTo>
                    <a:pt x="3001" y="0"/>
                  </a:moveTo>
                  <a:cubicBezTo>
                    <a:pt x="2787" y="72"/>
                    <a:pt x="2561" y="131"/>
                    <a:pt x="2335" y="191"/>
                  </a:cubicBezTo>
                  <a:cubicBezTo>
                    <a:pt x="1739" y="346"/>
                    <a:pt x="1132" y="453"/>
                    <a:pt x="525" y="512"/>
                  </a:cubicBezTo>
                  <a:cubicBezTo>
                    <a:pt x="358" y="524"/>
                    <a:pt x="180" y="524"/>
                    <a:pt x="1" y="536"/>
                  </a:cubicBezTo>
                  <a:cubicBezTo>
                    <a:pt x="1" y="572"/>
                    <a:pt x="13" y="584"/>
                    <a:pt x="13" y="608"/>
                  </a:cubicBezTo>
                  <a:cubicBezTo>
                    <a:pt x="1037" y="596"/>
                    <a:pt x="2073" y="405"/>
                    <a:pt x="3037" y="108"/>
                  </a:cubicBezTo>
                  <a:cubicBezTo>
                    <a:pt x="3037" y="60"/>
                    <a:pt x="3025" y="36"/>
                    <a:pt x="3001"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5962;p62">
              <a:extLst>
                <a:ext uri="{FF2B5EF4-FFF2-40B4-BE49-F238E27FC236}">
                  <a16:creationId xmlns:a16="http://schemas.microsoft.com/office/drawing/2014/main" id="{FF4DADEB-900A-403D-AEF3-B8A03696424F}"/>
                </a:ext>
              </a:extLst>
            </p:cNvPr>
            <p:cNvSpPr/>
            <p:nvPr/>
          </p:nvSpPr>
          <p:spPr>
            <a:xfrm>
              <a:off x="3607322" y="3203341"/>
              <a:ext cx="577548" cy="757432"/>
            </a:xfrm>
            <a:custGeom>
              <a:avLst/>
              <a:gdLst/>
              <a:ahLst/>
              <a:cxnLst/>
              <a:rect l="l" t="t" r="r" b="b"/>
              <a:pathLst>
                <a:path w="11812" h="15491" extrusionOk="0">
                  <a:moveTo>
                    <a:pt x="11812" y="0"/>
                  </a:moveTo>
                  <a:lnTo>
                    <a:pt x="11812" y="0"/>
                  </a:lnTo>
                  <a:cubicBezTo>
                    <a:pt x="10681" y="298"/>
                    <a:pt x="9490" y="417"/>
                    <a:pt x="8323" y="477"/>
                  </a:cubicBezTo>
                  <a:cubicBezTo>
                    <a:pt x="7619" y="515"/>
                    <a:pt x="6912" y="535"/>
                    <a:pt x="6204" y="535"/>
                  </a:cubicBezTo>
                  <a:cubicBezTo>
                    <a:pt x="4913" y="535"/>
                    <a:pt x="3619" y="468"/>
                    <a:pt x="2334" y="322"/>
                  </a:cubicBezTo>
                  <a:cubicBezTo>
                    <a:pt x="2267" y="313"/>
                    <a:pt x="2206" y="305"/>
                    <a:pt x="2129" y="305"/>
                  </a:cubicBezTo>
                  <a:cubicBezTo>
                    <a:pt x="2097" y="305"/>
                    <a:pt x="2063" y="306"/>
                    <a:pt x="2025" y="310"/>
                  </a:cubicBezTo>
                  <a:cubicBezTo>
                    <a:pt x="1644" y="3322"/>
                    <a:pt x="310" y="12502"/>
                    <a:pt x="1" y="15490"/>
                  </a:cubicBezTo>
                  <a:lnTo>
                    <a:pt x="3418" y="15490"/>
                  </a:lnTo>
                  <a:cubicBezTo>
                    <a:pt x="3418" y="15490"/>
                    <a:pt x="5597" y="2894"/>
                    <a:pt x="6228" y="2560"/>
                  </a:cubicBezTo>
                  <a:cubicBezTo>
                    <a:pt x="6574" y="2361"/>
                    <a:pt x="6819" y="2300"/>
                    <a:pt x="7015" y="2300"/>
                  </a:cubicBezTo>
                  <a:cubicBezTo>
                    <a:pt x="7088" y="2300"/>
                    <a:pt x="7154" y="2309"/>
                    <a:pt x="7216" y="2322"/>
                  </a:cubicBezTo>
                  <a:cubicBezTo>
                    <a:pt x="7442" y="2358"/>
                    <a:pt x="6966" y="12752"/>
                    <a:pt x="6942" y="15490"/>
                  </a:cubicBezTo>
                  <a:lnTo>
                    <a:pt x="10395" y="15490"/>
                  </a:lnTo>
                  <a:cubicBezTo>
                    <a:pt x="10395" y="15490"/>
                    <a:pt x="11062" y="9049"/>
                    <a:pt x="11490" y="6096"/>
                  </a:cubicBezTo>
                  <a:cubicBezTo>
                    <a:pt x="11645" y="4977"/>
                    <a:pt x="11788" y="2620"/>
                    <a:pt x="118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5963;p62">
              <a:extLst>
                <a:ext uri="{FF2B5EF4-FFF2-40B4-BE49-F238E27FC236}">
                  <a16:creationId xmlns:a16="http://schemas.microsoft.com/office/drawing/2014/main" id="{7CCAA4D8-9B66-409B-ABBE-F638C23AFB70}"/>
                </a:ext>
              </a:extLst>
            </p:cNvPr>
            <p:cNvSpPr/>
            <p:nvPr/>
          </p:nvSpPr>
          <p:spPr>
            <a:xfrm>
              <a:off x="3666729" y="3201581"/>
              <a:ext cx="518727" cy="334442"/>
            </a:xfrm>
            <a:custGeom>
              <a:avLst/>
              <a:gdLst/>
              <a:ahLst/>
              <a:cxnLst/>
              <a:rect l="l" t="t" r="r" b="b"/>
              <a:pathLst>
                <a:path w="10609" h="6840" extrusionOk="0">
                  <a:moveTo>
                    <a:pt x="10609" y="1"/>
                  </a:moveTo>
                  <a:cubicBezTo>
                    <a:pt x="9478" y="298"/>
                    <a:pt x="8287" y="417"/>
                    <a:pt x="7132" y="477"/>
                  </a:cubicBezTo>
                  <a:cubicBezTo>
                    <a:pt x="6364" y="518"/>
                    <a:pt x="5593" y="542"/>
                    <a:pt x="4823" y="542"/>
                  </a:cubicBezTo>
                  <a:cubicBezTo>
                    <a:pt x="3585" y="542"/>
                    <a:pt x="2349" y="481"/>
                    <a:pt x="1131" y="334"/>
                  </a:cubicBezTo>
                  <a:cubicBezTo>
                    <a:pt x="1036" y="322"/>
                    <a:pt x="953" y="322"/>
                    <a:pt x="846" y="298"/>
                  </a:cubicBezTo>
                  <a:cubicBezTo>
                    <a:pt x="679" y="1572"/>
                    <a:pt x="357" y="3930"/>
                    <a:pt x="0" y="6466"/>
                  </a:cubicBezTo>
                  <a:lnTo>
                    <a:pt x="179" y="6513"/>
                  </a:lnTo>
                  <a:cubicBezTo>
                    <a:pt x="977" y="6692"/>
                    <a:pt x="1810" y="6811"/>
                    <a:pt x="2631" y="6835"/>
                  </a:cubicBezTo>
                  <a:cubicBezTo>
                    <a:pt x="2743" y="6838"/>
                    <a:pt x="2854" y="6839"/>
                    <a:pt x="2964" y="6839"/>
                  </a:cubicBezTo>
                  <a:cubicBezTo>
                    <a:pt x="3266" y="6839"/>
                    <a:pt x="3565" y="6828"/>
                    <a:pt x="3870" y="6811"/>
                  </a:cubicBezTo>
                  <a:cubicBezTo>
                    <a:pt x="4346" y="4549"/>
                    <a:pt x="4787" y="2703"/>
                    <a:pt x="5025" y="2560"/>
                  </a:cubicBezTo>
                  <a:cubicBezTo>
                    <a:pt x="5384" y="2381"/>
                    <a:pt x="5627" y="2324"/>
                    <a:pt x="5819" y="2324"/>
                  </a:cubicBezTo>
                  <a:cubicBezTo>
                    <a:pt x="5894" y="2324"/>
                    <a:pt x="5961" y="2333"/>
                    <a:pt x="6025" y="2346"/>
                  </a:cubicBezTo>
                  <a:cubicBezTo>
                    <a:pt x="6120" y="2358"/>
                    <a:pt x="6084" y="4287"/>
                    <a:pt x="6013" y="6692"/>
                  </a:cubicBezTo>
                  <a:cubicBezTo>
                    <a:pt x="6453" y="6692"/>
                    <a:pt x="6894" y="6668"/>
                    <a:pt x="7334" y="6668"/>
                  </a:cubicBezTo>
                  <a:cubicBezTo>
                    <a:pt x="8299" y="6656"/>
                    <a:pt x="9287" y="6609"/>
                    <a:pt x="10240" y="6478"/>
                  </a:cubicBezTo>
                  <a:cubicBezTo>
                    <a:pt x="10251" y="6347"/>
                    <a:pt x="10263" y="6228"/>
                    <a:pt x="10287" y="6109"/>
                  </a:cubicBezTo>
                  <a:cubicBezTo>
                    <a:pt x="10442" y="5001"/>
                    <a:pt x="10573" y="2644"/>
                    <a:pt x="10609"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5964;p62">
              <a:extLst>
                <a:ext uri="{FF2B5EF4-FFF2-40B4-BE49-F238E27FC236}">
                  <a16:creationId xmlns:a16="http://schemas.microsoft.com/office/drawing/2014/main" id="{31B918F3-8C04-477B-B564-7463EE5BE5E1}"/>
                </a:ext>
              </a:extLst>
            </p:cNvPr>
            <p:cNvSpPr/>
            <p:nvPr/>
          </p:nvSpPr>
          <p:spPr>
            <a:xfrm>
              <a:off x="3922842" y="3950752"/>
              <a:ext cx="303931" cy="95883"/>
            </a:xfrm>
            <a:custGeom>
              <a:avLst/>
              <a:gdLst/>
              <a:ahLst/>
              <a:cxnLst/>
              <a:rect l="l" t="t" r="r" b="b"/>
              <a:pathLst>
                <a:path w="6216" h="1961" extrusionOk="0">
                  <a:moveTo>
                    <a:pt x="3232" y="1"/>
                  </a:moveTo>
                  <a:cubicBezTo>
                    <a:pt x="2226" y="1"/>
                    <a:pt x="598" y="40"/>
                    <a:pt x="489" y="73"/>
                  </a:cubicBezTo>
                  <a:cubicBezTo>
                    <a:pt x="322" y="109"/>
                    <a:pt x="1" y="1514"/>
                    <a:pt x="180"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311" y="61"/>
                    <a:pt x="4013" y="26"/>
                    <a:pt x="4013" y="26"/>
                  </a:cubicBezTo>
                  <a:cubicBezTo>
                    <a:pt x="3978" y="8"/>
                    <a:pt x="3662" y="1"/>
                    <a:pt x="3232" y="1"/>
                  </a:cubicBezTo>
                  <a:close/>
                </a:path>
              </a:pathLst>
            </a:custGeom>
            <a:solidFill>
              <a:srgbClr val="0071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5965;p62">
              <a:extLst>
                <a:ext uri="{FF2B5EF4-FFF2-40B4-BE49-F238E27FC236}">
                  <a16:creationId xmlns:a16="http://schemas.microsoft.com/office/drawing/2014/main" id="{D835B721-E2A2-42EB-8A73-7DDC0EBA6C19}"/>
                </a:ext>
              </a:extLst>
            </p:cNvPr>
            <p:cNvSpPr/>
            <p:nvPr/>
          </p:nvSpPr>
          <p:spPr>
            <a:xfrm>
              <a:off x="3581701" y="3950752"/>
              <a:ext cx="303931" cy="95883"/>
            </a:xfrm>
            <a:custGeom>
              <a:avLst/>
              <a:gdLst/>
              <a:ahLst/>
              <a:cxnLst/>
              <a:rect l="l" t="t" r="r" b="b"/>
              <a:pathLst>
                <a:path w="6216" h="1961" extrusionOk="0">
                  <a:moveTo>
                    <a:pt x="3232" y="1"/>
                  </a:moveTo>
                  <a:cubicBezTo>
                    <a:pt x="2226" y="1"/>
                    <a:pt x="598" y="40"/>
                    <a:pt x="489" y="73"/>
                  </a:cubicBezTo>
                  <a:cubicBezTo>
                    <a:pt x="322" y="109"/>
                    <a:pt x="1" y="1514"/>
                    <a:pt x="179" y="1824"/>
                  </a:cubicBezTo>
                  <a:cubicBezTo>
                    <a:pt x="234" y="1927"/>
                    <a:pt x="919" y="1961"/>
                    <a:pt x="1812" y="1961"/>
                  </a:cubicBezTo>
                  <a:cubicBezTo>
                    <a:pt x="3279" y="1961"/>
                    <a:pt x="5306" y="1870"/>
                    <a:pt x="6002" y="1847"/>
                  </a:cubicBezTo>
                  <a:cubicBezTo>
                    <a:pt x="6133" y="1847"/>
                    <a:pt x="6216" y="1693"/>
                    <a:pt x="6156" y="1574"/>
                  </a:cubicBezTo>
                  <a:cubicBezTo>
                    <a:pt x="6037" y="1335"/>
                    <a:pt x="5764" y="990"/>
                    <a:pt x="5204" y="633"/>
                  </a:cubicBezTo>
                  <a:cubicBezTo>
                    <a:pt x="4299" y="61"/>
                    <a:pt x="4013" y="26"/>
                    <a:pt x="4013" y="26"/>
                  </a:cubicBezTo>
                  <a:cubicBezTo>
                    <a:pt x="3978" y="8"/>
                    <a:pt x="3662" y="1"/>
                    <a:pt x="3232" y="1"/>
                  </a:cubicBezTo>
                  <a:close/>
                </a:path>
              </a:pathLst>
            </a:custGeom>
            <a:solidFill>
              <a:srgbClr val="0071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5966;p62">
              <a:extLst>
                <a:ext uri="{FF2B5EF4-FFF2-40B4-BE49-F238E27FC236}">
                  <a16:creationId xmlns:a16="http://schemas.microsoft.com/office/drawing/2014/main" id="{2FA8E42F-32B6-494C-9D36-CC54760B0BFE}"/>
                </a:ext>
              </a:extLst>
            </p:cNvPr>
            <p:cNvSpPr/>
            <p:nvPr/>
          </p:nvSpPr>
          <p:spPr>
            <a:xfrm>
              <a:off x="3625364" y="3121833"/>
              <a:ext cx="608400" cy="393703"/>
            </a:xfrm>
            <a:custGeom>
              <a:avLst/>
              <a:gdLst/>
              <a:ahLst/>
              <a:cxnLst/>
              <a:rect l="l" t="t" r="r" b="b"/>
              <a:pathLst>
                <a:path w="12443" h="8052" extrusionOk="0">
                  <a:moveTo>
                    <a:pt x="12050" y="0"/>
                  </a:moveTo>
                  <a:cubicBezTo>
                    <a:pt x="12026" y="0"/>
                    <a:pt x="11752" y="0"/>
                    <a:pt x="11336" y="12"/>
                  </a:cubicBezTo>
                  <a:lnTo>
                    <a:pt x="11240" y="12"/>
                  </a:lnTo>
                  <a:cubicBezTo>
                    <a:pt x="10490" y="24"/>
                    <a:pt x="9335" y="60"/>
                    <a:pt x="8049" y="108"/>
                  </a:cubicBezTo>
                  <a:lnTo>
                    <a:pt x="7978" y="108"/>
                  </a:lnTo>
                  <a:cubicBezTo>
                    <a:pt x="7859" y="108"/>
                    <a:pt x="7740" y="108"/>
                    <a:pt x="7621" y="120"/>
                  </a:cubicBezTo>
                  <a:lnTo>
                    <a:pt x="7526" y="120"/>
                  </a:lnTo>
                  <a:cubicBezTo>
                    <a:pt x="6478" y="143"/>
                    <a:pt x="5371" y="179"/>
                    <a:pt x="4406" y="203"/>
                  </a:cubicBezTo>
                  <a:lnTo>
                    <a:pt x="4299" y="203"/>
                  </a:lnTo>
                  <a:cubicBezTo>
                    <a:pt x="3323" y="239"/>
                    <a:pt x="2489" y="251"/>
                    <a:pt x="1989" y="262"/>
                  </a:cubicBezTo>
                  <a:lnTo>
                    <a:pt x="1858" y="262"/>
                  </a:lnTo>
                  <a:cubicBezTo>
                    <a:pt x="1632" y="262"/>
                    <a:pt x="1501" y="286"/>
                    <a:pt x="1501" y="286"/>
                  </a:cubicBezTo>
                  <a:cubicBezTo>
                    <a:pt x="1227" y="1060"/>
                    <a:pt x="1" y="7204"/>
                    <a:pt x="1" y="7204"/>
                  </a:cubicBezTo>
                  <a:cubicBezTo>
                    <a:pt x="1" y="7204"/>
                    <a:pt x="191" y="7501"/>
                    <a:pt x="787" y="7740"/>
                  </a:cubicBezTo>
                  <a:cubicBezTo>
                    <a:pt x="810" y="7751"/>
                    <a:pt x="846" y="7763"/>
                    <a:pt x="870" y="7763"/>
                  </a:cubicBezTo>
                  <a:cubicBezTo>
                    <a:pt x="1275" y="7918"/>
                    <a:pt x="1834" y="8037"/>
                    <a:pt x="2620" y="8049"/>
                  </a:cubicBezTo>
                  <a:cubicBezTo>
                    <a:pt x="2723" y="8051"/>
                    <a:pt x="2824" y="8052"/>
                    <a:pt x="2923" y="8052"/>
                  </a:cubicBezTo>
                  <a:cubicBezTo>
                    <a:pt x="4829" y="8052"/>
                    <a:pt x="5894" y="7740"/>
                    <a:pt x="5894" y="7740"/>
                  </a:cubicBezTo>
                  <a:cubicBezTo>
                    <a:pt x="5894" y="7740"/>
                    <a:pt x="6323" y="5680"/>
                    <a:pt x="6609" y="5311"/>
                  </a:cubicBezTo>
                  <a:cubicBezTo>
                    <a:pt x="6633" y="5287"/>
                    <a:pt x="6668" y="5251"/>
                    <a:pt x="6680" y="5251"/>
                  </a:cubicBezTo>
                  <a:cubicBezTo>
                    <a:pt x="6692" y="5251"/>
                    <a:pt x="6692" y="5251"/>
                    <a:pt x="6704" y="5263"/>
                  </a:cubicBezTo>
                  <a:cubicBezTo>
                    <a:pt x="6906" y="5477"/>
                    <a:pt x="6311" y="7787"/>
                    <a:pt x="6311" y="7787"/>
                  </a:cubicBezTo>
                  <a:cubicBezTo>
                    <a:pt x="6311" y="7787"/>
                    <a:pt x="6982" y="7898"/>
                    <a:pt x="7970" y="7898"/>
                  </a:cubicBezTo>
                  <a:cubicBezTo>
                    <a:pt x="8278" y="7898"/>
                    <a:pt x="8618" y="7887"/>
                    <a:pt x="8978" y="7859"/>
                  </a:cubicBezTo>
                  <a:cubicBezTo>
                    <a:pt x="10478" y="7740"/>
                    <a:pt x="12217" y="7442"/>
                    <a:pt x="12217" y="7442"/>
                  </a:cubicBezTo>
                  <a:cubicBezTo>
                    <a:pt x="12217" y="7442"/>
                    <a:pt x="12312" y="6989"/>
                    <a:pt x="12395" y="5311"/>
                  </a:cubicBezTo>
                  <a:cubicBezTo>
                    <a:pt x="12443" y="4453"/>
                    <a:pt x="12395" y="3084"/>
                    <a:pt x="12336" y="1929"/>
                  </a:cubicBezTo>
                  <a:lnTo>
                    <a:pt x="12336" y="1810"/>
                  </a:lnTo>
                  <a:cubicBezTo>
                    <a:pt x="12288" y="798"/>
                    <a:pt x="12229" y="0"/>
                    <a:pt x="12229" y="0"/>
                  </a:cubicBezTo>
                  <a:close/>
                </a:path>
              </a:pathLst>
            </a:custGeom>
            <a:solidFill>
              <a:srgbClr val="EFD8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967;p62">
              <a:extLst>
                <a:ext uri="{FF2B5EF4-FFF2-40B4-BE49-F238E27FC236}">
                  <a16:creationId xmlns:a16="http://schemas.microsoft.com/office/drawing/2014/main" id="{5AA21C7C-788D-4173-8385-F7B916732B3D}"/>
                </a:ext>
              </a:extLst>
            </p:cNvPr>
            <p:cNvSpPr/>
            <p:nvPr/>
          </p:nvSpPr>
          <p:spPr>
            <a:xfrm>
              <a:off x="3663796" y="3131710"/>
              <a:ext cx="177049" cy="369744"/>
            </a:xfrm>
            <a:custGeom>
              <a:avLst/>
              <a:gdLst/>
              <a:ahLst/>
              <a:cxnLst/>
              <a:rect l="l" t="t" r="r" b="b"/>
              <a:pathLst>
                <a:path w="3621" h="7562" extrusionOk="0">
                  <a:moveTo>
                    <a:pt x="3513" y="1"/>
                  </a:moveTo>
                  <a:cubicBezTo>
                    <a:pt x="3382" y="691"/>
                    <a:pt x="3061" y="1346"/>
                    <a:pt x="2584" y="1882"/>
                  </a:cubicBezTo>
                  <a:cubicBezTo>
                    <a:pt x="2108" y="2418"/>
                    <a:pt x="1489" y="2823"/>
                    <a:pt x="798" y="3097"/>
                  </a:cubicBezTo>
                  <a:cubicBezTo>
                    <a:pt x="822" y="2966"/>
                    <a:pt x="846" y="2835"/>
                    <a:pt x="858" y="2680"/>
                  </a:cubicBezTo>
                  <a:cubicBezTo>
                    <a:pt x="941" y="2108"/>
                    <a:pt x="1025" y="1525"/>
                    <a:pt x="1096" y="941"/>
                  </a:cubicBezTo>
                  <a:cubicBezTo>
                    <a:pt x="1144" y="644"/>
                    <a:pt x="1179" y="358"/>
                    <a:pt x="1203" y="60"/>
                  </a:cubicBezTo>
                  <a:lnTo>
                    <a:pt x="1203" y="49"/>
                  </a:lnTo>
                  <a:lnTo>
                    <a:pt x="1072" y="49"/>
                  </a:lnTo>
                  <a:cubicBezTo>
                    <a:pt x="1072" y="84"/>
                    <a:pt x="1060" y="120"/>
                    <a:pt x="1060" y="156"/>
                  </a:cubicBezTo>
                  <a:cubicBezTo>
                    <a:pt x="1013" y="477"/>
                    <a:pt x="977" y="799"/>
                    <a:pt x="941" y="1120"/>
                  </a:cubicBezTo>
                  <a:cubicBezTo>
                    <a:pt x="786" y="2287"/>
                    <a:pt x="620" y="3454"/>
                    <a:pt x="441" y="4621"/>
                  </a:cubicBezTo>
                  <a:lnTo>
                    <a:pt x="179" y="6359"/>
                  </a:lnTo>
                  <a:cubicBezTo>
                    <a:pt x="132" y="6645"/>
                    <a:pt x="84" y="6942"/>
                    <a:pt x="48" y="7228"/>
                  </a:cubicBezTo>
                  <a:cubicBezTo>
                    <a:pt x="24" y="7347"/>
                    <a:pt x="13" y="7442"/>
                    <a:pt x="1" y="7538"/>
                  </a:cubicBezTo>
                  <a:cubicBezTo>
                    <a:pt x="24" y="7549"/>
                    <a:pt x="60" y="7561"/>
                    <a:pt x="84" y="7561"/>
                  </a:cubicBezTo>
                  <a:cubicBezTo>
                    <a:pt x="120" y="7418"/>
                    <a:pt x="132" y="7264"/>
                    <a:pt x="167" y="7121"/>
                  </a:cubicBezTo>
                  <a:cubicBezTo>
                    <a:pt x="227" y="6787"/>
                    <a:pt x="286" y="6478"/>
                    <a:pt x="322" y="6156"/>
                  </a:cubicBezTo>
                  <a:cubicBezTo>
                    <a:pt x="489" y="5156"/>
                    <a:pt x="656" y="4156"/>
                    <a:pt x="786" y="3156"/>
                  </a:cubicBezTo>
                  <a:cubicBezTo>
                    <a:pt x="1203" y="3025"/>
                    <a:pt x="1596" y="2835"/>
                    <a:pt x="1929" y="2596"/>
                  </a:cubicBezTo>
                  <a:cubicBezTo>
                    <a:pt x="2822" y="1965"/>
                    <a:pt x="3442" y="1013"/>
                    <a:pt x="3620"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968;p62">
              <a:extLst>
                <a:ext uri="{FF2B5EF4-FFF2-40B4-BE49-F238E27FC236}">
                  <a16:creationId xmlns:a16="http://schemas.microsoft.com/office/drawing/2014/main" id="{A5DD330C-8AFF-4AFE-8E6B-8D60B70634CA}"/>
                </a:ext>
              </a:extLst>
            </p:cNvPr>
            <p:cNvSpPr/>
            <p:nvPr/>
          </p:nvSpPr>
          <p:spPr>
            <a:xfrm>
              <a:off x="3993300" y="3127065"/>
              <a:ext cx="33249" cy="157246"/>
            </a:xfrm>
            <a:custGeom>
              <a:avLst/>
              <a:gdLst/>
              <a:ahLst/>
              <a:cxnLst/>
              <a:rect l="l" t="t" r="r" b="b"/>
              <a:pathLst>
                <a:path w="680" h="3216" extrusionOk="0">
                  <a:moveTo>
                    <a:pt x="1" y="1"/>
                  </a:moveTo>
                  <a:cubicBezTo>
                    <a:pt x="179" y="1048"/>
                    <a:pt x="191" y="2096"/>
                    <a:pt x="60" y="3120"/>
                  </a:cubicBezTo>
                  <a:cubicBezTo>
                    <a:pt x="60" y="3156"/>
                    <a:pt x="96" y="3168"/>
                    <a:pt x="108" y="3168"/>
                  </a:cubicBezTo>
                  <a:cubicBezTo>
                    <a:pt x="239" y="3180"/>
                    <a:pt x="394" y="3192"/>
                    <a:pt x="524" y="3215"/>
                  </a:cubicBezTo>
                  <a:cubicBezTo>
                    <a:pt x="560" y="3215"/>
                    <a:pt x="572" y="3192"/>
                    <a:pt x="572" y="3168"/>
                  </a:cubicBezTo>
                  <a:cubicBezTo>
                    <a:pt x="644" y="2560"/>
                    <a:pt x="679" y="1929"/>
                    <a:pt x="655" y="1310"/>
                  </a:cubicBezTo>
                  <a:cubicBezTo>
                    <a:pt x="644" y="870"/>
                    <a:pt x="620" y="429"/>
                    <a:pt x="536" y="1"/>
                  </a:cubicBezTo>
                  <a:lnTo>
                    <a:pt x="465" y="1"/>
                  </a:lnTo>
                  <a:cubicBezTo>
                    <a:pt x="524" y="441"/>
                    <a:pt x="572" y="894"/>
                    <a:pt x="584" y="1334"/>
                  </a:cubicBezTo>
                  <a:cubicBezTo>
                    <a:pt x="596" y="1929"/>
                    <a:pt x="572" y="2525"/>
                    <a:pt x="501" y="3120"/>
                  </a:cubicBezTo>
                  <a:cubicBezTo>
                    <a:pt x="394" y="3108"/>
                    <a:pt x="274" y="3096"/>
                    <a:pt x="167" y="3072"/>
                  </a:cubicBezTo>
                  <a:cubicBezTo>
                    <a:pt x="215" y="2763"/>
                    <a:pt x="227" y="2441"/>
                    <a:pt x="239" y="2108"/>
                  </a:cubicBezTo>
                  <a:cubicBezTo>
                    <a:pt x="263" y="1525"/>
                    <a:pt x="227" y="929"/>
                    <a:pt x="155" y="358"/>
                  </a:cubicBezTo>
                  <a:cubicBezTo>
                    <a:pt x="143" y="239"/>
                    <a:pt x="120" y="120"/>
                    <a:pt x="96"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5969;p62">
              <a:extLst>
                <a:ext uri="{FF2B5EF4-FFF2-40B4-BE49-F238E27FC236}">
                  <a16:creationId xmlns:a16="http://schemas.microsoft.com/office/drawing/2014/main" id="{75CF0B6D-815D-4AFC-868E-07AC114E5023}"/>
                </a:ext>
              </a:extLst>
            </p:cNvPr>
            <p:cNvSpPr/>
            <p:nvPr/>
          </p:nvSpPr>
          <p:spPr>
            <a:xfrm>
              <a:off x="4175531" y="3123007"/>
              <a:ext cx="53589" cy="94367"/>
            </a:xfrm>
            <a:custGeom>
              <a:avLst/>
              <a:gdLst/>
              <a:ahLst/>
              <a:cxnLst/>
              <a:rect l="l" t="t" r="r" b="b"/>
              <a:pathLst>
                <a:path w="1096" h="1930" extrusionOk="0">
                  <a:moveTo>
                    <a:pt x="0" y="0"/>
                  </a:moveTo>
                  <a:cubicBezTo>
                    <a:pt x="191" y="715"/>
                    <a:pt x="560" y="1393"/>
                    <a:pt x="1096" y="1929"/>
                  </a:cubicBezTo>
                  <a:lnTo>
                    <a:pt x="1096" y="1810"/>
                  </a:lnTo>
                  <a:cubicBezTo>
                    <a:pt x="1048" y="1751"/>
                    <a:pt x="1000" y="1703"/>
                    <a:pt x="953" y="1643"/>
                  </a:cubicBezTo>
                  <a:cubicBezTo>
                    <a:pt x="560" y="1179"/>
                    <a:pt x="274" y="643"/>
                    <a:pt x="119" y="84"/>
                  </a:cubicBezTo>
                  <a:cubicBezTo>
                    <a:pt x="119" y="60"/>
                    <a:pt x="107" y="36"/>
                    <a:pt x="107"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5970;p62">
              <a:extLst>
                <a:ext uri="{FF2B5EF4-FFF2-40B4-BE49-F238E27FC236}">
                  <a16:creationId xmlns:a16="http://schemas.microsoft.com/office/drawing/2014/main" id="{C7888167-DF5E-494B-A496-3F2DE4803CC7}"/>
                </a:ext>
              </a:extLst>
            </p:cNvPr>
            <p:cNvSpPr/>
            <p:nvPr/>
          </p:nvSpPr>
          <p:spPr>
            <a:xfrm>
              <a:off x="3941080" y="3354134"/>
              <a:ext cx="99404" cy="29826"/>
            </a:xfrm>
            <a:custGeom>
              <a:avLst/>
              <a:gdLst/>
              <a:ahLst/>
              <a:cxnLst/>
              <a:rect l="l" t="t" r="r" b="b"/>
              <a:pathLst>
                <a:path w="2033" h="610" extrusionOk="0">
                  <a:moveTo>
                    <a:pt x="1997" y="0"/>
                  </a:moveTo>
                  <a:cubicBezTo>
                    <a:pt x="1307" y="83"/>
                    <a:pt x="640" y="274"/>
                    <a:pt x="33" y="560"/>
                  </a:cubicBezTo>
                  <a:cubicBezTo>
                    <a:pt x="1" y="570"/>
                    <a:pt x="7" y="609"/>
                    <a:pt x="42" y="609"/>
                  </a:cubicBezTo>
                  <a:cubicBezTo>
                    <a:pt x="47" y="609"/>
                    <a:pt x="51" y="609"/>
                    <a:pt x="57" y="607"/>
                  </a:cubicBezTo>
                  <a:cubicBezTo>
                    <a:pt x="688" y="369"/>
                    <a:pt x="1342" y="179"/>
                    <a:pt x="2009" y="36"/>
                  </a:cubicBezTo>
                  <a:cubicBezTo>
                    <a:pt x="2033" y="24"/>
                    <a:pt x="2021" y="0"/>
                    <a:pt x="1997"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5971;p62">
              <a:extLst>
                <a:ext uri="{FF2B5EF4-FFF2-40B4-BE49-F238E27FC236}">
                  <a16:creationId xmlns:a16="http://schemas.microsoft.com/office/drawing/2014/main" id="{03654240-D6DE-4217-8B2C-51B0AD462345}"/>
                </a:ext>
              </a:extLst>
            </p:cNvPr>
            <p:cNvSpPr/>
            <p:nvPr/>
          </p:nvSpPr>
          <p:spPr>
            <a:xfrm>
              <a:off x="3646340" y="2610635"/>
              <a:ext cx="606054" cy="570605"/>
            </a:xfrm>
            <a:custGeom>
              <a:avLst/>
              <a:gdLst/>
              <a:ahLst/>
              <a:cxnLst/>
              <a:rect l="l" t="t" r="r" b="b"/>
              <a:pathLst>
                <a:path w="12395" h="11670" extrusionOk="0">
                  <a:moveTo>
                    <a:pt x="4835" y="0"/>
                  </a:moveTo>
                  <a:cubicBezTo>
                    <a:pt x="4774" y="0"/>
                    <a:pt x="4715" y="1"/>
                    <a:pt x="4656" y="2"/>
                  </a:cubicBezTo>
                  <a:cubicBezTo>
                    <a:pt x="4239" y="26"/>
                    <a:pt x="3858" y="49"/>
                    <a:pt x="3501" y="109"/>
                  </a:cubicBezTo>
                  <a:cubicBezTo>
                    <a:pt x="3453" y="109"/>
                    <a:pt x="3406" y="121"/>
                    <a:pt x="3358" y="145"/>
                  </a:cubicBezTo>
                  <a:cubicBezTo>
                    <a:pt x="1977" y="359"/>
                    <a:pt x="1060" y="883"/>
                    <a:pt x="893" y="1240"/>
                  </a:cubicBezTo>
                  <a:cubicBezTo>
                    <a:pt x="762" y="1526"/>
                    <a:pt x="143" y="6348"/>
                    <a:pt x="0" y="9491"/>
                  </a:cubicBezTo>
                  <a:cubicBezTo>
                    <a:pt x="0" y="9634"/>
                    <a:pt x="143" y="9801"/>
                    <a:pt x="239" y="9920"/>
                  </a:cubicBezTo>
                  <a:cubicBezTo>
                    <a:pt x="358" y="10086"/>
                    <a:pt x="465" y="10229"/>
                    <a:pt x="596" y="10384"/>
                  </a:cubicBezTo>
                  <a:cubicBezTo>
                    <a:pt x="822" y="10586"/>
                    <a:pt x="1060" y="10765"/>
                    <a:pt x="1310" y="10896"/>
                  </a:cubicBezTo>
                  <a:cubicBezTo>
                    <a:pt x="1382" y="10944"/>
                    <a:pt x="1453" y="10979"/>
                    <a:pt x="1548" y="11003"/>
                  </a:cubicBezTo>
                  <a:cubicBezTo>
                    <a:pt x="2263" y="11301"/>
                    <a:pt x="3048" y="11348"/>
                    <a:pt x="3822" y="11408"/>
                  </a:cubicBezTo>
                  <a:cubicBezTo>
                    <a:pt x="4656" y="11468"/>
                    <a:pt x="5489" y="11575"/>
                    <a:pt x="6323" y="11610"/>
                  </a:cubicBezTo>
                  <a:cubicBezTo>
                    <a:pt x="6763" y="11634"/>
                    <a:pt x="7418" y="11670"/>
                    <a:pt x="8070" y="11670"/>
                  </a:cubicBezTo>
                  <a:cubicBezTo>
                    <a:pt x="8722" y="11670"/>
                    <a:pt x="9371" y="11634"/>
                    <a:pt x="9799" y="11515"/>
                  </a:cubicBezTo>
                  <a:cubicBezTo>
                    <a:pt x="10359" y="11360"/>
                    <a:pt x="10942" y="11170"/>
                    <a:pt x="11419" y="10825"/>
                  </a:cubicBezTo>
                  <a:cubicBezTo>
                    <a:pt x="11740" y="10598"/>
                    <a:pt x="12014" y="10289"/>
                    <a:pt x="12157" y="9920"/>
                  </a:cubicBezTo>
                  <a:cubicBezTo>
                    <a:pt x="12395" y="9277"/>
                    <a:pt x="12192" y="8670"/>
                    <a:pt x="12062" y="8039"/>
                  </a:cubicBezTo>
                  <a:cubicBezTo>
                    <a:pt x="11954" y="7538"/>
                    <a:pt x="11823" y="7015"/>
                    <a:pt x="11716" y="6491"/>
                  </a:cubicBezTo>
                  <a:cubicBezTo>
                    <a:pt x="11609" y="5931"/>
                    <a:pt x="11526" y="5360"/>
                    <a:pt x="11383" y="4800"/>
                  </a:cubicBezTo>
                  <a:cubicBezTo>
                    <a:pt x="11192" y="3919"/>
                    <a:pt x="10990" y="3038"/>
                    <a:pt x="10668" y="2204"/>
                  </a:cubicBezTo>
                  <a:cubicBezTo>
                    <a:pt x="10526" y="1823"/>
                    <a:pt x="10371" y="1395"/>
                    <a:pt x="10097" y="1073"/>
                  </a:cubicBezTo>
                  <a:cubicBezTo>
                    <a:pt x="9954" y="919"/>
                    <a:pt x="9299" y="692"/>
                    <a:pt x="8454" y="478"/>
                  </a:cubicBezTo>
                  <a:cubicBezTo>
                    <a:pt x="8430" y="466"/>
                    <a:pt x="8382" y="466"/>
                    <a:pt x="8347" y="454"/>
                  </a:cubicBezTo>
                  <a:cubicBezTo>
                    <a:pt x="7296" y="206"/>
                    <a:pt x="5956" y="0"/>
                    <a:pt x="4835"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5972;p62">
              <a:extLst>
                <a:ext uri="{FF2B5EF4-FFF2-40B4-BE49-F238E27FC236}">
                  <a16:creationId xmlns:a16="http://schemas.microsoft.com/office/drawing/2014/main" id="{83B043AF-77DF-4118-89FD-4BDCE14A97BE}"/>
                </a:ext>
              </a:extLst>
            </p:cNvPr>
            <p:cNvSpPr/>
            <p:nvPr/>
          </p:nvSpPr>
          <p:spPr>
            <a:xfrm>
              <a:off x="3853020" y="2548979"/>
              <a:ext cx="207266" cy="134021"/>
            </a:xfrm>
            <a:custGeom>
              <a:avLst/>
              <a:gdLst/>
              <a:ahLst/>
              <a:cxnLst/>
              <a:rect l="l" t="t" r="r" b="b"/>
              <a:pathLst>
                <a:path w="4239" h="2741" extrusionOk="0">
                  <a:moveTo>
                    <a:pt x="548" y="1"/>
                  </a:moveTo>
                  <a:lnTo>
                    <a:pt x="167" y="1310"/>
                  </a:lnTo>
                  <a:cubicBezTo>
                    <a:pt x="167" y="1310"/>
                    <a:pt x="0" y="2120"/>
                    <a:pt x="1667" y="2561"/>
                  </a:cubicBezTo>
                  <a:cubicBezTo>
                    <a:pt x="2165" y="2693"/>
                    <a:pt x="2551" y="2740"/>
                    <a:pt x="2847" y="2740"/>
                  </a:cubicBezTo>
                  <a:cubicBezTo>
                    <a:pt x="3592" y="2740"/>
                    <a:pt x="3774" y="2442"/>
                    <a:pt x="3774" y="2442"/>
                  </a:cubicBezTo>
                  <a:lnTo>
                    <a:pt x="4239" y="787"/>
                  </a:lnTo>
                  <a:lnTo>
                    <a:pt x="548"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5973;p62">
              <a:extLst>
                <a:ext uri="{FF2B5EF4-FFF2-40B4-BE49-F238E27FC236}">
                  <a16:creationId xmlns:a16="http://schemas.microsoft.com/office/drawing/2014/main" id="{EC977A5E-CF15-481A-9F68-FDB1AA2F0241}"/>
                </a:ext>
              </a:extLst>
            </p:cNvPr>
            <p:cNvSpPr/>
            <p:nvPr/>
          </p:nvSpPr>
          <p:spPr>
            <a:xfrm>
              <a:off x="3859425" y="2522575"/>
              <a:ext cx="199604" cy="105798"/>
            </a:xfrm>
            <a:custGeom>
              <a:avLst/>
              <a:gdLst/>
              <a:ahLst/>
              <a:cxnLst/>
              <a:rect l="l" t="t" r="r" b="b"/>
              <a:pathLst>
                <a:path w="4632" h="2164" extrusionOk="0">
                  <a:moveTo>
                    <a:pt x="982" y="0"/>
                  </a:moveTo>
                  <a:cubicBezTo>
                    <a:pt x="821" y="0"/>
                    <a:pt x="663" y="9"/>
                    <a:pt x="512" y="29"/>
                  </a:cubicBezTo>
                  <a:cubicBezTo>
                    <a:pt x="357" y="65"/>
                    <a:pt x="191" y="112"/>
                    <a:pt x="107" y="207"/>
                  </a:cubicBezTo>
                  <a:cubicBezTo>
                    <a:pt x="0" y="315"/>
                    <a:pt x="0" y="481"/>
                    <a:pt x="48" y="612"/>
                  </a:cubicBezTo>
                  <a:cubicBezTo>
                    <a:pt x="167" y="1029"/>
                    <a:pt x="488" y="1374"/>
                    <a:pt x="905" y="1612"/>
                  </a:cubicBezTo>
                  <a:cubicBezTo>
                    <a:pt x="1322" y="1850"/>
                    <a:pt x="1822" y="1981"/>
                    <a:pt x="2310" y="2077"/>
                  </a:cubicBezTo>
                  <a:cubicBezTo>
                    <a:pt x="2587" y="2125"/>
                    <a:pt x="2869" y="2163"/>
                    <a:pt x="3145" y="2163"/>
                  </a:cubicBezTo>
                  <a:cubicBezTo>
                    <a:pt x="3273" y="2163"/>
                    <a:pt x="3400" y="2155"/>
                    <a:pt x="3524" y="2136"/>
                  </a:cubicBezTo>
                  <a:cubicBezTo>
                    <a:pt x="3870" y="2077"/>
                    <a:pt x="4334" y="1922"/>
                    <a:pt x="4501" y="1684"/>
                  </a:cubicBezTo>
                  <a:cubicBezTo>
                    <a:pt x="4632" y="1481"/>
                    <a:pt x="4596" y="1065"/>
                    <a:pt x="4465" y="862"/>
                  </a:cubicBezTo>
                  <a:cubicBezTo>
                    <a:pt x="4358" y="707"/>
                    <a:pt x="4155" y="624"/>
                    <a:pt x="3941" y="565"/>
                  </a:cubicBezTo>
                  <a:cubicBezTo>
                    <a:pt x="3108" y="315"/>
                    <a:pt x="2262" y="88"/>
                    <a:pt x="1381" y="17"/>
                  </a:cubicBezTo>
                  <a:cubicBezTo>
                    <a:pt x="1248" y="6"/>
                    <a:pt x="1114" y="0"/>
                    <a:pt x="9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5974;p62">
              <a:extLst>
                <a:ext uri="{FF2B5EF4-FFF2-40B4-BE49-F238E27FC236}">
                  <a16:creationId xmlns:a16="http://schemas.microsoft.com/office/drawing/2014/main" id="{F1BDDC18-5D18-430A-A2DB-A5652C85D33D}"/>
                </a:ext>
              </a:extLst>
            </p:cNvPr>
            <p:cNvSpPr/>
            <p:nvPr/>
          </p:nvSpPr>
          <p:spPr>
            <a:xfrm>
              <a:off x="3655630" y="2611858"/>
              <a:ext cx="227117" cy="527968"/>
            </a:xfrm>
            <a:custGeom>
              <a:avLst/>
              <a:gdLst/>
              <a:ahLst/>
              <a:cxnLst/>
              <a:rect l="l" t="t" r="r" b="b"/>
              <a:pathLst>
                <a:path w="4645" h="10798" extrusionOk="0">
                  <a:moveTo>
                    <a:pt x="3740" y="1"/>
                  </a:moveTo>
                  <a:cubicBezTo>
                    <a:pt x="3382" y="24"/>
                    <a:pt x="2680" y="179"/>
                    <a:pt x="2335" y="358"/>
                  </a:cubicBezTo>
                  <a:cubicBezTo>
                    <a:pt x="2275" y="382"/>
                    <a:pt x="2275" y="441"/>
                    <a:pt x="2299" y="501"/>
                  </a:cubicBezTo>
                  <a:cubicBezTo>
                    <a:pt x="2668" y="1489"/>
                    <a:pt x="3204" y="3191"/>
                    <a:pt x="2656" y="5311"/>
                  </a:cubicBezTo>
                  <a:cubicBezTo>
                    <a:pt x="2096" y="7418"/>
                    <a:pt x="834" y="9133"/>
                    <a:pt x="358" y="9776"/>
                  </a:cubicBezTo>
                  <a:cubicBezTo>
                    <a:pt x="180" y="10014"/>
                    <a:pt x="1" y="10335"/>
                    <a:pt x="108" y="10597"/>
                  </a:cubicBezTo>
                  <a:cubicBezTo>
                    <a:pt x="161" y="10727"/>
                    <a:pt x="288" y="10798"/>
                    <a:pt x="422" y="10798"/>
                  </a:cubicBezTo>
                  <a:cubicBezTo>
                    <a:pt x="498" y="10798"/>
                    <a:pt x="575" y="10775"/>
                    <a:pt x="644" y="10728"/>
                  </a:cubicBezTo>
                  <a:cubicBezTo>
                    <a:pt x="2275" y="9657"/>
                    <a:pt x="3573" y="7847"/>
                    <a:pt x="4109" y="5858"/>
                  </a:cubicBezTo>
                  <a:cubicBezTo>
                    <a:pt x="4644" y="3906"/>
                    <a:pt x="4644" y="1715"/>
                    <a:pt x="3811" y="36"/>
                  </a:cubicBezTo>
                  <a:cubicBezTo>
                    <a:pt x="3799" y="13"/>
                    <a:pt x="3763" y="1"/>
                    <a:pt x="3740" y="1"/>
                  </a:cubicBezTo>
                  <a:close/>
                </a:path>
              </a:pathLst>
            </a:custGeom>
            <a:solidFill>
              <a:srgbClr val="0071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5975;p62">
              <a:extLst>
                <a:ext uri="{FF2B5EF4-FFF2-40B4-BE49-F238E27FC236}">
                  <a16:creationId xmlns:a16="http://schemas.microsoft.com/office/drawing/2014/main" id="{0FF8B0C0-25A5-421E-B687-1154EEA49096}"/>
                </a:ext>
              </a:extLst>
            </p:cNvPr>
            <p:cNvSpPr/>
            <p:nvPr/>
          </p:nvSpPr>
          <p:spPr>
            <a:xfrm>
              <a:off x="4071336" y="2632394"/>
              <a:ext cx="215431" cy="440299"/>
            </a:xfrm>
            <a:custGeom>
              <a:avLst/>
              <a:gdLst/>
              <a:ahLst/>
              <a:cxnLst/>
              <a:rect l="l" t="t" r="r" b="b"/>
              <a:pathLst>
                <a:path w="4406" h="9005" extrusionOk="0">
                  <a:moveTo>
                    <a:pt x="127" y="0"/>
                  </a:moveTo>
                  <a:cubicBezTo>
                    <a:pt x="51" y="0"/>
                    <a:pt x="0" y="19"/>
                    <a:pt x="0" y="69"/>
                  </a:cubicBezTo>
                  <a:cubicBezTo>
                    <a:pt x="0" y="152"/>
                    <a:pt x="143" y="271"/>
                    <a:pt x="191" y="331"/>
                  </a:cubicBezTo>
                  <a:cubicBezTo>
                    <a:pt x="357" y="509"/>
                    <a:pt x="524" y="688"/>
                    <a:pt x="679" y="890"/>
                  </a:cubicBezTo>
                  <a:cubicBezTo>
                    <a:pt x="1000" y="1259"/>
                    <a:pt x="1262" y="1676"/>
                    <a:pt x="1512" y="2105"/>
                  </a:cubicBezTo>
                  <a:cubicBezTo>
                    <a:pt x="2072" y="3069"/>
                    <a:pt x="2858" y="5022"/>
                    <a:pt x="3477" y="8606"/>
                  </a:cubicBezTo>
                  <a:cubicBezTo>
                    <a:pt x="3497" y="8675"/>
                    <a:pt x="3642" y="9004"/>
                    <a:pt x="3765" y="9004"/>
                  </a:cubicBezTo>
                  <a:cubicBezTo>
                    <a:pt x="3789" y="9004"/>
                    <a:pt x="3813" y="8992"/>
                    <a:pt x="3834" y="8963"/>
                  </a:cubicBezTo>
                  <a:cubicBezTo>
                    <a:pt x="3941" y="8820"/>
                    <a:pt x="4405" y="5141"/>
                    <a:pt x="2346" y="1450"/>
                  </a:cubicBezTo>
                  <a:cubicBezTo>
                    <a:pt x="2036" y="866"/>
                    <a:pt x="1548" y="486"/>
                    <a:pt x="976" y="235"/>
                  </a:cubicBezTo>
                  <a:cubicBezTo>
                    <a:pt x="917" y="200"/>
                    <a:pt x="857" y="188"/>
                    <a:pt x="833" y="176"/>
                  </a:cubicBezTo>
                  <a:cubicBezTo>
                    <a:pt x="763" y="150"/>
                    <a:pt x="343" y="0"/>
                    <a:pt x="127" y="0"/>
                  </a:cubicBezTo>
                  <a:close/>
                </a:path>
              </a:pathLst>
            </a:custGeom>
            <a:solidFill>
              <a:srgbClr val="0071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5976;p62">
              <a:extLst>
                <a:ext uri="{FF2B5EF4-FFF2-40B4-BE49-F238E27FC236}">
                  <a16:creationId xmlns:a16="http://schemas.microsoft.com/office/drawing/2014/main" id="{696935D5-8B2B-4FFF-8F18-DAB1E5E14FAD}"/>
                </a:ext>
              </a:extLst>
            </p:cNvPr>
            <p:cNvSpPr/>
            <p:nvPr/>
          </p:nvSpPr>
          <p:spPr>
            <a:xfrm>
              <a:off x="3448413" y="3235954"/>
              <a:ext cx="198563" cy="282466"/>
            </a:xfrm>
            <a:custGeom>
              <a:avLst/>
              <a:gdLst/>
              <a:ahLst/>
              <a:cxnLst/>
              <a:rect l="l" t="t" r="r" b="b"/>
              <a:pathLst>
                <a:path w="4061" h="5777" extrusionOk="0">
                  <a:moveTo>
                    <a:pt x="1560" y="0"/>
                  </a:moveTo>
                  <a:cubicBezTo>
                    <a:pt x="1560" y="12"/>
                    <a:pt x="1203" y="1476"/>
                    <a:pt x="977" y="2072"/>
                  </a:cubicBezTo>
                  <a:cubicBezTo>
                    <a:pt x="762" y="2667"/>
                    <a:pt x="0" y="4167"/>
                    <a:pt x="179" y="4263"/>
                  </a:cubicBezTo>
                  <a:cubicBezTo>
                    <a:pt x="187" y="4266"/>
                    <a:pt x="195" y="4268"/>
                    <a:pt x="204" y="4268"/>
                  </a:cubicBezTo>
                  <a:cubicBezTo>
                    <a:pt x="408" y="4268"/>
                    <a:pt x="964" y="3406"/>
                    <a:pt x="965" y="3405"/>
                  </a:cubicBezTo>
                  <a:lnTo>
                    <a:pt x="965" y="3405"/>
                  </a:lnTo>
                  <a:cubicBezTo>
                    <a:pt x="965" y="3406"/>
                    <a:pt x="322" y="5120"/>
                    <a:pt x="584" y="5215"/>
                  </a:cubicBezTo>
                  <a:cubicBezTo>
                    <a:pt x="591" y="5217"/>
                    <a:pt x="598" y="5218"/>
                    <a:pt x="605" y="5218"/>
                  </a:cubicBezTo>
                  <a:cubicBezTo>
                    <a:pt x="876" y="5218"/>
                    <a:pt x="1619" y="3811"/>
                    <a:pt x="1620" y="3810"/>
                  </a:cubicBezTo>
                  <a:lnTo>
                    <a:pt x="1620" y="3810"/>
                  </a:lnTo>
                  <a:cubicBezTo>
                    <a:pt x="1619" y="3811"/>
                    <a:pt x="1132" y="5703"/>
                    <a:pt x="1489" y="5775"/>
                  </a:cubicBezTo>
                  <a:cubicBezTo>
                    <a:pt x="1495" y="5776"/>
                    <a:pt x="1502" y="5777"/>
                    <a:pt x="1509" y="5777"/>
                  </a:cubicBezTo>
                  <a:cubicBezTo>
                    <a:pt x="1863" y="5777"/>
                    <a:pt x="2310" y="3978"/>
                    <a:pt x="2310" y="3977"/>
                  </a:cubicBezTo>
                  <a:lnTo>
                    <a:pt x="2310" y="3977"/>
                  </a:lnTo>
                  <a:cubicBezTo>
                    <a:pt x="2310" y="3978"/>
                    <a:pt x="2144" y="5477"/>
                    <a:pt x="2453" y="5477"/>
                  </a:cubicBezTo>
                  <a:cubicBezTo>
                    <a:pt x="2763" y="5477"/>
                    <a:pt x="3203" y="3453"/>
                    <a:pt x="3203" y="3453"/>
                  </a:cubicBezTo>
                  <a:cubicBezTo>
                    <a:pt x="3203" y="3453"/>
                    <a:pt x="3504" y="4445"/>
                    <a:pt x="3772" y="4445"/>
                  </a:cubicBezTo>
                  <a:cubicBezTo>
                    <a:pt x="3781" y="4445"/>
                    <a:pt x="3790" y="4443"/>
                    <a:pt x="3798" y="4441"/>
                  </a:cubicBezTo>
                  <a:cubicBezTo>
                    <a:pt x="4060" y="4358"/>
                    <a:pt x="3572" y="2191"/>
                    <a:pt x="3560" y="1762"/>
                  </a:cubicBezTo>
                  <a:cubicBezTo>
                    <a:pt x="3537" y="1322"/>
                    <a:pt x="3739" y="298"/>
                    <a:pt x="3739" y="298"/>
                  </a:cubicBezTo>
                  <a:lnTo>
                    <a:pt x="1560" y="0"/>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5977;p62">
              <a:extLst>
                <a:ext uri="{FF2B5EF4-FFF2-40B4-BE49-F238E27FC236}">
                  <a16:creationId xmlns:a16="http://schemas.microsoft.com/office/drawing/2014/main" id="{BEBDA3F9-AD83-430C-8DC4-5D4BFC21214D}"/>
                </a:ext>
              </a:extLst>
            </p:cNvPr>
            <p:cNvSpPr/>
            <p:nvPr/>
          </p:nvSpPr>
          <p:spPr>
            <a:xfrm>
              <a:off x="3478826" y="2661535"/>
              <a:ext cx="300851" cy="725944"/>
            </a:xfrm>
            <a:custGeom>
              <a:avLst/>
              <a:gdLst/>
              <a:ahLst/>
              <a:cxnLst/>
              <a:rect l="l" t="t" r="r" b="b"/>
              <a:pathLst>
                <a:path w="6153" h="14847" extrusionOk="0">
                  <a:moveTo>
                    <a:pt x="4769" y="1"/>
                  </a:moveTo>
                  <a:cubicBezTo>
                    <a:pt x="4564" y="1"/>
                    <a:pt x="4347" y="114"/>
                    <a:pt x="4129" y="378"/>
                  </a:cubicBezTo>
                  <a:cubicBezTo>
                    <a:pt x="3296" y="1390"/>
                    <a:pt x="1010" y="7057"/>
                    <a:pt x="152" y="13332"/>
                  </a:cubicBezTo>
                  <a:cubicBezTo>
                    <a:pt x="152" y="13379"/>
                    <a:pt x="152" y="13427"/>
                    <a:pt x="140" y="13475"/>
                  </a:cubicBezTo>
                  <a:cubicBezTo>
                    <a:pt x="105" y="13665"/>
                    <a:pt x="93" y="13879"/>
                    <a:pt x="57" y="14082"/>
                  </a:cubicBezTo>
                  <a:cubicBezTo>
                    <a:pt x="1" y="14575"/>
                    <a:pt x="2090" y="14847"/>
                    <a:pt x="3138" y="14847"/>
                  </a:cubicBezTo>
                  <a:cubicBezTo>
                    <a:pt x="3203" y="14847"/>
                    <a:pt x="3263" y="14846"/>
                    <a:pt x="3319" y="14844"/>
                  </a:cubicBezTo>
                  <a:cubicBezTo>
                    <a:pt x="3319" y="14844"/>
                    <a:pt x="3367" y="14594"/>
                    <a:pt x="3438" y="14165"/>
                  </a:cubicBezTo>
                  <a:cubicBezTo>
                    <a:pt x="3438" y="14129"/>
                    <a:pt x="3450" y="14106"/>
                    <a:pt x="3450" y="14070"/>
                  </a:cubicBezTo>
                  <a:cubicBezTo>
                    <a:pt x="3665" y="13010"/>
                    <a:pt x="4034" y="10962"/>
                    <a:pt x="4510" y="8652"/>
                  </a:cubicBezTo>
                  <a:cubicBezTo>
                    <a:pt x="5201" y="5295"/>
                    <a:pt x="6153" y="4354"/>
                    <a:pt x="6153" y="2807"/>
                  </a:cubicBezTo>
                  <a:cubicBezTo>
                    <a:pt x="6153" y="1585"/>
                    <a:pt x="5538" y="1"/>
                    <a:pt x="4769"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5978;p62">
              <a:extLst>
                <a:ext uri="{FF2B5EF4-FFF2-40B4-BE49-F238E27FC236}">
                  <a16:creationId xmlns:a16="http://schemas.microsoft.com/office/drawing/2014/main" id="{2A8BBC49-BF31-4C88-B97D-30DFE28F9999}"/>
                </a:ext>
              </a:extLst>
            </p:cNvPr>
            <p:cNvSpPr/>
            <p:nvPr/>
          </p:nvSpPr>
          <p:spPr>
            <a:xfrm>
              <a:off x="3485671" y="3311595"/>
              <a:ext cx="161891" cy="42588"/>
            </a:xfrm>
            <a:custGeom>
              <a:avLst/>
              <a:gdLst/>
              <a:ahLst/>
              <a:cxnLst/>
              <a:rect l="l" t="t" r="r" b="b"/>
              <a:pathLst>
                <a:path w="3311" h="871" extrusionOk="0">
                  <a:moveTo>
                    <a:pt x="12" y="1"/>
                  </a:moveTo>
                  <a:cubicBezTo>
                    <a:pt x="12" y="60"/>
                    <a:pt x="12" y="108"/>
                    <a:pt x="0" y="156"/>
                  </a:cubicBezTo>
                  <a:cubicBezTo>
                    <a:pt x="84" y="191"/>
                    <a:pt x="179" y="227"/>
                    <a:pt x="262" y="251"/>
                  </a:cubicBezTo>
                  <a:cubicBezTo>
                    <a:pt x="977" y="525"/>
                    <a:pt x="1715" y="703"/>
                    <a:pt x="2453" y="787"/>
                  </a:cubicBezTo>
                  <a:cubicBezTo>
                    <a:pt x="2739" y="834"/>
                    <a:pt x="3013" y="870"/>
                    <a:pt x="3298" y="870"/>
                  </a:cubicBezTo>
                  <a:cubicBezTo>
                    <a:pt x="3298" y="834"/>
                    <a:pt x="3310" y="811"/>
                    <a:pt x="3310" y="775"/>
                  </a:cubicBezTo>
                  <a:cubicBezTo>
                    <a:pt x="2715" y="715"/>
                    <a:pt x="2108" y="644"/>
                    <a:pt x="1501" y="477"/>
                  </a:cubicBezTo>
                  <a:cubicBezTo>
                    <a:pt x="989" y="358"/>
                    <a:pt x="489" y="191"/>
                    <a:pt x="12"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5979;p62">
              <a:extLst>
                <a:ext uri="{FF2B5EF4-FFF2-40B4-BE49-F238E27FC236}">
                  <a16:creationId xmlns:a16="http://schemas.microsoft.com/office/drawing/2014/main" id="{6A5961E9-B10A-4DDF-9FEB-96FDE31C33AA}"/>
                </a:ext>
              </a:extLst>
            </p:cNvPr>
            <p:cNvSpPr/>
            <p:nvPr/>
          </p:nvSpPr>
          <p:spPr>
            <a:xfrm>
              <a:off x="3663209" y="2865672"/>
              <a:ext cx="104831" cy="404655"/>
            </a:xfrm>
            <a:custGeom>
              <a:avLst/>
              <a:gdLst/>
              <a:ahLst/>
              <a:cxnLst/>
              <a:rect l="l" t="t" r="r" b="b"/>
              <a:pathLst>
                <a:path w="2144" h="8276" extrusionOk="0">
                  <a:moveTo>
                    <a:pt x="2144" y="1"/>
                  </a:moveTo>
                  <a:cubicBezTo>
                    <a:pt x="2025" y="322"/>
                    <a:pt x="1882" y="667"/>
                    <a:pt x="1751" y="1001"/>
                  </a:cubicBezTo>
                  <a:cubicBezTo>
                    <a:pt x="1620" y="1322"/>
                    <a:pt x="1501" y="1668"/>
                    <a:pt x="1382" y="1989"/>
                  </a:cubicBezTo>
                  <a:cubicBezTo>
                    <a:pt x="1144" y="2668"/>
                    <a:pt x="953" y="3358"/>
                    <a:pt x="798" y="4061"/>
                  </a:cubicBezTo>
                  <a:cubicBezTo>
                    <a:pt x="727" y="4418"/>
                    <a:pt x="668" y="4763"/>
                    <a:pt x="596" y="5120"/>
                  </a:cubicBezTo>
                  <a:cubicBezTo>
                    <a:pt x="537" y="5478"/>
                    <a:pt x="453" y="5823"/>
                    <a:pt x="394" y="6180"/>
                  </a:cubicBezTo>
                  <a:cubicBezTo>
                    <a:pt x="239" y="6871"/>
                    <a:pt x="96" y="7573"/>
                    <a:pt x="1" y="8276"/>
                  </a:cubicBezTo>
                  <a:cubicBezTo>
                    <a:pt x="156" y="7573"/>
                    <a:pt x="310" y="6871"/>
                    <a:pt x="453" y="6180"/>
                  </a:cubicBezTo>
                  <a:cubicBezTo>
                    <a:pt x="608" y="5478"/>
                    <a:pt x="739" y="4775"/>
                    <a:pt x="894" y="4073"/>
                  </a:cubicBezTo>
                  <a:cubicBezTo>
                    <a:pt x="1037" y="3370"/>
                    <a:pt x="1227" y="2692"/>
                    <a:pt x="1453" y="2025"/>
                  </a:cubicBezTo>
                  <a:cubicBezTo>
                    <a:pt x="1668" y="1334"/>
                    <a:pt x="1953" y="679"/>
                    <a:pt x="2144" y="1"/>
                  </a:cubicBezTo>
                  <a:close/>
                </a:path>
              </a:pathLst>
            </a:custGeom>
            <a:solidFill>
              <a:srgbClr val="ACC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5980;p62">
              <a:extLst>
                <a:ext uri="{FF2B5EF4-FFF2-40B4-BE49-F238E27FC236}">
                  <a16:creationId xmlns:a16="http://schemas.microsoft.com/office/drawing/2014/main" id="{960AAD1D-FCE0-44A5-9DBD-E0A8A6E491B1}"/>
                </a:ext>
              </a:extLst>
            </p:cNvPr>
            <p:cNvSpPr/>
            <p:nvPr/>
          </p:nvSpPr>
          <p:spPr>
            <a:xfrm>
              <a:off x="4100429" y="1918379"/>
              <a:ext cx="183405" cy="285547"/>
            </a:xfrm>
            <a:custGeom>
              <a:avLst/>
              <a:gdLst/>
              <a:ahLst/>
              <a:cxnLst/>
              <a:rect l="l" t="t" r="r" b="b"/>
              <a:pathLst>
                <a:path w="3751" h="5840" extrusionOk="0">
                  <a:moveTo>
                    <a:pt x="823" y="1"/>
                  </a:moveTo>
                  <a:cubicBezTo>
                    <a:pt x="621" y="1"/>
                    <a:pt x="439" y="73"/>
                    <a:pt x="322" y="265"/>
                  </a:cubicBezTo>
                  <a:cubicBezTo>
                    <a:pt x="0" y="825"/>
                    <a:pt x="179" y="1873"/>
                    <a:pt x="310" y="2480"/>
                  </a:cubicBezTo>
                  <a:cubicBezTo>
                    <a:pt x="500" y="3313"/>
                    <a:pt x="846" y="4087"/>
                    <a:pt x="1203" y="4849"/>
                  </a:cubicBezTo>
                  <a:cubicBezTo>
                    <a:pt x="1417" y="5290"/>
                    <a:pt x="1715" y="5802"/>
                    <a:pt x="2203" y="5837"/>
                  </a:cubicBezTo>
                  <a:cubicBezTo>
                    <a:pt x="2222" y="5839"/>
                    <a:pt x="2241" y="5840"/>
                    <a:pt x="2261" y="5840"/>
                  </a:cubicBezTo>
                  <a:cubicBezTo>
                    <a:pt x="2505" y="5840"/>
                    <a:pt x="2752" y="5703"/>
                    <a:pt x="2917" y="5516"/>
                  </a:cubicBezTo>
                  <a:cubicBezTo>
                    <a:pt x="3108" y="5302"/>
                    <a:pt x="3215" y="5052"/>
                    <a:pt x="3286" y="4790"/>
                  </a:cubicBezTo>
                  <a:cubicBezTo>
                    <a:pt x="3751" y="3218"/>
                    <a:pt x="3167" y="1408"/>
                    <a:pt x="1870" y="432"/>
                  </a:cubicBezTo>
                  <a:cubicBezTo>
                    <a:pt x="1638" y="247"/>
                    <a:pt x="1196" y="1"/>
                    <a:pt x="823"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5981;p62">
              <a:extLst>
                <a:ext uri="{FF2B5EF4-FFF2-40B4-BE49-F238E27FC236}">
                  <a16:creationId xmlns:a16="http://schemas.microsoft.com/office/drawing/2014/main" id="{194E6BED-81E1-4B34-8AB5-B73F24CBE1F9}"/>
                </a:ext>
              </a:extLst>
            </p:cNvPr>
            <p:cNvSpPr/>
            <p:nvPr/>
          </p:nvSpPr>
          <p:spPr>
            <a:xfrm>
              <a:off x="3686532" y="1927865"/>
              <a:ext cx="594417" cy="678809"/>
            </a:xfrm>
            <a:custGeom>
              <a:avLst/>
              <a:gdLst/>
              <a:ahLst/>
              <a:cxnLst/>
              <a:rect l="l" t="t" r="r" b="b"/>
              <a:pathLst>
                <a:path w="12157" h="13883" extrusionOk="0">
                  <a:moveTo>
                    <a:pt x="6280" y="0"/>
                  </a:moveTo>
                  <a:cubicBezTo>
                    <a:pt x="6157" y="0"/>
                    <a:pt x="6032" y="4"/>
                    <a:pt x="5906" y="12"/>
                  </a:cubicBezTo>
                  <a:cubicBezTo>
                    <a:pt x="2405" y="238"/>
                    <a:pt x="0" y="3846"/>
                    <a:pt x="417" y="7763"/>
                  </a:cubicBezTo>
                  <a:cubicBezTo>
                    <a:pt x="512" y="8715"/>
                    <a:pt x="774" y="9584"/>
                    <a:pt x="1143" y="10358"/>
                  </a:cubicBezTo>
                  <a:cubicBezTo>
                    <a:pt x="1214" y="10513"/>
                    <a:pt x="1286" y="10656"/>
                    <a:pt x="1381" y="10799"/>
                  </a:cubicBezTo>
                  <a:cubicBezTo>
                    <a:pt x="1393" y="10811"/>
                    <a:pt x="1393" y="10834"/>
                    <a:pt x="1405" y="10846"/>
                  </a:cubicBezTo>
                  <a:cubicBezTo>
                    <a:pt x="2441" y="12585"/>
                    <a:pt x="4120" y="13728"/>
                    <a:pt x="6013" y="13871"/>
                  </a:cubicBezTo>
                  <a:cubicBezTo>
                    <a:pt x="6167" y="13882"/>
                    <a:pt x="6322" y="13882"/>
                    <a:pt x="6465" y="13882"/>
                  </a:cubicBezTo>
                  <a:lnTo>
                    <a:pt x="6858" y="13882"/>
                  </a:lnTo>
                  <a:cubicBezTo>
                    <a:pt x="8180" y="13811"/>
                    <a:pt x="9192" y="13490"/>
                    <a:pt x="9954" y="13001"/>
                  </a:cubicBezTo>
                  <a:cubicBezTo>
                    <a:pt x="10132" y="12882"/>
                    <a:pt x="10311" y="12751"/>
                    <a:pt x="10454" y="12620"/>
                  </a:cubicBezTo>
                  <a:lnTo>
                    <a:pt x="10478" y="12597"/>
                  </a:lnTo>
                  <a:cubicBezTo>
                    <a:pt x="11347" y="11811"/>
                    <a:pt x="11811" y="10680"/>
                    <a:pt x="12025" y="9358"/>
                  </a:cubicBezTo>
                  <a:cubicBezTo>
                    <a:pt x="12037" y="9191"/>
                    <a:pt x="12061" y="9049"/>
                    <a:pt x="12085" y="8882"/>
                  </a:cubicBezTo>
                  <a:lnTo>
                    <a:pt x="12085" y="8846"/>
                  </a:lnTo>
                  <a:cubicBezTo>
                    <a:pt x="12144" y="8334"/>
                    <a:pt x="12156" y="7798"/>
                    <a:pt x="12156" y="7227"/>
                  </a:cubicBezTo>
                  <a:cubicBezTo>
                    <a:pt x="12110" y="2794"/>
                    <a:pt x="9649" y="0"/>
                    <a:pt x="628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5982;p62">
              <a:extLst>
                <a:ext uri="{FF2B5EF4-FFF2-40B4-BE49-F238E27FC236}">
                  <a16:creationId xmlns:a16="http://schemas.microsoft.com/office/drawing/2014/main" id="{16B5687A-B094-4ADC-B393-AC828070757F}"/>
                </a:ext>
              </a:extLst>
            </p:cNvPr>
            <p:cNvSpPr/>
            <p:nvPr/>
          </p:nvSpPr>
          <p:spPr>
            <a:xfrm>
              <a:off x="3588106" y="1811690"/>
              <a:ext cx="776648" cy="509730"/>
            </a:xfrm>
            <a:custGeom>
              <a:avLst/>
              <a:gdLst/>
              <a:ahLst/>
              <a:cxnLst/>
              <a:rect l="l" t="t" r="r" b="b"/>
              <a:pathLst>
                <a:path w="15884" h="10425" extrusionOk="0">
                  <a:moveTo>
                    <a:pt x="11593" y="0"/>
                  </a:moveTo>
                  <a:cubicBezTo>
                    <a:pt x="11534" y="0"/>
                    <a:pt x="11476" y="2"/>
                    <a:pt x="11419" y="6"/>
                  </a:cubicBezTo>
                  <a:cubicBezTo>
                    <a:pt x="10847" y="54"/>
                    <a:pt x="10300" y="173"/>
                    <a:pt x="9776" y="376"/>
                  </a:cubicBezTo>
                  <a:cubicBezTo>
                    <a:pt x="9478" y="495"/>
                    <a:pt x="9192" y="626"/>
                    <a:pt x="8942" y="804"/>
                  </a:cubicBezTo>
                  <a:cubicBezTo>
                    <a:pt x="8811" y="888"/>
                    <a:pt x="8692" y="971"/>
                    <a:pt x="8561" y="1078"/>
                  </a:cubicBezTo>
                  <a:cubicBezTo>
                    <a:pt x="8526" y="1102"/>
                    <a:pt x="8478" y="1138"/>
                    <a:pt x="8454" y="1161"/>
                  </a:cubicBezTo>
                  <a:cubicBezTo>
                    <a:pt x="8124" y="1155"/>
                    <a:pt x="7775" y="1148"/>
                    <a:pt x="7409" y="1148"/>
                  </a:cubicBezTo>
                  <a:cubicBezTo>
                    <a:pt x="7142" y="1148"/>
                    <a:pt x="6867" y="1151"/>
                    <a:pt x="6585" y="1161"/>
                  </a:cubicBezTo>
                  <a:cubicBezTo>
                    <a:pt x="6002" y="1197"/>
                    <a:pt x="5394" y="1245"/>
                    <a:pt x="4775" y="1328"/>
                  </a:cubicBezTo>
                  <a:cubicBezTo>
                    <a:pt x="3966" y="1459"/>
                    <a:pt x="3168" y="1661"/>
                    <a:pt x="2489" y="1971"/>
                  </a:cubicBezTo>
                  <a:lnTo>
                    <a:pt x="2394" y="2019"/>
                  </a:lnTo>
                  <a:cubicBezTo>
                    <a:pt x="2358" y="1959"/>
                    <a:pt x="2323" y="1900"/>
                    <a:pt x="2275" y="1840"/>
                  </a:cubicBezTo>
                  <a:cubicBezTo>
                    <a:pt x="2132" y="1638"/>
                    <a:pt x="1965" y="1399"/>
                    <a:pt x="1739" y="1304"/>
                  </a:cubicBezTo>
                  <a:cubicBezTo>
                    <a:pt x="1668" y="1266"/>
                    <a:pt x="1585" y="1245"/>
                    <a:pt x="1503" y="1245"/>
                  </a:cubicBezTo>
                  <a:cubicBezTo>
                    <a:pt x="1380" y="1245"/>
                    <a:pt x="1258" y="1292"/>
                    <a:pt x="1180" y="1399"/>
                  </a:cubicBezTo>
                  <a:cubicBezTo>
                    <a:pt x="1037" y="1614"/>
                    <a:pt x="1168" y="1900"/>
                    <a:pt x="1263" y="2090"/>
                  </a:cubicBezTo>
                  <a:cubicBezTo>
                    <a:pt x="1322" y="2209"/>
                    <a:pt x="1406" y="2316"/>
                    <a:pt x="1477" y="2412"/>
                  </a:cubicBezTo>
                  <a:cubicBezTo>
                    <a:pt x="1299" y="2352"/>
                    <a:pt x="1120" y="2316"/>
                    <a:pt x="941" y="2316"/>
                  </a:cubicBezTo>
                  <a:cubicBezTo>
                    <a:pt x="727" y="2316"/>
                    <a:pt x="191" y="2388"/>
                    <a:pt x="418" y="2697"/>
                  </a:cubicBezTo>
                  <a:cubicBezTo>
                    <a:pt x="572" y="2888"/>
                    <a:pt x="775" y="3043"/>
                    <a:pt x="1013" y="3102"/>
                  </a:cubicBezTo>
                  <a:cubicBezTo>
                    <a:pt x="418" y="3840"/>
                    <a:pt x="168" y="4769"/>
                    <a:pt x="96" y="5674"/>
                  </a:cubicBezTo>
                  <a:cubicBezTo>
                    <a:pt x="1" y="6781"/>
                    <a:pt x="179" y="7829"/>
                    <a:pt x="394" y="8519"/>
                  </a:cubicBezTo>
                  <a:cubicBezTo>
                    <a:pt x="465" y="8817"/>
                    <a:pt x="608" y="9055"/>
                    <a:pt x="775" y="9281"/>
                  </a:cubicBezTo>
                  <a:cubicBezTo>
                    <a:pt x="846" y="9341"/>
                    <a:pt x="930" y="9377"/>
                    <a:pt x="1013" y="9424"/>
                  </a:cubicBezTo>
                  <a:cubicBezTo>
                    <a:pt x="1382" y="9603"/>
                    <a:pt x="1787" y="9651"/>
                    <a:pt x="2192" y="9651"/>
                  </a:cubicBezTo>
                  <a:cubicBezTo>
                    <a:pt x="2358" y="9651"/>
                    <a:pt x="2537" y="9651"/>
                    <a:pt x="2680" y="9722"/>
                  </a:cubicBezTo>
                  <a:cubicBezTo>
                    <a:pt x="2954" y="9853"/>
                    <a:pt x="3049" y="10174"/>
                    <a:pt x="3287" y="10353"/>
                  </a:cubicBezTo>
                  <a:cubicBezTo>
                    <a:pt x="3323" y="10377"/>
                    <a:pt x="3370" y="10389"/>
                    <a:pt x="3394" y="10413"/>
                  </a:cubicBezTo>
                  <a:cubicBezTo>
                    <a:pt x="3418" y="10424"/>
                    <a:pt x="3454" y="10424"/>
                    <a:pt x="3489" y="10424"/>
                  </a:cubicBezTo>
                  <a:cubicBezTo>
                    <a:pt x="3739" y="10424"/>
                    <a:pt x="3954" y="10293"/>
                    <a:pt x="4085" y="10079"/>
                  </a:cubicBezTo>
                  <a:cubicBezTo>
                    <a:pt x="4228" y="9817"/>
                    <a:pt x="4251" y="9472"/>
                    <a:pt x="4228" y="9186"/>
                  </a:cubicBezTo>
                  <a:cubicBezTo>
                    <a:pt x="4216" y="8996"/>
                    <a:pt x="4168" y="8805"/>
                    <a:pt x="4109" y="8603"/>
                  </a:cubicBezTo>
                  <a:lnTo>
                    <a:pt x="4109" y="8591"/>
                  </a:lnTo>
                  <a:cubicBezTo>
                    <a:pt x="4239" y="8591"/>
                    <a:pt x="4394" y="8531"/>
                    <a:pt x="4525" y="8472"/>
                  </a:cubicBezTo>
                  <a:cubicBezTo>
                    <a:pt x="4716" y="8388"/>
                    <a:pt x="4906" y="8281"/>
                    <a:pt x="5049" y="8127"/>
                  </a:cubicBezTo>
                  <a:cubicBezTo>
                    <a:pt x="5287" y="7865"/>
                    <a:pt x="5371" y="7507"/>
                    <a:pt x="5371" y="7150"/>
                  </a:cubicBezTo>
                  <a:cubicBezTo>
                    <a:pt x="5371" y="6698"/>
                    <a:pt x="5240" y="6281"/>
                    <a:pt x="5252" y="5841"/>
                  </a:cubicBezTo>
                  <a:cubicBezTo>
                    <a:pt x="5263" y="5436"/>
                    <a:pt x="5430" y="5079"/>
                    <a:pt x="5656" y="4757"/>
                  </a:cubicBezTo>
                  <a:cubicBezTo>
                    <a:pt x="5716" y="4662"/>
                    <a:pt x="5787" y="4555"/>
                    <a:pt x="5859" y="4471"/>
                  </a:cubicBezTo>
                  <a:cubicBezTo>
                    <a:pt x="5918" y="4531"/>
                    <a:pt x="6002" y="4590"/>
                    <a:pt x="6061" y="4638"/>
                  </a:cubicBezTo>
                  <a:cubicBezTo>
                    <a:pt x="6335" y="4840"/>
                    <a:pt x="6680" y="4971"/>
                    <a:pt x="7026" y="5031"/>
                  </a:cubicBezTo>
                  <a:cubicBezTo>
                    <a:pt x="7119" y="5045"/>
                    <a:pt x="7215" y="5053"/>
                    <a:pt x="7310" y="5053"/>
                  </a:cubicBezTo>
                  <a:cubicBezTo>
                    <a:pt x="7544" y="5053"/>
                    <a:pt x="7779" y="5006"/>
                    <a:pt x="7990" y="4888"/>
                  </a:cubicBezTo>
                  <a:cubicBezTo>
                    <a:pt x="8204" y="4769"/>
                    <a:pt x="8359" y="4578"/>
                    <a:pt x="8442" y="4364"/>
                  </a:cubicBezTo>
                  <a:cubicBezTo>
                    <a:pt x="8692" y="4555"/>
                    <a:pt x="8978" y="4674"/>
                    <a:pt x="9288" y="4721"/>
                  </a:cubicBezTo>
                  <a:cubicBezTo>
                    <a:pt x="9343" y="4729"/>
                    <a:pt x="9401" y="4732"/>
                    <a:pt x="9460" y="4732"/>
                  </a:cubicBezTo>
                  <a:cubicBezTo>
                    <a:pt x="9784" y="4732"/>
                    <a:pt x="10150" y="4623"/>
                    <a:pt x="10371" y="4412"/>
                  </a:cubicBezTo>
                  <a:cubicBezTo>
                    <a:pt x="10490" y="4531"/>
                    <a:pt x="10609" y="4650"/>
                    <a:pt x="10740" y="4757"/>
                  </a:cubicBezTo>
                  <a:cubicBezTo>
                    <a:pt x="11145" y="5055"/>
                    <a:pt x="11633" y="5233"/>
                    <a:pt x="12133" y="5257"/>
                  </a:cubicBezTo>
                  <a:cubicBezTo>
                    <a:pt x="12169" y="5258"/>
                    <a:pt x="12207" y="5259"/>
                    <a:pt x="12245" y="5259"/>
                  </a:cubicBezTo>
                  <a:cubicBezTo>
                    <a:pt x="12547" y="5259"/>
                    <a:pt x="12906" y="5213"/>
                    <a:pt x="13181" y="5055"/>
                  </a:cubicBezTo>
                  <a:cubicBezTo>
                    <a:pt x="13253" y="5061"/>
                    <a:pt x="13321" y="5064"/>
                    <a:pt x="13388" y="5064"/>
                  </a:cubicBezTo>
                  <a:cubicBezTo>
                    <a:pt x="13455" y="5064"/>
                    <a:pt x="13520" y="5061"/>
                    <a:pt x="13586" y="5055"/>
                  </a:cubicBezTo>
                  <a:cubicBezTo>
                    <a:pt x="13919" y="5019"/>
                    <a:pt x="14241" y="4912"/>
                    <a:pt x="14479" y="4674"/>
                  </a:cubicBezTo>
                  <a:cubicBezTo>
                    <a:pt x="14657" y="4495"/>
                    <a:pt x="14753" y="4281"/>
                    <a:pt x="14753" y="4043"/>
                  </a:cubicBezTo>
                  <a:cubicBezTo>
                    <a:pt x="14872" y="3959"/>
                    <a:pt x="14967" y="3888"/>
                    <a:pt x="15074" y="3805"/>
                  </a:cubicBezTo>
                  <a:cubicBezTo>
                    <a:pt x="15598" y="3400"/>
                    <a:pt x="15884" y="2697"/>
                    <a:pt x="15658" y="2054"/>
                  </a:cubicBezTo>
                  <a:cubicBezTo>
                    <a:pt x="15550" y="1757"/>
                    <a:pt x="15348" y="1519"/>
                    <a:pt x="15086" y="1340"/>
                  </a:cubicBezTo>
                  <a:cubicBezTo>
                    <a:pt x="14788" y="1149"/>
                    <a:pt x="14431" y="1090"/>
                    <a:pt x="14098" y="1078"/>
                  </a:cubicBezTo>
                  <a:cubicBezTo>
                    <a:pt x="14046" y="1076"/>
                    <a:pt x="13993" y="1076"/>
                    <a:pt x="13940" y="1076"/>
                  </a:cubicBezTo>
                  <a:cubicBezTo>
                    <a:pt x="13586" y="1076"/>
                    <a:pt x="13224" y="1110"/>
                    <a:pt x="12872" y="1161"/>
                  </a:cubicBezTo>
                  <a:cubicBezTo>
                    <a:pt x="12907" y="971"/>
                    <a:pt x="12883" y="780"/>
                    <a:pt x="12800" y="590"/>
                  </a:cubicBezTo>
                  <a:cubicBezTo>
                    <a:pt x="12578" y="136"/>
                    <a:pt x="12057" y="0"/>
                    <a:pt x="1159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5983;p62">
              <a:extLst>
                <a:ext uri="{FF2B5EF4-FFF2-40B4-BE49-F238E27FC236}">
                  <a16:creationId xmlns:a16="http://schemas.microsoft.com/office/drawing/2014/main" id="{521768F2-3E97-4D84-9EF0-4E6F213B59E4}"/>
                </a:ext>
              </a:extLst>
            </p:cNvPr>
            <p:cNvSpPr/>
            <p:nvPr/>
          </p:nvSpPr>
          <p:spPr>
            <a:xfrm>
              <a:off x="3593925" y="1868457"/>
              <a:ext cx="318502" cy="234696"/>
            </a:xfrm>
            <a:custGeom>
              <a:avLst/>
              <a:gdLst/>
              <a:ahLst/>
              <a:cxnLst/>
              <a:rect l="l" t="t" r="r" b="b"/>
              <a:pathLst>
                <a:path w="6514" h="4800" extrusionOk="0">
                  <a:moveTo>
                    <a:pt x="6502" y="0"/>
                  </a:moveTo>
                  <a:cubicBezTo>
                    <a:pt x="5906" y="24"/>
                    <a:pt x="5299" y="84"/>
                    <a:pt x="4704" y="167"/>
                  </a:cubicBezTo>
                  <a:cubicBezTo>
                    <a:pt x="4621" y="346"/>
                    <a:pt x="4537" y="524"/>
                    <a:pt x="4394" y="655"/>
                  </a:cubicBezTo>
                  <a:cubicBezTo>
                    <a:pt x="3966" y="1060"/>
                    <a:pt x="3156" y="858"/>
                    <a:pt x="2680" y="1215"/>
                  </a:cubicBezTo>
                  <a:cubicBezTo>
                    <a:pt x="2501" y="1334"/>
                    <a:pt x="2394" y="1536"/>
                    <a:pt x="2263" y="1703"/>
                  </a:cubicBezTo>
                  <a:cubicBezTo>
                    <a:pt x="2072" y="1947"/>
                    <a:pt x="1886" y="2035"/>
                    <a:pt x="1664" y="2035"/>
                  </a:cubicBezTo>
                  <a:cubicBezTo>
                    <a:pt x="1540" y="2035"/>
                    <a:pt x="1405" y="2008"/>
                    <a:pt x="1251" y="1965"/>
                  </a:cubicBezTo>
                  <a:cubicBezTo>
                    <a:pt x="1144" y="1941"/>
                    <a:pt x="1061" y="1929"/>
                    <a:pt x="953" y="1905"/>
                  </a:cubicBezTo>
                  <a:cubicBezTo>
                    <a:pt x="346" y="2655"/>
                    <a:pt x="72" y="3608"/>
                    <a:pt x="1" y="4513"/>
                  </a:cubicBezTo>
                  <a:cubicBezTo>
                    <a:pt x="1" y="4549"/>
                    <a:pt x="13" y="4560"/>
                    <a:pt x="25" y="4584"/>
                  </a:cubicBezTo>
                  <a:cubicBezTo>
                    <a:pt x="103" y="4718"/>
                    <a:pt x="244" y="4800"/>
                    <a:pt x="398" y="4800"/>
                  </a:cubicBezTo>
                  <a:cubicBezTo>
                    <a:pt x="409" y="4800"/>
                    <a:pt x="419" y="4799"/>
                    <a:pt x="430" y="4799"/>
                  </a:cubicBezTo>
                  <a:cubicBezTo>
                    <a:pt x="680" y="4763"/>
                    <a:pt x="799" y="4477"/>
                    <a:pt x="882" y="4239"/>
                  </a:cubicBezTo>
                  <a:cubicBezTo>
                    <a:pt x="965" y="3977"/>
                    <a:pt x="1037" y="3727"/>
                    <a:pt x="1120" y="3453"/>
                  </a:cubicBezTo>
                  <a:cubicBezTo>
                    <a:pt x="1156" y="3275"/>
                    <a:pt x="1251" y="3072"/>
                    <a:pt x="1442" y="3036"/>
                  </a:cubicBezTo>
                  <a:cubicBezTo>
                    <a:pt x="1453" y="3035"/>
                    <a:pt x="1464" y="3035"/>
                    <a:pt x="1475" y="3035"/>
                  </a:cubicBezTo>
                  <a:cubicBezTo>
                    <a:pt x="1573" y="3035"/>
                    <a:pt x="1676" y="3078"/>
                    <a:pt x="1751" y="3132"/>
                  </a:cubicBezTo>
                  <a:cubicBezTo>
                    <a:pt x="1965" y="3251"/>
                    <a:pt x="2156" y="3394"/>
                    <a:pt x="2382" y="3489"/>
                  </a:cubicBezTo>
                  <a:cubicBezTo>
                    <a:pt x="2466" y="3518"/>
                    <a:pt x="2558" y="3534"/>
                    <a:pt x="2647" y="3534"/>
                  </a:cubicBezTo>
                  <a:cubicBezTo>
                    <a:pt x="2810" y="3534"/>
                    <a:pt x="2964" y="3481"/>
                    <a:pt x="3049" y="3358"/>
                  </a:cubicBezTo>
                  <a:cubicBezTo>
                    <a:pt x="3216" y="3096"/>
                    <a:pt x="3001" y="2763"/>
                    <a:pt x="3120" y="2489"/>
                  </a:cubicBezTo>
                  <a:cubicBezTo>
                    <a:pt x="3221" y="2265"/>
                    <a:pt x="3521" y="2178"/>
                    <a:pt x="3784" y="2178"/>
                  </a:cubicBezTo>
                  <a:cubicBezTo>
                    <a:pt x="3801" y="2178"/>
                    <a:pt x="3818" y="2178"/>
                    <a:pt x="3835" y="2179"/>
                  </a:cubicBezTo>
                  <a:cubicBezTo>
                    <a:pt x="4120" y="2203"/>
                    <a:pt x="4406" y="2298"/>
                    <a:pt x="4692" y="2298"/>
                  </a:cubicBezTo>
                  <a:cubicBezTo>
                    <a:pt x="4990" y="2286"/>
                    <a:pt x="5299" y="2132"/>
                    <a:pt x="5323" y="1870"/>
                  </a:cubicBezTo>
                  <a:cubicBezTo>
                    <a:pt x="5347" y="1751"/>
                    <a:pt x="5287" y="1608"/>
                    <a:pt x="5252" y="1489"/>
                  </a:cubicBezTo>
                  <a:cubicBezTo>
                    <a:pt x="5228" y="1370"/>
                    <a:pt x="5228" y="1215"/>
                    <a:pt x="5323" y="1131"/>
                  </a:cubicBezTo>
                  <a:cubicBezTo>
                    <a:pt x="5371" y="1108"/>
                    <a:pt x="5442" y="1072"/>
                    <a:pt x="5525" y="1060"/>
                  </a:cubicBezTo>
                  <a:cubicBezTo>
                    <a:pt x="5942" y="953"/>
                    <a:pt x="6383" y="762"/>
                    <a:pt x="6490" y="381"/>
                  </a:cubicBezTo>
                  <a:cubicBezTo>
                    <a:pt x="6514" y="262"/>
                    <a:pt x="6502" y="119"/>
                    <a:pt x="6502" y="0"/>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5984;p62">
              <a:extLst>
                <a:ext uri="{FF2B5EF4-FFF2-40B4-BE49-F238E27FC236}">
                  <a16:creationId xmlns:a16="http://schemas.microsoft.com/office/drawing/2014/main" id="{C4B50313-EAEA-4980-9E4F-30305E474F8C}"/>
                </a:ext>
              </a:extLst>
            </p:cNvPr>
            <p:cNvSpPr/>
            <p:nvPr/>
          </p:nvSpPr>
          <p:spPr>
            <a:xfrm>
              <a:off x="3580576" y="2238886"/>
              <a:ext cx="182232" cy="218463"/>
            </a:xfrm>
            <a:custGeom>
              <a:avLst/>
              <a:gdLst/>
              <a:ahLst/>
              <a:cxnLst/>
              <a:rect l="l" t="t" r="r" b="b"/>
              <a:pathLst>
                <a:path w="3727" h="4468" extrusionOk="0">
                  <a:moveTo>
                    <a:pt x="1408" y="1"/>
                  </a:moveTo>
                  <a:cubicBezTo>
                    <a:pt x="1300" y="1"/>
                    <a:pt x="1188" y="11"/>
                    <a:pt x="1072" y="32"/>
                  </a:cubicBezTo>
                  <a:cubicBezTo>
                    <a:pt x="798" y="92"/>
                    <a:pt x="524" y="247"/>
                    <a:pt x="322" y="521"/>
                  </a:cubicBezTo>
                  <a:cubicBezTo>
                    <a:pt x="95" y="842"/>
                    <a:pt x="0" y="1235"/>
                    <a:pt x="24" y="1604"/>
                  </a:cubicBezTo>
                  <a:cubicBezTo>
                    <a:pt x="24" y="2426"/>
                    <a:pt x="405" y="3211"/>
                    <a:pt x="1036" y="3771"/>
                  </a:cubicBezTo>
                  <a:cubicBezTo>
                    <a:pt x="1417" y="4104"/>
                    <a:pt x="1929" y="4426"/>
                    <a:pt x="2453" y="4462"/>
                  </a:cubicBezTo>
                  <a:cubicBezTo>
                    <a:pt x="2495" y="4466"/>
                    <a:pt x="2536" y="4468"/>
                    <a:pt x="2577" y="4468"/>
                  </a:cubicBezTo>
                  <a:cubicBezTo>
                    <a:pt x="3112" y="4468"/>
                    <a:pt x="3523" y="4111"/>
                    <a:pt x="3655" y="3569"/>
                  </a:cubicBezTo>
                  <a:cubicBezTo>
                    <a:pt x="3727" y="3295"/>
                    <a:pt x="3703" y="2973"/>
                    <a:pt x="3655" y="2699"/>
                  </a:cubicBezTo>
                  <a:cubicBezTo>
                    <a:pt x="3501" y="1554"/>
                    <a:pt x="2746" y="1"/>
                    <a:pt x="140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5985;p62">
              <a:extLst>
                <a:ext uri="{FF2B5EF4-FFF2-40B4-BE49-F238E27FC236}">
                  <a16:creationId xmlns:a16="http://schemas.microsoft.com/office/drawing/2014/main" id="{B0452C04-A620-4C26-9949-1CA499BD3BD8}"/>
                </a:ext>
              </a:extLst>
            </p:cNvPr>
            <p:cNvSpPr/>
            <p:nvPr/>
          </p:nvSpPr>
          <p:spPr>
            <a:xfrm>
              <a:off x="3615487" y="2297511"/>
              <a:ext cx="89673" cy="103657"/>
            </a:xfrm>
            <a:custGeom>
              <a:avLst/>
              <a:gdLst/>
              <a:ahLst/>
              <a:cxnLst/>
              <a:rect l="l" t="t" r="r" b="b"/>
              <a:pathLst>
                <a:path w="1834" h="2120" extrusionOk="0">
                  <a:moveTo>
                    <a:pt x="560" y="0"/>
                  </a:moveTo>
                  <a:cubicBezTo>
                    <a:pt x="358" y="0"/>
                    <a:pt x="0" y="143"/>
                    <a:pt x="0" y="369"/>
                  </a:cubicBezTo>
                  <a:cubicBezTo>
                    <a:pt x="18" y="414"/>
                    <a:pt x="62" y="438"/>
                    <a:pt x="103" y="438"/>
                  </a:cubicBezTo>
                  <a:cubicBezTo>
                    <a:pt x="117" y="438"/>
                    <a:pt x="131" y="435"/>
                    <a:pt x="143" y="429"/>
                  </a:cubicBezTo>
                  <a:cubicBezTo>
                    <a:pt x="227" y="381"/>
                    <a:pt x="274" y="286"/>
                    <a:pt x="358" y="250"/>
                  </a:cubicBezTo>
                  <a:cubicBezTo>
                    <a:pt x="413" y="230"/>
                    <a:pt x="472" y="217"/>
                    <a:pt x="529" y="217"/>
                  </a:cubicBezTo>
                  <a:cubicBezTo>
                    <a:pt x="569" y="217"/>
                    <a:pt x="608" y="223"/>
                    <a:pt x="643" y="238"/>
                  </a:cubicBezTo>
                  <a:cubicBezTo>
                    <a:pt x="703" y="250"/>
                    <a:pt x="751" y="262"/>
                    <a:pt x="798" y="286"/>
                  </a:cubicBezTo>
                  <a:cubicBezTo>
                    <a:pt x="691" y="417"/>
                    <a:pt x="620" y="548"/>
                    <a:pt x="572" y="691"/>
                  </a:cubicBezTo>
                  <a:cubicBezTo>
                    <a:pt x="536" y="786"/>
                    <a:pt x="524" y="881"/>
                    <a:pt x="536" y="977"/>
                  </a:cubicBezTo>
                  <a:cubicBezTo>
                    <a:pt x="560" y="1084"/>
                    <a:pt x="572" y="1203"/>
                    <a:pt x="643" y="1274"/>
                  </a:cubicBezTo>
                  <a:cubicBezTo>
                    <a:pt x="662" y="1293"/>
                    <a:pt x="685" y="1301"/>
                    <a:pt x="707" y="1301"/>
                  </a:cubicBezTo>
                  <a:cubicBezTo>
                    <a:pt x="754" y="1301"/>
                    <a:pt x="798" y="1264"/>
                    <a:pt x="798" y="1215"/>
                  </a:cubicBezTo>
                  <a:cubicBezTo>
                    <a:pt x="810" y="1167"/>
                    <a:pt x="798" y="1131"/>
                    <a:pt x="774" y="1084"/>
                  </a:cubicBezTo>
                  <a:lnTo>
                    <a:pt x="774" y="1048"/>
                  </a:lnTo>
                  <a:lnTo>
                    <a:pt x="774" y="1036"/>
                  </a:lnTo>
                  <a:lnTo>
                    <a:pt x="774" y="977"/>
                  </a:lnTo>
                  <a:cubicBezTo>
                    <a:pt x="774" y="881"/>
                    <a:pt x="774" y="834"/>
                    <a:pt x="798" y="750"/>
                  </a:cubicBezTo>
                  <a:cubicBezTo>
                    <a:pt x="822" y="631"/>
                    <a:pt x="882" y="512"/>
                    <a:pt x="977" y="417"/>
                  </a:cubicBezTo>
                  <a:cubicBezTo>
                    <a:pt x="1060" y="488"/>
                    <a:pt x="1132" y="572"/>
                    <a:pt x="1191" y="667"/>
                  </a:cubicBezTo>
                  <a:cubicBezTo>
                    <a:pt x="1489" y="1048"/>
                    <a:pt x="1655" y="1560"/>
                    <a:pt x="1632" y="2048"/>
                  </a:cubicBezTo>
                  <a:cubicBezTo>
                    <a:pt x="1632" y="2096"/>
                    <a:pt x="1664" y="2120"/>
                    <a:pt x="1699" y="2120"/>
                  </a:cubicBezTo>
                  <a:cubicBezTo>
                    <a:pt x="1733" y="2120"/>
                    <a:pt x="1769" y="2096"/>
                    <a:pt x="1774" y="2048"/>
                  </a:cubicBezTo>
                  <a:cubicBezTo>
                    <a:pt x="1834" y="1441"/>
                    <a:pt x="1655" y="834"/>
                    <a:pt x="1251" y="369"/>
                  </a:cubicBezTo>
                  <a:cubicBezTo>
                    <a:pt x="1072" y="179"/>
                    <a:pt x="834" y="0"/>
                    <a:pt x="560"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5986;p62">
              <a:extLst>
                <a:ext uri="{FF2B5EF4-FFF2-40B4-BE49-F238E27FC236}">
                  <a16:creationId xmlns:a16="http://schemas.microsoft.com/office/drawing/2014/main" id="{D79CE50A-B7B3-4976-AA90-9DE1464D91C9}"/>
                </a:ext>
              </a:extLst>
            </p:cNvPr>
            <p:cNvSpPr/>
            <p:nvPr/>
          </p:nvSpPr>
          <p:spPr>
            <a:xfrm>
              <a:off x="4003763" y="2375890"/>
              <a:ext cx="174702" cy="71289"/>
            </a:xfrm>
            <a:custGeom>
              <a:avLst/>
              <a:gdLst/>
              <a:ahLst/>
              <a:cxnLst/>
              <a:rect l="l" t="t" r="r" b="b"/>
              <a:pathLst>
                <a:path w="3573" h="1458" extrusionOk="0">
                  <a:moveTo>
                    <a:pt x="676" y="1"/>
                  </a:moveTo>
                  <a:cubicBezTo>
                    <a:pt x="594" y="1"/>
                    <a:pt x="514" y="12"/>
                    <a:pt x="430" y="40"/>
                  </a:cubicBezTo>
                  <a:cubicBezTo>
                    <a:pt x="1" y="195"/>
                    <a:pt x="620" y="1457"/>
                    <a:pt x="1727" y="1457"/>
                  </a:cubicBezTo>
                  <a:cubicBezTo>
                    <a:pt x="2811" y="1457"/>
                    <a:pt x="3573" y="624"/>
                    <a:pt x="3347" y="267"/>
                  </a:cubicBezTo>
                  <a:cubicBezTo>
                    <a:pt x="3318" y="224"/>
                    <a:pt x="3252" y="210"/>
                    <a:pt x="3154" y="210"/>
                  </a:cubicBezTo>
                  <a:cubicBezTo>
                    <a:pt x="2975" y="210"/>
                    <a:pt x="2687" y="255"/>
                    <a:pt x="2311" y="255"/>
                  </a:cubicBezTo>
                  <a:cubicBezTo>
                    <a:pt x="2207" y="255"/>
                    <a:pt x="2095" y="252"/>
                    <a:pt x="1977" y="243"/>
                  </a:cubicBezTo>
                  <a:cubicBezTo>
                    <a:pt x="1355" y="195"/>
                    <a:pt x="1010" y="1"/>
                    <a:pt x="6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5989;p62">
              <a:extLst>
                <a:ext uri="{FF2B5EF4-FFF2-40B4-BE49-F238E27FC236}">
                  <a16:creationId xmlns:a16="http://schemas.microsoft.com/office/drawing/2014/main" id="{15E2828C-3633-4C27-83DB-8BC2C8C788BD}"/>
                </a:ext>
              </a:extLst>
            </p:cNvPr>
            <p:cNvSpPr/>
            <p:nvPr/>
          </p:nvSpPr>
          <p:spPr>
            <a:xfrm>
              <a:off x="3981076" y="2259618"/>
              <a:ext cx="41365" cy="62390"/>
            </a:xfrm>
            <a:custGeom>
              <a:avLst/>
              <a:gdLst/>
              <a:ahLst/>
              <a:cxnLst/>
              <a:rect l="l" t="t" r="r" b="b"/>
              <a:pathLst>
                <a:path w="846" h="1276" extrusionOk="0">
                  <a:moveTo>
                    <a:pt x="430" y="0"/>
                  </a:moveTo>
                  <a:cubicBezTo>
                    <a:pt x="422" y="0"/>
                    <a:pt x="413" y="0"/>
                    <a:pt x="405" y="1"/>
                  </a:cubicBezTo>
                  <a:cubicBezTo>
                    <a:pt x="179" y="13"/>
                    <a:pt x="1" y="299"/>
                    <a:pt x="12" y="656"/>
                  </a:cubicBezTo>
                  <a:cubicBezTo>
                    <a:pt x="24" y="1006"/>
                    <a:pt x="218" y="1276"/>
                    <a:pt x="428" y="1276"/>
                  </a:cubicBezTo>
                  <a:cubicBezTo>
                    <a:pt x="432" y="1276"/>
                    <a:pt x="437" y="1276"/>
                    <a:pt x="441" y="1275"/>
                  </a:cubicBezTo>
                  <a:cubicBezTo>
                    <a:pt x="667" y="1263"/>
                    <a:pt x="846" y="978"/>
                    <a:pt x="834" y="620"/>
                  </a:cubicBezTo>
                  <a:cubicBezTo>
                    <a:pt x="834" y="288"/>
                    <a:pt x="636" y="0"/>
                    <a:pt x="430"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990;p62">
              <a:extLst>
                <a:ext uri="{FF2B5EF4-FFF2-40B4-BE49-F238E27FC236}">
                  <a16:creationId xmlns:a16="http://schemas.microsoft.com/office/drawing/2014/main" id="{C1EB5DD3-A0A2-4B8C-A61B-08D73664E26C}"/>
                </a:ext>
              </a:extLst>
            </p:cNvPr>
            <p:cNvSpPr/>
            <p:nvPr/>
          </p:nvSpPr>
          <p:spPr>
            <a:xfrm>
              <a:off x="4176118" y="2255022"/>
              <a:ext cx="33200" cy="51829"/>
            </a:xfrm>
            <a:custGeom>
              <a:avLst/>
              <a:gdLst/>
              <a:ahLst/>
              <a:cxnLst/>
              <a:rect l="l" t="t" r="r" b="b"/>
              <a:pathLst>
                <a:path w="679" h="1060" extrusionOk="0">
                  <a:moveTo>
                    <a:pt x="322" y="0"/>
                  </a:moveTo>
                  <a:cubicBezTo>
                    <a:pt x="143" y="0"/>
                    <a:pt x="0" y="238"/>
                    <a:pt x="12" y="536"/>
                  </a:cubicBezTo>
                  <a:cubicBezTo>
                    <a:pt x="12" y="834"/>
                    <a:pt x="179" y="1060"/>
                    <a:pt x="357" y="1060"/>
                  </a:cubicBezTo>
                  <a:cubicBezTo>
                    <a:pt x="536" y="1060"/>
                    <a:pt x="679" y="822"/>
                    <a:pt x="667" y="524"/>
                  </a:cubicBezTo>
                  <a:cubicBezTo>
                    <a:pt x="655" y="226"/>
                    <a:pt x="500" y="0"/>
                    <a:pt x="322"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5991;p62">
              <a:extLst>
                <a:ext uri="{FF2B5EF4-FFF2-40B4-BE49-F238E27FC236}">
                  <a16:creationId xmlns:a16="http://schemas.microsoft.com/office/drawing/2014/main" id="{C958E041-0DF7-4E4B-9D2C-8F4C91846FA8}"/>
                </a:ext>
              </a:extLst>
            </p:cNvPr>
            <p:cNvSpPr/>
            <p:nvPr/>
          </p:nvSpPr>
          <p:spPr>
            <a:xfrm>
              <a:off x="3958046" y="2117529"/>
              <a:ext cx="102826" cy="83513"/>
            </a:xfrm>
            <a:custGeom>
              <a:avLst/>
              <a:gdLst/>
              <a:ahLst/>
              <a:cxnLst/>
              <a:rect l="l" t="t" r="r" b="b"/>
              <a:pathLst>
                <a:path w="2103" h="1708" extrusionOk="0">
                  <a:moveTo>
                    <a:pt x="1640" y="0"/>
                  </a:moveTo>
                  <a:cubicBezTo>
                    <a:pt x="1570" y="0"/>
                    <a:pt x="1501" y="15"/>
                    <a:pt x="1436" y="38"/>
                  </a:cubicBezTo>
                  <a:cubicBezTo>
                    <a:pt x="960" y="205"/>
                    <a:pt x="543" y="657"/>
                    <a:pt x="245" y="1098"/>
                  </a:cubicBezTo>
                  <a:lnTo>
                    <a:pt x="67" y="1419"/>
                  </a:lnTo>
                  <a:cubicBezTo>
                    <a:pt x="43" y="1455"/>
                    <a:pt x="19" y="1502"/>
                    <a:pt x="7" y="1562"/>
                  </a:cubicBezTo>
                  <a:cubicBezTo>
                    <a:pt x="0" y="1669"/>
                    <a:pt x="51" y="1708"/>
                    <a:pt x="130" y="1708"/>
                  </a:cubicBezTo>
                  <a:cubicBezTo>
                    <a:pt x="323" y="1708"/>
                    <a:pt x="681" y="1473"/>
                    <a:pt x="757" y="1431"/>
                  </a:cubicBezTo>
                  <a:cubicBezTo>
                    <a:pt x="948" y="1336"/>
                    <a:pt x="1138" y="1252"/>
                    <a:pt x="1329" y="1169"/>
                  </a:cubicBezTo>
                  <a:cubicBezTo>
                    <a:pt x="1650" y="1062"/>
                    <a:pt x="2007" y="919"/>
                    <a:pt x="2079" y="550"/>
                  </a:cubicBezTo>
                  <a:cubicBezTo>
                    <a:pt x="2103" y="395"/>
                    <a:pt x="2067" y="217"/>
                    <a:pt x="1948" y="121"/>
                  </a:cubicBezTo>
                  <a:cubicBezTo>
                    <a:pt x="1854" y="34"/>
                    <a:pt x="1747" y="0"/>
                    <a:pt x="1640"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5992;p62">
              <a:extLst>
                <a:ext uri="{FF2B5EF4-FFF2-40B4-BE49-F238E27FC236}">
                  <a16:creationId xmlns:a16="http://schemas.microsoft.com/office/drawing/2014/main" id="{3C3392F4-8D8E-4F0A-A24C-B735EEB7444A}"/>
                </a:ext>
              </a:extLst>
            </p:cNvPr>
            <p:cNvSpPr/>
            <p:nvPr/>
          </p:nvSpPr>
          <p:spPr>
            <a:xfrm>
              <a:off x="4139985" y="2108239"/>
              <a:ext cx="88549" cy="62683"/>
            </a:xfrm>
            <a:custGeom>
              <a:avLst/>
              <a:gdLst/>
              <a:ahLst/>
              <a:cxnLst/>
              <a:rect l="l" t="t" r="r" b="b"/>
              <a:pathLst>
                <a:path w="1811" h="1282" extrusionOk="0">
                  <a:moveTo>
                    <a:pt x="533" y="0"/>
                  </a:moveTo>
                  <a:cubicBezTo>
                    <a:pt x="415" y="0"/>
                    <a:pt x="285" y="43"/>
                    <a:pt x="168" y="133"/>
                  </a:cubicBezTo>
                  <a:cubicBezTo>
                    <a:pt x="49" y="228"/>
                    <a:pt x="1" y="383"/>
                    <a:pt x="13" y="514"/>
                  </a:cubicBezTo>
                  <a:cubicBezTo>
                    <a:pt x="37" y="823"/>
                    <a:pt x="358" y="907"/>
                    <a:pt x="620" y="966"/>
                  </a:cubicBezTo>
                  <a:cubicBezTo>
                    <a:pt x="799" y="1002"/>
                    <a:pt x="965" y="1049"/>
                    <a:pt x="1144" y="1109"/>
                  </a:cubicBezTo>
                  <a:cubicBezTo>
                    <a:pt x="1200" y="1133"/>
                    <a:pt x="1477" y="1281"/>
                    <a:pt x="1656" y="1281"/>
                  </a:cubicBezTo>
                  <a:cubicBezTo>
                    <a:pt x="1743" y="1281"/>
                    <a:pt x="1807" y="1246"/>
                    <a:pt x="1811" y="1145"/>
                  </a:cubicBezTo>
                  <a:cubicBezTo>
                    <a:pt x="1811" y="1097"/>
                    <a:pt x="1799" y="1049"/>
                    <a:pt x="1787" y="1026"/>
                  </a:cubicBezTo>
                  <a:cubicBezTo>
                    <a:pt x="1739" y="954"/>
                    <a:pt x="1692" y="859"/>
                    <a:pt x="1632" y="764"/>
                  </a:cubicBezTo>
                  <a:cubicBezTo>
                    <a:pt x="1406" y="430"/>
                    <a:pt x="1084" y="85"/>
                    <a:pt x="644" y="14"/>
                  </a:cubicBezTo>
                  <a:cubicBezTo>
                    <a:pt x="609" y="5"/>
                    <a:pt x="572" y="0"/>
                    <a:pt x="533"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5993;p62">
              <a:extLst>
                <a:ext uri="{FF2B5EF4-FFF2-40B4-BE49-F238E27FC236}">
                  <a16:creationId xmlns:a16="http://schemas.microsoft.com/office/drawing/2014/main" id="{1E47DC46-9A39-40E2-B494-CFBB0EE260EE}"/>
                </a:ext>
              </a:extLst>
            </p:cNvPr>
            <p:cNvSpPr/>
            <p:nvPr/>
          </p:nvSpPr>
          <p:spPr>
            <a:xfrm>
              <a:off x="4123116" y="2250914"/>
              <a:ext cx="64688" cy="110552"/>
            </a:xfrm>
            <a:custGeom>
              <a:avLst/>
              <a:gdLst/>
              <a:ahLst/>
              <a:cxnLst/>
              <a:rect l="l" t="t" r="r" b="b"/>
              <a:pathLst>
                <a:path w="1323" h="2261" extrusionOk="0">
                  <a:moveTo>
                    <a:pt x="536" y="1"/>
                  </a:moveTo>
                  <a:cubicBezTo>
                    <a:pt x="522" y="1"/>
                    <a:pt x="506" y="4"/>
                    <a:pt x="489" y="13"/>
                  </a:cubicBezTo>
                  <a:cubicBezTo>
                    <a:pt x="417" y="36"/>
                    <a:pt x="370" y="120"/>
                    <a:pt x="322" y="179"/>
                  </a:cubicBezTo>
                  <a:cubicBezTo>
                    <a:pt x="298" y="239"/>
                    <a:pt x="251" y="298"/>
                    <a:pt x="215" y="358"/>
                  </a:cubicBezTo>
                  <a:cubicBezTo>
                    <a:pt x="155" y="489"/>
                    <a:pt x="96" y="620"/>
                    <a:pt x="72" y="751"/>
                  </a:cubicBezTo>
                  <a:cubicBezTo>
                    <a:pt x="36" y="906"/>
                    <a:pt x="13" y="1037"/>
                    <a:pt x="13" y="1191"/>
                  </a:cubicBezTo>
                  <a:cubicBezTo>
                    <a:pt x="13" y="1322"/>
                    <a:pt x="1" y="1489"/>
                    <a:pt x="72" y="1584"/>
                  </a:cubicBezTo>
                  <a:cubicBezTo>
                    <a:pt x="124" y="1680"/>
                    <a:pt x="221" y="1718"/>
                    <a:pt x="320" y="1718"/>
                  </a:cubicBezTo>
                  <a:cubicBezTo>
                    <a:pt x="357" y="1718"/>
                    <a:pt x="394" y="1713"/>
                    <a:pt x="429" y="1703"/>
                  </a:cubicBezTo>
                  <a:cubicBezTo>
                    <a:pt x="542" y="1681"/>
                    <a:pt x="655" y="1583"/>
                    <a:pt x="778" y="1583"/>
                  </a:cubicBezTo>
                  <a:cubicBezTo>
                    <a:pt x="785" y="1583"/>
                    <a:pt x="792" y="1584"/>
                    <a:pt x="798" y="1584"/>
                  </a:cubicBezTo>
                  <a:cubicBezTo>
                    <a:pt x="1084" y="1620"/>
                    <a:pt x="1156" y="1977"/>
                    <a:pt x="965" y="2168"/>
                  </a:cubicBezTo>
                  <a:cubicBezTo>
                    <a:pt x="926" y="2206"/>
                    <a:pt x="958" y="2261"/>
                    <a:pt x="997" y="2261"/>
                  </a:cubicBezTo>
                  <a:cubicBezTo>
                    <a:pt x="1006" y="2261"/>
                    <a:pt x="1016" y="2258"/>
                    <a:pt x="1025" y="2251"/>
                  </a:cubicBezTo>
                  <a:cubicBezTo>
                    <a:pt x="1239" y="2120"/>
                    <a:pt x="1322" y="1834"/>
                    <a:pt x="1191" y="1620"/>
                  </a:cubicBezTo>
                  <a:cubicBezTo>
                    <a:pt x="1096" y="1461"/>
                    <a:pt x="932" y="1387"/>
                    <a:pt x="763" y="1387"/>
                  </a:cubicBezTo>
                  <a:cubicBezTo>
                    <a:pt x="678" y="1387"/>
                    <a:pt x="592" y="1406"/>
                    <a:pt x="513" y="1441"/>
                  </a:cubicBezTo>
                  <a:cubicBezTo>
                    <a:pt x="453" y="1465"/>
                    <a:pt x="382" y="1513"/>
                    <a:pt x="310" y="1513"/>
                  </a:cubicBezTo>
                  <a:cubicBezTo>
                    <a:pt x="215" y="1513"/>
                    <a:pt x="215" y="1441"/>
                    <a:pt x="215" y="1382"/>
                  </a:cubicBezTo>
                  <a:cubicBezTo>
                    <a:pt x="215" y="1227"/>
                    <a:pt x="239" y="1060"/>
                    <a:pt x="263" y="918"/>
                  </a:cubicBezTo>
                  <a:cubicBezTo>
                    <a:pt x="298" y="763"/>
                    <a:pt x="346" y="632"/>
                    <a:pt x="406" y="501"/>
                  </a:cubicBezTo>
                  <a:cubicBezTo>
                    <a:pt x="429" y="429"/>
                    <a:pt x="477" y="370"/>
                    <a:pt x="501" y="310"/>
                  </a:cubicBezTo>
                  <a:cubicBezTo>
                    <a:pt x="536" y="251"/>
                    <a:pt x="596" y="179"/>
                    <a:pt x="608" y="96"/>
                  </a:cubicBezTo>
                  <a:cubicBezTo>
                    <a:pt x="617" y="41"/>
                    <a:pt x="584" y="1"/>
                    <a:pt x="536"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3" name="Group 42">
            <a:extLst>
              <a:ext uri="{FF2B5EF4-FFF2-40B4-BE49-F238E27FC236}">
                <a16:creationId xmlns:a16="http://schemas.microsoft.com/office/drawing/2014/main" id="{41C4D38A-C27B-4466-A67E-B1F60C5E717A}"/>
              </a:ext>
            </a:extLst>
          </p:cNvPr>
          <p:cNvGrpSpPr/>
          <p:nvPr/>
        </p:nvGrpSpPr>
        <p:grpSpPr>
          <a:xfrm>
            <a:off x="5106269" y="4076885"/>
            <a:ext cx="879364" cy="1908020"/>
            <a:chOff x="1902225" y="1826942"/>
            <a:chExt cx="1074085" cy="2296057"/>
          </a:xfrm>
        </p:grpSpPr>
        <p:sp>
          <p:nvSpPr>
            <p:cNvPr id="44" name="Google Shape;5833;p62">
              <a:extLst>
                <a:ext uri="{FF2B5EF4-FFF2-40B4-BE49-F238E27FC236}">
                  <a16:creationId xmlns:a16="http://schemas.microsoft.com/office/drawing/2014/main" id="{FE8B7FDD-D633-4F2D-B32B-DE101052F62E}"/>
                </a:ext>
              </a:extLst>
            </p:cNvPr>
            <p:cNvSpPr/>
            <p:nvPr/>
          </p:nvSpPr>
          <p:spPr>
            <a:xfrm>
              <a:off x="2773176" y="3250222"/>
              <a:ext cx="203134" cy="270024"/>
            </a:xfrm>
            <a:custGeom>
              <a:avLst/>
              <a:gdLst/>
              <a:ahLst/>
              <a:cxnLst/>
              <a:rect l="l" t="t" r="r" b="b"/>
              <a:pathLst>
                <a:path w="4121" h="5478" extrusionOk="0">
                  <a:moveTo>
                    <a:pt x="1918" y="1"/>
                  </a:moveTo>
                  <a:cubicBezTo>
                    <a:pt x="1275" y="286"/>
                    <a:pt x="644" y="536"/>
                    <a:pt x="1" y="763"/>
                  </a:cubicBezTo>
                  <a:cubicBezTo>
                    <a:pt x="132" y="1048"/>
                    <a:pt x="501" y="1941"/>
                    <a:pt x="536" y="2382"/>
                  </a:cubicBezTo>
                  <a:cubicBezTo>
                    <a:pt x="655" y="2929"/>
                    <a:pt x="382" y="4334"/>
                    <a:pt x="525" y="4358"/>
                  </a:cubicBezTo>
                  <a:cubicBezTo>
                    <a:pt x="529" y="4359"/>
                    <a:pt x="534" y="4360"/>
                    <a:pt x="539" y="4360"/>
                  </a:cubicBezTo>
                  <a:cubicBezTo>
                    <a:pt x="730" y="4360"/>
                    <a:pt x="1024" y="3453"/>
                    <a:pt x="1013" y="3453"/>
                  </a:cubicBezTo>
                  <a:lnTo>
                    <a:pt x="1013" y="3453"/>
                  </a:lnTo>
                  <a:cubicBezTo>
                    <a:pt x="1060" y="3453"/>
                    <a:pt x="870" y="5061"/>
                    <a:pt x="1060" y="5108"/>
                  </a:cubicBezTo>
                  <a:cubicBezTo>
                    <a:pt x="1066" y="5109"/>
                    <a:pt x="1071" y="5110"/>
                    <a:pt x="1077" y="5110"/>
                  </a:cubicBezTo>
                  <a:cubicBezTo>
                    <a:pt x="1362" y="5110"/>
                    <a:pt x="1762" y="3620"/>
                    <a:pt x="1727" y="3608"/>
                  </a:cubicBezTo>
                  <a:lnTo>
                    <a:pt x="1727" y="3608"/>
                  </a:lnTo>
                  <a:cubicBezTo>
                    <a:pt x="1787" y="3608"/>
                    <a:pt x="1703" y="5465"/>
                    <a:pt x="1965" y="5477"/>
                  </a:cubicBezTo>
                  <a:cubicBezTo>
                    <a:pt x="1966" y="5477"/>
                    <a:pt x="1968" y="5477"/>
                    <a:pt x="1969" y="5477"/>
                  </a:cubicBezTo>
                  <a:cubicBezTo>
                    <a:pt x="2359" y="5477"/>
                    <a:pt x="2429" y="3703"/>
                    <a:pt x="2382" y="3549"/>
                  </a:cubicBezTo>
                  <a:lnTo>
                    <a:pt x="2382" y="3549"/>
                  </a:lnTo>
                  <a:cubicBezTo>
                    <a:pt x="2428" y="3688"/>
                    <a:pt x="2600" y="4979"/>
                    <a:pt x="2831" y="4979"/>
                  </a:cubicBezTo>
                  <a:cubicBezTo>
                    <a:pt x="2836" y="4979"/>
                    <a:pt x="2841" y="4979"/>
                    <a:pt x="2846" y="4977"/>
                  </a:cubicBezTo>
                  <a:cubicBezTo>
                    <a:pt x="3203" y="4894"/>
                    <a:pt x="3072" y="2834"/>
                    <a:pt x="2989" y="2691"/>
                  </a:cubicBezTo>
                  <a:lnTo>
                    <a:pt x="2989" y="2691"/>
                  </a:lnTo>
                  <a:cubicBezTo>
                    <a:pt x="3065" y="2767"/>
                    <a:pt x="3546" y="3475"/>
                    <a:pt x="3784" y="3475"/>
                  </a:cubicBezTo>
                  <a:cubicBezTo>
                    <a:pt x="3807" y="3475"/>
                    <a:pt x="3828" y="3468"/>
                    <a:pt x="3846" y="3453"/>
                  </a:cubicBezTo>
                  <a:cubicBezTo>
                    <a:pt x="4120" y="3215"/>
                    <a:pt x="2799" y="1239"/>
                    <a:pt x="2477" y="929"/>
                  </a:cubicBezTo>
                  <a:cubicBezTo>
                    <a:pt x="2334" y="703"/>
                    <a:pt x="2096" y="298"/>
                    <a:pt x="191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5834;p62">
              <a:extLst>
                <a:ext uri="{FF2B5EF4-FFF2-40B4-BE49-F238E27FC236}">
                  <a16:creationId xmlns:a16="http://schemas.microsoft.com/office/drawing/2014/main" id="{36DEDE39-F6F5-4257-9DFF-DB16FFFBB748}"/>
                </a:ext>
              </a:extLst>
            </p:cNvPr>
            <p:cNvSpPr/>
            <p:nvPr/>
          </p:nvSpPr>
          <p:spPr>
            <a:xfrm>
              <a:off x="2588871" y="2673496"/>
              <a:ext cx="358652" cy="723515"/>
            </a:xfrm>
            <a:custGeom>
              <a:avLst/>
              <a:gdLst/>
              <a:ahLst/>
              <a:cxnLst/>
              <a:rect l="l" t="t" r="r" b="b"/>
              <a:pathLst>
                <a:path w="7276" h="14678" extrusionOk="0">
                  <a:moveTo>
                    <a:pt x="1293" y="0"/>
                  </a:moveTo>
                  <a:cubicBezTo>
                    <a:pt x="500" y="0"/>
                    <a:pt x="1" y="1758"/>
                    <a:pt x="108" y="3045"/>
                  </a:cubicBezTo>
                  <a:cubicBezTo>
                    <a:pt x="251" y="4592"/>
                    <a:pt x="1263" y="5378"/>
                    <a:pt x="2263" y="8653"/>
                  </a:cubicBezTo>
                  <a:cubicBezTo>
                    <a:pt x="2954" y="10915"/>
                    <a:pt x="3525" y="12939"/>
                    <a:pt x="3811" y="13963"/>
                  </a:cubicBezTo>
                  <a:cubicBezTo>
                    <a:pt x="3823" y="13998"/>
                    <a:pt x="3823" y="14034"/>
                    <a:pt x="3847" y="14070"/>
                  </a:cubicBezTo>
                  <a:cubicBezTo>
                    <a:pt x="3942" y="14475"/>
                    <a:pt x="4025" y="14677"/>
                    <a:pt x="4025" y="14677"/>
                  </a:cubicBezTo>
                  <a:cubicBezTo>
                    <a:pt x="4978" y="14558"/>
                    <a:pt x="7276" y="13939"/>
                    <a:pt x="7157" y="13427"/>
                  </a:cubicBezTo>
                  <a:lnTo>
                    <a:pt x="7026" y="12844"/>
                  </a:lnTo>
                  <a:cubicBezTo>
                    <a:pt x="7026" y="12820"/>
                    <a:pt x="7014" y="12784"/>
                    <a:pt x="7014" y="12760"/>
                  </a:cubicBezTo>
                  <a:cubicBezTo>
                    <a:pt x="5573" y="6581"/>
                    <a:pt x="2775" y="1175"/>
                    <a:pt x="1858" y="282"/>
                  </a:cubicBezTo>
                  <a:cubicBezTo>
                    <a:pt x="1658" y="86"/>
                    <a:pt x="1468" y="0"/>
                    <a:pt x="1293" y="0"/>
                  </a:cubicBezTo>
                  <a:close/>
                </a:path>
              </a:pathLst>
            </a:custGeom>
            <a:solidFill>
              <a:srgbClr val="FC44F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5835;p62">
              <a:extLst>
                <a:ext uri="{FF2B5EF4-FFF2-40B4-BE49-F238E27FC236}">
                  <a16:creationId xmlns:a16="http://schemas.microsoft.com/office/drawing/2014/main" id="{67FE2463-51DE-4E18-AE9F-2A97C577C3EE}"/>
                </a:ext>
              </a:extLst>
            </p:cNvPr>
            <p:cNvSpPr/>
            <p:nvPr/>
          </p:nvSpPr>
          <p:spPr>
            <a:xfrm>
              <a:off x="2777268" y="3302472"/>
              <a:ext cx="158525" cy="64573"/>
            </a:xfrm>
            <a:custGeom>
              <a:avLst/>
              <a:gdLst/>
              <a:ahLst/>
              <a:cxnLst/>
              <a:rect l="l" t="t" r="r" b="b"/>
              <a:pathLst>
                <a:path w="3216" h="1310" extrusionOk="0">
                  <a:moveTo>
                    <a:pt x="3204" y="0"/>
                  </a:moveTo>
                  <a:cubicBezTo>
                    <a:pt x="2644" y="203"/>
                    <a:pt x="2061" y="429"/>
                    <a:pt x="1489" y="643"/>
                  </a:cubicBezTo>
                  <a:cubicBezTo>
                    <a:pt x="989" y="822"/>
                    <a:pt x="477" y="1000"/>
                    <a:pt x="1" y="1203"/>
                  </a:cubicBezTo>
                  <a:cubicBezTo>
                    <a:pt x="25" y="1238"/>
                    <a:pt x="25" y="1274"/>
                    <a:pt x="37" y="1310"/>
                  </a:cubicBezTo>
                  <a:cubicBezTo>
                    <a:pt x="537" y="1143"/>
                    <a:pt x="1037" y="941"/>
                    <a:pt x="1525" y="738"/>
                  </a:cubicBezTo>
                  <a:cubicBezTo>
                    <a:pt x="2085" y="524"/>
                    <a:pt x="2656" y="310"/>
                    <a:pt x="3216" y="84"/>
                  </a:cubicBezTo>
                  <a:cubicBezTo>
                    <a:pt x="3216" y="60"/>
                    <a:pt x="3204" y="24"/>
                    <a:pt x="320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5838;p62">
              <a:extLst>
                <a:ext uri="{FF2B5EF4-FFF2-40B4-BE49-F238E27FC236}">
                  <a16:creationId xmlns:a16="http://schemas.microsoft.com/office/drawing/2014/main" id="{2FC59BC5-C3F4-4321-8E3D-3B270779CE81}"/>
                </a:ext>
              </a:extLst>
            </p:cNvPr>
            <p:cNvSpPr/>
            <p:nvPr/>
          </p:nvSpPr>
          <p:spPr>
            <a:xfrm>
              <a:off x="1902225" y="2064681"/>
              <a:ext cx="522402" cy="1033319"/>
            </a:xfrm>
            <a:custGeom>
              <a:avLst/>
              <a:gdLst/>
              <a:ahLst/>
              <a:cxnLst/>
              <a:rect l="l" t="t" r="r" b="b"/>
              <a:pathLst>
                <a:path w="10598" h="20963" extrusionOk="0">
                  <a:moveTo>
                    <a:pt x="3836" y="1"/>
                  </a:moveTo>
                  <a:cubicBezTo>
                    <a:pt x="3434" y="1"/>
                    <a:pt x="3034" y="160"/>
                    <a:pt x="2715" y="418"/>
                  </a:cubicBezTo>
                  <a:cubicBezTo>
                    <a:pt x="2263" y="787"/>
                    <a:pt x="1965" y="1311"/>
                    <a:pt x="1787" y="1858"/>
                  </a:cubicBezTo>
                  <a:cubicBezTo>
                    <a:pt x="1525" y="2692"/>
                    <a:pt x="1477" y="3632"/>
                    <a:pt x="1799" y="4454"/>
                  </a:cubicBezTo>
                  <a:cubicBezTo>
                    <a:pt x="2084" y="5144"/>
                    <a:pt x="2608" y="5716"/>
                    <a:pt x="3025" y="6359"/>
                  </a:cubicBezTo>
                  <a:cubicBezTo>
                    <a:pt x="3442" y="6990"/>
                    <a:pt x="3739" y="7764"/>
                    <a:pt x="3501" y="8478"/>
                  </a:cubicBezTo>
                  <a:cubicBezTo>
                    <a:pt x="3370" y="8883"/>
                    <a:pt x="3073" y="9216"/>
                    <a:pt x="2775" y="9526"/>
                  </a:cubicBezTo>
                  <a:cubicBezTo>
                    <a:pt x="2203" y="10097"/>
                    <a:pt x="1549" y="10609"/>
                    <a:pt x="1179" y="11324"/>
                  </a:cubicBezTo>
                  <a:cubicBezTo>
                    <a:pt x="810" y="12038"/>
                    <a:pt x="810" y="13038"/>
                    <a:pt x="1430" y="13526"/>
                  </a:cubicBezTo>
                  <a:cubicBezTo>
                    <a:pt x="1727" y="13765"/>
                    <a:pt x="2156" y="13907"/>
                    <a:pt x="2299" y="14276"/>
                  </a:cubicBezTo>
                  <a:cubicBezTo>
                    <a:pt x="2394" y="14586"/>
                    <a:pt x="2215" y="14919"/>
                    <a:pt x="2025" y="15181"/>
                  </a:cubicBezTo>
                  <a:cubicBezTo>
                    <a:pt x="1620" y="15717"/>
                    <a:pt x="1084" y="16146"/>
                    <a:pt x="691" y="16670"/>
                  </a:cubicBezTo>
                  <a:cubicBezTo>
                    <a:pt x="287" y="17205"/>
                    <a:pt x="1" y="17896"/>
                    <a:pt x="191" y="18527"/>
                  </a:cubicBezTo>
                  <a:cubicBezTo>
                    <a:pt x="394" y="19170"/>
                    <a:pt x="1001" y="19599"/>
                    <a:pt x="1620" y="19837"/>
                  </a:cubicBezTo>
                  <a:cubicBezTo>
                    <a:pt x="2027" y="20002"/>
                    <a:pt x="2467" y="20111"/>
                    <a:pt x="2902" y="20111"/>
                  </a:cubicBezTo>
                  <a:cubicBezTo>
                    <a:pt x="3154" y="20111"/>
                    <a:pt x="3404" y="20075"/>
                    <a:pt x="3644" y="19991"/>
                  </a:cubicBezTo>
                  <a:cubicBezTo>
                    <a:pt x="3788" y="19940"/>
                    <a:pt x="3941" y="19880"/>
                    <a:pt x="4088" y="19880"/>
                  </a:cubicBezTo>
                  <a:cubicBezTo>
                    <a:pt x="4111" y="19880"/>
                    <a:pt x="4133" y="19881"/>
                    <a:pt x="4156" y="19884"/>
                  </a:cubicBezTo>
                  <a:cubicBezTo>
                    <a:pt x="4382" y="19920"/>
                    <a:pt x="4525" y="20122"/>
                    <a:pt x="4692" y="20289"/>
                  </a:cubicBezTo>
                  <a:cubicBezTo>
                    <a:pt x="5144" y="20741"/>
                    <a:pt x="5787" y="20962"/>
                    <a:pt x="6430" y="20962"/>
                  </a:cubicBezTo>
                  <a:cubicBezTo>
                    <a:pt x="6651" y="20962"/>
                    <a:pt x="6872" y="20936"/>
                    <a:pt x="7085" y="20884"/>
                  </a:cubicBezTo>
                  <a:cubicBezTo>
                    <a:pt x="7918" y="20670"/>
                    <a:pt x="8633" y="20099"/>
                    <a:pt x="9121" y="19396"/>
                  </a:cubicBezTo>
                  <a:cubicBezTo>
                    <a:pt x="9740" y="18551"/>
                    <a:pt x="10050" y="17444"/>
                    <a:pt x="9823" y="16432"/>
                  </a:cubicBezTo>
                  <a:cubicBezTo>
                    <a:pt x="9597" y="15408"/>
                    <a:pt x="8788" y="14503"/>
                    <a:pt x="7740" y="14336"/>
                  </a:cubicBezTo>
                  <a:lnTo>
                    <a:pt x="7740" y="14336"/>
                  </a:lnTo>
                  <a:cubicBezTo>
                    <a:pt x="7806" y="14347"/>
                    <a:pt x="7873" y="14352"/>
                    <a:pt x="7939" y="14352"/>
                  </a:cubicBezTo>
                  <a:cubicBezTo>
                    <a:pt x="8397" y="14352"/>
                    <a:pt x="8851" y="14112"/>
                    <a:pt x="9204" y="13800"/>
                  </a:cubicBezTo>
                  <a:cubicBezTo>
                    <a:pt x="10109" y="13014"/>
                    <a:pt x="10597" y="11645"/>
                    <a:pt x="10073" y="10574"/>
                  </a:cubicBezTo>
                  <a:cubicBezTo>
                    <a:pt x="9526" y="9419"/>
                    <a:pt x="8145" y="9002"/>
                    <a:pt x="6906" y="8704"/>
                  </a:cubicBezTo>
                  <a:cubicBezTo>
                    <a:pt x="7371" y="8335"/>
                    <a:pt x="7835" y="7954"/>
                    <a:pt x="8157" y="7454"/>
                  </a:cubicBezTo>
                  <a:cubicBezTo>
                    <a:pt x="9002" y="6180"/>
                    <a:pt x="8692" y="4406"/>
                    <a:pt x="7847" y="3144"/>
                  </a:cubicBezTo>
                  <a:cubicBezTo>
                    <a:pt x="7359" y="2418"/>
                    <a:pt x="6704" y="1799"/>
                    <a:pt x="6013" y="1263"/>
                  </a:cubicBezTo>
                  <a:cubicBezTo>
                    <a:pt x="5656" y="989"/>
                    <a:pt x="5299" y="727"/>
                    <a:pt x="4930" y="477"/>
                  </a:cubicBezTo>
                  <a:cubicBezTo>
                    <a:pt x="4644" y="287"/>
                    <a:pt x="4382" y="49"/>
                    <a:pt x="4025" y="13"/>
                  </a:cubicBezTo>
                  <a:cubicBezTo>
                    <a:pt x="3962" y="5"/>
                    <a:pt x="3899" y="1"/>
                    <a:pt x="3836"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5839;p62">
              <a:extLst>
                <a:ext uri="{FF2B5EF4-FFF2-40B4-BE49-F238E27FC236}">
                  <a16:creationId xmlns:a16="http://schemas.microsoft.com/office/drawing/2014/main" id="{0C17D2DE-0AE2-4E7F-8D8F-359888C6B75F}"/>
                </a:ext>
              </a:extLst>
            </p:cNvPr>
            <p:cNvSpPr/>
            <p:nvPr/>
          </p:nvSpPr>
          <p:spPr>
            <a:xfrm>
              <a:off x="2020182" y="2065174"/>
              <a:ext cx="404445" cy="1033417"/>
            </a:xfrm>
            <a:custGeom>
              <a:avLst/>
              <a:gdLst/>
              <a:ahLst/>
              <a:cxnLst/>
              <a:rect l="l" t="t" r="r" b="b"/>
              <a:pathLst>
                <a:path w="8205" h="20965" extrusionOk="0">
                  <a:moveTo>
                    <a:pt x="1540" y="1"/>
                  </a:moveTo>
                  <a:cubicBezTo>
                    <a:pt x="1328" y="1"/>
                    <a:pt x="1105" y="36"/>
                    <a:pt x="918" y="98"/>
                  </a:cubicBezTo>
                  <a:cubicBezTo>
                    <a:pt x="870" y="158"/>
                    <a:pt x="822" y="229"/>
                    <a:pt x="775" y="289"/>
                  </a:cubicBezTo>
                  <a:cubicBezTo>
                    <a:pt x="287" y="1074"/>
                    <a:pt x="84" y="2051"/>
                    <a:pt x="37" y="2967"/>
                  </a:cubicBezTo>
                  <a:cubicBezTo>
                    <a:pt x="1" y="3860"/>
                    <a:pt x="299" y="4765"/>
                    <a:pt x="739" y="5539"/>
                  </a:cubicBezTo>
                  <a:cubicBezTo>
                    <a:pt x="930" y="5896"/>
                    <a:pt x="1156" y="6242"/>
                    <a:pt x="1418" y="6551"/>
                  </a:cubicBezTo>
                  <a:cubicBezTo>
                    <a:pt x="1632" y="6813"/>
                    <a:pt x="1846" y="7028"/>
                    <a:pt x="2049" y="7301"/>
                  </a:cubicBezTo>
                  <a:cubicBezTo>
                    <a:pt x="2227" y="7551"/>
                    <a:pt x="2370" y="7825"/>
                    <a:pt x="2418" y="8123"/>
                  </a:cubicBezTo>
                  <a:cubicBezTo>
                    <a:pt x="2477" y="8492"/>
                    <a:pt x="2418" y="8861"/>
                    <a:pt x="2323" y="9218"/>
                  </a:cubicBezTo>
                  <a:cubicBezTo>
                    <a:pt x="2085" y="10052"/>
                    <a:pt x="1596" y="10814"/>
                    <a:pt x="1418" y="11659"/>
                  </a:cubicBezTo>
                  <a:cubicBezTo>
                    <a:pt x="1227" y="12492"/>
                    <a:pt x="1287" y="13493"/>
                    <a:pt x="1823" y="14207"/>
                  </a:cubicBezTo>
                  <a:cubicBezTo>
                    <a:pt x="2025" y="14481"/>
                    <a:pt x="2311" y="14755"/>
                    <a:pt x="2358" y="15124"/>
                  </a:cubicBezTo>
                  <a:cubicBezTo>
                    <a:pt x="2406" y="15540"/>
                    <a:pt x="2192" y="15933"/>
                    <a:pt x="2001" y="16291"/>
                  </a:cubicBezTo>
                  <a:cubicBezTo>
                    <a:pt x="1775" y="16672"/>
                    <a:pt x="1549" y="17064"/>
                    <a:pt x="1418" y="17493"/>
                  </a:cubicBezTo>
                  <a:cubicBezTo>
                    <a:pt x="1287" y="17910"/>
                    <a:pt x="1239" y="18338"/>
                    <a:pt x="1287" y="18791"/>
                  </a:cubicBezTo>
                  <a:cubicBezTo>
                    <a:pt x="1311" y="19172"/>
                    <a:pt x="1418" y="19553"/>
                    <a:pt x="1596" y="19886"/>
                  </a:cubicBezTo>
                  <a:cubicBezTo>
                    <a:pt x="1626" y="19880"/>
                    <a:pt x="1653" y="19877"/>
                    <a:pt x="1680" y="19877"/>
                  </a:cubicBezTo>
                  <a:cubicBezTo>
                    <a:pt x="1706" y="19877"/>
                    <a:pt x="1733" y="19880"/>
                    <a:pt x="1763" y="19886"/>
                  </a:cubicBezTo>
                  <a:cubicBezTo>
                    <a:pt x="1989" y="19922"/>
                    <a:pt x="2132" y="20124"/>
                    <a:pt x="2299" y="20291"/>
                  </a:cubicBezTo>
                  <a:cubicBezTo>
                    <a:pt x="2751" y="20743"/>
                    <a:pt x="3394" y="20964"/>
                    <a:pt x="4037" y="20964"/>
                  </a:cubicBezTo>
                  <a:cubicBezTo>
                    <a:pt x="4258" y="20964"/>
                    <a:pt x="4479" y="20938"/>
                    <a:pt x="4692" y="20886"/>
                  </a:cubicBezTo>
                  <a:cubicBezTo>
                    <a:pt x="5525" y="20684"/>
                    <a:pt x="6240" y="20101"/>
                    <a:pt x="6728" y="19398"/>
                  </a:cubicBezTo>
                  <a:cubicBezTo>
                    <a:pt x="7347" y="18553"/>
                    <a:pt x="7657" y="17445"/>
                    <a:pt x="7430" y="16433"/>
                  </a:cubicBezTo>
                  <a:cubicBezTo>
                    <a:pt x="7204" y="15421"/>
                    <a:pt x="6395" y="14493"/>
                    <a:pt x="5347" y="14326"/>
                  </a:cubicBezTo>
                  <a:lnTo>
                    <a:pt x="5347" y="14326"/>
                  </a:lnTo>
                  <a:cubicBezTo>
                    <a:pt x="5413" y="14337"/>
                    <a:pt x="5480" y="14342"/>
                    <a:pt x="5546" y="14342"/>
                  </a:cubicBezTo>
                  <a:cubicBezTo>
                    <a:pt x="6004" y="14342"/>
                    <a:pt x="6458" y="14102"/>
                    <a:pt x="6811" y="13790"/>
                  </a:cubicBezTo>
                  <a:cubicBezTo>
                    <a:pt x="7716" y="12993"/>
                    <a:pt x="8204" y="11623"/>
                    <a:pt x="7680" y="10552"/>
                  </a:cubicBezTo>
                  <a:cubicBezTo>
                    <a:pt x="7133" y="9409"/>
                    <a:pt x="5752" y="8992"/>
                    <a:pt x="4513" y="8694"/>
                  </a:cubicBezTo>
                  <a:cubicBezTo>
                    <a:pt x="4978" y="8325"/>
                    <a:pt x="5442" y="7932"/>
                    <a:pt x="5764" y="7444"/>
                  </a:cubicBezTo>
                  <a:cubicBezTo>
                    <a:pt x="6609" y="6170"/>
                    <a:pt x="6299" y="4396"/>
                    <a:pt x="5454" y="3134"/>
                  </a:cubicBezTo>
                  <a:cubicBezTo>
                    <a:pt x="4966" y="2408"/>
                    <a:pt x="4311" y="1789"/>
                    <a:pt x="3620" y="1253"/>
                  </a:cubicBezTo>
                  <a:cubicBezTo>
                    <a:pt x="3263" y="979"/>
                    <a:pt x="2906" y="717"/>
                    <a:pt x="2537" y="467"/>
                  </a:cubicBezTo>
                  <a:cubicBezTo>
                    <a:pt x="2251" y="277"/>
                    <a:pt x="1989" y="39"/>
                    <a:pt x="1632" y="3"/>
                  </a:cubicBezTo>
                  <a:cubicBezTo>
                    <a:pt x="1602" y="1"/>
                    <a:pt x="1571" y="1"/>
                    <a:pt x="1540"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5840;p62">
              <a:extLst>
                <a:ext uri="{FF2B5EF4-FFF2-40B4-BE49-F238E27FC236}">
                  <a16:creationId xmlns:a16="http://schemas.microsoft.com/office/drawing/2014/main" id="{D3A4ECB5-A502-429A-96D9-951B71E88A77}"/>
                </a:ext>
              </a:extLst>
            </p:cNvPr>
            <p:cNvSpPr/>
            <p:nvPr/>
          </p:nvSpPr>
          <p:spPr>
            <a:xfrm>
              <a:off x="1910457" y="4004401"/>
              <a:ext cx="1028882" cy="118598"/>
            </a:xfrm>
            <a:custGeom>
              <a:avLst/>
              <a:gdLst/>
              <a:ahLst/>
              <a:cxnLst/>
              <a:rect l="l" t="t" r="r" b="b"/>
              <a:pathLst>
                <a:path w="20873" h="2406" extrusionOk="0">
                  <a:moveTo>
                    <a:pt x="10430" y="0"/>
                  </a:moveTo>
                  <a:cubicBezTo>
                    <a:pt x="4668" y="0"/>
                    <a:pt x="0" y="536"/>
                    <a:pt x="0" y="1203"/>
                  </a:cubicBezTo>
                  <a:cubicBezTo>
                    <a:pt x="0" y="1869"/>
                    <a:pt x="4668" y="2405"/>
                    <a:pt x="10430" y="2405"/>
                  </a:cubicBezTo>
                  <a:cubicBezTo>
                    <a:pt x="16193" y="2405"/>
                    <a:pt x="20872" y="1869"/>
                    <a:pt x="20872" y="1203"/>
                  </a:cubicBezTo>
                  <a:cubicBezTo>
                    <a:pt x="20872" y="536"/>
                    <a:pt x="16193" y="0"/>
                    <a:pt x="10430" y="0"/>
                  </a:cubicBezTo>
                  <a:close/>
                </a:path>
              </a:pathLst>
            </a:custGeom>
            <a:solidFill>
              <a:srgbClr val="004D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5841;p62">
              <a:extLst>
                <a:ext uri="{FF2B5EF4-FFF2-40B4-BE49-F238E27FC236}">
                  <a16:creationId xmlns:a16="http://schemas.microsoft.com/office/drawing/2014/main" id="{37280F54-5AAD-4B05-872D-09AED16B4E6B}"/>
                </a:ext>
              </a:extLst>
            </p:cNvPr>
            <p:cNvSpPr/>
            <p:nvPr/>
          </p:nvSpPr>
          <p:spPr>
            <a:xfrm>
              <a:off x="2468597" y="3407515"/>
              <a:ext cx="1775" cy="641"/>
            </a:xfrm>
            <a:custGeom>
              <a:avLst/>
              <a:gdLst/>
              <a:ahLst/>
              <a:cxnLst/>
              <a:rect l="l" t="t" r="r" b="b"/>
              <a:pathLst>
                <a:path w="36" h="13" extrusionOk="0">
                  <a:moveTo>
                    <a:pt x="12" y="0"/>
                  </a:moveTo>
                  <a:cubicBezTo>
                    <a:pt x="0" y="0"/>
                    <a:pt x="0"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5842;p62">
              <a:extLst>
                <a:ext uri="{FF2B5EF4-FFF2-40B4-BE49-F238E27FC236}">
                  <a16:creationId xmlns:a16="http://schemas.microsoft.com/office/drawing/2014/main" id="{25AE1125-5C99-4E4B-8A14-3CC8570814E8}"/>
                </a:ext>
              </a:extLst>
            </p:cNvPr>
            <p:cNvSpPr/>
            <p:nvPr/>
          </p:nvSpPr>
          <p:spPr>
            <a:xfrm>
              <a:off x="2465048" y="3338259"/>
              <a:ext cx="236012" cy="637993"/>
            </a:xfrm>
            <a:custGeom>
              <a:avLst/>
              <a:gdLst/>
              <a:ahLst/>
              <a:cxnLst/>
              <a:rect l="l" t="t" r="r" b="b"/>
              <a:pathLst>
                <a:path w="4788" h="12943" extrusionOk="0">
                  <a:moveTo>
                    <a:pt x="4763" y="0"/>
                  </a:moveTo>
                  <a:cubicBezTo>
                    <a:pt x="3942" y="179"/>
                    <a:pt x="3096" y="262"/>
                    <a:pt x="2251" y="310"/>
                  </a:cubicBezTo>
                  <a:cubicBezTo>
                    <a:pt x="1608" y="346"/>
                    <a:pt x="965" y="358"/>
                    <a:pt x="322" y="358"/>
                  </a:cubicBezTo>
                  <a:cubicBezTo>
                    <a:pt x="370" y="2572"/>
                    <a:pt x="13" y="10597"/>
                    <a:pt x="1" y="12943"/>
                  </a:cubicBezTo>
                  <a:lnTo>
                    <a:pt x="3454" y="12943"/>
                  </a:lnTo>
                  <a:cubicBezTo>
                    <a:pt x="3454" y="12943"/>
                    <a:pt x="4120" y="6501"/>
                    <a:pt x="4537" y="3560"/>
                  </a:cubicBezTo>
                  <a:cubicBezTo>
                    <a:pt x="4644" y="2822"/>
                    <a:pt x="4728" y="1548"/>
                    <a:pt x="4787"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5843;p62">
              <a:extLst>
                <a:ext uri="{FF2B5EF4-FFF2-40B4-BE49-F238E27FC236}">
                  <a16:creationId xmlns:a16="http://schemas.microsoft.com/office/drawing/2014/main" id="{5CEDB24E-50F5-4717-8476-9C886B6EA545}"/>
                </a:ext>
              </a:extLst>
            </p:cNvPr>
            <p:cNvSpPr/>
            <p:nvPr/>
          </p:nvSpPr>
          <p:spPr>
            <a:xfrm>
              <a:off x="2479737" y="3338259"/>
              <a:ext cx="222457" cy="164982"/>
            </a:xfrm>
            <a:custGeom>
              <a:avLst/>
              <a:gdLst/>
              <a:ahLst/>
              <a:cxnLst/>
              <a:rect l="l" t="t" r="r" b="b"/>
              <a:pathLst>
                <a:path w="4513" h="3347" extrusionOk="0">
                  <a:moveTo>
                    <a:pt x="4477" y="0"/>
                  </a:moveTo>
                  <a:cubicBezTo>
                    <a:pt x="3656" y="179"/>
                    <a:pt x="2810" y="274"/>
                    <a:pt x="1965" y="310"/>
                  </a:cubicBezTo>
                  <a:cubicBezTo>
                    <a:pt x="1322" y="346"/>
                    <a:pt x="679" y="358"/>
                    <a:pt x="48" y="358"/>
                  </a:cubicBezTo>
                  <a:cubicBezTo>
                    <a:pt x="60" y="989"/>
                    <a:pt x="24" y="2072"/>
                    <a:pt x="1" y="3346"/>
                  </a:cubicBezTo>
                  <a:cubicBezTo>
                    <a:pt x="655" y="3334"/>
                    <a:pt x="1322" y="3322"/>
                    <a:pt x="1977" y="3263"/>
                  </a:cubicBezTo>
                  <a:cubicBezTo>
                    <a:pt x="2620" y="3203"/>
                    <a:pt x="3263" y="3132"/>
                    <a:pt x="3882" y="3025"/>
                  </a:cubicBezTo>
                  <a:cubicBezTo>
                    <a:pt x="4037" y="3013"/>
                    <a:pt x="4180" y="2977"/>
                    <a:pt x="4334" y="2953"/>
                  </a:cubicBezTo>
                  <a:cubicBezTo>
                    <a:pt x="4406" y="2203"/>
                    <a:pt x="4465" y="1179"/>
                    <a:pt x="4513"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5844;p62">
              <a:extLst>
                <a:ext uri="{FF2B5EF4-FFF2-40B4-BE49-F238E27FC236}">
                  <a16:creationId xmlns:a16="http://schemas.microsoft.com/office/drawing/2014/main" id="{D295FFB8-41F1-4B97-AA9E-F9ACF5106A96}"/>
                </a:ext>
              </a:extLst>
            </p:cNvPr>
            <p:cNvSpPr/>
            <p:nvPr/>
          </p:nvSpPr>
          <p:spPr>
            <a:xfrm>
              <a:off x="2465048" y="3714461"/>
              <a:ext cx="199585" cy="262384"/>
            </a:xfrm>
            <a:custGeom>
              <a:avLst/>
              <a:gdLst/>
              <a:ahLst/>
              <a:cxnLst/>
              <a:rect l="l" t="t" r="r" b="b"/>
              <a:pathLst>
                <a:path w="4049" h="5323" extrusionOk="0">
                  <a:moveTo>
                    <a:pt x="4049" y="0"/>
                  </a:moveTo>
                  <a:lnTo>
                    <a:pt x="4049" y="0"/>
                  </a:lnTo>
                  <a:cubicBezTo>
                    <a:pt x="3289" y="42"/>
                    <a:pt x="2529" y="60"/>
                    <a:pt x="1771" y="60"/>
                  </a:cubicBezTo>
                  <a:cubicBezTo>
                    <a:pt x="1235" y="60"/>
                    <a:pt x="700" y="51"/>
                    <a:pt x="168" y="36"/>
                  </a:cubicBezTo>
                  <a:cubicBezTo>
                    <a:pt x="144" y="286"/>
                    <a:pt x="144" y="536"/>
                    <a:pt x="132" y="798"/>
                  </a:cubicBezTo>
                  <a:lnTo>
                    <a:pt x="132" y="881"/>
                  </a:lnTo>
                  <a:cubicBezTo>
                    <a:pt x="132" y="1012"/>
                    <a:pt x="120" y="1167"/>
                    <a:pt x="120" y="1298"/>
                  </a:cubicBezTo>
                  <a:lnTo>
                    <a:pt x="120" y="1405"/>
                  </a:lnTo>
                  <a:cubicBezTo>
                    <a:pt x="60" y="3060"/>
                    <a:pt x="13" y="4525"/>
                    <a:pt x="1" y="5322"/>
                  </a:cubicBezTo>
                  <a:lnTo>
                    <a:pt x="3454" y="5322"/>
                  </a:lnTo>
                  <a:cubicBezTo>
                    <a:pt x="3454" y="5322"/>
                    <a:pt x="3644" y="3441"/>
                    <a:pt x="3894" y="1239"/>
                  </a:cubicBezTo>
                  <a:cubicBezTo>
                    <a:pt x="3894" y="1215"/>
                    <a:pt x="3918" y="1179"/>
                    <a:pt x="3918" y="1155"/>
                  </a:cubicBezTo>
                  <a:cubicBezTo>
                    <a:pt x="3930" y="1012"/>
                    <a:pt x="3942" y="893"/>
                    <a:pt x="3954" y="762"/>
                  </a:cubicBezTo>
                  <a:cubicBezTo>
                    <a:pt x="3954" y="739"/>
                    <a:pt x="3954" y="703"/>
                    <a:pt x="3978" y="691"/>
                  </a:cubicBezTo>
                  <a:cubicBezTo>
                    <a:pt x="4001" y="465"/>
                    <a:pt x="4013" y="227"/>
                    <a:pt x="40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5845;p62">
              <a:extLst>
                <a:ext uri="{FF2B5EF4-FFF2-40B4-BE49-F238E27FC236}">
                  <a16:creationId xmlns:a16="http://schemas.microsoft.com/office/drawing/2014/main" id="{E050A951-2D63-4861-8E5E-B5038AAF64FD}"/>
                </a:ext>
              </a:extLst>
            </p:cNvPr>
            <p:cNvSpPr/>
            <p:nvPr/>
          </p:nvSpPr>
          <p:spPr>
            <a:xfrm>
              <a:off x="2471506" y="3749065"/>
              <a:ext cx="189628" cy="12077"/>
            </a:xfrm>
            <a:custGeom>
              <a:avLst/>
              <a:gdLst/>
              <a:ahLst/>
              <a:cxnLst/>
              <a:rect l="l" t="t" r="r" b="b"/>
              <a:pathLst>
                <a:path w="3847" h="245" extrusionOk="0">
                  <a:moveTo>
                    <a:pt x="3847" y="1"/>
                  </a:moveTo>
                  <a:lnTo>
                    <a:pt x="3847" y="1"/>
                  </a:lnTo>
                  <a:cubicBezTo>
                    <a:pt x="3704" y="13"/>
                    <a:pt x="3573" y="37"/>
                    <a:pt x="3430" y="60"/>
                  </a:cubicBezTo>
                  <a:cubicBezTo>
                    <a:pt x="2770" y="143"/>
                    <a:pt x="2117" y="176"/>
                    <a:pt x="1466" y="176"/>
                  </a:cubicBezTo>
                  <a:cubicBezTo>
                    <a:pt x="1271" y="176"/>
                    <a:pt x="1076" y="173"/>
                    <a:pt x="882" y="167"/>
                  </a:cubicBezTo>
                  <a:cubicBezTo>
                    <a:pt x="584" y="144"/>
                    <a:pt x="298" y="132"/>
                    <a:pt x="1" y="108"/>
                  </a:cubicBezTo>
                  <a:lnTo>
                    <a:pt x="1" y="179"/>
                  </a:lnTo>
                  <a:cubicBezTo>
                    <a:pt x="479" y="224"/>
                    <a:pt x="956" y="245"/>
                    <a:pt x="1431" y="245"/>
                  </a:cubicBezTo>
                  <a:cubicBezTo>
                    <a:pt x="2233" y="245"/>
                    <a:pt x="3030" y="184"/>
                    <a:pt x="3823" y="72"/>
                  </a:cubicBezTo>
                  <a:cubicBezTo>
                    <a:pt x="3823" y="48"/>
                    <a:pt x="3823"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5846;p62">
              <a:extLst>
                <a:ext uri="{FF2B5EF4-FFF2-40B4-BE49-F238E27FC236}">
                  <a16:creationId xmlns:a16="http://schemas.microsoft.com/office/drawing/2014/main" id="{BD02AC3E-0B53-43F4-A5B1-7E7C3ECCBB93}"/>
                </a:ext>
              </a:extLst>
            </p:cNvPr>
            <p:cNvSpPr/>
            <p:nvPr/>
          </p:nvSpPr>
          <p:spPr>
            <a:xfrm>
              <a:off x="2470372" y="3772577"/>
              <a:ext cx="186671" cy="15133"/>
            </a:xfrm>
            <a:custGeom>
              <a:avLst/>
              <a:gdLst/>
              <a:ahLst/>
              <a:cxnLst/>
              <a:rect l="l" t="t" r="r" b="b"/>
              <a:pathLst>
                <a:path w="3787" h="307" extrusionOk="0">
                  <a:moveTo>
                    <a:pt x="3786" y="0"/>
                  </a:moveTo>
                  <a:cubicBezTo>
                    <a:pt x="3608" y="36"/>
                    <a:pt x="3453" y="60"/>
                    <a:pt x="3274" y="95"/>
                  </a:cubicBezTo>
                  <a:cubicBezTo>
                    <a:pt x="2655" y="179"/>
                    <a:pt x="2048" y="214"/>
                    <a:pt x="1429" y="214"/>
                  </a:cubicBezTo>
                  <a:cubicBezTo>
                    <a:pt x="1107" y="214"/>
                    <a:pt x="810" y="191"/>
                    <a:pt x="512" y="179"/>
                  </a:cubicBezTo>
                  <a:cubicBezTo>
                    <a:pt x="369" y="167"/>
                    <a:pt x="214" y="167"/>
                    <a:pt x="71" y="155"/>
                  </a:cubicBezTo>
                  <a:lnTo>
                    <a:pt x="0" y="155"/>
                  </a:lnTo>
                  <a:cubicBezTo>
                    <a:pt x="12" y="155"/>
                    <a:pt x="12" y="179"/>
                    <a:pt x="0" y="226"/>
                  </a:cubicBezTo>
                  <a:cubicBezTo>
                    <a:pt x="24" y="226"/>
                    <a:pt x="71" y="238"/>
                    <a:pt x="95" y="238"/>
                  </a:cubicBezTo>
                  <a:cubicBezTo>
                    <a:pt x="274" y="250"/>
                    <a:pt x="441" y="274"/>
                    <a:pt x="619" y="286"/>
                  </a:cubicBezTo>
                  <a:cubicBezTo>
                    <a:pt x="865" y="300"/>
                    <a:pt x="1111" y="306"/>
                    <a:pt x="1357" y="306"/>
                  </a:cubicBezTo>
                  <a:cubicBezTo>
                    <a:pt x="2170" y="306"/>
                    <a:pt x="2979" y="232"/>
                    <a:pt x="3774" y="95"/>
                  </a:cubicBezTo>
                  <a:cubicBezTo>
                    <a:pt x="3774" y="60"/>
                    <a:pt x="3786" y="36"/>
                    <a:pt x="3786" y="0"/>
                  </a:cubicBezTo>
                  <a:close/>
                </a:path>
              </a:pathLst>
            </a:custGeom>
            <a:solidFill>
              <a:srgbClr val="7E5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5847;p62">
              <a:extLst>
                <a:ext uri="{FF2B5EF4-FFF2-40B4-BE49-F238E27FC236}">
                  <a16:creationId xmlns:a16="http://schemas.microsoft.com/office/drawing/2014/main" id="{66C4DC43-382C-4DC1-A17A-1FD746D56B02}"/>
                </a:ext>
              </a:extLst>
            </p:cNvPr>
            <p:cNvSpPr/>
            <p:nvPr/>
          </p:nvSpPr>
          <p:spPr>
            <a:xfrm>
              <a:off x="2439810" y="3967924"/>
              <a:ext cx="306994" cy="96663"/>
            </a:xfrm>
            <a:custGeom>
              <a:avLst/>
              <a:gdLst/>
              <a:ahLst/>
              <a:cxnLst/>
              <a:rect l="l" t="t" r="r" b="b"/>
              <a:pathLst>
                <a:path w="6228" h="1961" extrusionOk="0">
                  <a:moveTo>
                    <a:pt x="3242" y="1"/>
                  </a:moveTo>
                  <a:cubicBezTo>
                    <a:pt x="2233" y="1"/>
                    <a:pt x="601" y="40"/>
                    <a:pt x="501" y="73"/>
                  </a:cubicBezTo>
                  <a:cubicBezTo>
                    <a:pt x="334" y="121"/>
                    <a:pt x="1" y="1514"/>
                    <a:pt x="191" y="1823"/>
                  </a:cubicBezTo>
                  <a:cubicBezTo>
                    <a:pt x="245" y="1927"/>
                    <a:pt x="929" y="1961"/>
                    <a:pt x="1820" y="1961"/>
                  </a:cubicBezTo>
                  <a:cubicBezTo>
                    <a:pt x="3284" y="1961"/>
                    <a:pt x="5306" y="1869"/>
                    <a:pt x="6002" y="1847"/>
                  </a:cubicBezTo>
                  <a:cubicBezTo>
                    <a:pt x="6145" y="1847"/>
                    <a:pt x="6228" y="1693"/>
                    <a:pt x="6168" y="1573"/>
                  </a:cubicBezTo>
                  <a:cubicBezTo>
                    <a:pt x="6049" y="1335"/>
                    <a:pt x="5764" y="990"/>
                    <a:pt x="5216" y="633"/>
                  </a:cubicBezTo>
                  <a:cubicBezTo>
                    <a:pt x="4323" y="38"/>
                    <a:pt x="4025" y="26"/>
                    <a:pt x="4025" y="26"/>
                  </a:cubicBezTo>
                  <a:cubicBezTo>
                    <a:pt x="3990" y="8"/>
                    <a:pt x="3672" y="1"/>
                    <a:pt x="324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5848;p62">
              <a:extLst>
                <a:ext uri="{FF2B5EF4-FFF2-40B4-BE49-F238E27FC236}">
                  <a16:creationId xmlns:a16="http://schemas.microsoft.com/office/drawing/2014/main" id="{3C7DA38E-7331-41C7-A4E2-16446E12211F}"/>
                </a:ext>
              </a:extLst>
            </p:cNvPr>
            <p:cNvSpPr/>
            <p:nvPr/>
          </p:nvSpPr>
          <p:spPr>
            <a:xfrm>
              <a:off x="2628798" y="3995134"/>
              <a:ext cx="78129" cy="26224"/>
            </a:xfrm>
            <a:custGeom>
              <a:avLst/>
              <a:gdLst/>
              <a:ahLst/>
              <a:cxnLst/>
              <a:rect l="l" t="t" r="r" b="b"/>
              <a:pathLst>
                <a:path w="1585" h="532" extrusionOk="0">
                  <a:moveTo>
                    <a:pt x="1223" y="1"/>
                  </a:moveTo>
                  <a:cubicBezTo>
                    <a:pt x="1082" y="1"/>
                    <a:pt x="943" y="16"/>
                    <a:pt x="798" y="45"/>
                  </a:cubicBezTo>
                  <a:cubicBezTo>
                    <a:pt x="596" y="81"/>
                    <a:pt x="394" y="140"/>
                    <a:pt x="215" y="248"/>
                  </a:cubicBezTo>
                  <a:cubicBezTo>
                    <a:pt x="144" y="295"/>
                    <a:pt x="1" y="367"/>
                    <a:pt x="36" y="474"/>
                  </a:cubicBezTo>
                  <a:cubicBezTo>
                    <a:pt x="54" y="517"/>
                    <a:pt x="82" y="532"/>
                    <a:pt x="114" y="532"/>
                  </a:cubicBezTo>
                  <a:cubicBezTo>
                    <a:pt x="172" y="532"/>
                    <a:pt x="245" y="485"/>
                    <a:pt x="298" y="462"/>
                  </a:cubicBezTo>
                  <a:cubicBezTo>
                    <a:pt x="667" y="248"/>
                    <a:pt x="1072" y="176"/>
                    <a:pt x="1489" y="176"/>
                  </a:cubicBezTo>
                  <a:cubicBezTo>
                    <a:pt x="1560" y="176"/>
                    <a:pt x="1584"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5849;p62">
              <a:extLst>
                <a:ext uri="{FF2B5EF4-FFF2-40B4-BE49-F238E27FC236}">
                  <a16:creationId xmlns:a16="http://schemas.microsoft.com/office/drawing/2014/main" id="{DE7000E1-FDBB-4A2D-BE20-C6E21420AEF3}"/>
                </a:ext>
              </a:extLst>
            </p:cNvPr>
            <p:cNvSpPr/>
            <p:nvPr/>
          </p:nvSpPr>
          <p:spPr>
            <a:xfrm>
              <a:off x="2598533" y="3982663"/>
              <a:ext cx="80199" cy="30118"/>
            </a:xfrm>
            <a:custGeom>
              <a:avLst/>
              <a:gdLst/>
              <a:ahLst/>
              <a:cxnLst/>
              <a:rect l="l" t="t" r="r" b="b"/>
              <a:pathLst>
                <a:path w="1627" h="611" extrusionOk="0">
                  <a:moveTo>
                    <a:pt x="1520" y="0"/>
                  </a:moveTo>
                  <a:cubicBezTo>
                    <a:pt x="1270" y="0"/>
                    <a:pt x="1008" y="24"/>
                    <a:pt x="758" y="96"/>
                  </a:cubicBezTo>
                  <a:lnTo>
                    <a:pt x="400" y="239"/>
                  </a:lnTo>
                  <a:cubicBezTo>
                    <a:pt x="317" y="274"/>
                    <a:pt x="198" y="322"/>
                    <a:pt x="103" y="393"/>
                  </a:cubicBezTo>
                  <a:cubicBezTo>
                    <a:pt x="91" y="393"/>
                    <a:pt x="79" y="417"/>
                    <a:pt x="55" y="429"/>
                  </a:cubicBezTo>
                  <a:cubicBezTo>
                    <a:pt x="0" y="484"/>
                    <a:pt x="47" y="610"/>
                    <a:pt x="129" y="610"/>
                  </a:cubicBezTo>
                  <a:cubicBezTo>
                    <a:pt x="136" y="610"/>
                    <a:pt x="143" y="609"/>
                    <a:pt x="150" y="608"/>
                  </a:cubicBezTo>
                  <a:cubicBezTo>
                    <a:pt x="269" y="560"/>
                    <a:pt x="377" y="489"/>
                    <a:pt x="472" y="429"/>
                  </a:cubicBezTo>
                  <a:cubicBezTo>
                    <a:pt x="579" y="370"/>
                    <a:pt x="686" y="322"/>
                    <a:pt x="805" y="298"/>
                  </a:cubicBezTo>
                  <a:cubicBezTo>
                    <a:pt x="1043" y="215"/>
                    <a:pt x="1281" y="179"/>
                    <a:pt x="1520" y="155"/>
                  </a:cubicBezTo>
                  <a:cubicBezTo>
                    <a:pt x="1627" y="143"/>
                    <a:pt x="1627" y="0"/>
                    <a:pt x="15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5850;p62">
              <a:extLst>
                <a:ext uri="{FF2B5EF4-FFF2-40B4-BE49-F238E27FC236}">
                  <a16:creationId xmlns:a16="http://schemas.microsoft.com/office/drawing/2014/main" id="{96FA94CD-9C6E-4787-B780-7DC9A227AD62}"/>
                </a:ext>
              </a:extLst>
            </p:cNvPr>
            <p:cNvSpPr/>
            <p:nvPr/>
          </p:nvSpPr>
          <p:spPr>
            <a:xfrm>
              <a:off x="2583055" y="3969058"/>
              <a:ext cx="70439" cy="25287"/>
            </a:xfrm>
            <a:custGeom>
              <a:avLst/>
              <a:gdLst/>
              <a:ahLst/>
              <a:cxnLst/>
              <a:rect l="l" t="t" r="r" b="b"/>
              <a:pathLst>
                <a:path w="1429" h="513" extrusionOk="0">
                  <a:moveTo>
                    <a:pt x="1098" y="0"/>
                  </a:moveTo>
                  <a:cubicBezTo>
                    <a:pt x="943" y="0"/>
                    <a:pt x="790" y="17"/>
                    <a:pt x="631" y="62"/>
                  </a:cubicBezTo>
                  <a:cubicBezTo>
                    <a:pt x="512" y="98"/>
                    <a:pt x="393" y="134"/>
                    <a:pt x="274" y="193"/>
                  </a:cubicBezTo>
                  <a:cubicBezTo>
                    <a:pt x="179" y="241"/>
                    <a:pt x="0" y="312"/>
                    <a:pt x="0" y="431"/>
                  </a:cubicBezTo>
                  <a:cubicBezTo>
                    <a:pt x="0" y="467"/>
                    <a:pt x="24" y="479"/>
                    <a:pt x="36" y="491"/>
                  </a:cubicBezTo>
                  <a:cubicBezTo>
                    <a:pt x="61" y="506"/>
                    <a:pt x="81" y="512"/>
                    <a:pt x="102" y="512"/>
                  </a:cubicBezTo>
                  <a:cubicBezTo>
                    <a:pt x="129" y="512"/>
                    <a:pt x="156" y="500"/>
                    <a:pt x="191" y="479"/>
                  </a:cubicBezTo>
                  <a:cubicBezTo>
                    <a:pt x="262" y="443"/>
                    <a:pt x="298" y="419"/>
                    <a:pt x="357" y="396"/>
                  </a:cubicBezTo>
                  <a:cubicBezTo>
                    <a:pt x="452" y="336"/>
                    <a:pt x="572" y="288"/>
                    <a:pt x="667" y="253"/>
                  </a:cubicBezTo>
                  <a:cubicBezTo>
                    <a:pt x="893" y="181"/>
                    <a:pt x="1131" y="134"/>
                    <a:pt x="1369" y="122"/>
                  </a:cubicBezTo>
                  <a:cubicBezTo>
                    <a:pt x="1429" y="110"/>
                    <a:pt x="1429" y="38"/>
                    <a:pt x="1369" y="15"/>
                  </a:cubicBezTo>
                  <a:cubicBezTo>
                    <a:pt x="1278" y="6"/>
                    <a:pt x="1188" y="0"/>
                    <a:pt x="1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5851;p62">
              <a:extLst>
                <a:ext uri="{FF2B5EF4-FFF2-40B4-BE49-F238E27FC236}">
                  <a16:creationId xmlns:a16="http://schemas.microsoft.com/office/drawing/2014/main" id="{8F436EA8-B650-4FA1-B277-F8F783CA48D2}"/>
                </a:ext>
              </a:extLst>
            </p:cNvPr>
            <p:cNvSpPr/>
            <p:nvPr/>
          </p:nvSpPr>
          <p:spPr>
            <a:xfrm>
              <a:off x="2145188" y="3338259"/>
              <a:ext cx="307585" cy="637993"/>
            </a:xfrm>
            <a:custGeom>
              <a:avLst/>
              <a:gdLst/>
              <a:ahLst/>
              <a:cxnLst/>
              <a:rect l="l" t="t" r="r" b="b"/>
              <a:pathLst>
                <a:path w="6240" h="12943" extrusionOk="0">
                  <a:moveTo>
                    <a:pt x="6204" y="0"/>
                  </a:moveTo>
                  <a:cubicBezTo>
                    <a:pt x="5359" y="179"/>
                    <a:pt x="4490" y="262"/>
                    <a:pt x="3644" y="310"/>
                  </a:cubicBezTo>
                  <a:cubicBezTo>
                    <a:pt x="3001" y="346"/>
                    <a:pt x="2370" y="358"/>
                    <a:pt x="1727" y="358"/>
                  </a:cubicBezTo>
                  <a:cubicBezTo>
                    <a:pt x="1537" y="2572"/>
                    <a:pt x="299" y="10597"/>
                    <a:pt x="1" y="12943"/>
                  </a:cubicBezTo>
                  <a:lnTo>
                    <a:pt x="3454" y="12943"/>
                  </a:lnTo>
                  <a:cubicBezTo>
                    <a:pt x="3454" y="12943"/>
                    <a:pt x="4835" y="6501"/>
                    <a:pt x="5585" y="3560"/>
                  </a:cubicBezTo>
                  <a:cubicBezTo>
                    <a:pt x="5775" y="2822"/>
                    <a:pt x="6014" y="1548"/>
                    <a:pt x="62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5852;p62">
              <a:extLst>
                <a:ext uri="{FF2B5EF4-FFF2-40B4-BE49-F238E27FC236}">
                  <a16:creationId xmlns:a16="http://schemas.microsoft.com/office/drawing/2014/main" id="{3F3ADEE2-04C4-48C0-BF39-EFE62C59E0F9}"/>
                </a:ext>
              </a:extLst>
            </p:cNvPr>
            <p:cNvSpPr/>
            <p:nvPr/>
          </p:nvSpPr>
          <p:spPr>
            <a:xfrm>
              <a:off x="2212128" y="3338259"/>
              <a:ext cx="240646" cy="164982"/>
            </a:xfrm>
            <a:custGeom>
              <a:avLst/>
              <a:gdLst/>
              <a:ahLst/>
              <a:cxnLst/>
              <a:rect l="l" t="t" r="r" b="b"/>
              <a:pathLst>
                <a:path w="4882" h="3347" extrusionOk="0">
                  <a:moveTo>
                    <a:pt x="4846" y="0"/>
                  </a:moveTo>
                  <a:cubicBezTo>
                    <a:pt x="4001" y="179"/>
                    <a:pt x="3132" y="274"/>
                    <a:pt x="2286" y="310"/>
                  </a:cubicBezTo>
                  <a:cubicBezTo>
                    <a:pt x="1643" y="346"/>
                    <a:pt x="1012" y="358"/>
                    <a:pt x="369" y="358"/>
                  </a:cubicBezTo>
                  <a:cubicBezTo>
                    <a:pt x="310" y="989"/>
                    <a:pt x="179" y="2072"/>
                    <a:pt x="0" y="3346"/>
                  </a:cubicBezTo>
                  <a:cubicBezTo>
                    <a:pt x="667" y="3334"/>
                    <a:pt x="1322" y="3322"/>
                    <a:pt x="1989" y="3263"/>
                  </a:cubicBezTo>
                  <a:cubicBezTo>
                    <a:pt x="2632" y="3203"/>
                    <a:pt x="3286" y="3132"/>
                    <a:pt x="3929" y="3025"/>
                  </a:cubicBezTo>
                  <a:cubicBezTo>
                    <a:pt x="4072" y="3013"/>
                    <a:pt x="4227" y="2977"/>
                    <a:pt x="4370" y="2953"/>
                  </a:cubicBezTo>
                  <a:cubicBezTo>
                    <a:pt x="4525" y="2203"/>
                    <a:pt x="4703" y="1179"/>
                    <a:pt x="4882"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5853;p62">
              <a:extLst>
                <a:ext uri="{FF2B5EF4-FFF2-40B4-BE49-F238E27FC236}">
                  <a16:creationId xmlns:a16="http://schemas.microsoft.com/office/drawing/2014/main" id="{8D4A8FA7-9A75-4691-937B-F669A3A6B462}"/>
                </a:ext>
              </a:extLst>
            </p:cNvPr>
            <p:cNvSpPr/>
            <p:nvPr/>
          </p:nvSpPr>
          <p:spPr>
            <a:xfrm>
              <a:off x="2146371" y="3714461"/>
              <a:ext cx="227781" cy="262384"/>
            </a:xfrm>
            <a:custGeom>
              <a:avLst/>
              <a:gdLst/>
              <a:ahLst/>
              <a:cxnLst/>
              <a:rect l="l" t="t" r="r" b="b"/>
              <a:pathLst>
                <a:path w="4621" h="5323" extrusionOk="0">
                  <a:moveTo>
                    <a:pt x="4620" y="0"/>
                  </a:moveTo>
                  <a:cubicBezTo>
                    <a:pt x="3860" y="42"/>
                    <a:pt x="3096" y="60"/>
                    <a:pt x="2337" y="60"/>
                  </a:cubicBezTo>
                  <a:cubicBezTo>
                    <a:pt x="1800" y="60"/>
                    <a:pt x="1267" y="51"/>
                    <a:pt x="739" y="36"/>
                  </a:cubicBezTo>
                  <a:cubicBezTo>
                    <a:pt x="703" y="286"/>
                    <a:pt x="656" y="536"/>
                    <a:pt x="632" y="798"/>
                  </a:cubicBezTo>
                  <a:cubicBezTo>
                    <a:pt x="632" y="822"/>
                    <a:pt x="620" y="846"/>
                    <a:pt x="620" y="881"/>
                  </a:cubicBezTo>
                  <a:cubicBezTo>
                    <a:pt x="596" y="1012"/>
                    <a:pt x="572" y="1167"/>
                    <a:pt x="560" y="1298"/>
                  </a:cubicBezTo>
                  <a:cubicBezTo>
                    <a:pt x="560" y="1334"/>
                    <a:pt x="537" y="1370"/>
                    <a:pt x="537" y="1405"/>
                  </a:cubicBezTo>
                  <a:cubicBezTo>
                    <a:pt x="298" y="3060"/>
                    <a:pt x="96" y="4525"/>
                    <a:pt x="1" y="5322"/>
                  </a:cubicBezTo>
                  <a:lnTo>
                    <a:pt x="3454" y="5322"/>
                  </a:lnTo>
                  <a:cubicBezTo>
                    <a:pt x="3454" y="5322"/>
                    <a:pt x="3858" y="3441"/>
                    <a:pt x="4347" y="1239"/>
                  </a:cubicBezTo>
                  <a:cubicBezTo>
                    <a:pt x="4347" y="1215"/>
                    <a:pt x="4370" y="1179"/>
                    <a:pt x="4370" y="1155"/>
                  </a:cubicBezTo>
                  <a:cubicBezTo>
                    <a:pt x="4394" y="1012"/>
                    <a:pt x="4430" y="893"/>
                    <a:pt x="4454" y="762"/>
                  </a:cubicBezTo>
                  <a:cubicBezTo>
                    <a:pt x="4454" y="739"/>
                    <a:pt x="4466" y="703"/>
                    <a:pt x="4466" y="691"/>
                  </a:cubicBezTo>
                  <a:cubicBezTo>
                    <a:pt x="4513" y="465"/>
                    <a:pt x="4573" y="227"/>
                    <a:pt x="46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5854;p62">
              <a:extLst>
                <a:ext uri="{FF2B5EF4-FFF2-40B4-BE49-F238E27FC236}">
                  <a16:creationId xmlns:a16="http://schemas.microsoft.com/office/drawing/2014/main" id="{A44A399A-D0DF-4C12-A37F-B4B04A4F28A9}"/>
                </a:ext>
              </a:extLst>
            </p:cNvPr>
            <p:cNvSpPr/>
            <p:nvPr/>
          </p:nvSpPr>
          <p:spPr>
            <a:xfrm>
              <a:off x="2176884" y="3749065"/>
              <a:ext cx="189628" cy="12077"/>
            </a:xfrm>
            <a:custGeom>
              <a:avLst/>
              <a:gdLst/>
              <a:ahLst/>
              <a:cxnLst/>
              <a:rect l="l" t="t" r="r" b="b"/>
              <a:pathLst>
                <a:path w="3847" h="245" extrusionOk="0">
                  <a:moveTo>
                    <a:pt x="3847" y="1"/>
                  </a:moveTo>
                  <a:lnTo>
                    <a:pt x="3847" y="1"/>
                  </a:lnTo>
                  <a:cubicBezTo>
                    <a:pt x="3716" y="13"/>
                    <a:pt x="3573" y="37"/>
                    <a:pt x="3430" y="60"/>
                  </a:cubicBezTo>
                  <a:cubicBezTo>
                    <a:pt x="2779" y="143"/>
                    <a:pt x="2121" y="176"/>
                    <a:pt x="1473" y="176"/>
                  </a:cubicBezTo>
                  <a:cubicBezTo>
                    <a:pt x="1279" y="176"/>
                    <a:pt x="1086" y="173"/>
                    <a:pt x="894" y="167"/>
                  </a:cubicBezTo>
                  <a:cubicBezTo>
                    <a:pt x="596" y="144"/>
                    <a:pt x="310" y="132"/>
                    <a:pt x="13" y="108"/>
                  </a:cubicBezTo>
                  <a:cubicBezTo>
                    <a:pt x="1" y="120"/>
                    <a:pt x="1" y="156"/>
                    <a:pt x="1" y="179"/>
                  </a:cubicBezTo>
                  <a:cubicBezTo>
                    <a:pt x="470" y="224"/>
                    <a:pt x="945" y="245"/>
                    <a:pt x="1421" y="245"/>
                  </a:cubicBezTo>
                  <a:cubicBezTo>
                    <a:pt x="2225" y="245"/>
                    <a:pt x="3035" y="184"/>
                    <a:pt x="3835" y="72"/>
                  </a:cubicBezTo>
                  <a:cubicBezTo>
                    <a:pt x="3835" y="48"/>
                    <a:pt x="3847" y="13"/>
                    <a:pt x="3847" y="1"/>
                  </a:cubicBezTo>
                  <a:close/>
                </a:path>
              </a:pathLst>
            </a:custGeom>
            <a:solidFill>
              <a:srgbClr val="7E5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5855;p62">
              <a:extLst>
                <a:ext uri="{FF2B5EF4-FFF2-40B4-BE49-F238E27FC236}">
                  <a16:creationId xmlns:a16="http://schemas.microsoft.com/office/drawing/2014/main" id="{2A8C0059-E8A5-4927-959B-279A213DC2D2}"/>
                </a:ext>
              </a:extLst>
            </p:cNvPr>
            <p:cNvSpPr/>
            <p:nvPr/>
          </p:nvSpPr>
          <p:spPr>
            <a:xfrm>
              <a:off x="2172792" y="3772577"/>
              <a:ext cx="189037" cy="15133"/>
            </a:xfrm>
            <a:custGeom>
              <a:avLst/>
              <a:gdLst/>
              <a:ahLst/>
              <a:cxnLst/>
              <a:rect l="l" t="t" r="r" b="b"/>
              <a:pathLst>
                <a:path w="3835" h="307" extrusionOk="0">
                  <a:moveTo>
                    <a:pt x="3834" y="0"/>
                  </a:moveTo>
                  <a:lnTo>
                    <a:pt x="3299" y="95"/>
                  </a:lnTo>
                  <a:cubicBezTo>
                    <a:pt x="2668" y="179"/>
                    <a:pt x="2060" y="214"/>
                    <a:pt x="1429" y="214"/>
                  </a:cubicBezTo>
                  <a:cubicBezTo>
                    <a:pt x="1120" y="214"/>
                    <a:pt x="822" y="191"/>
                    <a:pt x="524" y="179"/>
                  </a:cubicBezTo>
                  <a:cubicBezTo>
                    <a:pt x="382" y="167"/>
                    <a:pt x="227" y="167"/>
                    <a:pt x="84" y="155"/>
                  </a:cubicBezTo>
                  <a:lnTo>
                    <a:pt x="1" y="155"/>
                  </a:lnTo>
                  <a:lnTo>
                    <a:pt x="1" y="226"/>
                  </a:lnTo>
                  <a:cubicBezTo>
                    <a:pt x="36" y="226"/>
                    <a:pt x="84" y="238"/>
                    <a:pt x="108" y="238"/>
                  </a:cubicBezTo>
                  <a:cubicBezTo>
                    <a:pt x="274" y="250"/>
                    <a:pt x="453" y="274"/>
                    <a:pt x="632" y="286"/>
                  </a:cubicBezTo>
                  <a:cubicBezTo>
                    <a:pt x="878" y="300"/>
                    <a:pt x="1124" y="306"/>
                    <a:pt x="1371" y="306"/>
                  </a:cubicBezTo>
                  <a:cubicBezTo>
                    <a:pt x="2188" y="306"/>
                    <a:pt x="3006" y="232"/>
                    <a:pt x="3811" y="95"/>
                  </a:cubicBezTo>
                  <a:cubicBezTo>
                    <a:pt x="3811" y="60"/>
                    <a:pt x="3834" y="36"/>
                    <a:pt x="3834" y="0"/>
                  </a:cubicBezTo>
                  <a:close/>
                </a:path>
              </a:pathLst>
            </a:custGeom>
            <a:solidFill>
              <a:srgbClr val="7E52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5856;p62">
              <a:extLst>
                <a:ext uri="{FF2B5EF4-FFF2-40B4-BE49-F238E27FC236}">
                  <a16:creationId xmlns:a16="http://schemas.microsoft.com/office/drawing/2014/main" id="{48BF2E4C-7E6C-451E-BA75-77AE9DB80B2D}"/>
                </a:ext>
              </a:extLst>
            </p:cNvPr>
            <p:cNvSpPr/>
            <p:nvPr/>
          </p:nvSpPr>
          <p:spPr>
            <a:xfrm>
              <a:off x="2121725" y="3967924"/>
              <a:ext cx="306402" cy="96663"/>
            </a:xfrm>
            <a:custGeom>
              <a:avLst/>
              <a:gdLst/>
              <a:ahLst/>
              <a:cxnLst/>
              <a:rect l="l" t="t" r="r" b="b"/>
              <a:pathLst>
                <a:path w="6216" h="1961" extrusionOk="0">
                  <a:moveTo>
                    <a:pt x="3232" y="1"/>
                  </a:moveTo>
                  <a:cubicBezTo>
                    <a:pt x="2226" y="1"/>
                    <a:pt x="597" y="40"/>
                    <a:pt x="489" y="73"/>
                  </a:cubicBezTo>
                  <a:cubicBezTo>
                    <a:pt x="322" y="121"/>
                    <a:pt x="1" y="1514"/>
                    <a:pt x="179" y="1823"/>
                  </a:cubicBezTo>
                  <a:cubicBezTo>
                    <a:pt x="233" y="1927"/>
                    <a:pt x="919" y="1961"/>
                    <a:pt x="1811" y="1961"/>
                  </a:cubicBezTo>
                  <a:cubicBezTo>
                    <a:pt x="3279" y="1961"/>
                    <a:pt x="5305" y="1869"/>
                    <a:pt x="6001" y="1847"/>
                  </a:cubicBezTo>
                  <a:cubicBezTo>
                    <a:pt x="6132" y="1847"/>
                    <a:pt x="6216" y="1693"/>
                    <a:pt x="6156" y="1573"/>
                  </a:cubicBezTo>
                  <a:cubicBezTo>
                    <a:pt x="6037" y="1335"/>
                    <a:pt x="5763" y="990"/>
                    <a:pt x="5204" y="633"/>
                  </a:cubicBezTo>
                  <a:cubicBezTo>
                    <a:pt x="4299" y="38"/>
                    <a:pt x="4013" y="26"/>
                    <a:pt x="4013" y="26"/>
                  </a:cubicBezTo>
                  <a:cubicBezTo>
                    <a:pt x="3977" y="8"/>
                    <a:pt x="3661" y="1"/>
                    <a:pt x="3232" y="1"/>
                  </a:cubicBezTo>
                  <a:close/>
                </a:path>
              </a:pathLst>
            </a:custGeom>
            <a:solidFill>
              <a:srgbClr val="FF3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5857;p62">
              <a:extLst>
                <a:ext uri="{FF2B5EF4-FFF2-40B4-BE49-F238E27FC236}">
                  <a16:creationId xmlns:a16="http://schemas.microsoft.com/office/drawing/2014/main" id="{8A131DAA-7A2D-412E-89B4-F5F16A836BF6}"/>
                </a:ext>
              </a:extLst>
            </p:cNvPr>
            <p:cNvSpPr/>
            <p:nvPr/>
          </p:nvSpPr>
          <p:spPr>
            <a:xfrm>
              <a:off x="2309530" y="3995134"/>
              <a:ext cx="78720" cy="26224"/>
            </a:xfrm>
            <a:custGeom>
              <a:avLst/>
              <a:gdLst/>
              <a:ahLst/>
              <a:cxnLst/>
              <a:rect l="l" t="t" r="r" b="b"/>
              <a:pathLst>
                <a:path w="1597" h="532" extrusionOk="0">
                  <a:moveTo>
                    <a:pt x="1223" y="1"/>
                  </a:moveTo>
                  <a:cubicBezTo>
                    <a:pt x="1082" y="1"/>
                    <a:pt x="943" y="16"/>
                    <a:pt x="798" y="45"/>
                  </a:cubicBezTo>
                  <a:cubicBezTo>
                    <a:pt x="596" y="81"/>
                    <a:pt x="406" y="140"/>
                    <a:pt x="227" y="248"/>
                  </a:cubicBezTo>
                  <a:cubicBezTo>
                    <a:pt x="144" y="295"/>
                    <a:pt x="1" y="367"/>
                    <a:pt x="48" y="474"/>
                  </a:cubicBezTo>
                  <a:cubicBezTo>
                    <a:pt x="61" y="517"/>
                    <a:pt x="88" y="532"/>
                    <a:pt x="121" y="532"/>
                  </a:cubicBezTo>
                  <a:cubicBezTo>
                    <a:pt x="178" y="532"/>
                    <a:pt x="253" y="485"/>
                    <a:pt x="298" y="462"/>
                  </a:cubicBezTo>
                  <a:cubicBezTo>
                    <a:pt x="667" y="248"/>
                    <a:pt x="1072" y="176"/>
                    <a:pt x="1489" y="176"/>
                  </a:cubicBezTo>
                  <a:cubicBezTo>
                    <a:pt x="1560" y="176"/>
                    <a:pt x="1596" y="45"/>
                    <a:pt x="1501" y="21"/>
                  </a:cubicBezTo>
                  <a:cubicBezTo>
                    <a:pt x="1407" y="7"/>
                    <a:pt x="1315" y="1"/>
                    <a:pt x="1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5858;p62">
              <a:extLst>
                <a:ext uri="{FF2B5EF4-FFF2-40B4-BE49-F238E27FC236}">
                  <a16:creationId xmlns:a16="http://schemas.microsoft.com/office/drawing/2014/main" id="{8587D1F1-1F88-481D-B0A7-32CC601ECF75}"/>
                </a:ext>
              </a:extLst>
            </p:cNvPr>
            <p:cNvSpPr/>
            <p:nvPr/>
          </p:nvSpPr>
          <p:spPr>
            <a:xfrm>
              <a:off x="2279807" y="3982663"/>
              <a:ext cx="79657" cy="30118"/>
            </a:xfrm>
            <a:custGeom>
              <a:avLst/>
              <a:gdLst/>
              <a:ahLst/>
              <a:cxnLst/>
              <a:rect l="l" t="t" r="r" b="b"/>
              <a:pathLst>
                <a:path w="1616" h="611" extrusionOk="0">
                  <a:moveTo>
                    <a:pt x="1509" y="0"/>
                  </a:moveTo>
                  <a:cubicBezTo>
                    <a:pt x="1259" y="0"/>
                    <a:pt x="1009" y="24"/>
                    <a:pt x="758" y="96"/>
                  </a:cubicBezTo>
                  <a:lnTo>
                    <a:pt x="389" y="239"/>
                  </a:lnTo>
                  <a:cubicBezTo>
                    <a:pt x="306" y="274"/>
                    <a:pt x="187" y="322"/>
                    <a:pt x="92" y="393"/>
                  </a:cubicBezTo>
                  <a:cubicBezTo>
                    <a:pt x="80" y="393"/>
                    <a:pt x="68" y="417"/>
                    <a:pt x="56" y="429"/>
                  </a:cubicBezTo>
                  <a:cubicBezTo>
                    <a:pt x="1" y="484"/>
                    <a:pt x="48" y="610"/>
                    <a:pt x="121" y="610"/>
                  </a:cubicBezTo>
                  <a:cubicBezTo>
                    <a:pt x="127" y="610"/>
                    <a:pt x="133" y="609"/>
                    <a:pt x="139" y="608"/>
                  </a:cubicBezTo>
                  <a:cubicBezTo>
                    <a:pt x="258" y="560"/>
                    <a:pt x="366" y="489"/>
                    <a:pt x="473" y="429"/>
                  </a:cubicBezTo>
                  <a:cubicBezTo>
                    <a:pt x="568" y="370"/>
                    <a:pt x="675" y="322"/>
                    <a:pt x="794" y="298"/>
                  </a:cubicBezTo>
                  <a:cubicBezTo>
                    <a:pt x="1032" y="215"/>
                    <a:pt x="1270" y="179"/>
                    <a:pt x="1509" y="155"/>
                  </a:cubicBezTo>
                  <a:cubicBezTo>
                    <a:pt x="1616" y="143"/>
                    <a:pt x="1616" y="0"/>
                    <a:pt x="15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5859;p62">
              <a:extLst>
                <a:ext uri="{FF2B5EF4-FFF2-40B4-BE49-F238E27FC236}">
                  <a16:creationId xmlns:a16="http://schemas.microsoft.com/office/drawing/2014/main" id="{5AB0E561-7ED2-4C66-B4A2-3DFB93E16A1F}"/>
                </a:ext>
              </a:extLst>
            </p:cNvPr>
            <p:cNvSpPr/>
            <p:nvPr/>
          </p:nvSpPr>
          <p:spPr>
            <a:xfrm>
              <a:off x="2264920" y="3969058"/>
              <a:ext cx="70488" cy="25287"/>
            </a:xfrm>
            <a:custGeom>
              <a:avLst/>
              <a:gdLst/>
              <a:ahLst/>
              <a:cxnLst/>
              <a:rect l="l" t="t" r="r" b="b"/>
              <a:pathLst>
                <a:path w="1430" h="513" extrusionOk="0">
                  <a:moveTo>
                    <a:pt x="1095" y="0"/>
                  </a:moveTo>
                  <a:cubicBezTo>
                    <a:pt x="937" y="0"/>
                    <a:pt x="778" y="17"/>
                    <a:pt x="620" y="62"/>
                  </a:cubicBezTo>
                  <a:cubicBezTo>
                    <a:pt x="501" y="98"/>
                    <a:pt x="382" y="134"/>
                    <a:pt x="263" y="193"/>
                  </a:cubicBezTo>
                  <a:cubicBezTo>
                    <a:pt x="156" y="241"/>
                    <a:pt x="1" y="312"/>
                    <a:pt x="1" y="431"/>
                  </a:cubicBezTo>
                  <a:cubicBezTo>
                    <a:pt x="1" y="467"/>
                    <a:pt x="13" y="479"/>
                    <a:pt x="25" y="491"/>
                  </a:cubicBezTo>
                  <a:cubicBezTo>
                    <a:pt x="50" y="506"/>
                    <a:pt x="72" y="512"/>
                    <a:pt x="95" y="512"/>
                  </a:cubicBezTo>
                  <a:cubicBezTo>
                    <a:pt x="126" y="512"/>
                    <a:pt x="157" y="500"/>
                    <a:pt x="191" y="479"/>
                  </a:cubicBezTo>
                  <a:cubicBezTo>
                    <a:pt x="251" y="443"/>
                    <a:pt x="298" y="419"/>
                    <a:pt x="358" y="396"/>
                  </a:cubicBezTo>
                  <a:cubicBezTo>
                    <a:pt x="441" y="336"/>
                    <a:pt x="560" y="288"/>
                    <a:pt x="668" y="253"/>
                  </a:cubicBezTo>
                  <a:cubicBezTo>
                    <a:pt x="894" y="181"/>
                    <a:pt x="1132" y="134"/>
                    <a:pt x="1370" y="122"/>
                  </a:cubicBezTo>
                  <a:cubicBezTo>
                    <a:pt x="1430" y="110"/>
                    <a:pt x="1430" y="38"/>
                    <a:pt x="1370" y="15"/>
                  </a:cubicBezTo>
                  <a:cubicBezTo>
                    <a:pt x="1279" y="6"/>
                    <a:pt x="1187" y="0"/>
                    <a:pt x="10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5860;p62">
              <a:extLst>
                <a:ext uri="{FF2B5EF4-FFF2-40B4-BE49-F238E27FC236}">
                  <a16:creationId xmlns:a16="http://schemas.microsoft.com/office/drawing/2014/main" id="{026341BB-5B62-4098-9649-A875AE3073DC}"/>
                </a:ext>
              </a:extLst>
            </p:cNvPr>
            <p:cNvSpPr/>
            <p:nvPr/>
          </p:nvSpPr>
          <p:spPr>
            <a:xfrm>
              <a:off x="2108219" y="3073408"/>
              <a:ext cx="684969" cy="396805"/>
            </a:xfrm>
            <a:custGeom>
              <a:avLst/>
              <a:gdLst/>
              <a:ahLst/>
              <a:cxnLst/>
              <a:rect l="l" t="t" r="r" b="b"/>
              <a:pathLst>
                <a:path w="13896" h="8050" extrusionOk="0">
                  <a:moveTo>
                    <a:pt x="12323" y="1"/>
                  </a:moveTo>
                  <a:cubicBezTo>
                    <a:pt x="12316" y="1"/>
                    <a:pt x="12308" y="2"/>
                    <a:pt x="12300" y="4"/>
                  </a:cubicBezTo>
                  <a:cubicBezTo>
                    <a:pt x="12133" y="28"/>
                    <a:pt x="11979" y="75"/>
                    <a:pt x="11812" y="111"/>
                  </a:cubicBezTo>
                  <a:cubicBezTo>
                    <a:pt x="11776" y="123"/>
                    <a:pt x="11740" y="123"/>
                    <a:pt x="11705" y="123"/>
                  </a:cubicBezTo>
                  <a:cubicBezTo>
                    <a:pt x="11121" y="206"/>
                    <a:pt x="10550" y="289"/>
                    <a:pt x="9966" y="325"/>
                  </a:cubicBezTo>
                  <a:lnTo>
                    <a:pt x="9919" y="325"/>
                  </a:lnTo>
                  <a:cubicBezTo>
                    <a:pt x="9859" y="325"/>
                    <a:pt x="9812" y="349"/>
                    <a:pt x="9776" y="349"/>
                  </a:cubicBezTo>
                  <a:cubicBezTo>
                    <a:pt x="9657" y="361"/>
                    <a:pt x="9514" y="361"/>
                    <a:pt x="9395" y="373"/>
                  </a:cubicBezTo>
                  <a:cubicBezTo>
                    <a:pt x="9371" y="373"/>
                    <a:pt x="9335" y="373"/>
                    <a:pt x="9312" y="385"/>
                  </a:cubicBezTo>
                  <a:cubicBezTo>
                    <a:pt x="8578" y="436"/>
                    <a:pt x="7847" y="459"/>
                    <a:pt x="7119" y="459"/>
                  </a:cubicBezTo>
                  <a:cubicBezTo>
                    <a:pt x="6488" y="459"/>
                    <a:pt x="5858" y="442"/>
                    <a:pt x="5228" y="409"/>
                  </a:cubicBezTo>
                  <a:lnTo>
                    <a:pt x="5109" y="409"/>
                  </a:lnTo>
                  <a:cubicBezTo>
                    <a:pt x="4859" y="385"/>
                    <a:pt x="4609" y="373"/>
                    <a:pt x="4359" y="349"/>
                  </a:cubicBezTo>
                  <a:cubicBezTo>
                    <a:pt x="4061" y="313"/>
                    <a:pt x="3763" y="301"/>
                    <a:pt x="3466" y="266"/>
                  </a:cubicBezTo>
                  <a:lnTo>
                    <a:pt x="3382" y="266"/>
                  </a:lnTo>
                  <a:cubicBezTo>
                    <a:pt x="3144" y="242"/>
                    <a:pt x="2906" y="206"/>
                    <a:pt x="2668" y="194"/>
                  </a:cubicBezTo>
                  <a:cubicBezTo>
                    <a:pt x="2662" y="193"/>
                    <a:pt x="2656" y="193"/>
                    <a:pt x="2649" y="193"/>
                  </a:cubicBezTo>
                  <a:cubicBezTo>
                    <a:pt x="2585" y="193"/>
                    <a:pt x="2525" y="248"/>
                    <a:pt x="2525" y="313"/>
                  </a:cubicBezTo>
                  <a:cubicBezTo>
                    <a:pt x="2430" y="980"/>
                    <a:pt x="2346" y="1540"/>
                    <a:pt x="2275" y="1837"/>
                  </a:cubicBezTo>
                  <a:cubicBezTo>
                    <a:pt x="1775" y="3599"/>
                    <a:pt x="501" y="6659"/>
                    <a:pt x="1" y="7350"/>
                  </a:cubicBezTo>
                  <a:cubicBezTo>
                    <a:pt x="358" y="7469"/>
                    <a:pt x="810" y="7576"/>
                    <a:pt x="1334" y="7671"/>
                  </a:cubicBezTo>
                  <a:cubicBezTo>
                    <a:pt x="1358" y="7671"/>
                    <a:pt x="1394" y="7683"/>
                    <a:pt x="1406" y="7683"/>
                  </a:cubicBezTo>
                  <a:cubicBezTo>
                    <a:pt x="2695" y="7907"/>
                    <a:pt x="4401" y="8050"/>
                    <a:pt x="6238" y="8050"/>
                  </a:cubicBezTo>
                  <a:cubicBezTo>
                    <a:pt x="8797" y="8050"/>
                    <a:pt x="11608" y="7773"/>
                    <a:pt x="13895" y="7052"/>
                  </a:cubicBezTo>
                  <a:cubicBezTo>
                    <a:pt x="13479" y="5623"/>
                    <a:pt x="13086" y="3766"/>
                    <a:pt x="12741" y="1921"/>
                  </a:cubicBezTo>
                  <a:cubicBezTo>
                    <a:pt x="12729" y="1873"/>
                    <a:pt x="12729" y="1813"/>
                    <a:pt x="12717" y="1778"/>
                  </a:cubicBezTo>
                  <a:cubicBezTo>
                    <a:pt x="12610" y="1194"/>
                    <a:pt x="12491" y="611"/>
                    <a:pt x="12395" y="63"/>
                  </a:cubicBezTo>
                  <a:cubicBezTo>
                    <a:pt x="12376" y="24"/>
                    <a:pt x="12356" y="1"/>
                    <a:pt x="12323" y="1"/>
                  </a:cubicBezTo>
                  <a:close/>
                </a:path>
              </a:pathLst>
            </a:custGeom>
            <a:solidFill>
              <a:srgbClr val="004D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5861;p62">
              <a:extLst>
                <a:ext uri="{FF2B5EF4-FFF2-40B4-BE49-F238E27FC236}">
                  <a16:creationId xmlns:a16="http://schemas.microsoft.com/office/drawing/2014/main" id="{16019666-0B6C-45D4-9DFD-676B2AEAF7B7}"/>
                </a:ext>
              </a:extLst>
            </p:cNvPr>
            <p:cNvSpPr/>
            <p:nvPr/>
          </p:nvSpPr>
          <p:spPr>
            <a:xfrm>
              <a:off x="2173975" y="3085880"/>
              <a:ext cx="103317" cy="366293"/>
            </a:xfrm>
            <a:custGeom>
              <a:avLst/>
              <a:gdLst/>
              <a:ahLst/>
              <a:cxnLst/>
              <a:rect l="l" t="t" r="r" b="b"/>
              <a:pathLst>
                <a:path w="2096" h="7431" extrusionOk="0">
                  <a:moveTo>
                    <a:pt x="2024" y="1"/>
                  </a:moveTo>
                  <a:cubicBezTo>
                    <a:pt x="1965" y="429"/>
                    <a:pt x="1882" y="846"/>
                    <a:pt x="1810" y="1263"/>
                  </a:cubicBezTo>
                  <a:cubicBezTo>
                    <a:pt x="1608" y="2394"/>
                    <a:pt x="1322" y="3513"/>
                    <a:pt x="989" y="4632"/>
                  </a:cubicBezTo>
                  <a:cubicBezTo>
                    <a:pt x="834" y="5180"/>
                    <a:pt x="631" y="5751"/>
                    <a:pt x="441" y="6299"/>
                  </a:cubicBezTo>
                  <a:cubicBezTo>
                    <a:pt x="298" y="6656"/>
                    <a:pt x="143" y="7037"/>
                    <a:pt x="0" y="7418"/>
                  </a:cubicBezTo>
                  <a:cubicBezTo>
                    <a:pt x="24" y="7418"/>
                    <a:pt x="60" y="7430"/>
                    <a:pt x="72" y="7430"/>
                  </a:cubicBezTo>
                  <a:cubicBezTo>
                    <a:pt x="131" y="7299"/>
                    <a:pt x="179" y="7156"/>
                    <a:pt x="238" y="7025"/>
                  </a:cubicBezTo>
                  <a:cubicBezTo>
                    <a:pt x="358" y="6716"/>
                    <a:pt x="477" y="6418"/>
                    <a:pt x="596" y="6109"/>
                  </a:cubicBezTo>
                  <a:cubicBezTo>
                    <a:pt x="1322" y="4108"/>
                    <a:pt x="1822" y="2061"/>
                    <a:pt x="2096"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5862;p62">
              <a:extLst>
                <a:ext uri="{FF2B5EF4-FFF2-40B4-BE49-F238E27FC236}">
                  <a16:creationId xmlns:a16="http://schemas.microsoft.com/office/drawing/2014/main" id="{528C859B-BA47-42D6-957E-8A78CD82810E}"/>
                </a:ext>
              </a:extLst>
            </p:cNvPr>
            <p:cNvSpPr/>
            <p:nvPr/>
          </p:nvSpPr>
          <p:spPr>
            <a:xfrm>
              <a:off x="2246485" y="3091745"/>
              <a:ext cx="118253" cy="158673"/>
            </a:xfrm>
            <a:custGeom>
              <a:avLst/>
              <a:gdLst/>
              <a:ahLst/>
              <a:cxnLst/>
              <a:rect l="l" t="t" r="r" b="b"/>
              <a:pathLst>
                <a:path w="2399" h="3219" extrusionOk="0">
                  <a:moveTo>
                    <a:pt x="2280" y="1"/>
                  </a:moveTo>
                  <a:cubicBezTo>
                    <a:pt x="2280" y="13"/>
                    <a:pt x="2280" y="13"/>
                    <a:pt x="2256" y="37"/>
                  </a:cubicBezTo>
                  <a:cubicBezTo>
                    <a:pt x="2077" y="644"/>
                    <a:pt x="1780" y="1239"/>
                    <a:pt x="1399" y="1775"/>
                  </a:cubicBezTo>
                  <a:cubicBezTo>
                    <a:pt x="1006" y="2311"/>
                    <a:pt x="530" y="2751"/>
                    <a:pt x="30" y="3168"/>
                  </a:cubicBezTo>
                  <a:cubicBezTo>
                    <a:pt x="0" y="3197"/>
                    <a:pt x="19" y="3219"/>
                    <a:pt x="40" y="3219"/>
                  </a:cubicBezTo>
                  <a:cubicBezTo>
                    <a:pt x="45" y="3219"/>
                    <a:pt x="49" y="3218"/>
                    <a:pt x="53" y="3216"/>
                  </a:cubicBezTo>
                  <a:cubicBezTo>
                    <a:pt x="387" y="3025"/>
                    <a:pt x="672" y="2775"/>
                    <a:pt x="934" y="2489"/>
                  </a:cubicBezTo>
                  <a:cubicBezTo>
                    <a:pt x="1399" y="2013"/>
                    <a:pt x="1780" y="1465"/>
                    <a:pt x="2066" y="870"/>
                  </a:cubicBezTo>
                  <a:cubicBezTo>
                    <a:pt x="2196" y="584"/>
                    <a:pt x="2316" y="298"/>
                    <a:pt x="2399"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5863;p62">
              <a:extLst>
                <a:ext uri="{FF2B5EF4-FFF2-40B4-BE49-F238E27FC236}">
                  <a16:creationId xmlns:a16="http://schemas.microsoft.com/office/drawing/2014/main" id="{1732A4F7-9DF5-480B-93B8-4DFFC8C2D54B}"/>
                </a:ext>
              </a:extLst>
            </p:cNvPr>
            <p:cNvSpPr/>
            <p:nvPr/>
          </p:nvSpPr>
          <p:spPr>
            <a:xfrm>
              <a:off x="2684548" y="3077697"/>
              <a:ext cx="51708" cy="89811"/>
            </a:xfrm>
            <a:custGeom>
              <a:avLst/>
              <a:gdLst/>
              <a:ahLst/>
              <a:cxnLst/>
              <a:rect l="l" t="t" r="r" b="b"/>
              <a:pathLst>
                <a:path w="1049" h="1822" extrusionOk="0">
                  <a:moveTo>
                    <a:pt x="1" y="0"/>
                  </a:moveTo>
                  <a:cubicBezTo>
                    <a:pt x="96" y="286"/>
                    <a:pt x="239" y="572"/>
                    <a:pt x="370" y="822"/>
                  </a:cubicBezTo>
                  <a:cubicBezTo>
                    <a:pt x="560" y="1179"/>
                    <a:pt x="787" y="1512"/>
                    <a:pt x="1049" y="1822"/>
                  </a:cubicBezTo>
                  <a:cubicBezTo>
                    <a:pt x="1037" y="1774"/>
                    <a:pt x="1037" y="1715"/>
                    <a:pt x="1025" y="1667"/>
                  </a:cubicBezTo>
                  <a:cubicBezTo>
                    <a:pt x="799" y="1393"/>
                    <a:pt x="608" y="1095"/>
                    <a:pt x="441" y="774"/>
                  </a:cubicBezTo>
                  <a:cubicBezTo>
                    <a:pt x="310" y="524"/>
                    <a:pt x="203" y="262"/>
                    <a:pt x="96" y="0"/>
                  </a:cubicBezTo>
                  <a:close/>
                </a:path>
              </a:pathLst>
            </a:custGeom>
            <a:solidFill>
              <a:srgbClr val="424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5864;p62">
              <a:extLst>
                <a:ext uri="{FF2B5EF4-FFF2-40B4-BE49-F238E27FC236}">
                  <a16:creationId xmlns:a16="http://schemas.microsoft.com/office/drawing/2014/main" id="{03A5614F-C0D9-4625-AC7B-B37D852F5715}"/>
                </a:ext>
              </a:extLst>
            </p:cNvPr>
            <p:cNvSpPr/>
            <p:nvPr/>
          </p:nvSpPr>
          <p:spPr>
            <a:xfrm>
              <a:off x="2561317" y="3088837"/>
              <a:ext cx="38793" cy="126583"/>
            </a:xfrm>
            <a:custGeom>
              <a:avLst/>
              <a:gdLst/>
              <a:ahLst/>
              <a:cxnLst/>
              <a:rect l="l" t="t" r="r" b="b"/>
              <a:pathLst>
                <a:path w="787" h="2568" extrusionOk="0">
                  <a:moveTo>
                    <a:pt x="715" y="0"/>
                  </a:moveTo>
                  <a:cubicBezTo>
                    <a:pt x="727" y="298"/>
                    <a:pt x="739" y="596"/>
                    <a:pt x="727" y="905"/>
                  </a:cubicBezTo>
                  <a:cubicBezTo>
                    <a:pt x="727" y="1191"/>
                    <a:pt x="715" y="1465"/>
                    <a:pt x="691" y="1739"/>
                  </a:cubicBezTo>
                  <a:cubicBezTo>
                    <a:pt x="679" y="1965"/>
                    <a:pt x="691" y="2322"/>
                    <a:pt x="429" y="2453"/>
                  </a:cubicBezTo>
                  <a:cubicBezTo>
                    <a:pt x="387" y="2471"/>
                    <a:pt x="350" y="2480"/>
                    <a:pt x="319" y="2480"/>
                  </a:cubicBezTo>
                  <a:cubicBezTo>
                    <a:pt x="145" y="2480"/>
                    <a:pt x="121" y="2235"/>
                    <a:pt x="131" y="2084"/>
                  </a:cubicBezTo>
                  <a:cubicBezTo>
                    <a:pt x="143" y="1834"/>
                    <a:pt x="191" y="1596"/>
                    <a:pt x="203" y="1346"/>
                  </a:cubicBezTo>
                  <a:cubicBezTo>
                    <a:pt x="239" y="905"/>
                    <a:pt x="215" y="477"/>
                    <a:pt x="179" y="48"/>
                  </a:cubicBezTo>
                  <a:cubicBezTo>
                    <a:pt x="143" y="48"/>
                    <a:pt x="120" y="48"/>
                    <a:pt x="84" y="60"/>
                  </a:cubicBezTo>
                  <a:cubicBezTo>
                    <a:pt x="96" y="107"/>
                    <a:pt x="96" y="167"/>
                    <a:pt x="96" y="227"/>
                  </a:cubicBezTo>
                  <a:cubicBezTo>
                    <a:pt x="143" y="786"/>
                    <a:pt x="131" y="1370"/>
                    <a:pt x="60" y="1953"/>
                  </a:cubicBezTo>
                  <a:cubicBezTo>
                    <a:pt x="24" y="2132"/>
                    <a:pt x="0" y="2358"/>
                    <a:pt x="131" y="2489"/>
                  </a:cubicBezTo>
                  <a:cubicBezTo>
                    <a:pt x="178" y="2544"/>
                    <a:pt x="240" y="2567"/>
                    <a:pt x="306" y="2567"/>
                  </a:cubicBezTo>
                  <a:cubicBezTo>
                    <a:pt x="412" y="2567"/>
                    <a:pt x="527" y="2509"/>
                    <a:pt x="608" y="2429"/>
                  </a:cubicBezTo>
                  <a:cubicBezTo>
                    <a:pt x="786" y="2239"/>
                    <a:pt x="774" y="1953"/>
                    <a:pt x="774" y="1715"/>
                  </a:cubicBezTo>
                  <a:cubicBezTo>
                    <a:pt x="786" y="1417"/>
                    <a:pt x="786" y="1108"/>
                    <a:pt x="786" y="810"/>
                  </a:cubicBezTo>
                  <a:cubicBezTo>
                    <a:pt x="786" y="536"/>
                    <a:pt x="774" y="274"/>
                    <a:pt x="751" y="0"/>
                  </a:cubicBezTo>
                  <a:close/>
                </a:path>
              </a:pathLst>
            </a:custGeom>
            <a:solidFill>
              <a:srgbClr val="424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5865;p62">
              <a:extLst>
                <a:ext uri="{FF2B5EF4-FFF2-40B4-BE49-F238E27FC236}">
                  <a16:creationId xmlns:a16="http://schemas.microsoft.com/office/drawing/2014/main" id="{3BBA88E6-B074-4976-AC4D-00C021444B21}"/>
                </a:ext>
              </a:extLst>
            </p:cNvPr>
            <p:cNvSpPr/>
            <p:nvPr/>
          </p:nvSpPr>
          <p:spPr>
            <a:xfrm>
              <a:off x="2188664" y="2631006"/>
              <a:ext cx="566962" cy="589883"/>
            </a:xfrm>
            <a:custGeom>
              <a:avLst/>
              <a:gdLst/>
              <a:ahLst/>
              <a:cxnLst/>
              <a:rect l="l" t="t" r="r" b="b"/>
              <a:pathLst>
                <a:path w="11502" h="11967" extrusionOk="0">
                  <a:moveTo>
                    <a:pt x="4650" y="1"/>
                  </a:moveTo>
                  <a:cubicBezTo>
                    <a:pt x="4608" y="1"/>
                    <a:pt x="4566" y="1"/>
                    <a:pt x="4524" y="1"/>
                  </a:cubicBezTo>
                  <a:cubicBezTo>
                    <a:pt x="2703" y="49"/>
                    <a:pt x="1417" y="359"/>
                    <a:pt x="1000" y="763"/>
                  </a:cubicBezTo>
                  <a:cubicBezTo>
                    <a:pt x="941" y="823"/>
                    <a:pt x="893" y="871"/>
                    <a:pt x="881" y="930"/>
                  </a:cubicBezTo>
                  <a:cubicBezTo>
                    <a:pt x="833" y="1025"/>
                    <a:pt x="750" y="1585"/>
                    <a:pt x="667" y="2418"/>
                  </a:cubicBezTo>
                  <a:cubicBezTo>
                    <a:pt x="619" y="2787"/>
                    <a:pt x="583" y="3216"/>
                    <a:pt x="536" y="3692"/>
                  </a:cubicBezTo>
                  <a:cubicBezTo>
                    <a:pt x="488" y="4228"/>
                    <a:pt x="429" y="4812"/>
                    <a:pt x="381" y="5407"/>
                  </a:cubicBezTo>
                  <a:cubicBezTo>
                    <a:pt x="333" y="5931"/>
                    <a:pt x="298" y="6478"/>
                    <a:pt x="250" y="7014"/>
                  </a:cubicBezTo>
                  <a:cubicBezTo>
                    <a:pt x="202" y="7610"/>
                    <a:pt x="155" y="8205"/>
                    <a:pt x="119" y="8764"/>
                  </a:cubicBezTo>
                  <a:cubicBezTo>
                    <a:pt x="83" y="9241"/>
                    <a:pt x="60" y="9693"/>
                    <a:pt x="36" y="10110"/>
                  </a:cubicBezTo>
                  <a:cubicBezTo>
                    <a:pt x="24" y="10658"/>
                    <a:pt x="12" y="11169"/>
                    <a:pt x="0" y="11562"/>
                  </a:cubicBezTo>
                  <a:cubicBezTo>
                    <a:pt x="509" y="11637"/>
                    <a:pt x="2902" y="11966"/>
                    <a:pt x="5882" y="11966"/>
                  </a:cubicBezTo>
                  <a:cubicBezTo>
                    <a:pt x="7640" y="11966"/>
                    <a:pt x="9602" y="11852"/>
                    <a:pt x="11501" y="11503"/>
                  </a:cubicBezTo>
                  <a:cubicBezTo>
                    <a:pt x="11501" y="11050"/>
                    <a:pt x="11466" y="10586"/>
                    <a:pt x="11454" y="10098"/>
                  </a:cubicBezTo>
                  <a:cubicBezTo>
                    <a:pt x="11430" y="9598"/>
                    <a:pt x="11394" y="9098"/>
                    <a:pt x="11347" y="8610"/>
                  </a:cubicBezTo>
                  <a:cubicBezTo>
                    <a:pt x="11311" y="8050"/>
                    <a:pt x="11251" y="7502"/>
                    <a:pt x="11192" y="6967"/>
                  </a:cubicBezTo>
                  <a:cubicBezTo>
                    <a:pt x="11109" y="6371"/>
                    <a:pt x="11037" y="5788"/>
                    <a:pt x="10954" y="5228"/>
                  </a:cubicBezTo>
                  <a:cubicBezTo>
                    <a:pt x="10859" y="4657"/>
                    <a:pt x="10751" y="4121"/>
                    <a:pt x="10668" y="3645"/>
                  </a:cubicBezTo>
                  <a:cubicBezTo>
                    <a:pt x="10561" y="3133"/>
                    <a:pt x="10442" y="2668"/>
                    <a:pt x="10347" y="2276"/>
                  </a:cubicBezTo>
                  <a:cubicBezTo>
                    <a:pt x="10192" y="1740"/>
                    <a:pt x="10025" y="1347"/>
                    <a:pt x="9870" y="1133"/>
                  </a:cubicBezTo>
                  <a:cubicBezTo>
                    <a:pt x="9811" y="1049"/>
                    <a:pt x="9585" y="930"/>
                    <a:pt x="9251" y="811"/>
                  </a:cubicBezTo>
                  <a:cubicBezTo>
                    <a:pt x="8242" y="428"/>
                    <a:pt x="6228" y="1"/>
                    <a:pt x="4650" y="1"/>
                  </a:cubicBezTo>
                  <a:close/>
                </a:path>
              </a:pathLst>
            </a:custGeom>
            <a:solidFill>
              <a:srgbClr val="FC44F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5866;p62">
              <a:extLst>
                <a:ext uri="{FF2B5EF4-FFF2-40B4-BE49-F238E27FC236}">
                  <a16:creationId xmlns:a16="http://schemas.microsoft.com/office/drawing/2014/main" id="{6D1250E5-5BD1-46AE-AF38-220906ABA9D8}"/>
                </a:ext>
              </a:extLst>
            </p:cNvPr>
            <p:cNvSpPr/>
            <p:nvPr/>
          </p:nvSpPr>
          <p:spPr>
            <a:xfrm>
              <a:off x="2336345" y="2637611"/>
              <a:ext cx="266672" cy="210627"/>
            </a:xfrm>
            <a:custGeom>
              <a:avLst/>
              <a:gdLst/>
              <a:ahLst/>
              <a:cxnLst/>
              <a:rect l="l" t="t" r="r" b="b"/>
              <a:pathLst>
                <a:path w="5410" h="4273" extrusionOk="0">
                  <a:moveTo>
                    <a:pt x="1506" y="1"/>
                  </a:moveTo>
                  <a:cubicBezTo>
                    <a:pt x="542" y="1"/>
                    <a:pt x="0" y="268"/>
                    <a:pt x="778" y="1106"/>
                  </a:cubicBezTo>
                  <a:cubicBezTo>
                    <a:pt x="1743" y="2142"/>
                    <a:pt x="3100" y="3273"/>
                    <a:pt x="3814" y="3868"/>
                  </a:cubicBezTo>
                  <a:cubicBezTo>
                    <a:pt x="4124" y="4130"/>
                    <a:pt x="4326" y="4273"/>
                    <a:pt x="4326" y="4273"/>
                  </a:cubicBezTo>
                  <a:cubicBezTo>
                    <a:pt x="4326" y="4273"/>
                    <a:pt x="4445" y="4070"/>
                    <a:pt x="4588" y="3737"/>
                  </a:cubicBezTo>
                  <a:cubicBezTo>
                    <a:pt x="4934" y="3011"/>
                    <a:pt x="5410" y="1713"/>
                    <a:pt x="5076" y="820"/>
                  </a:cubicBezTo>
                  <a:cubicBezTo>
                    <a:pt x="4862" y="237"/>
                    <a:pt x="3886" y="260"/>
                    <a:pt x="2779" y="106"/>
                  </a:cubicBezTo>
                  <a:cubicBezTo>
                    <a:pt x="2326" y="42"/>
                    <a:pt x="1883" y="1"/>
                    <a:pt x="15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5867;p62">
              <a:extLst>
                <a:ext uri="{FF2B5EF4-FFF2-40B4-BE49-F238E27FC236}">
                  <a16:creationId xmlns:a16="http://schemas.microsoft.com/office/drawing/2014/main" id="{6E55B0D8-47DD-4964-8EF9-0682655B1861}"/>
                </a:ext>
              </a:extLst>
            </p:cNvPr>
            <p:cNvSpPr/>
            <p:nvPr/>
          </p:nvSpPr>
          <p:spPr>
            <a:xfrm>
              <a:off x="2370554" y="2557707"/>
              <a:ext cx="209000" cy="135061"/>
            </a:xfrm>
            <a:custGeom>
              <a:avLst/>
              <a:gdLst/>
              <a:ahLst/>
              <a:cxnLst/>
              <a:rect l="l" t="t" r="r" b="b"/>
              <a:pathLst>
                <a:path w="4240" h="2740" extrusionOk="0">
                  <a:moveTo>
                    <a:pt x="549" y="0"/>
                  </a:moveTo>
                  <a:lnTo>
                    <a:pt x="168" y="1310"/>
                  </a:lnTo>
                  <a:cubicBezTo>
                    <a:pt x="168" y="1310"/>
                    <a:pt x="1" y="2119"/>
                    <a:pt x="1668" y="2560"/>
                  </a:cubicBezTo>
                  <a:cubicBezTo>
                    <a:pt x="2166" y="2692"/>
                    <a:pt x="2551" y="2739"/>
                    <a:pt x="2848" y="2739"/>
                  </a:cubicBezTo>
                  <a:cubicBezTo>
                    <a:pt x="3592" y="2739"/>
                    <a:pt x="3775" y="2441"/>
                    <a:pt x="3775" y="2441"/>
                  </a:cubicBezTo>
                  <a:lnTo>
                    <a:pt x="4240" y="786"/>
                  </a:lnTo>
                  <a:lnTo>
                    <a:pt x="549" y="0"/>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5868;p62">
              <a:extLst>
                <a:ext uri="{FF2B5EF4-FFF2-40B4-BE49-F238E27FC236}">
                  <a16:creationId xmlns:a16="http://schemas.microsoft.com/office/drawing/2014/main" id="{8CBC9AE3-F223-44DD-86E9-EC86DB3F0002}"/>
                </a:ext>
              </a:extLst>
            </p:cNvPr>
            <p:cNvSpPr/>
            <p:nvPr/>
          </p:nvSpPr>
          <p:spPr>
            <a:xfrm>
              <a:off x="2377012" y="2540652"/>
              <a:ext cx="209592" cy="100360"/>
            </a:xfrm>
            <a:custGeom>
              <a:avLst/>
              <a:gdLst/>
              <a:ahLst/>
              <a:cxnLst/>
              <a:rect l="l" t="t" r="r" b="b"/>
              <a:pathLst>
                <a:path w="4252" h="2036" extrusionOk="0">
                  <a:moveTo>
                    <a:pt x="1192" y="1"/>
                  </a:moveTo>
                  <a:cubicBezTo>
                    <a:pt x="942" y="1"/>
                    <a:pt x="668" y="1"/>
                    <a:pt x="418" y="84"/>
                  </a:cubicBezTo>
                  <a:cubicBezTo>
                    <a:pt x="287" y="120"/>
                    <a:pt x="144" y="179"/>
                    <a:pt x="72" y="287"/>
                  </a:cubicBezTo>
                  <a:cubicBezTo>
                    <a:pt x="1" y="406"/>
                    <a:pt x="25" y="560"/>
                    <a:pt x="72" y="691"/>
                  </a:cubicBezTo>
                  <a:cubicBezTo>
                    <a:pt x="203" y="1072"/>
                    <a:pt x="537" y="1406"/>
                    <a:pt x="942" y="1608"/>
                  </a:cubicBezTo>
                  <a:cubicBezTo>
                    <a:pt x="1334" y="1823"/>
                    <a:pt x="1787" y="1930"/>
                    <a:pt x="2227" y="1989"/>
                  </a:cubicBezTo>
                  <a:cubicBezTo>
                    <a:pt x="2411" y="2018"/>
                    <a:pt x="2591" y="2035"/>
                    <a:pt x="2768" y="2035"/>
                  </a:cubicBezTo>
                  <a:cubicBezTo>
                    <a:pt x="2960" y="2035"/>
                    <a:pt x="3149" y="2015"/>
                    <a:pt x="3335" y="1965"/>
                  </a:cubicBezTo>
                  <a:cubicBezTo>
                    <a:pt x="3632" y="1894"/>
                    <a:pt x="4037" y="1715"/>
                    <a:pt x="4168" y="1453"/>
                  </a:cubicBezTo>
                  <a:cubicBezTo>
                    <a:pt x="4251" y="1239"/>
                    <a:pt x="4180" y="822"/>
                    <a:pt x="4049" y="644"/>
                  </a:cubicBezTo>
                  <a:cubicBezTo>
                    <a:pt x="3930" y="501"/>
                    <a:pt x="3739" y="441"/>
                    <a:pt x="3537" y="394"/>
                  </a:cubicBezTo>
                  <a:cubicBezTo>
                    <a:pt x="2763" y="179"/>
                    <a:pt x="1977" y="25"/>
                    <a:pt x="119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5869;p62">
              <a:extLst>
                <a:ext uri="{FF2B5EF4-FFF2-40B4-BE49-F238E27FC236}">
                  <a16:creationId xmlns:a16="http://schemas.microsoft.com/office/drawing/2014/main" id="{04D5C377-3B4D-4578-8727-0885C7177F01}"/>
                </a:ext>
              </a:extLst>
            </p:cNvPr>
            <p:cNvSpPr/>
            <p:nvPr/>
          </p:nvSpPr>
          <p:spPr>
            <a:xfrm>
              <a:off x="2346253" y="2608085"/>
              <a:ext cx="247399" cy="154581"/>
            </a:xfrm>
            <a:custGeom>
              <a:avLst/>
              <a:gdLst/>
              <a:ahLst/>
              <a:cxnLst/>
              <a:rect l="l" t="t" r="r" b="b"/>
              <a:pathLst>
                <a:path w="5019" h="3136" extrusionOk="0">
                  <a:moveTo>
                    <a:pt x="740" y="1"/>
                  </a:moveTo>
                  <a:cubicBezTo>
                    <a:pt x="372" y="1"/>
                    <a:pt x="0" y="1006"/>
                    <a:pt x="53" y="1133"/>
                  </a:cubicBezTo>
                  <a:cubicBezTo>
                    <a:pt x="887" y="3002"/>
                    <a:pt x="2554" y="3038"/>
                    <a:pt x="2899" y="3133"/>
                  </a:cubicBezTo>
                  <a:cubicBezTo>
                    <a:pt x="2904" y="3135"/>
                    <a:pt x="2909" y="3136"/>
                    <a:pt x="2915" y="3136"/>
                  </a:cubicBezTo>
                  <a:cubicBezTo>
                    <a:pt x="3147" y="3136"/>
                    <a:pt x="3828" y="1967"/>
                    <a:pt x="3828" y="1967"/>
                  </a:cubicBezTo>
                  <a:cubicBezTo>
                    <a:pt x="3828" y="1967"/>
                    <a:pt x="4416" y="2907"/>
                    <a:pt x="4563" y="2907"/>
                  </a:cubicBezTo>
                  <a:cubicBezTo>
                    <a:pt x="4564" y="2907"/>
                    <a:pt x="4565" y="2907"/>
                    <a:pt x="4566" y="2907"/>
                  </a:cubicBezTo>
                  <a:cubicBezTo>
                    <a:pt x="4721" y="2895"/>
                    <a:pt x="4995" y="1990"/>
                    <a:pt x="5018" y="1717"/>
                  </a:cubicBezTo>
                  <a:cubicBezTo>
                    <a:pt x="5018" y="1550"/>
                    <a:pt x="4756" y="907"/>
                    <a:pt x="4637" y="657"/>
                  </a:cubicBezTo>
                  <a:cubicBezTo>
                    <a:pt x="4632" y="647"/>
                    <a:pt x="4619" y="641"/>
                    <a:pt x="4605" y="641"/>
                  </a:cubicBezTo>
                  <a:cubicBezTo>
                    <a:pt x="4584" y="641"/>
                    <a:pt x="4561" y="653"/>
                    <a:pt x="4554" y="681"/>
                  </a:cubicBezTo>
                  <a:cubicBezTo>
                    <a:pt x="4459" y="883"/>
                    <a:pt x="4280" y="1359"/>
                    <a:pt x="3887" y="1395"/>
                  </a:cubicBezTo>
                  <a:cubicBezTo>
                    <a:pt x="3798" y="1402"/>
                    <a:pt x="3711" y="1405"/>
                    <a:pt x="3626" y="1405"/>
                  </a:cubicBezTo>
                  <a:cubicBezTo>
                    <a:pt x="2101" y="1405"/>
                    <a:pt x="1258" y="343"/>
                    <a:pt x="875" y="50"/>
                  </a:cubicBezTo>
                  <a:cubicBezTo>
                    <a:pt x="831" y="16"/>
                    <a:pt x="785" y="1"/>
                    <a:pt x="74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5870;p62">
              <a:extLst>
                <a:ext uri="{FF2B5EF4-FFF2-40B4-BE49-F238E27FC236}">
                  <a16:creationId xmlns:a16="http://schemas.microsoft.com/office/drawing/2014/main" id="{2ED3DEBE-20EF-4C33-B3AC-8CBC694C230C}"/>
                </a:ext>
              </a:extLst>
            </p:cNvPr>
            <p:cNvSpPr/>
            <p:nvPr/>
          </p:nvSpPr>
          <p:spPr>
            <a:xfrm>
              <a:off x="2342112" y="2598275"/>
              <a:ext cx="251540" cy="153842"/>
            </a:xfrm>
            <a:custGeom>
              <a:avLst/>
              <a:gdLst/>
              <a:ahLst/>
              <a:cxnLst/>
              <a:rect l="l" t="t" r="r" b="b"/>
              <a:pathLst>
                <a:path w="5103" h="3121" extrusionOk="0">
                  <a:moveTo>
                    <a:pt x="754" y="1"/>
                  </a:moveTo>
                  <a:cubicBezTo>
                    <a:pt x="376" y="1"/>
                    <a:pt x="1" y="1014"/>
                    <a:pt x="54" y="1142"/>
                  </a:cubicBezTo>
                  <a:cubicBezTo>
                    <a:pt x="899" y="2987"/>
                    <a:pt x="2614" y="3035"/>
                    <a:pt x="2923" y="3118"/>
                  </a:cubicBezTo>
                  <a:cubicBezTo>
                    <a:pt x="2929" y="3120"/>
                    <a:pt x="2934" y="3120"/>
                    <a:pt x="2940" y="3120"/>
                  </a:cubicBezTo>
                  <a:cubicBezTo>
                    <a:pt x="3172" y="3120"/>
                    <a:pt x="3864" y="1951"/>
                    <a:pt x="3864" y="1951"/>
                  </a:cubicBezTo>
                  <a:cubicBezTo>
                    <a:pt x="3864" y="1951"/>
                    <a:pt x="4445" y="2880"/>
                    <a:pt x="4620" y="2880"/>
                  </a:cubicBezTo>
                  <a:cubicBezTo>
                    <a:pt x="4622" y="2880"/>
                    <a:pt x="4624" y="2880"/>
                    <a:pt x="4626" y="2880"/>
                  </a:cubicBezTo>
                  <a:cubicBezTo>
                    <a:pt x="4781" y="2856"/>
                    <a:pt x="5067" y="1951"/>
                    <a:pt x="5079" y="1677"/>
                  </a:cubicBezTo>
                  <a:cubicBezTo>
                    <a:pt x="5102" y="1511"/>
                    <a:pt x="4840" y="880"/>
                    <a:pt x="4709" y="618"/>
                  </a:cubicBezTo>
                  <a:cubicBezTo>
                    <a:pt x="4704" y="608"/>
                    <a:pt x="4691" y="602"/>
                    <a:pt x="4677" y="602"/>
                  </a:cubicBezTo>
                  <a:cubicBezTo>
                    <a:pt x="4656" y="602"/>
                    <a:pt x="4633" y="614"/>
                    <a:pt x="4626" y="642"/>
                  </a:cubicBezTo>
                  <a:cubicBezTo>
                    <a:pt x="4531" y="856"/>
                    <a:pt x="4352" y="1332"/>
                    <a:pt x="3947" y="1368"/>
                  </a:cubicBezTo>
                  <a:cubicBezTo>
                    <a:pt x="3849" y="1376"/>
                    <a:pt x="3753" y="1380"/>
                    <a:pt x="3660" y="1380"/>
                  </a:cubicBezTo>
                  <a:cubicBezTo>
                    <a:pt x="2137" y="1380"/>
                    <a:pt x="1269" y="338"/>
                    <a:pt x="888" y="46"/>
                  </a:cubicBezTo>
                  <a:cubicBezTo>
                    <a:pt x="843" y="15"/>
                    <a:pt x="799" y="1"/>
                    <a:pt x="7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5872;p62">
              <a:extLst>
                <a:ext uri="{FF2B5EF4-FFF2-40B4-BE49-F238E27FC236}">
                  <a16:creationId xmlns:a16="http://schemas.microsoft.com/office/drawing/2014/main" id="{2735D663-97B9-4C72-9F1F-42254F7AEAE0}"/>
                </a:ext>
              </a:extLst>
            </p:cNvPr>
            <p:cNvSpPr/>
            <p:nvPr/>
          </p:nvSpPr>
          <p:spPr>
            <a:xfrm>
              <a:off x="2078890" y="3324161"/>
              <a:ext cx="80445" cy="60778"/>
            </a:xfrm>
            <a:custGeom>
              <a:avLst/>
              <a:gdLst/>
              <a:ahLst/>
              <a:cxnLst/>
              <a:rect l="l" t="t" r="r" b="b"/>
              <a:pathLst>
                <a:path w="1632" h="1233" extrusionOk="0">
                  <a:moveTo>
                    <a:pt x="340" y="0"/>
                  </a:moveTo>
                  <a:cubicBezTo>
                    <a:pt x="286" y="0"/>
                    <a:pt x="242" y="14"/>
                    <a:pt x="215" y="48"/>
                  </a:cubicBezTo>
                  <a:cubicBezTo>
                    <a:pt x="84" y="215"/>
                    <a:pt x="536" y="584"/>
                    <a:pt x="536" y="584"/>
                  </a:cubicBezTo>
                  <a:cubicBezTo>
                    <a:pt x="536" y="584"/>
                    <a:pt x="357" y="527"/>
                    <a:pt x="227" y="527"/>
                  </a:cubicBezTo>
                  <a:cubicBezTo>
                    <a:pt x="85" y="527"/>
                    <a:pt x="1" y="595"/>
                    <a:pt x="274" y="882"/>
                  </a:cubicBezTo>
                  <a:cubicBezTo>
                    <a:pt x="539" y="1165"/>
                    <a:pt x="904" y="1232"/>
                    <a:pt x="1189" y="1232"/>
                  </a:cubicBezTo>
                  <a:cubicBezTo>
                    <a:pt x="1442" y="1232"/>
                    <a:pt x="1632" y="1179"/>
                    <a:pt x="1632" y="1179"/>
                  </a:cubicBezTo>
                  <a:lnTo>
                    <a:pt x="894" y="203"/>
                  </a:lnTo>
                  <a:cubicBezTo>
                    <a:pt x="894" y="203"/>
                    <a:pt x="548" y="0"/>
                    <a:pt x="340"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5873;p62">
              <a:extLst>
                <a:ext uri="{FF2B5EF4-FFF2-40B4-BE49-F238E27FC236}">
                  <a16:creationId xmlns:a16="http://schemas.microsoft.com/office/drawing/2014/main" id="{6352229E-1523-4242-B164-1D570E571353}"/>
                </a:ext>
              </a:extLst>
            </p:cNvPr>
            <p:cNvSpPr/>
            <p:nvPr/>
          </p:nvSpPr>
          <p:spPr>
            <a:xfrm>
              <a:off x="2095403" y="3231983"/>
              <a:ext cx="161384" cy="152215"/>
            </a:xfrm>
            <a:custGeom>
              <a:avLst/>
              <a:gdLst/>
              <a:ahLst/>
              <a:cxnLst/>
              <a:rect l="l" t="t" r="r" b="b"/>
              <a:pathLst>
                <a:path w="3274" h="3088" extrusionOk="0">
                  <a:moveTo>
                    <a:pt x="1915" y="0"/>
                  </a:moveTo>
                  <a:cubicBezTo>
                    <a:pt x="1365" y="0"/>
                    <a:pt x="0" y="1138"/>
                    <a:pt x="11" y="1275"/>
                  </a:cubicBezTo>
                  <a:cubicBezTo>
                    <a:pt x="23" y="1442"/>
                    <a:pt x="856" y="3026"/>
                    <a:pt x="1201" y="3085"/>
                  </a:cubicBezTo>
                  <a:cubicBezTo>
                    <a:pt x="1212" y="3087"/>
                    <a:pt x="1224" y="3088"/>
                    <a:pt x="1236" y="3088"/>
                  </a:cubicBezTo>
                  <a:cubicBezTo>
                    <a:pt x="1643" y="3088"/>
                    <a:pt x="3156" y="2186"/>
                    <a:pt x="3214" y="1621"/>
                  </a:cubicBezTo>
                  <a:cubicBezTo>
                    <a:pt x="3273" y="1037"/>
                    <a:pt x="2083" y="61"/>
                    <a:pt x="2083" y="61"/>
                  </a:cubicBezTo>
                  <a:cubicBezTo>
                    <a:pt x="2043" y="19"/>
                    <a:pt x="1986" y="0"/>
                    <a:pt x="1915"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5874;p62">
              <a:extLst>
                <a:ext uri="{FF2B5EF4-FFF2-40B4-BE49-F238E27FC236}">
                  <a16:creationId xmlns:a16="http://schemas.microsoft.com/office/drawing/2014/main" id="{73D96DA3-A2C2-4FF7-A180-7A2B9127E72B}"/>
                </a:ext>
              </a:extLst>
            </p:cNvPr>
            <p:cNvSpPr/>
            <p:nvPr/>
          </p:nvSpPr>
          <p:spPr>
            <a:xfrm>
              <a:off x="2113740" y="3329928"/>
              <a:ext cx="28590" cy="41258"/>
            </a:xfrm>
            <a:custGeom>
              <a:avLst/>
              <a:gdLst/>
              <a:ahLst/>
              <a:cxnLst/>
              <a:rect l="l" t="t" r="r" b="b"/>
              <a:pathLst>
                <a:path w="580" h="837" extrusionOk="0">
                  <a:moveTo>
                    <a:pt x="40" y="1"/>
                  </a:moveTo>
                  <a:cubicBezTo>
                    <a:pt x="20" y="1"/>
                    <a:pt x="1" y="21"/>
                    <a:pt x="8" y="50"/>
                  </a:cubicBezTo>
                  <a:cubicBezTo>
                    <a:pt x="56" y="205"/>
                    <a:pt x="127" y="348"/>
                    <a:pt x="222" y="479"/>
                  </a:cubicBezTo>
                  <a:cubicBezTo>
                    <a:pt x="270" y="562"/>
                    <a:pt x="306" y="610"/>
                    <a:pt x="365" y="681"/>
                  </a:cubicBezTo>
                  <a:lnTo>
                    <a:pt x="460" y="765"/>
                  </a:lnTo>
                  <a:cubicBezTo>
                    <a:pt x="484" y="800"/>
                    <a:pt x="520" y="824"/>
                    <a:pt x="544" y="836"/>
                  </a:cubicBezTo>
                  <a:cubicBezTo>
                    <a:pt x="568" y="836"/>
                    <a:pt x="579" y="824"/>
                    <a:pt x="579" y="812"/>
                  </a:cubicBezTo>
                  <a:cubicBezTo>
                    <a:pt x="544" y="800"/>
                    <a:pt x="520" y="765"/>
                    <a:pt x="508" y="741"/>
                  </a:cubicBezTo>
                  <a:cubicBezTo>
                    <a:pt x="472" y="705"/>
                    <a:pt x="448" y="681"/>
                    <a:pt x="425" y="646"/>
                  </a:cubicBezTo>
                  <a:cubicBezTo>
                    <a:pt x="365" y="586"/>
                    <a:pt x="329" y="527"/>
                    <a:pt x="282" y="455"/>
                  </a:cubicBezTo>
                  <a:cubicBezTo>
                    <a:pt x="187" y="324"/>
                    <a:pt x="115" y="169"/>
                    <a:pt x="67" y="27"/>
                  </a:cubicBezTo>
                  <a:cubicBezTo>
                    <a:pt x="63" y="8"/>
                    <a:pt x="51" y="1"/>
                    <a:pt x="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5875;p62">
              <a:extLst>
                <a:ext uri="{FF2B5EF4-FFF2-40B4-BE49-F238E27FC236}">
                  <a16:creationId xmlns:a16="http://schemas.microsoft.com/office/drawing/2014/main" id="{BFD8C54D-270A-4F27-84B0-C277156EA93F}"/>
                </a:ext>
              </a:extLst>
            </p:cNvPr>
            <p:cNvSpPr/>
            <p:nvPr/>
          </p:nvSpPr>
          <p:spPr>
            <a:xfrm>
              <a:off x="1914548" y="2658758"/>
              <a:ext cx="397988" cy="674272"/>
            </a:xfrm>
            <a:custGeom>
              <a:avLst/>
              <a:gdLst/>
              <a:ahLst/>
              <a:cxnLst/>
              <a:rect l="l" t="t" r="r" b="b"/>
              <a:pathLst>
                <a:path w="8074" h="13679" extrusionOk="0">
                  <a:moveTo>
                    <a:pt x="6920" y="1"/>
                  </a:moveTo>
                  <a:cubicBezTo>
                    <a:pt x="5835" y="1"/>
                    <a:pt x="2349" y="3138"/>
                    <a:pt x="1180" y="5320"/>
                  </a:cubicBezTo>
                  <a:cubicBezTo>
                    <a:pt x="1" y="7487"/>
                    <a:pt x="1477" y="10095"/>
                    <a:pt x="3085" y="12940"/>
                  </a:cubicBezTo>
                  <a:cubicBezTo>
                    <a:pt x="3108" y="12964"/>
                    <a:pt x="3120" y="12988"/>
                    <a:pt x="3132" y="13012"/>
                  </a:cubicBezTo>
                  <a:cubicBezTo>
                    <a:pt x="3251" y="13238"/>
                    <a:pt x="3382" y="13464"/>
                    <a:pt x="3501" y="13678"/>
                  </a:cubicBezTo>
                  <a:lnTo>
                    <a:pt x="6156" y="11416"/>
                  </a:lnTo>
                  <a:cubicBezTo>
                    <a:pt x="6156" y="11416"/>
                    <a:pt x="5978" y="11154"/>
                    <a:pt x="5740" y="10726"/>
                  </a:cubicBezTo>
                  <a:lnTo>
                    <a:pt x="5692" y="10630"/>
                  </a:lnTo>
                  <a:cubicBezTo>
                    <a:pt x="5144" y="9654"/>
                    <a:pt x="4299" y="7987"/>
                    <a:pt x="4323" y="7011"/>
                  </a:cubicBezTo>
                  <a:cubicBezTo>
                    <a:pt x="4370" y="5570"/>
                    <a:pt x="6216" y="4570"/>
                    <a:pt x="7252" y="3915"/>
                  </a:cubicBezTo>
                  <a:cubicBezTo>
                    <a:pt x="8073" y="3403"/>
                    <a:pt x="7907" y="427"/>
                    <a:pt x="7085" y="34"/>
                  </a:cubicBezTo>
                  <a:cubicBezTo>
                    <a:pt x="7039" y="11"/>
                    <a:pt x="6983" y="1"/>
                    <a:pt x="6920" y="1"/>
                  </a:cubicBezTo>
                  <a:close/>
                </a:path>
              </a:pathLst>
            </a:custGeom>
            <a:solidFill>
              <a:srgbClr val="FC44F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5876;p62">
              <a:extLst>
                <a:ext uri="{FF2B5EF4-FFF2-40B4-BE49-F238E27FC236}">
                  <a16:creationId xmlns:a16="http://schemas.microsoft.com/office/drawing/2014/main" id="{1A97851A-89CC-4A86-B925-B652A3ADE554}"/>
                </a:ext>
              </a:extLst>
            </p:cNvPr>
            <p:cNvSpPr/>
            <p:nvPr/>
          </p:nvSpPr>
          <p:spPr>
            <a:xfrm>
              <a:off x="2065975" y="3182148"/>
              <a:ext cx="131512" cy="117415"/>
            </a:xfrm>
            <a:custGeom>
              <a:avLst/>
              <a:gdLst/>
              <a:ahLst/>
              <a:cxnLst/>
              <a:rect l="l" t="t" r="r" b="b"/>
              <a:pathLst>
                <a:path w="2668" h="2382" extrusionOk="0">
                  <a:moveTo>
                    <a:pt x="2584" y="0"/>
                  </a:moveTo>
                  <a:cubicBezTo>
                    <a:pt x="2572" y="0"/>
                    <a:pt x="2560" y="12"/>
                    <a:pt x="2549" y="24"/>
                  </a:cubicBezTo>
                  <a:cubicBezTo>
                    <a:pt x="2287" y="203"/>
                    <a:pt x="2037" y="405"/>
                    <a:pt x="1787" y="608"/>
                  </a:cubicBezTo>
                  <a:cubicBezTo>
                    <a:pt x="1298" y="1012"/>
                    <a:pt x="834" y="1429"/>
                    <a:pt x="405" y="1870"/>
                  </a:cubicBezTo>
                  <a:cubicBezTo>
                    <a:pt x="263" y="2024"/>
                    <a:pt x="132" y="2155"/>
                    <a:pt x="1" y="2310"/>
                  </a:cubicBezTo>
                  <a:cubicBezTo>
                    <a:pt x="13" y="2334"/>
                    <a:pt x="24" y="2346"/>
                    <a:pt x="48" y="2382"/>
                  </a:cubicBezTo>
                  <a:cubicBezTo>
                    <a:pt x="489" y="1917"/>
                    <a:pt x="953" y="1453"/>
                    <a:pt x="1453" y="1024"/>
                  </a:cubicBezTo>
                  <a:cubicBezTo>
                    <a:pt x="1751" y="774"/>
                    <a:pt x="2072" y="524"/>
                    <a:pt x="2394" y="286"/>
                  </a:cubicBezTo>
                  <a:cubicBezTo>
                    <a:pt x="2489" y="203"/>
                    <a:pt x="2572" y="143"/>
                    <a:pt x="2668" y="84"/>
                  </a:cubicBezTo>
                  <a:cubicBezTo>
                    <a:pt x="2644" y="60"/>
                    <a:pt x="2620" y="24"/>
                    <a:pt x="258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5877;p62">
              <a:extLst>
                <a:ext uri="{FF2B5EF4-FFF2-40B4-BE49-F238E27FC236}">
                  <a16:creationId xmlns:a16="http://schemas.microsoft.com/office/drawing/2014/main" id="{75E37CCB-243C-4325-BFF0-FE9B06D1E3CB}"/>
                </a:ext>
              </a:extLst>
            </p:cNvPr>
            <p:cNvSpPr/>
            <p:nvPr/>
          </p:nvSpPr>
          <p:spPr>
            <a:xfrm>
              <a:off x="2209170" y="2851739"/>
              <a:ext cx="62848" cy="41110"/>
            </a:xfrm>
            <a:custGeom>
              <a:avLst/>
              <a:gdLst/>
              <a:ahLst/>
              <a:cxnLst/>
              <a:rect l="l" t="t" r="r" b="b"/>
              <a:pathLst>
                <a:path w="1275" h="834" extrusionOk="0">
                  <a:moveTo>
                    <a:pt x="1275" y="0"/>
                  </a:moveTo>
                  <a:lnTo>
                    <a:pt x="1275" y="0"/>
                  </a:lnTo>
                  <a:cubicBezTo>
                    <a:pt x="1025" y="95"/>
                    <a:pt x="798" y="214"/>
                    <a:pt x="596" y="345"/>
                  </a:cubicBezTo>
                  <a:cubicBezTo>
                    <a:pt x="382" y="476"/>
                    <a:pt x="179" y="631"/>
                    <a:pt x="1" y="834"/>
                  </a:cubicBezTo>
                  <a:cubicBezTo>
                    <a:pt x="156" y="822"/>
                    <a:pt x="310" y="798"/>
                    <a:pt x="477" y="774"/>
                  </a:cubicBezTo>
                  <a:cubicBezTo>
                    <a:pt x="632" y="750"/>
                    <a:pt x="787" y="715"/>
                    <a:pt x="953" y="655"/>
                  </a:cubicBezTo>
                  <a:cubicBezTo>
                    <a:pt x="858" y="631"/>
                    <a:pt x="787" y="619"/>
                    <a:pt x="691" y="619"/>
                  </a:cubicBezTo>
                  <a:cubicBezTo>
                    <a:pt x="650" y="607"/>
                    <a:pt x="605" y="601"/>
                    <a:pt x="562" y="601"/>
                  </a:cubicBezTo>
                  <a:cubicBezTo>
                    <a:pt x="519" y="601"/>
                    <a:pt x="477" y="607"/>
                    <a:pt x="441" y="619"/>
                  </a:cubicBezTo>
                  <a:cubicBezTo>
                    <a:pt x="429" y="619"/>
                    <a:pt x="417" y="619"/>
                    <a:pt x="394" y="631"/>
                  </a:cubicBezTo>
                  <a:cubicBezTo>
                    <a:pt x="489" y="584"/>
                    <a:pt x="572" y="524"/>
                    <a:pt x="667" y="465"/>
                  </a:cubicBezTo>
                  <a:cubicBezTo>
                    <a:pt x="870" y="334"/>
                    <a:pt x="1096" y="179"/>
                    <a:pt x="1275" y="0"/>
                  </a:cubicBezTo>
                  <a:close/>
                </a:path>
              </a:pathLst>
            </a:custGeom>
            <a:solidFill>
              <a:srgbClr val="4436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5878;p62">
              <a:extLst>
                <a:ext uri="{FF2B5EF4-FFF2-40B4-BE49-F238E27FC236}">
                  <a16:creationId xmlns:a16="http://schemas.microsoft.com/office/drawing/2014/main" id="{4B2F679E-E65C-4C04-92AD-CB5DBB61F9B8}"/>
                </a:ext>
              </a:extLst>
            </p:cNvPr>
            <p:cNvSpPr/>
            <p:nvPr/>
          </p:nvSpPr>
          <p:spPr>
            <a:xfrm>
              <a:off x="2590054" y="1929816"/>
              <a:ext cx="245378" cy="284368"/>
            </a:xfrm>
            <a:custGeom>
              <a:avLst/>
              <a:gdLst/>
              <a:ahLst/>
              <a:cxnLst/>
              <a:rect l="l" t="t" r="r" b="b"/>
              <a:pathLst>
                <a:path w="4978" h="5769" extrusionOk="0">
                  <a:moveTo>
                    <a:pt x="1357" y="0"/>
                  </a:moveTo>
                  <a:cubicBezTo>
                    <a:pt x="938" y="0"/>
                    <a:pt x="524" y="115"/>
                    <a:pt x="334" y="487"/>
                  </a:cubicBezTo>
                  <a:cubicBezTo>
                    <a:pt x="1" y="1201"/>
                    <a:pt x="370" y="2249"/>
                    <a:pt x="620" y="2844"/>
                  </a:cubicBezTo>
                  <a:cubicBezTo>
                    <a:pt x="965" y="3642"/>
                    <a:pt x="1501" y="4344"/>
                    <a:pt x="2049" y="5035"/>
                  </a:cubicBezTo>
                  <a:cubicBezTo>
                    <a:pt x="2334" y="5383"/>
                    <a:pt x="2712" y="5769"/>
                    <a:pt x="3218" y="5769"/>
                  </a:cubicBezTo>
                  <a:cubicBezTo>
                    <a:pt x="3282" y="5769"/>
                    <a:pt x="3349" y="5763"/>
                    <a:pt x="3418" y="5749"/>
                  </a:cubicBezTo>
                  <a:cubicBezTo>
                    <a:pt x="3763" y="5666"/>
                    <a:pt x="4073" y="5428"/>
                    <a:pt x="4263" y="5166"/>
                  </a:cubicBezTo>
                  <a:cubicBezTo>
                    <a:pt x="4478" y="4892"/>
                    <a:pt x="4561" y="4582"/>
                    <a:pt x="4621" y="4285"/>
                  </a:cubicBezTo>
                  <a:cubicBezTo>
                    <a:pt x="4978" y="2487"/>
                    <a:pt x="4001" y="760"/>
                    <a:pt x="2275" y="153"/>
                  </a:cubicBezTo>
                  <a:cubicBezTo>
                    <a:pt x="2049" y="78"/>
                    <a:pt x="1702" y="0"/>
                    <a:pt x="1357"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5879;p62">
              <a:extLst>
                <a:ext uri="{FF2B5EF4-FFF2-40B4-BE49-F238E27FC236}">
                  <a16:creationId xmlns:a16="http://schemas.microsoft.com/office/drawing/2014/main" id="{36E7F033-1E5F-40DE-8341-5BA16151DC4D}"/>
                </a:ext>
              </a:extLst>
            </p:cNvPr>
            <p:cNvSpPr/>
            <p:nvPr/>
          </p:nvSpPr>
          <p:spPr>
            <a:xfrm>
              <a:off x="2186890" y="1923211"/>
              <a:ext cx="619212" cy="694728"/>
            </a:xfrm>
            <a:custGeom>
              <a:avLst/>
              <a:gdLst/>
              <a:ahLst/>
              <a:cxnLst/>
              <a:rect l="l" t="t" r="r" b="b"/>
              <a:pathLst>
                <a:path w="12562" h="14094" extrusionOk="0">
                  <a:moveTo>
                    <a:pt x="7114" y="0"/>
                  </a:moveTo>
                  <a:cubicBezTo>
                    <a:pt x="6889" y="0"/>
                    <a:pt x="6657" y="13"/>
                    <a:pt x="6418" y="37"/>
                  </a:cubicBezTo>
                  <a:cubicBezTo>
                    <a:pt x="2727" y="430"/>
                    <a:pt x="0" y="4062"/>
                    <a:pt x="357" y="8003"/>
                  </a:cubicBezTo>
                  <a:cubicBezTo>
                    <a:pt x="465" y="9217"/>
                    <a:pt x="858" y="10300"/>
                    <a:pt x="1429" y="11205"/>
                  </a:cubicBezTo>
                  <a:cubicBezTo>
                    <a:pt x="2569" y="12986"/>
                    <a:pt x="4483" y="14094"/>
                    <a:pt x="6626" y="14094"/>
                  </a:cubicBezTo>
                  <a:cubicBezTo>
                    <a:pt x="6833" y="14094"/>
                    <a:pt x="7041" y="14084"/>
                    <a:pt x="7251" y="14063"/>
                  </a:cubicBezTo>
                  <a:cubicBezTo>
                    <a:pt x="7430" y="14051"/>
                    <a:pt x="7608" y="14027"/>
                    <a:pt x="7775" y="14003"/>
                  </a:cubicBezTo>
                  <a:cubicBezTo>
                    <a:pt x="9585" y="13753"/>
                    <a:pt x="10728" y="13170"/>
                    <a:pt x="11442" y="12372"/>
                  </a:cubicBezTo>
                  <a:cubicBezTo>
                    <a:pt x="12276" y="11420"/>
                    <a:pt x="12549" y="10146"/>
                    <a:pt x="12549" y="8693"/>
                  </a:cubicBezTo>
                  <a:cubicBezTo>
                    <a:pt x="12561" y="8062"/>
                    <a:pt x="12526" y="7395"/>
                    <a:pt x="12478" y="6717"/>
                  </a:cubicBezTo>
                  <a:cubicBezTo>
                    <a:pt x="12166" y="2541"/>
                    <a:pt x="10365" y="0"/>
                    <a:pt x="7114"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5880;p62">
              <a:extLst>
                <a:ext uri="{FF2B5EF4-FFF2-40B4-BE49-F238E27FC236}">
                  <a16:creationId xmlns:a16="http://schemas.microsoft.com/office/drawing/2014/main" id="{C4628D6F-4D7D-405D-98EE-53D128A9F9CC}"/>
                </a:ext>
              </a:extLst>
            </p:cNvPr>
            <p:cNvSpPr/>
            <p:nvPr/>
          </p:nvSpPr>
          <p:spPr>
            <a:xfrm>
              <a:off x="2059518" y="1826942"/>
              <a:ext cx="661456" cy="550647"/>
            </a:xfrm>
            <a:custGeom>
              <a:avLst/>
              <a:gdLst/>
              <a:ahLst/>
              <a:cxnLst/>
              <a:rect l="l" t="t" r="r" b="b"/>
              <a:pathLst>
                <a:path w="13419" h="11171" extrusionOk="0">
                  <a:moveTo>
                    <a:pt x="9177" y="1"/>
                  </a:moveTo>
                  <a:cubicBezTo>
                    <a:pt x="8748" y="1"/>
                    <a:pt x="8315" y="41"/>
                    <a:pt x="7883" y="109"/>
                  </a:cubicBezTo>
                  <a:cubicBezTo>
                    <a:pt x="7823" y="121"/>
                    <a:pt x="7775" y="121"/>
                    <a:pt x="7716" y="133"/>
                  </a:cubicBezTo>
                  <a:cubicBezTo>
                    <a:pt x="6263" y="383"/>
                    <a:pt x="4739" y="823"/>
                    <a:pt x="3406" y="1562"/>
                  </a:cubicBezTo>
                  <a:cubicBezTo>
                    <a:pt x="2953" y="1812"/>
                    <a:pt x="2525" y="2097"/>
                    <a:pt x="2120" y="2431"/>
                  </a:cubicBezTo>
                  <a:cubicBezTo>
                    <a:pt x="1441" y="2990"/>
                    <a:pt x="846" y="3681"/>
                    <a:pt x="489" y="4502"/>
                  </a:cubicBezTo>
                  <a:cubicBezTo>
                    <a:pt x="36" y="5479"/>
                    <a:pt x="1" y="6550"/>
                    <a:pt x="263" y="7479"/>
                  </a:cubicBezTo>
                  <a:cubicBezTo>
                    <a:pt x="536" y="8396"/>
                    <a:pt x="1263" y="9932"/>
                    <a:pt x="1727" y="10158"/>
                  </a:cubicBezTo>
                  <a:cubicBezTo>
                    <a:pt x="1818" y="10205"/>
                    <a:pt x="1944" y="10222"/>
                    <a:pt x="2088" y="10222"/>
                  </a:cubicBezTo>
                  <a:cubicBezTo>
                    <a:pt x="2446" y="10222"/>
                    <a:pt x="2917" y="10118"/>
                    <a:pt x="3256" y="10118"/>
                  </a:cubicBezTo>
                  <a:cubicBezTo>
                    <a:pt x="3367" y="10118"/>
                    <a:pt x="3463" y="10129"/>
                    <a:pt x="3537" y="10158"/>
                  </a:cubicBezTo>
                  <a:cubicBezTo>
                    <a:pt x="4001" y="10313"/>
                    <a:pt x="4358" y="10587"/>
                    <a:pt x="4549" y="10908"/>
                  </a:cubicBezTo>
                  <a:cubicBezTo>
                    <a:pt x="4633" y="11060"/>
                    <a:pt x="4736" y="11170"/>
                    <a:pt x="4907" y="11170"/>
                  </a:cubicBezTo>
                  <a:cubicBezTo>
                    <a:pt x="4978" y="11170"/>
                    <a:pt x="5059" y="11152"/>
                    <a:pt x="5156" y="11110"/>
                  </a:cubicBezTo>
                  <a:cubicBezTo>
                    <a:pt x="5394" y="11003"/>
                    <a:pt x="5608" y="10813"/>
                    <a:pt x="5692" y="10610"/>
                  </a:cubicBezTo>
                  <a:cubicBezTo>
                    <a:pt x="6013" y="10253"/>
                    <a:pt x="5775" y="9741"/>
                    <a:pt x="5728" y="9301"/>
                  </a:cubicBezTo>
                  <a:cubicBezTo>
                    <a:pt x="5751" y="9086"/>
                    <a:pt x="5799" y="8836"/>
                    <a:pt x="5918" y="8610"/>
                  </a:cubicBezTo>
                  <a:cubicBezTo>
                    <a:pt x="6097" y="8253"/>
                    <a:pt x="6418" y="7979"/>
                    <a:pt x="6799" y="7836"/>
                  </a:cubicBezTo>
                  <a:cubicBezTo>
                    <a:pt x="7144" y="7693"/>
                    <a:pt x="7478" y="7634"/>
                    <a:pt x="7811" y="7539"/>
                  </a:cubicBezTo>
                  <a:cubicBezTo>
                    <a:pt x="8168" y="7431"/>
                    <a:pt x="9764" y="7015"/>
                    <a:pt x="10919" y="6193"/>
                  </a:cubicBezTo>
                  <a:cubicBezTo>
                    <a:pt x="11621" y="5705"/>
                    <a:pt x="12312" y="5133"/>
                    <a:pt x="12824" y="4443"/>
                  </a:cubicBezTo>
                  <a:cubicBezTo>
                    <a:pt x="13169" y="3979"/>
                    <a:pt x="13419" y="3431"/>
                    <a:pt x="13407" y="2859"/>
                  </a:cubicBezTo>
                  <a:cubicBezTo>
                    <a:pt x="13359" y="1478"/>
                    <a:pt x="11931" y="573"/>
                    <a:pt x="10800" y="228"/>
                  </a:cubicBezTo>
                  <a:cubicBezTo>
                    <a:pt x="10271" y="67"/>
                    <a:pt x="9727" y="1"/>
                    <a:pt x="9177" y="1"/>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5881;p62">
              <a:extLst>
                <a:ext uri="{FF2B5EF4-FFF2-40B4-BE49-F238E27FC236}">
                  <a16:creationId xmlns:a16="http://schemas.microsoft.com/office/drawing/2014/main" id="{A1D7A417-D451-4EE9-AE4B-F2403F173949}"/>
                </a:ext>
              </a:extLst>
            </p:cNvPr>
            <p:cNvSpPr/>
            <p:nvPr/>
          </p:nvSpPr>
          <p:spPr>
            <a:xfrm>
              <a:off x="2226768" y="1833449"/>
              <a:ext cx="420859" cy="236062"/>
            </a:xfrm>
            <a:custGeom>
              <a:avLst/>
              <a:gdLst/>
              <a:ahLst/>
              <a:cxnLst/>
              <a:rect l="l" t="t" r="r" b="b"/>
              <a:pathLst>
                <a:path w="8538" h="4789" extrusionOk="0">
                  <a:moveTo>
                    <a:pt x="4478" y="1"/>
                  </a:moveTo>
                  <a:cubicBezTo>
                    <a:pt x="4418" y="25"/>
                    <a:pt x="4371" y="25"/>
                    <a:pt x="4311" y="37"/>
                  </a:cubicBezTo>
                  <a:cubicBezTo>
                    <a:pt x="2870" y="287"/>
                    <a:pt x="1334" y="715"/>
                    <a:pt x="1" y="1465"/>
                  </a:cubicBezTo>
                  <a:cubicBezTo>
                    <a:pt x="156" y="2299"/>
                    <a:pt x="906" y="3025"/>
                    <a:pt x="1763" y="3061"/>
                  </a:cubicBezTo>
                  <a:cubicBezTo>
                    <a:pt x="1787" y="3062"/>
                    <a:pt x="1812" y="3062"/>
                    <a:pt x="1837" y="3062"/>
                  </a:cubicBezTo>
                  <a:cubicBezTo>
                    <a:pt x="1975" y="3062"/>
                    <a:pt x="2116" y="3052"/>
                    <a:pt x="2252" y="3052"/>
                  </a:cubicBezTo>
                  <a:cubicBezTo>
                    <a:pt x="2471" y="3052"/>
                    <a:pt x="2676" y="3078"/>
                    <a:pt x="2835" y="3216"/>
                  </a:cubicBezTo>
                  <a:cubicBezTo>
                    <a:pt x="2954" y="3323"/>
                    <a:pt x="3037" y="3454"/>
                    <a:pt x="3120" y="3573"/>
                  </a:cubicBezTo>
                  <a:cubicBezTo>
                    <a:pt x="3466" y="4048"/>
                    <a:pt x="4056" y="4329"/>
                    <a:pt x="4645" y="4329"/>
                  </a:cubicBezTo>
                  <a:cubicBezTo>
                    <a:pt x="4868" y="4329"/>
                    <a:pt x="5090" y="4289"/>
                    <a:pt x="5299" y="4204"/>
                  </a:cubicBezTo>
                  <a:cubicBezTo>
                    <a:pt x="5355" y="4172"/>
                    <a:pt x="5426" y="4140"/>
                    <a:pt x="5489" y="4140"/>
                  </a:cubicBezTo>
                  <a:cubicBezTo>
                    <a:pt x="5520" y="4140"/>
                    <a:pt x="5549" y="4148"/>
                    <a:pt x="5573" y="4168"/>
                  </a:cubicBezTo>
                  <a:cubicBezTo>
                    <a:pt x="5633" y="4216"/>
                    <a:pt x="5656" y="4287"/>
                    <a:pt x="5680" y="4347"/>
                  </a:cubicBezTo>
                  <a:cubicBezTo>
                    <a:pt x="5787" y="4609"/>
                    <a:pt x="6049" y="4751"/>
                    <a:pt x="6323" y="4787"/>
                  </a:cubicBezTo>
                  <a:cubicBezTo>
                    <a:pt x="6346" y="4788"/>
                    <a:pt x="6370" y="4789"/>
                    <a:pt x="6393" y="4789"/>
                  </a:cubicBezTo>
                  <a:cubicBezTo>
                    <a:pt x="6643" y="4789"/>
                    <a:pt x="6892" y="4731"/>
                    <a:pt x="7121" y="4644"/>
                  </a:cubicBezTo>
                  <a:cubicBezTo>
                    <a:pt x="7478" y="4525"/>
                    <a:pt x="7859" y="4382"/>
                    <a:pt x="8121" y="4109"/>
                  </a:cubicBezTo>
                  <a:cubicBezTo>
                    <a:pt x="8395" y="3835"/>
                    <a:pt x="8538" y="3394"/>
                    <a:pt x="8371" y="3085"/>
                  </a:cubicBezTo>
                  <a:cubicBezTo>
                    <a:pt x="8240" y="2823"/>
                    <a:pt x="7954" y="2656"/>
                    <a:pt x="7692" y="2501"/>
                  </a:cubicBezTo>
                  <a:cubicBezTo>
                    <a:pt x="6692" y="1942"/>
                    <a:pt x="5728" y="1299"/>
                    <a:pt x="4918" y="477"/>
                  </a:cubicBezTo>
                  <a:cubicBezTo>
                    <a:pt x="4787" y="334"/>
                    <a:pt x="4621" y="179"/>
                    <a:pt x="4478"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5882;p62">
              <a:extLst>
                <a:ext uri="{FF2B5EF4-FFF2-40B4-BE49-F238E27FC236}">
                  <a16:creationId xmlns:a16="http://schemas.microsoft.com/office/drawing/2014/main" id="{53B2A737-F925-4867-8F23-F1DFE20D197B}"/>
                </a:ext>
              </a:extLst>
            </p:cNvPr>
            <p:cNvSpPr/>
            <p:nvPr/>
          </p:nvSpPr>
          <p:spPr>
            <a:xfrm>
              <a:off x="2498518" y="2136895"/>
              <a:ext cx="1232" cy="641"/>
            </a:xfrm>
            <a:custGeom>
              <a:avLst/>
              <a:gdLst/>
              <a:ahLst/>
              <a:cxnLst/>
              <a:rect l="l" t="t" r="r" b="b"/>
              <a:pathLst>
                <a:path w="25" h="13" extrusionOk="0">
                  <a:moveTo>
                    <a:pt x="24" y="12"/>
                  </a:moveTo>
                  <a:lnTo>
                    <a:pt x="24" y="12"/>
                  </a:lnTo>
                  <a:cubicBezTo>
                    <a:pt x="1" y="0"/>
                    <a:pt x="1" y="0"/>
                    <a:pt x="24"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5883;p62">
              <a:extLst>
                <a:ext uri="{FF2B5EF4-FFF2-40B4-BE49-F238E27FC236}">
                  <a16:creationId xmlns:a16="http://schemas.microsoft.com/office/drawing/2014/main" id="{F77D5019-AFE3-4C2C-A621-7AC0BFABF1E9}"/>
                </a:ext>
              </a:extLst>
            </p:cNvPr>
            <p:cNvSpPr/>
            <p:nvPr/>
          </p:nvSpPr>
          <p:spPr>
            <a:xfrm>
              <a:off x="2088847" y="2295716"/>
              <a:ext cx="180263" cy="183910"/>
            </a:xfrm>
            <a:custGeom>
              <a:avLst/>
              <a:gdLst/>
              <a:ahLst/>
              <a:cxnLst/>
              <a:rect l="l" t="t" r="r" b="b"/>
              <a:pathLst>
                <a:path w="3657" h="3731" extrusionOk="0">
                  <a:moveTo>
                    <a:pt x="1412" y="0"/>
                  </a:moveTo>
                  <a:cubicBezTo>
                    <a:pt x="1142" y="0"/>
                    <a:pt x="879" y="53"/>
                    <a:pt x="656" y="184"/>
                  </a:cubicBezTo>
                  <a:cubicBezTo>
                    <a:pt x="418" y="315"/>
                    <a:pt x="215" y="529"/>
                    <a:pt x="120" y="850"/>
                  </a:cubicBezTo>
                  <a:cubicBezTo>
                    <a:pt x="1" y="1208"/>
                    <a:pt x="13" y="1577"/>
                    <a:pt x="96" y="1910"/>
                  </a:cubicBezTo>
                  <a:cubicBezTo>
                    <a:pt x="299" y="2636"/>
                    <a:pt x="799" y="3208"/>
                    <a:pt x="1454" y="3505"/>
                  </a:cubicBezTo>
                  <a:cubicBezTo>
                    <a:pt x="1722" y="3628"/>
                    <a:pt x="2078" y="3730"/>
                    <a:pt x="2430" y="3730"/>
                  </a:cubicBezTo>
                  <a:cubicBezTo>
                    <a:pt x="2796" y="3730"/>
                    <a:pt x="3157" y="3619"/>
                    <a:pt x="3406" y="3303"/>
                  </a:cubicBezTo>
                  <a:cubicBezTo>
                    <a:pt x="3632" y="3041"/>
                    <a:pt x="3656" y="2672"/>
                    <a:pt x="3632" y="2339"/>
                  </a:cubicBezTo>
                  <a:cubicBezTo>
                    <a:pt x="3549" y="1624"/>
                    <a:pt x="3347" y="779"/>
                    <a:pt x="2763" y="386"/>
                  </a:cubicBezTo>
                  <a:cubicBezTo>
                    <a:pt x="2424" y="178"/>
                    <a:pt x="1906" y="0"/>
                    <a:pt x="1412"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5884;p62">
              <a:extLst>
                <a:ext uri="{FF2B5EF4-FFF2-40B4-BE49-F238E27FC236}">
                  <a16:creationId xmlns:a16="http://schemas.microsoft.com/office/drawing/2014/main" id="{D49123AC-DC09-403D-9034-A6AA436662E2}"/>
                </a:ext>
              </a:extLst>
            </p:cNvPr>
            <p:cNvSpPr/>
            <p:nvPr/>
          </p:nvSpPr>
          <p:spPr>
            <a:xfrm>
              <a:off x="2108219" y="2343136"/>
              <a:ext cx="112140" cy="64425"/>
            </a:xfrm>
            <a:custGeom>
              <a:avLst/>
              <a:gdLst/>
              <a:ahLst/>
              <a:cxnLst/>
              <a:rect l="l" t="t" r="r" b="b"/>
              <a:pathLst>
                <a:path w="2275" h="1307" extrusionOk="0">
                  <a:moveTo>
                    <a:pt x="786" y="1"/>
                  </a:moveTo>
                  <a:cubicBezTo>
                    <a:pt x="693" y="1"/>
                    <a:pt x="601" y="14"/>
                    <a:pt x="513" y="43"/>
                  </a:cubicBezTo>
                  <a:cubicBezTo>
                    <a:pt x="394" y="67"/>
                    <a:pt x="287" y="126"/>
                    <a:pt x="203" y="222"/>
                  </a:cubicBezTo>
                  <a:cubicBezTo>
                    <a:pt x="132" y="293"/>
                    <a:pt x="1" y="424"/>
                    <a:pt x="37" y="543"/>
                  </a:cubicBezTo>
                  <a:cubicBezTo>
                    <a:pt x="45" y="595"/>
                    <a:pt x="92" y="629"/>
                    <a:pt x="140" y="629"/>
                  </a:cubicBezTo>
                  <a:cubicBezTo>
                    <a:pt x="158" y="629"/>
                    <a:pt x="175" y="624"/>
                    <a:pt x="191" y="615"/>
                  </a:cubicBezTo>
                  <a:cubicBezTo>
                    <a:pt x="263" y="591"/>
                    <a:pt x="322" y="484"/>
                    <a:pt x="382" y="436"/>
                  </a:cubicBezTo>
                  <a:cubicBezTo>
                    <a:pt x="453" y="376"/>
                    <a:pt x="525" y="341"/>
                    <a:pt x="620" y="305"/>
                  </a:cubicBezTo>
                  <a:cubicBezTo>
                    <a:pt x="680" y="293"/>
                    <a:pt x="727" y="281"/>
                    <a:pt x="787" y="281"/>
                  </a:cubicBezTo>
                  <a:cubicBezTo>
                    <a:pt x="703" y="424"/>
                    <a:pt x="668" y="591"/>
                    <a:pt x="680" y="769"/>
                  </a:cubicBezTo>
                  <a:cubicBezTo>
                    <a:pt x="691" y="877"/>
                    <a:pt x="727" y="972"/>
                    <a:pt x="763" y="1067"/>
                  </a:cubicBezTo>
                  <a:cubicBezTo>
                    <a:pt x="799" y="1115"/>
                    <a:pt x="822" y="1174"/>
                    <a:pt x="870" y="1198"/>
                  </a:cubicBezTo>
                  <a:cubicBezTo>
                    <a:pt x="882" y="1210"/>
                    <a:pt x="894" y="1246"/>
                    <a:pt x="930" y="1258"/>
                  </a:cubicBezTo>
                  <a:cubicBezTo>
                    <a:pt x="965" y="1293"/>
                    <a:pt x="989" y="1293"/>
                    <a:pt x="1037" y="1305"/>
                  </a:cubicBezTo>
                  <a:cubicBezTo>
                    <a:pt x="1041" y="1306"/>
                    <a:pt x="1046" y="1306"/>
                    <a:pt x="1050" y="1306"/>
                  </a:cubicBezTo>
                  <a:cubicBezTo>
                    <a:pt x="1105" y="1306"/>
                    <a:pt x="1154" y="1241"/>
                    <a:pt x="1132" y="1186"/>
                  </a:cubicBezTo>
                  <a:cubicBezTo>
                    <a:pt x="1120" y="1150"/>
                    <a:pt x="1120" y="1127"/>
                    <a:pt x="1108" y="1115"/>
                  </a:cubicBezTo>
                  <a:cubicBezTo>
                    <a:pt x="1096" y="1091"/>
                    <a:pt x="1084" y="1079"/>
                    <a:pt x="1061" y="1055"/>
                  </a:cubicBezTo>
                  <a:cubicBezTo>
                    <a:pt x="1037" y="1019"/>
                    <a:pt x="1013" y="996"/>
                    <a:pt x="1001" y="960"/>
                  </a:cubicBezTo>
                  <a:cubicBezTo>
                    <a:pt x="953" y="888"/>
                    <a:pt x="930" y="817"/>
                    <a:pt x="930" y="722"/>
                  </a:cubicBezTo>
                  <a:cubicBezTo>
                    <a:pt x="918" y="579"/>
                    <a:pt x="941" y="424"/>
                    <a:pt x="1001" y="293"/>
                  </a:cubicBezTo>
                  <a:cubicBezTo>
                    <a:pt x="1108" y="305"/>
                    <a:pt x="1215" y="353"/>
                    <a:pt x="1299" y="400"/>
                  </a:cubicBezTo>
                  <a:cubicBezTo>
                    <a:pt x="1644" y="555"/>
                    <a:pt x="1989" y="877"/>
                    <a:pt x="2144" y="1234"/>
                  </a:cubicBezTo>
                  <a:cubicBezTo>
                    <a:pt x="2152" y="1262"/>
                    <a:pt x="2171" y="1274"/>
                    <a:pt x="2191" y="1274"/>
                  </a:cubicBezTo>
                  <a:cubicBezTo>
                    <a:pt x="2231" y="1274"/>
                    <a:pt x="2275" y="1229"/>
                    <a:pt x="2251" y="1174"/>
                  </a:cubicBezTo>
                  <a:cubicBezTo>
                    <a:pt x="2168" y="924"/>
                    <a:pt x="2061" y="722"/>
                    <a:pt x="1894" y="543"/>
                  </a:cubicBezTo>
                  <a:cubicBezTo>
                    <a:pt x="1715" y="365"/>
                    <a:pt x="1525" y="222"/>
                    <a:pt x="1287" y="115"/>
                  </a:cubicBezTo>
                  <a:cubicBezTo>
                    <a:pt x="1132" y="45"/>
                    <a:pt x="958" y="1"/>
                    <a:pt x="786"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5887;p62">
              <a:extLst>
                <a:ext uri="{FF2B5EF4-FFF2-40B4-BE49-F238E27FC236}">
                  <a16:creationId xmlns:a16="http://schemas.microsoft.com/office/drawing/2014/main" id="{8A9BAB4A-F911-47A4-9B27-DCFF04619E6E}"/>
                </a:ext>
              </a:extLst>
            </p:cNvPr>
            <p:cNvSpPr/>
            <p:nvPr/>
          </p:nvSpPr>
          <p:spPr>
            <a:xfrm>
              <a:off x="2558113" y="2367980"/>
              <a:ext cx="168778" cy="72214"/>
            </a:xfrm>
            <a:custGeom>
              <a:avLst/>
              <a:gdLst/>
              <a:ahLst/>
              <a:cxnLst/>
              <a:rect l="l" t="t" r="r" b="b"/>
              <a:pathLst>
                <a:path w="3424" h="1465" extrusionOk="0">
                  <a:moveTo>
                    <a:pt x="3040" y="0"/>
                  </a:moveTo>
                  <a:cubicBezTo>
                    <a:pt x="2836" y="0"/>
                    <a:pt x="2435" y="151"/>
                    <a:pt x="1863" y="170"/>
                  </a:cubicBezTo>
                  <a:cubicBezTo>
                    <a:pt x="1816" y="172"/>
                    <a:pt x="1771" y="173"/>
                    <a:pt x="1727" y="173"/>
                  </a:cubicBezTo>
                  <a:cubicBezTo>
                    <a:pt x="1270" y="173"/>
                    <a:pt x="968" y="64"/>
                    <a:pt x="707" y="64"/>
                  </a:cubicBezTo>
                  <a:cubicBezTo>
                    <a:pt x="592" y="64"/>
                    <a:pt x="484" y="85"/>
                    <a:pt x="375" y="146"/>
                  </a:cubicBezTo>
                  <a:cubicBezTo>
                    <a:pt x="0" y="339"/>
                    <a:pt x="741" y="1464"/>
                    <a:pt x="1709" y="1464"/>
                  </a:cubicBezTo>
                  <a:cubicBezTo>
                    <a:pt x="1756" y="1464"/>
                    <a:pt x="1804" y="1461"/>
                    <a:pt x="1851" y="1456"/>
                  </a:cubicBezTo>
                  <a:cubicBezTo>
                    <a:pt x="2863" y="1325"/>
                    <a:pt x="3423" y="384"/>
                    <a:pt x="3161" y="39"/>
                  </a:cubicBezTo>
                  <a:cubicBezTo>
                    <a:pt x="3136" y="11"/>
                    <a:pt x="3095" y="0"/>
                    <a:pt x="3040" y="0"/>
                  </a:cubicBezTo>
                  <a:close/>
                </a:path>
              </a:pathLst>
            </a:custGeom>
            <a:solidFill>
              <a:srgbClr val="B22E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5888;p62">
              <a:extLst>
                <a:ext uri="{FF2B5EF4-FFF2-40B4-BE49-F238E27FC236}">
                  <a16:creationId xmlns:a16="http://schemas.microsoft.com/office/drawing/2014/main" id="{43E0B6CE-28FB-457D-9DBE-FA0AC0FCDDC3}"/>
                </a:ext>
              </a:extLst>
            </p:cNvPr>
            <p:cNvSpPr/>
            <p:nvPr/>
          </p:nvSpPr>
          <p:spPr>
            <a:xfrm>
              <a:off x="2571274" y="2385479"/>
              <a:ext cx="102775" cy="54813"/>
            </a:xfrm>
            <a:custGeom>
              <a:avLst/>
              <a:gdLst/>
              <a:ahLst/>
              <a:cxnLst/>
              <a:rect l="l" t="t" r="r" b="b"/>
              <a:pathLst>
                <a:path w="2085" h="1112" extrusionOk="0">
                  <a:moveTo>
                    <a:pt x="268" y="0"/>
                  </a:moveTo>
                  <a:cubicBezTo>
                    <a:pt x="171" y="0"/>
                    <a:pt x="79" y="16"/>
                    <a:pt x="1" y="53"/>
                  </a:cubicBezTo>
                  <a:cubicBezTo>
                    <a:pt x="90" y="442"/>
                    <a:pt x="677" y="1112"/>
                    <a:pt x="1404" y="1112"/>
                  </a:cubicBezTo>
                  <a:cubicBezTo>
                    <a:pt x="1455" y="1112"/>
                    <a:pt x="1508" y="1108"/>
                    <a:pt x="1561" y="1101"/>
                  </a:cubicBezTo>
                  <a:cubicBezTo>
                    <a:pt x="1763" y="1065"/>
                    <a:pt x="1942" y="1030"/>
                    <a:pt x="2084" y="946"/>
                  </a:cubicBezTo>
                  <a:cubicBezTo>
                    <a:pt x="1799" y="613"/>
                    <a:pt x="1430" y="375"/>
                    <a:pt x="1061" y="208"/>
                  </a:cubicBezTo>
                  <a:cubicBezTo>
                    <a:pt x="859" y="120"/>
                    <a:pt x="541" y="0"/>
                    <a:pt x="268" y="0"/>
                  </a:cubicBezTo>
                  <a:close/>
                </a:path>
              </a:pathLst>
            </a:custGeom>
            <a:solidFill>
              <a:srgbClr val="FF58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5889;p62">
              <a:extLst>
                <a:ext uri="{FF2B5EF4-FFF2-40B4-BE49-F238E27FC236}">
                  <a16:creationId xmlns:a16="http://schemas.microsoft.com/office/drawing/2014/main" id="{C4E7DBF2-5502-48FC-9E74-07AD77A95EFA}"/>
                </a:ext>
              </a:extLst>
            </p:cNvPr>
            <p:cNvSpPr/>
            <p:nvPr/>
          </p:nvSpPr>
          <p:spPr>
            <a:xfrm>
              <a:off x="2512616" y="2175639"/>
              <a:ext cx="93360" cy="33026"/>
            </a:xfrm>
            <a:custGeom>
              <a:avLst/>
              <a:gdLst/>
              <a:ahLst/>
              <a:cxnLst/>
              <a:rect l="l" t="t" r="r" b="b"/>
              <a:pathLst>
                <a:path w="1894" h="670" extrusionOk="0">
                  <a:moveTo>
                    <a:pt x="1084" y="0"/>
                  </a:moveTo>
                  <a:cubicBezTo>
                    <a:pt x="893" y="0"/>
                    <a:pt x="715" y="48"/>
                    <a:pt x="572" y="107"/>
                  </a:cubicBezTo>
                  <a:cubicBezTo>
                    <a:pt x="357" y="191"/>
                    <a:pt x="155" y="322"/>
                    <a:pt x="48" y="536"/>
                  </a:cubicBezTo>
                  <a:cubicBezTo>
                    <a:pt x="36" y="548"/>
                    <a:pt x="36" y="584"/>
                    <a:pt x="12" y="596"/>
                  </a:cubicBezTo>
                  <a:cubicBezTo>
                    <a:pt x="2" y="637"/>
                    <a:pt x="0" y="669"/>
                    <a:pt x="31" y="669"/>
                  </a:cubicBezTo>
                  <a:cubicBezTo>
                    <a:pt x="36" y="669"/>
                    <a:pt x="42" y="669"/>
                    <a:pt x="48" y="667"/>
                  </a:cubicBezTo>
                  <a:cubicBezTo>
                    <a:pt x="60" y="667"/>
                    <a:pt x="96" y="643"/>
                    <a:pt x="107" y="619"/>
                  </a:cubicBezTo>
                  <a:cubicBezTo>
                    <a:pt x="325" y="424"/>
                    <a:pt x="632" y="273"/>
                    <a:pt x="1006" y="273"/>
                  </a:cubicBezTo>
                  <a:cubicBezTo>
                    <a:pt x="1020" y="273"/>
                    <a:pt x="1034" y="274"/>
                    <a:pt x="1048" y="274"/>
                  </a:cubicBezTo>
                  <a:cubicBezTo>
                    <a:pt x="1143" y="298"/>
                    <a:pt x="1250" y="298"/>
                    <a:pt x="1358" y="322"/>
                  </a:cubicBezTo>
                  <a:cubicBezTo>
                    <a:pt x="1445" y="351"/>
                    <a:pt x="1540" y="388"/>
                    <a:pt x="1649" y="388"/>
                  </a:cubicBezTo>
                  <a:cubicBezTo>
                    <a:pt x="1674" y="388"/>
                    <a:pt x="1700" y="386"/>
                    <a:pt x="1727" y="381"/>
                  </a:cubicBezTo>
                  <a:cubicBezTo>
                    <a:pt x="1858" y="381"/>
                    <a:pt x="1893" y="250"/>
                    <a:pt x="1834" y="191"/>
                  </a:cubicBezTo>
                  <a:cubicBezTo>
                    <a:pt x="1762" y="84"/>
                    <a:pt x="1560" y="60"/>
                    <a:pt x="1441" y="24"/>
                  </a:cubicBezTo>
                  <a:cubicBezTo>
                    <a:pt x="1322" y="12"/>
                    <a:pt x="1191" y="0"/>
                    <a:pt x="1084" y="0"/>
                  </a:cubicBezTo>
                  <a:close/>
                </a:path>
              </a:pathLst>
            </a:custGeom>
            <a:solidFill>
              <a:srgbClr val="C05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5890;p62">
              <a:extLst>
                <a:ext uri="{FF2B5EF4-FFF2-40B4-BE49-F238E27FC236}">
                  <a16:creationId xmlns:a16="http://schemas.microsoft.com/office/drawing/2014/main" id="{4CE388AE-B5A7-4BB6-A5DB-AC1089EC7F56}"/>
                </a:ext>
              </a:extLst>
            </p:cNvPr>
            <p:cNvSpPr/>
            <p:nvPr/>
          </p:nvSpPr>
          <p:spPr>
            <a:xfrm>
              <a:off x="2691696" y="2167802"/>
              <a:ext cx="73692" cy="26963"/>
            </a:xfrm>
            <a:custGeom>
              <a:avLst/>
              <a:gdLst/>
              <a:ahLst/>
              <a:cxnLst/>
              <a:rect l="l" t="t" r="r" b="b"/>
              <a:pathLst>
                <a:path w="1495" h="547" extrusionOk="0">
                  <a:moveTo>
                    <a:pt x="640" y="0"/>
                  </a:moveTo>
                  <a:cubicBezTo>
                    <a:pt x="606" y="0"/>
                    <a:pt x="571" y="2"/>
                    <a:pt x="534" y="4"/>
                  </a:cubicBezTo>
                  <a:cubicBezTo>
                    <a:pt x="451" y="16"/>
                    <a:pt x="368" y="40"/>
                    <a:pt x="284" y="76"/>
                  </a:cubicBezTo>
                  <a:cubicBezTo>
                    <a:pt x="201" y="123"/>
                    <a:pt x="70" y="171"/>
                    <a:pt x="34" y="290"/>
                  </a:cubicBezTo>
                  <a:cubicBezTo>
                    <a:pt x="0" y="358"/>
                    <a:pt x="53" y="470"/>
                    <a:pt x="151" y="470"/>
                  </a:cubicBezTo>
                  <a:cubicBezTo>
                    <a:pt x="155" y="470"/>
                    <a:pt x="160" y="469"/>
                    <a:pt x="165" y="469"/>
                  </a:cubicBezTo>
                  <a:cubicBezTo>
                    <a:pt x="273" y="457"/>
                    <a:pt x="344" y="397"/>
                    <a:pt x="439" y="362"/>
                  </a:cubicBezTo>
                  <a:cubicBezTo>
                    <a:pt x="511" y="338"/>
                    <a:pt x="582" y="302"/>
                    <a:pt x="654" y="290"/>
                  </a:cubicBezTo>
                  <a:cubicBezTo>
                    <a:pt x="718" y="274"/>
                    <a:pt x="782" y="266"/>
                    <a:pt x="844" y="266"/>
                  </a:cubicBezTo>
                  <a:cubicBezTo>
                    <a:pt x="1059" y="266"/>
                    <a:pt x="1259" y="357"/>
                    <a:pt x="1416" y="504"/>
                  </a:cubicBezTo>
                  <a:cubicBezTo>
                    <a:pt x="1427" y="516"/>
                    <a:pt x="1463" y="528"/>
                    <a:pt x="1475" y="540"/>
                  </a:cubicBezTo>
                  <a:cubicBezTo>
                    <a:pt x="1479" y="545"/>
                    <a:pt x="1483" y="547"/>
                    <a:pt x="1485" y="547"/>
                  </a:cubicBezTo>
                  <a:cubicBezTo>
                    <a:pt x="1494" y="547"/>
                    <a:pt x="1483" y="508"/>
                    <a:pt x="1463" y="469"/>
                  </a:cubicBezTo>
                  <a:cubicBezTo>
                    <a:pt x="1439" y="457"/>
                    <a:pt x="1427" y="421"/>
                    <a:pt x="1427" y="409"/>
                  </a:cubicBezTo>
                  <a:cubicBezTo>
                    <a:pt x="1296" y="219"/>
                    <a:pt x="1118" y="112"/>
                    <a:pt x="951" y="52"/>
                  </a:cubicBezTo>
                  <a:cubicBezTo>
                    <a:pt x="851" y="16"/>
                    <a:pt x="751" y="0"/>
                    <a:pt x="640" y="0"/>
                  </a:cubicBezTo>
                  <a:close/>
                </a:path>
              </a:pathLst>
            </a:custGeom>
            <a:solidFill>
              <a:srgbClr val="C05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5891;p62">
              <a:extLst>
                <a:ext uri="{FF2B5EF4-FFF2-40B4-BE49-F238E27FC236}">
                  <a16:creationId xmlns:a16="http://schemas.microsoft.com/office/drawing/2014/main" id="{9435029D-3C48-419E-B95A-F8BF41DF6B5E}"/>
                </a:ext>
              </a:extLst>
            </p:cNvPr>
            <p:cNvSpPr/>
            <p:nvPr/>
          </p:nvSpPr>
          <p:spPr>
            <a:xfrm>
              <a:off x="2485160" y="2273535"/>
              <a:ext cx="101444" cy="37019"/>
            </a:xfrm>
            <a:custGeom>
              <a:avLst/>
              <a:gdLst/>
              <a:ahLst/>
              <a:cxnLst/>
              <a:rect l="l" t="t" r="r" b="b"/>
              <a:pathLst>
                <a:path w="2058" h="751" extrusionOk="0">
                  <a:moveTo>
                    <a:pt x="1073" y="1"/>
                  </a:moveTo>
                  <a:cubicBezTo>
                    <a:pt x="870" y="1"/>
                    <a:pt x="669" y="49"/>
                    <a:pt x="498" y="145"/>
                  </a:cubicBezTo>
                  <a:cubicBezTo>
                    <a:pt x="391" y="181"/>
                    <a:pt x="295" y="264"/>
                    <a:pt x="212" y="336"/>
                  </a:cubicBezTo>
                  <a:cubicBezTo>
                    <a:pt x="141" y="407"/>
                    <a:pt x="33" y="503"/>
                    <a:pt x="10" y="598"/>
                  </a:cubicBezTo>
                  <a:cubicBezTo>
                    <a:pt x="1" y="634"/>
                    <a:pt x="19" y="670"/>
                    <a:pt x="49" y="670"/>
                  </a:cubicBezTo>
                  <a:cubicBezTo>
                    <a:pt x="58" y="670"/>
                    <a:pt x="69" y="666"/>
                    <a:pt x="81" y="657"/>
                  </a:cubicBezTo>
                  <a:cubicBezTo>
                    <a:pt x="152" y="622"/>
                    <a:pt x="236" y="526"/>
                    <a:pt x="307" y="479"/>
                  </a:cubicBezTo>
                  <a:cubicBezTo>
                    <a:pt x="379" y="419"/>
                    <a:pt x="474" y="360"/>
                    <a:pt x="557" y="324"/>
                  </a:cubicBezTo>
                  <a:cubicBezTo>
                    <a:pt x="705" y="245"/>
                    <a:pt x="861" y="199"/>
                    <a:pt x="1012" y="199"/>
                  </a:cubicBezTo>
                  <a:cubicBezTo>
                    <a:pt x="1043" y="199"/>
                    <a:pt x="1074" y="201"/>
                    <a:pt x="1105" y="205"/>
                  </a:cubicBezTo>
                  <a:cubicBezTo>
                    <a:pt x="1284" y="217"/>
                    <a:pt x="1450" y="276"/>
                    <a:pt x="1605" y="360"/>
                  </a:cubicBezTo>
                  <a:cubicBezTo>
                    <a:pt x="1676" y="407"/>
                    <a:pt x="1748" y="467"/>
                    <a:pt x="1807" y="538"/>
                  </a:cubicBezTo>
                  <a:cubicBezTo>
                    <a:pt x="1867" y="598"/>
                    <a:pt x="1915" y="693"/>
                    <a:pt x="1974" y="741"/>
                  </a:cubicBezTo>
                  <a:cubicBezTo>
                    <a:pt x="1980" y="747"/>
                    <a:pt x="1989" y="750"/>
                    <a:pt x="1999" y="750"/>
                  </a:cubicBezTo>
                  <a:cubicBezTo>
                    <a:pt x="2026" y="750"/>
                    <a:pt x="2057" y="728"/>
                    <a:pt x="2057" y="693"/>
                  </a:cubicBezTo>
                  <a:cubicBezTo>
                    <a:pt x="2057" y="598"/>
                    <a:pt x="1998" y="479"/>
                    <a:pt x="1938" y="419"/>
                  </a:cubicBezTo>
                  <a:cubicBezTo>
                    <a:pt x="1879" y="348"/>
                    <a:pt x="1807" y="276"/>
                    <a:pt x="1724" y="217"/>
                  </a:cubicBezTo>
                  <a:cubicBezTo>
                    <a:pt x="1545" y="98"/>
                    <a:pt x="1343" y="26"/>
                    <a:pt x="1141" y="3"/>
                  </a:cubicBezTo>
                  <a:cubicBezTo>
                    <a:pt x="1118" y="1"/>
                    <a:pt x="1095" y="1"/>
                    <a:pt x="1073"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5892;p62">
              <a:extLst>
                <a:ext uri="{FF2B5EF4-FFF2-40B4-BE49-F238E27FC236}">
                  <a16:creationId xmlns:a16="http://schemas.microsoft.com/office/drawing/2014/main" id="{70695DD0-1C0F-4E99-BD1E-E286473894DE}"/>
                </a:ext>
              </a:extLst>
            </p:cNvPr>
            <p:cNvSpPr/>
            <p:nvPr/>
          </p:nvSpPr>
          <p:spPr>
            <a:xfrm>
              <a:off x="2709195" y="2262986"/>
              <a:ext cx="66298" cy="40321"/>
            </a:xfrm>
            <a:custGeom>
              <a:avLst/>
              <a:gdLst/>
              <a:ahLst/>
              <a:cxnLst/>
              <a:rect l="l" t="t" r="r" b="b"/>
              <a:pathLst>
                <a:path w="1345" h="818" extrusionOk="0">
                  <a:moveTo>
                    <a:pt x="651" y="0"/>
                  </a:moveTo>
                  <a:cubicBezTo>
                    <a:pt x="613" y="0"/>
                    <a:pt x="575" y="5"/>
                    <a:pt x="537" y="14"/>
                  </a:cubicBezTo>
                  <a:cubicBezTo>
                    <a:pt x="406" y="38"/>
                    <a:pt x="287" y="133"/>
                    <a:pt x="179" y="264"/>
                  </a:cubicBezTo>
                  <a:cubicBezTo>
                    <a:pt x="132" y="324"/>
                    <a:pt x="96" y="395"/>
                    <a:pt x="60" y="490"/>
                  </a:cubicBezTo>
                  <a:cubicBezTo>
                    <a:pt x="37" y="562"/>
                    <a:pt x="1" y="681"/>
                    <a:pt x="1" y="776"/>
                  </a:cubicBezTo>
                  <a:cubicBezTo>
                    <a:pt x="1" y="799"/>
                    <a:pt x="21" y="818"/>
                    <a:pt x="38" y="818"/>
                  </a:cubicBezTo>
                  <a:cubicBezTo>
                    <a:pt x="48" y="818"/>
                    <a:pt x="56" y="812"/>
                    <a:pt x="60" y="800"/>
                  </a:cubicBezTo>
                  <a:cubicBezTo>
                    <a:pt x="96" y="740"/>
                    <a:pt x="120" y="669"/>
                    <a:pt x="156" y="598"/>
                  </a:cubicBezTo>
                  <a:cubicBezTo>
                    <a:pt x="179" y="514"/>
                    <a:pt x="227" y="455"/>
                    <a:pt x="275" y="395"/>
                  </a:cubicBezTo>
                  <a:cubicBezTo>
                    <a:pt x="346" y="300"/>
                    <a:pt x="465" y="217"/>
                    <a:pt x="572" y="193"/>
                  </a:cubicBezTo>
                  <a:cubicBezTo>
                    <a:pt x="601" y="190"/>
                    <a:pt x="628" y="189"/>
                    <a:pt x="655" y="189"/>
                  </a:cubicBezTo>
                  <a:cubicBezTo>
                    <a:pt x="755" y="189"/>
                    <a:pt x="848" y="208"/>
                    <a:pt x="941" y="264"/>
                  </a:cubicBezTo>
                  <a:cubicBezTo>
                    <a:pt x="1001" y="300"/>
                    <a:pt x="1061" y="359"/>
                    <a:pt x="1120" y="395"/>
                  </a:cubicBezTo>
                  <a:cubicBezTo>
                    <a:pt x="1180" y="443"/>
                    <a:pt x="1227" y="514"/>
                    <a:pt x="1287" y="562"/>
                  </a:cubicBezTo>
                  <a:cubicBezTo>
                    <a:pt x="1290" y="563"/>
                    <a:pt x="1293" y="564"/>
                    <a:pt x="1297" y="564"/>
                  </a:cubicBezTo>
                  <a:cubicBezTo>
                    <a:pt x="1319" y="564"/>
                    <a:pt x="1345" y="532"/>
                    <a:pt x="1334" y="490"/>
                  </a:cubicBezTo>
                  <a:cubicBezTo>
                    <a:pt x="1287" y="395"/>
                    <a:pt x="1227" y="312"/>
                    <a:pt x="1168" y="252"/>
                  </a:cubicBezTo>
                  <a:cubicBezTo>
                    <a:pt x="1096" y="181"/>
                    <a:pt x="1037" y="133"/>
                    <a:pt x="953" y="86"/>
                  </a:cubicBezTo>
                  <a:cubicBezTo>
                    <a:pt x="857" y="33"/>
                    <a:pt x="755" y="0"/>
                    <a:pt x="651"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5893;p62">
              <a:extLst>
                <a:ext uri="{FF2B5EF4-FFF2-40B4-BE49-F238E27FC236}">
                  <a16:creationId xmlns:a16="http://schemas.microsoft.com/office/drawing/2014/main" id="{8B4E110C-D594-465A-8066-252A9E856060}"/>
                </a:ext>
              </a:extLst>
            </p:cNvPr>
            <p:cNvSpPr/>
            <p:nvPr/>
          </p:nvSpPr>
          <p:spPr>
            <a:xfrm>
              <a:off x="2653445" y="2219165"/>
              <a:ext cx="54665" cy="130280"/>
            </a:xfrm>
            <a:custGeom>
              <a:avLst/>
              <a:gdLst/>
              <a:ahLst/>
              <a:cxnLst/>
              <a:rect l="l" t="t" r="r" b="b"/>
              <a:pathLst>
                <a:path w="1109" h="2643" extrusionOk="0">
                  <a:moveTo>
                    <a:pt x="267" y="1"/>
                  </a:moveTo>
                  <a:cubicBezTo>
                    <a:pt x="246" y="1"/>
                    <a:pt x="226" y="13"/>
                    <a:pt x="215" y="34"/>
                  </a:cubicBezTo>
                  <a:cubicBezTo>
                    <a:pt x="179" y="94"/>
                    <a:pt x="167" y="177"/>
                    <a:pt x="156" y="248"/>
                  </a:cubicBezTo>
                  <a:cubicBezTo>
                    <a:pt x="132" y="320"/>
                    <a:pt x="120" y="391"/>
                    <a:pt x="108" y="486"/>
                  </a:cubicBezTo>
                  <a:cubicBezTo>
                    <a:pt x="96" y="617"/>
                    <a:pt x="72" y="760"/>
                    <a:pt x="60" y="915"/>
                  </a:cubicBezTo>
                  <a:cubicBezTo>
                    <a:pt x="36" y="1177"/>
                    <a:pt x="1" y="1475"/>
                    <a:pt x="132" y="1713"/>
                  </a:cubicBezTo>
                  <a:cubicBezTo>
                    <a:pt x="179" y="1808"/>
                    <a:pt x="275" y="1891"/>
                    <a:pt x="358" y="1951"/>
                  </a:cubicBezTo>
                  <a:cubicBezTo>
                    <a:pt x="477" y="2010"/>
                    <a:pt x="596" y="2010"/>
                    <a:pt x="715" y="2010"/>
                  </a:cubicBezTo>
                  <a:lnTo>
                    <a:pt x="822" y="2010"/>
                  </a:lnTo>
                  <a:cubicBezTo>
                    <a:pt x="870" y="2010"/>
                    <a:pt x="894" y="2010"/>
                    <a:pt x="906" y="2070"/>
                  </a:cubicBezTo>
                  <a:cubicBezTo>
                    <a:pt x="929" y="2118"/>
                    <a:pt x="882" y="2213"/>
                    <a:pt x="870" y="2249"/>
                  </a:cubicBezTo>
                  <a:cubicBezTo>
                    <a:pt x="810" y="2368"/>
                    <a:pt x="727" y="2475"/>
                    <a:pt x="632" y="2546"/>
                  </a:cubicBezTo>
                  <a:cubicBezTo>
                    <a:pt x="588" y="2579"/>
                    <a:pt x="605" y="2643"/>
                    <a:pt x="645" y="2643"/>
                  </a:cubicBezTo>
                  <a:cubicBezTo>
                    <a:pt x="649" y="2643"/>
                    <a:pt x="652" y="2642"/>
                    <a:pt x="656" y="2641"/>
                  </a:cubicBezTo>
                  <a:cubicBezTo>
                    <a:pt x="882" y="2546"/>
                    <a:pt x="1025" y="2344"/>
                    <a:pt x="1072" y="2106"/>
                  </a:cubicBezTo>
                  <a:cubicBezTo>
                    <a:pt x="1108" y="1725"/>
                    <a:pt x="656" y="1879"/>
                    <a:pt x="465" y="1796"/>
                  </a:cubicBezTo>
                  <a:cubicBezTo>
                    <a:pt x="191" y="1665"/>
                    <a:pt x="227" y="1284"/>
                    <a:pt x="239" y="1034"/>
                  </a:cubicBezTo>
                  <a:lnTo>
                    <a:pt x="287" y="546"/>
                  </a:lnTo>
                  <a:cubicBezTo>
                    <a:pt x="298" y="451"/>
                    <a:pt x="298" y="379"/>
                    <a:pt x="310" y="284"/>
                  </a:cubicBezTo>
                  <a:cubicBezTo>
                    <a:pt x="310" y="213"/>
                    <a:pt x="346" y="141"/>
                    <a:pt x="334" y="58"/>
                  </a:cubicBezTo>
                  <a:cubicBezTo>
                    <a:pt x="321" y="18"/>
                    <a:pt x="293" y="1"/>
                    <a:pt x="267"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5894;p62">
            <a:extLst>
              <a:ext uri="{FF2B5EF4-FFF2-40B4-BE49-F238E27FC236}">
                <a16:creationId xmlns:a16="http://schemas.microsoft.com/office/drawing/2014/main" id="{F1ED1B83-56CB-4C67-80CA-06254B31765A}"/>
              </a:ext>
            </a:extLst>
          </p:cNvPr>
          <p:cNvGrpSpPr/>
          <p:nvPr/>
        </p:nvGrpSpPr>
        <p:grpSpPr>
          <a:xfrm>
            <a:off x="6606317" y="4011836"/>
            <a:ext cx="966990" cy="1891610"/>
            <a:chOff x="5871060" y="1827829"/>
            <a:chExt cx="1104004" cy="2295170"/>
          </a:xfrm>
        </p:grpSpPr>
        <p:sp>
          <p:nvSpPr>
            <p:cNvPr id="101" name="Google Shape;5895;p62">
              <a:extLst>
                <a:ext uri="{FF2B5EF4-FFF2-40B4-BE49-F238E27FC236}">
                  <a16:creationId xmlns:a16="http://schemas.microsoft.com/office/drawing/2014/main" id="{B98584C4-6BD3-421E-9948-9BC900D7DFB7}"/>
                </a:ext>
              </a:extLst>
            </p:cNvPr>
            <p:cNvSpPr/>
            <p:nvPr/>
          </p:nvSpPr>
          <p:spPr>
            <a:xfrm>
              <a:off x="5913895" y="1891762"/>
              <a:ext cx="1061169" cy="980871"/>
            </a:xfrm>
            <a:custGeom>
              <a:avLst/>
              <a:gdLst/>
              <a:ahLst/>
              <a:cxnLst/>
              <a:rect l="l" t="t" r="r" b="b"/>
              <a:pathLst>
                <a:path w="21528" h="19899" extrusionOk="0">
                  <a:moveTo>
                    <a:pt x="11569" y="0"/>
                  </a:moveTo>
                  <a:cubicBezTo>
                    <a:pt x="10530" y="0"/>
                    <a:pt x="9475" y="230"/>
                    <a:pt x="8525" y="556"/>
                  </a:cubicBezTo>
                  <a:cubicBezTo>
                    <a:pt x="7049" y="1080"/>
                    <a:pt x="5668" y="2044"/>
                    <a:pt x="4834" y="3402"/>
                  </a:cubicBezTo>
                  <a:cubicBezTo>
                    <a:pt x="3608" y="5378"/>
                    <a:pt x="3477" y="7914"/>
                    <a:pt x="3942" y="10105"/>
                  </a:cubicBezTo>
                  <a:cubicBezTo>
                    <a:pt x="4037" y="10593"/>
                    <a:pt x="4180" y="11081"/>
                    <a:pt x="4251" y="11593"/>
                  </a:cubicBezTo>
                  <a:cubicBezTo>
                    <a:pt x="4382" y="12522"/>
                    <a:pt x="4192" y="13867"/>
                    <a:pt x="3060" y="14213"/>
                  </a:cubicBezTo>
                  <a:cubicBezTo>
                    <a:pt x="2887" y="14264"/>
                    <a:pt x="2708" y="14278"/>
                    <a:pt x="2527" y="14278"/>
                  </a:cubicBezTo>
                  <a:cubicBezTo>
                    <a:pt x="2279" y="14278"/>
                    <a:pt x="2028" y="14250"/>
                    <a:pt x="1786" y="14250"/>
                  </a:cubicBezTo>
                  <a:cubicBezTo>
                    <a:pt x="1504" y="14250"/>
                    <a:pt x="1233" y="14288"/>
                    <a:pt x="989" y="14451"/>
                  </a:cubicBezTo>
                  <a:cubicBezTo>
                    <a:pt x="786" y="14582"/>
                    <a:pt x="632" y="14784"/>
                    <a:pt x="524" y="14998"/>
                  </a:cubicBezTo>
                  <a:cubicBezTo>
                    <a:pt x="1" y="16141"/>
                    <a:pt x="679" y="17499"/>
                    <a:pt x="1751" y="17915"/>
                  </a:cubicBezTo>
                  <a:cubicBezTo>
                    <a:pt x="2060" y="18036"/>
                    <a:pt x="2389" y="18090"/>
                    <a:pt x="2724" y="18090"/>
                  </a:cubicBezTo>
                  <a:cubicBezTo>
                    <a:pt x="3550" y="18090"/>
                    <a:pt x="4414" y="17757"/>
                    <a:pt x="5108" y="17249"/>
                  </a:cubicBezTo>
                  <a:lnTo>
                    <a:pt x="5108" y="17249"/>
                  </a:lnTo>
                  <a:cubicBezTo>
                    <a:pt x="5037" y="18344"/>
                    <a:pt x="5954" y="19320"/>
                    <a:pt x="7013" y="19439"/>
                  </a:cubicBezTo>
                  <a:cubicBezTo>
                    <a:pt x="7105" y="19450"/>
                    <a:pt x="7197" y="19455"/>
                    <a:pt x="7289" y="19455"/>
                  </a:cubicBezTo>
                  <a:cubicBezTo>
                    <a:pt x="8271" y="19455"/>
                    <a:pt x="9252" y="18888"/>
                    <a:pt x="9895" y="18082"/>
                  </a:cubicBezTo>
                  <a:cubicBezTo>
                    <a:pt x="9918" y="18035"/>
                    <a:pt x="9954" y="17987"/>
                    <a:pt x="10014" y="17975"/>
                  </a:cubicBezTo>
                  <a:cubicBezTo>
                    <a:pt x="10031" y="17966"/>
                    <a:pt x="10049" y="17962"/>
                    <a:pt x="10066" y="17962"/>
                  </a:cubicBezTo>
                  <a:cubicBezTo>
                    <a:pt x="10143" y="17962"/>
                    <a:pt x="10215" y="18038"/>
                    <a:pt x="10264" y="18106"/>
                  </a:cubicBezTo>
                  <a:cubicBezTo>
                    <a:pt x="10859" y="18820"/>
                    <a:pt x="11597" y="19416"/>
                    <a:pt x="12478" y="19713"/>
                  </a:cubicBezTo>
                  <a:cubicBezTo>
                    <a:pt x="12838" y="19835"/>
                    <a:pt x="13219" y="19899"/>
                    <a:pt x="13601" y="19899"/>
                  </a:cubicBezTo>
                  <a:cubicBezTo>
                    <a:pt x="14156" y="19899"/>
                    <a:pt x="14711" y="19764"/>
                    <a:pt x="15205" y="19475"/>
                  </a:cubicBezTo>
                  <a:cubicBezTo>
                    <a:pt x="16026" y="18987"/>
                    <a:pt x="16622" y="18035"/>
                    <a:pt x="16562" y="17082"/>
                  </a:cubicBezTo>
                  <a:lnTo>
                    <a:pt x="16562" y="17082"/>
                  </a:lnTo>
                  <a:cubicBezTo>
                    <a:pt x="17217" y="17368"/>
                    <a:pt x="17872" y="17642"/>
                    <a:pt x="18586" y="17737"/>
                  </a:cubicBezTo>
                  <a:cubicBezTo>
                    <a:pt x="18713" y="17752"/>
                    <a:pt x="18842" y="17760"/>
                    <a:pt x="18972" y="17760"/>
                  </a:cubicBezTo>
                  <a:cubicBezTo>
                    <a:pt x="19554" y="17760"/>
                    <a:pt x="20155" y="17600"/>
                    <a:pt x="20622" y="17201"/>
                  </a:cubicBezTo>
                  <a:cubicBezTo>
                    <a:pt x="21277" y="16630"/>
                    <a:pt x="21527" y="15606"/>
                    <a:pt x="21182" y="14820"/>
                  </a:cubicBezTo>
                  <a:cubicBezTo>
                    <a:pt x="20894" y="14117"/>
                    <a:pt x="20160" y="13719"/>
                    <a:pt x="19412" y="13719"/>
                  </a:cubicBezTo>
                  <a:cubicBezTo>
                    <a:pt x="19323" y="13719"/>
                    <a:pt x="19234" y="13725"/>
                    <a:pt x="19146" y="13736"/>
                  </a:cubicBezTo>
                  <a:cubicBezTo>
                    <a:pt x="19052" y="13748"/>
                    <a:pt x="18958" y="13754"/>
                    <a:pt x="18865" y="13754"/>
                  </a:cubicBezTo>
                  <a:cubicBezTo>
                    <a:pt x="17531" y="13754"/>
                    <a:pt x="16355" y="12541"/>
                    <a:pt x="17134" y="9569"/>
                  </a:cubicBezTo>
                  <a:cubicBezTo>
                    <a:pt x="17646" y="7617"/>
                    <a:pt x="17396" y="5283"/>
                    <a:pt x="16622" y="3414"/>
                  </a:cubicBezTo>
                  <a:cubicBezTo>
                    <a:pt x="16526" y="3211"/>
                    <a:pt x="16443" y="3021"/>
                    <a:pt x="16336" y="2818"/>
                  </a:cubicBezTo>
                  <a:cubicBezTo>
                    <a:pt x="15669" y="1604"/>
                    <a:pt x="14633" y="663"/>
                    <a:pt x="13300" y="247"/>
                  </a:cubicBezTo>
                  <a:cubicBezTo>
                    <a:pt x="12743" y="74"/>
                    <a:pt x="12159" y="0"/>
                    <a:pt x="11569"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5896;p62">
              <a:extLst>
                <a:ext uri="{FF2B5EF4-FFF2-40B4-BE49-F238E27FC236}">
                  <a16:creationId xmlns:a16="http://schemas.microsoft.com/office/drawing/2014/main" id="{7DC99653-01AE-4C48-9ACC-708FEBCF1A30}"/>
                </a:ext>
              </a:extLst>
            </p:cNvPr>
            <p:cNvSpPr/>
            <p:nvPr/>
          </p:nvSpPr>
          <p:spPr>
            <a:xfrm>
              <a:off x="5994883" y="1892748"/>
              <a:ext cx="957852" cy="980576"/>
            </a:xfrm>
            <a:custGeom>
              <a:avLst/>
              <a:gdLst/>
              <a:ahLst/>
              <a:cxnLst/>
              <a:rect l="l" t="t" r="r" b="b"/>
              <a:pathLst>
                <a:path w="19432" h="19893" extrusionOk="0">
                  <a:moveTo>
                    <a:pt x="9868" y="1"/>
                  </a:moveTo>
                  <a:cubicBezTo>
                    <a:pt x="8835" y="1"/>
                    <a:pt x="7791" y="228"/>
                    <a:pt x="6847" y="560"/>
                  </a:cubicBezTo>
                  <a:cubicBezTo>
                    <a:pt x="5430" y="1060"/>
                    <a:pt x="4108" y="1977"/>
                    <a:pt x="3263" y="3251"/>
                  </a:cubicBezTo>
                  <a:cubicBezTo>
                    <a:pt x="3037" y="4132"/>
                    <a:pt x="3037" y="5049"/>
                    <a:pt x="3120" y="5965"/>
                  </a:cubicBezTo>
                  <a:cubicBezTo>
                    <a:pt x="3227" y="6954"/>
                    <a:pt x="3453" y="7930"/>
                    <a:pt x="3644" y="8906"/>
                  </a:cubicBezTo>
                  <a:cubicBezTo>
                    <a:pt x="3834" y="9906"/>
                    <a:pt x="3989" y="10918"/>
                    <a:pt x="3989" y="11942"/>
                  </a:cubicBezTo>
                  <a:cubicBezTo>
                    <a:pt x="3989" y="12883"/>
                    <a:pt x="3834" y="13788"/>
                    <a:pt x="3465" y="14657"/>
                  </a:cubicBezTo>
                  <a:cubicBezTo>
                    <a:pt x="3120" y="15455"/>
                    <a:pt x="2608" y="16169"/>
                    <a:pt x="1953" y="16741"/>
                  </a:cubicBezTo>
                  <a:cubicBezTo>
                    <a:pt x="1429" y="17193"/>
                    <a:pt x="798" y="17574"/>
                    <a:pt x="143" y="17812"/>
                  </a:cubicBezTo>
                  <a:cubicBezTo>
                    <a:pt x="108" y="17824"/>
                    <a:pt x="60" y="17836"/>
                    <a:pt x="1" y="17872"/>
                  </a:cubicBezTo>
                  <a:lnTo>
                    <a:pt x="84" y="17907"/>
                  </a:lnTo>
                  <a:cubicBezTo>
                    <a:pt x="400" y="18028"/>
                    <a:pt x="732" y="18082"/>
                    <a:pt x="1068" y="18082"/>
                  </a:cubicBezTo>
                  <a:cubicBezTo>
                    <a:pt x="1896" y="18082"/>
                    <a:pt x="2750" y="17749"/>
                    <a:pt x="3453" y="17241"/>
                  </a:cubicBezTo>
                  <a:lnTo>
                    <a:pt x="3453" y="17241"/>
                  </a:lnTo>
                  <a:cubicBezTo>
                    <a:pt x="3358" y="18348"/>
                    <a:pt x="4287" y="19312"/>
                    <a:pt x="5358" y="19431"/>
                  </a:cubicBezTo>
                  <a:cubicBezTo>
                    <a:pt x="5449" y="19442"/>
                    <a:pt x="5540" y="19447"/>
                    <a:pt x="5631" y="19447"/>
                  </a:cubicBezTo>
                  <a:cubicBezTo>
                    <a:pt x="6606" y="19447"/>
                    <a:pt x="7596" y="18880"/>
                    <a:pt x="8228" y="18074"/>
                  </a:cubicBezTo>
                  <a:cubicBezTo>
                    <a:pt x="8275" y="18026"/>
                    <a:pt x="8299" y="17991"/>
                    <a:pt x="8347" y="17967"/>
                  </a:cubicBezTo>
                  <a:cubicBezTo>
                    <a:pt x="8358" y="17964"/>
                    <a:pt x="8369" y="17963"/>
                    <a:pt x="8381" y="17963"/>
                  </a:cubicBezTo>
                  <a:cubicBezTo>
                    <a:pt x="8464" y="17963"/>
                    <a:pt x="8544" y="18036"/>
                    <a:pt x="8597" y="18110"/>
                  </a:cubicBezTo>
                  <a:cubicBezTo>
                    <a:pt x="9192" y="18824"/>
                    <a:pt x="9942" y="19419"/>
                    <a:pt x="10823" y="19717"/>
                  </a:cubicBezTo>
                  <a:cubicBezTo>
                    <a:pt x="11187" y="19830"/>
                    <a:pt x="11572" y="19892"/>
                    <a:pt x="11959" y="19892"/>
                  </a:cubicBezTo>
                  <a:cubicBezTo>
                    <a:pt x="12509" y="19892"/>
                    <a:pt x="13060" y="19766"/>
                    <a:pt x="13550" y="19479"/>
                  </a:cubicBezTo>
                  <a:cubicBezTo>
                    <a:pt x="14360" y="18979"/>
                    <a:pt x="14955" y="18026"/>
                    <a:pt x="14895" y="17074"/>
                  </a:cubicBezTo>
                  <a:lnTo>
                    <a:pt x="14895" y="17074"/>
                  </a:lnTo>
                  <a:cubicBezTo>
                    <a:pt x="15550" y="17360"/>
                    <a:pt x="16229" y="17645"/>
                    <a:pt x="16919" y="17729"/>
                  </a:cubicBezTo>
                  <a:cubicBezTo>
                    <a:pt x="17046" y="17744"/>
                    <a:pt x="17174" y="17751"/>
                    <a:pt x="17302" y="17751"/>
                  </a:cubicBezTo>
                  <a:cubicBezTo>
                    <a:pt x="17900" y="17751"/>
                    <a:pt x="18505" y="17585"/>
                    <a:pt x="18955" y="17193"/>
                  </a:cubicBezTo>
                  <a:cubicBezTo>
                    <a:pt x="19158" y="17014"/>
                    <a:pt x="19313" y="16812"/>
                    <a:pt x="19432" y="16574"/>
                  </a:cubicBezTo>
                  <a:lnTo>
                    <a:pt x="19432" y="16574"/>
                  </a:lnTo>
                  <a:cubicBezTo>
                    <a:pt x="19182" y="16693"/>
                    <a:pt x="18932" y="16764"/>
                    <a:pt x="18658" y="16812"/>
                  </a:cubicBezTo>
                  <a:cubicBezTo>
                    <a:pt x="18439" y="16845"/>
                    <a:pt x="18216" y="16860"/>
                    <a:pt x="17992" y="16860"/>
                  </a:cubicBezTo>
                  <a:cubicBezTo>
                    <a:pt x="17728" y="16860"/>
                    <a:pt x="17463" y="16839"/>
                    <a:pt x="17205" y="16800"/>
                  </a:cubicBezTo>
                  <a:cubicBezTo>
                    <a:pt x="16693" y="16717"/>
                    <a:pt x="16253" y="16526"/>
                    <a:pt x="15824" y="16264"/>
                  </a:cubicBezTo>
                  <a:cubicBezTo>
                    <a:pt x="15181" y="15859"/>
                    <a:pt x="14610" y="15348"/>
                    <a:pt x="14121" y="14788"/>
                  </a:cubicBezTo>
                  <a:cubicBezTo>
                    <a:pt x="13657" y="14252"/>
                    <a:pt x="13264" y="13621"/>
                    <a:pt x="13062" y="12931"/>
                  </a:cubicBezTo>
                  <a:cubicBezTo>
                    <a:pt x="12943" y="12514"/>
                    <a:pt x="12931" y="12073"/>
                    <a:pt x="12978" y="11645"/>
                  </a:cubicBezTo>
                  <a:cubicBezTo>
                    <a:pt x="13026" y="11216"/>
                    <a:pt x="13145" y="10811"/>
                    <a:pt x="13276" y="10406"/>
                  </a:cubicBezTo>
                  <a:cubicBezTo>
                    <a:pt x="13562" y="9549"/>
                    <a:pt x="13836" y="8680"/>
                    <a:pt x="14038" y="7811"/>
                  </a:cubicBezTo>
                  <a:cubicBezTo>
                    <a:pt x="14217" y="6989"/>
                    <a:pt x="14312" y="6144"/>
                    <a:pt x="14252" y="5311"/>
                  </a:cubicBezTo>
                  <a:cubicBezTo>
                    <a:pt x="14193" y="4596"/>
                    <a:pt x="14038" y="3882"/>
                    <a:pt x="13764" y="3203"/>
                  </a:cubicBezTo>
                  <a:cubicBezTo>
                    <a:pt x="13348" y="2155"/>
                    <a:pt x="12705" y="1203"/>
                    <a:pt x="11931" y="369"/>
                  </a:cubicBezTo>
                  <a:cubicBezTo>
                    <a:pt x="11835" y="322"/>
                    <a:pt x="11728" y="274"/>
                    <a:pt x="11621" y="250"/>
                  </a:cubicBezTo>
                  <a:cubicBezTo>
                    <a:pt x="11055" y="76"/>
                    <a:pt x="10463" y="1"/>
                    <a:pt x="9868"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5897;p62">
              <a:extLst>
                <a:ext uri="{FF2B5EF4-FFF2-40B4-BE49-F238E27FC236}">
                  <a16:creationId xmlns:a16="http://schemas.microsoft.com/office/drawing/2014/main" id="{073A4F5B-A5E3-4A97-B00F-F46C729FF620}"/>
                </a:ext>
              </a:extLst>
            </p:cNvPr>
            <p:cNvSpPr/>
            <p:nvPr/>
          </p:nvSpPr>
          <p:spPr>
            <a:xfrm>
              <a:off x="5893932" y="3250813"/>
              <a:ext cx="194311" cy="269433"/>
            </a:xfrm>
            <a:custGeom>
              <a:avLst/>
              <a:gdLst/>
              <a:ahLst/>
              <a:cxnLst/>
              <a:rect l="l" t="t" r="r" b="b"/>
              <a:pathLst>
                <a:path w="3942" h="5466" extrusionOk="0">
                  <a:moveTo>
                    <a:pt x="2001" y="0"/>
                  </a:moveTo>
                  <a:cubicBezTo>
                    <a:pt x="1846" y="322"/>
                    <a:pt x="1632" y="739"/>
                    <a:pt x="1513" y="977"/>
                  </a:cubicBezTo>
                  <a:cubicBezTo>
                    <a:pt x="1215" y="1298"/>
                    <a:pt x="1" y="3358"/>
                    <a:pt x="298" y="3572"/>
                  </a:cubicBezTo>
                  <a:cubicBezTo>
                    <a:pt x="315" y="3585"/>
                    <a:pt x="333" y="3590"/>
                    <a:pt x="353" y="3590"/>
                  </a:cubicBezTo>
                  <a:cubicBezTo>
                    <a:pt x="582" y="3590"/>
                    <a:pt x="1030" y="2839"/>
                    <a:pt x="1096" y="2763"/>
                  </a:cubicBezTo>
                  <a:lnTo>
                    <a:pt x="1096" y="2763"/>
                  </a:lnTo>
                  <a:cubicBezTo>
                    <a:pt x="1025" y="2894"/>
                    <a:pt x="1025" y="4965"/>
                    <a:pt x="1382" y="5025"/>
                  </a:cubicBezTo>
                  <a:cubicBezTo>
                    <a:pt x="1385" y="5025"/>
                    <a:pt x="1388" y="5026"/>
                    <a:pt x="1391" y="5026"/>
                  </a:cubicBezTo>
                  <a:cubicBezTo>
                    <a:pt x="1622" y="5026"/>
                    <a:pt x="1704" y="3713"/>
                    <a:pt x="1751" y="3560"/>
                  </a:cubicBezTo>
                  <a:lnTo>
                    <a:pt x="1751" y="3560"/>
                  </a:lnTo>
                  <a:cubicBezTo>
                    <a:pt x="1704" y="3725"/>
                    <a:pt x="1902" y="5466"/>
                    <a:pt x="2275" y="5466"/>
                  </a:cubicBezTo>
                  <a:cubicBezTo>
                    <a:pt x="2279" y="5466"/>
                    <a:pt x="2283" y="5466"/>
                    <a:pt x="2287" y="5465"/>
                  </a:cubicBezTo>
                  <a:cubicBezTo>
                    <a:pt x="2561" y="5442"/>
                    <a:pt x="2358" y="3572"/>
                    <a:pt x="2418" y="3572"/>
                  </a:cubicBezTo>
                  <a:lnTo>
                    <a:pt x="2418" y="3572"/>
                  </a:lnTo>
                  <a:cubicBezTo>
                    <a:pt x="2383" y="3595"/>
                    <a:pt x="2867" y="5040"/>
                    <a:pt x="3145" y="5040"/>
                  </a:cubicBezTo>
                  <a:cubicBezTo>
                    <a:pt x="3153" y="5040"/>
                    <a:pt x="3161" y="5039"/>
                    <a:pt x="3168" y="5037"/>
                  </a:cubicBezTo>
                  <a:cubicBezTo>
                    <a:pt x="3358" y="4977"/>
                    <a:pt x="3061" y="3382"/>
                    <a:pt x="3108" y="3382"/>
                  </a:cubicBezTo>
                  <a:lnTo>
                    <a:pt x="3108" y="3382"/>
                  </a:lnTo>
                  <a:cubicBezTo>
                    <a:pt x="3097" y="3393"/>
                    <a:pt x="3432" y="4266"/>
                    <a:pt x="3626" y="4266"/>
                  </a:cubicBezTo>
                  <a:cubicBezTo>
                    <a:pt x="3632" y="4266"/>
                    <a:pt x="3638" y="4265"/>
                    <a:pt x="3644" y="4263"/>
                  </a:cubicBezTo>
                  <a:cubicBezTo>
                    <a:pt x="3787" y="4215"/>
                    <a:pt x="3430" y="2846"/>
                    <a:pt x="3501" y="2298"/>
                  </a:cubicBezTo>
                  <a:cubicBezTo>
                    <a:pt x="3501" y="1834"/>
                    <a:pt x="3823" y="929"/>
                    <a:pt x="3942" y="643"/>
                  </a:cubicBezTo>
                  <a:cubicBezTo>
                    <a:pt x="3299" y="465"/>
                    <a:pt x="2644" y="239"/>
                    <a:pt x="2001" y="0"/>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5898;p62">
              <a:extLst>
                <a:ext uri="{FF2B5EF4-FFF2-40B4-BE49-F238E27FC236}">
                  <a16:creationId xmlns:a16="http://schemas.microsoft.com/office/drawing/2014/main" id="{980D099F-15C5-4DE4-9083-48B54993C501}"/>
                </a:ext>
              </a:extLst>
            </p:cNvPr>
            <p:cNvSpPr/>
            <p:nvPr/>
          </p:nvSpPr>
          <p:spPr>
            <a:xfrm>
              <a:off x="5919761" y="2662504"/>
              <a:ext cx="321781" cy="729184"/>
            </a:xfrm>
            <a:custGeom>
              <a:avLst/>
              <a:gdLst/>
              <a:ahLst/>
              <a:cxnLst/>
              <a:rect l="l" t="t" r="r" b="b"/>
              <a:pathLst>
                <a:path w="6528" h="14793" extrusionOk="0">
                  <a:moveTo>
                    <a:pt x="5166" y="1"/>
                  </a:moveTo>
                  <a:cubicBezTo>
                    <a:pt x="4981" y="1"/>
                    <a:pt x="4785" y="96"/>
                    <a:pt x="4585" y="315"/>
                  </a:cubicBezTo>
                  <a:cubicBezTo>
                    <a:pt x="3727" y="1267"/>
                    <a:pt x="1251" y="6816"/>
                    <a:pt x="179" y="13067"/>
                  </a:cubicBezTo>
                  <a:cubicBezTo>
                    <a:pt x="179" y="13102"/>
                    <a:pt x="167" y="13126"/>
                    <a:pt x="167" y="13162"/>
                  </a:cubicBezTo>
                  <a:lnTo>
                    <a:pt x="84" y="13733"/>
                  </a:lnTo>
                  <a:cubicBezTo>
                    <a:pt x="1" y="14245"/>
                    <a:pt x="2346" y="14733"/>
                    <a:pt x="3299" y="14793"/>
                  </a:cubicBezTo>
                  <a:cubicBezTo>
                    <a:pt x="3299" y="14793"/>
                    <a:pt x="3346" y="14567"/>
                    <a:pt x="3430" y="14174"/>
                  </a:cubicBezTo>
                  <a:cubicBezTo>
                    <a:pt x="3430" y="14138"/>
                    <a:pt x="3430" y="14102"/>
                    <a:pt x="3442" y="14067"/>
                  </a:cubicBezTo>
                  <a:cubicBezTo>
                    <a:pt x="3668" y="13031"/>
                    <a:pt x="4132" y="10983"/>
                    <a:pt x="4680" y="8685"/>
                  </a:cubicBezTo>
                  <a:cubicBezTo>
                    <a:pt x="5466" y="5363"/>
                    <a:pt x="6454" y="4518"/>
                    <a:pt x="6490" y="2946"/>
                  </a:cubicBezTo>
                  <a:cubicBezTo>
                    <a:pt x="6528" y="1695"/>
                    <a:pt x="5944" y="1"/>
                    <a:pt x="5166" y="1"/>
                  </a:cubicBezTo>
                  <a:close/>
                </a:path>
              </a:pathLst>
            </a:custGeom>
            <a:solidFill>
              <a:srgbClr val="FF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5899;p62">
              <a:extLst>
                <a:ext uri="{FF2B5EF4-FFF2-40B4-BE49-F238E27FC236}">
                  <a16:creationId xmlns:a16="http://schemas.microsoft.com/office/drawing/2014/main" id="{B59CBCDF-D764-475D-A397-7D0C00C4C18F}"/>
                </a:ext>
              </a:extLst>
            </p:cNvPr>
            <p:cNvSpPr/>
            <p:nvPr/>
          </p:nvSpPr>
          <p:spPr>
            <a:xfrm>
              <a:off x="6004298" y="2671525"/>
              <a:ext cx="237146" cy="721346"/>
            </a:xfrm>
            <a:custGeom>
              <a:avLst/>
              <a:gdLst/>
              <a:ahLst/>
              <a:cxnLst/>
              <a:rect l="l" t="t" r="r" b="b"/>
              <a:pathLst>
                <a:path w="4811" h="14634" extrusionOk="0">
                  <a:moveTo>
                    <a:pt x="3882" y="1"/>
                  </a:moveTo>
                  <a:cubicBezTo>
                    <a:pt x="3822" y="84"/>
                    <a:pt x="3751" y="180"/>
                    <a:pt x="3691" y="263"/>
                  </a:cubicBezTo>
                  <a:cubicBezTo>
                    <a:pt x="3024" y="1251"/>
                    <a:pt x="2477" y="2311"/>
                    <a:pt x="2036" y="3406"/>
                  </a:cubicBezTo>
                  <a:cubicBezTo>
                    <a:pt x="1596" y="4513"/>
                    <a:pt x="1262" y="5656"/>
                    <a:pt x="1024" y="6835"/>
                  </a:cubicBezTo>
                  <a:cubicBezTo>
                    <a:pt x="905" y="7430"/>
                    <a:pt x="810" y="8026"/>
                    <a:pt x="714" y="8621"/>
                  </a:cubicBezTo>
                  <a:cubicBezTo>
                    <a:pt x="631" y="9300"/>
                    <a:pt x="572" y="10002"/>
                    <a:pt x="524" y="10681"/>
                  </a:cubicBezTo>
                  <a:cubicBezTo>
                    <a:pt x="429" y="11919"/>
                    <a:pt x="345" y="13181"/>
                    <a:pt x="0" y="14372"/>
                  </a:cubicBezTo>
                  <a:cubicBezTo>
                    <a:pt x="584" y="14515"/>
                    <a:pt x="1179" y="14598"/>
                    <a:pt x="1560" y="14634"/>
                  </a:cubicBezTo>
                  <a:cubicBezTo>
                    <a:pt x="1560" y="14634"/>
                    <a:pt x="1607" y="14407"/>
                    <a:pt x="1703" y="14003"/>
                  </a:cubicBezTo>
                  <a:cubicBezTo>
                    <a:pt x="1715" y="13979"/>
                    <a:pt x="1715" y="13943"/>
                    <a:pt x="1715" y="13896"/>
                  </a:cubicBezTo>
                  <a:cubicBezTo>
                    <a:pt x="1941" y="12860"/>
                    <a:pt x="2393" y="10824"/>
                    <a:pt x="2953" y="8514"/>
                  </a:cubicBezTo>
                  <a:cubicBezTo>
                    <a:pt x="3751" y="5180"/>
                    <a:pt x="4715" y="4335"/>
                    <a:pt x="4763" y="2787"/>
                  </a:cubicBezTo>
                  <a:cubicBezTo>
                    <a:pt x="4810" y="1775"/>
                    <a:pt x="4441" y="477"/>
                    <a:pt x="3882"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5900;p62">
              <a:extLst>
                <a:ext uri="{FF2B5EF4-FFF2-40B4-BE49-F238E27FC236}">
                  <a16:creationId xmlns:a16="http://schemas.microsoft.com/office/drawing/2014/main" id="{A3BD1883-D98A-4A64-A584-B51234BF3EE5}"/>
                </a:ext>
              </a:extLst>
            </p:cNvPr>
            <p:cNvSpPr/>
            <p:nvPr/>
          </p:nvSpPr>
          <p:spPr>
            <a:xfrm>
              <a:off x="5927993" y="3306563"/>
              <a:ext cx="161433" cy="55208"/>
            </a:xfrm>
            <a:custGeom>
              <a:avLst/>
              <a:gdLst/>
              <a:ahLst/>
              <a:cxnLst/>
              <a:rect l="l" t="t" r="r" b="b"/>
              <a:pathLst>
                <a:path w="3275" h="1120" extrusionOk="0">
                  <a:moveTo>
                    <a:pt x="24" y="1"/>
                  </a:moveTo>
                  <a:cubicBezTo>
                    <a:pt x="24" y="36"/>
                    <a:pt x="0" y="60"/>
                    <a:pt x="0" y="96"/>
                  </a:cubicBezTo>
                  <a:cubicBezTo>
                    <a:pt x="584" y="274"/>
                    <a:pt x="1167" y="465"/>
                    <a:pt x="1751" y="643"/>
                  </a:cubicBezTo>
                  <a:cubicBezTo>
                    <a:pt x="2251" y="810"/>
                    <a:pt x="2751" y="989"/>
                    <a:pt x="3263" y="1120"/>
                  </a:cubicBezTo>
                  <a:cubicBezTo>
                    <a:pt x="3263" y="1096"/>
                    <a:pt x="3263" y="1048"/>
                    <a:pt x="3275" y="1013"/>
                  </a:cubicBezTo>
                  <a:cubicBezTo>
                    <a:pt x="2774" y="834"/>
                    <a:pt x="2262" y="703"/>
                    <a:pt x="1774" y="536"/>
                  </a:cubicBezTo>
                  <a:cubicBezTo>
                    <a:pt x="1191" y="358"/>
                    <a:pt x="596" y="179"/>
                    <a:pt x="24"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5903;p62">
              <a:extLst>
                <a:ext uri="{FF2B5EF4-FFF2-40B4-BE49-F238E27FC236}">
                  <a16:creationId xmlns:a16="http://schemas.microsoft.com/office/drawing/2014/main" id="{87AC33EE-7C24-4D84-AAFB-73B099235614}"/>
                </a:ext>
              </a:extLst>
            </p:cNvPr>
            <p:cNvSpPr/>
            <p:nvPr/>
          </p:nvSpPr>
          <p:spPr>
            <a:xfrm>
              <a:off x="6507280" y="2644216"/>
              <a:ext cx="301917" cy="383644"/>
            </a:xfrm>
            <a:custGeom>
              <a:avLst/>
              <a:gdLst/>
              <a:ahLst/>
              <a:cxnLst/>
              <a:rect l="l" t="t" r="r" b="b"/>
              <a:pathLst>
                <a:path w="6125" h="7783" extrusionOk="0">
                  <a:moveTo>
                    <a:pt x="836" y="1"/>
                  </a:moveTo>
                  <a:cubicBezTo>
                    <a:pt x="1" y="1"/>
                    <a:pt x="108" y="1881"/>
                    <a:pt x="643" y="3162"/>
                  </a:cubicBezTo>
                  <a:cubicBezTo>
                    <a:pt x="940" y="3841"/>
                    <a:pt x="1417" y="4401"/>
                    <a:pt x="1893" y="4960"/>
                  </a:cubicBezTo>
                  <a:cubicBezTo>
                    <a:pt x="2310" y="5448"/>
                    <a:pt x="3798" y="7401"/>
                    <a:pt x="4965" y="7746"/>
                  </a:cubicBezTo>
                  <a:cubicBezTo>
                    <a:pt x="5047" y="7771"/>
                    <a:pt x="5123" y="7782"/>
                    <a:pt x="5195" y="7782"/>
                  </a:cubicBezTo>
                  <a:cubicBezTo>
                    <a:pt x="5924" y="7782"/>
                    <a:pt x="6124" y="6601"/>
                    <a:pt x="5929" y="6091"/>
                  </a:cubicBezTo>
                  <a:cubicBezTo>
                    <a:pt x="5334" y="4424"/>
                    <a:pt x="4048" y="2770"/>
                    <a:pt x="2691" y="1365"/>
                  </a:cubicBezTo>
                  <a:cubicBezTo>
                    <a:pt x="2286" y="948"/>
                    <a:pt x="1869" y="507"/>
                    <a:pt x="1381" y="198"/>
                  </a:cubicBezTo>
                  <a:cubicBezTo>
                    <a:pt x="1167" y="62"/>
                    <a:pt x="986" y="1"/>
                    <a:pt x="836" y="1"/>
                  </a:cubicBezTo>
                  <a:close/>
                </a:path>
              </a:pathLst>
            </a:custGeom>
            <a:solidFill>
              <a:srgbClr val="E0EC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5904;p62">
              <a:extLst>
                <a:ext uri="{FF2B5EF4-FFF2-40B4-BE49-F238E27FC236}">
                  <a16:creationId xmlns:a16="http://schemas.microsoft.com/office/drawing/2014/main" id="{8F48B221-8341-49EB-96CB-570DE87F15C0}"/>
                </a:ext>
              </a:extLst>
            </p:cNvPr>
            <p:cNvSpPr/>
            <p:nvPr/>
          </p:nvSpPr>
          <p:spPr>
            <a:xfrm>
              <a:off x="5871060" y="4004401"/>
              <a:ext cx="1028291" cy="118598"/>
            </a:xfrm>
            <a:custGeom>
              <a:avLst/>
              <a:gdLst/>
              <a:ahLst/>
              <a:cxnLst/>
              <a:rect l="l" t="t" r="r" b="b"/>
              <a:pathLst>
                <a:path w="20861" h="2406" extrusionOk="0">
                  <a:moveTo>
                    <a:pt x="10430" y="0"/>
                  </a:moveTo>
                  <a:cubicBezTo>
                    <a:pt x="4668" y="0"/>
                    <a:pt x="0" y="536"/>
                    <a:pt x="0" y="1203"/>
                  </a:cubicBezTo>
                  <a:cubicBezTo>
                    <a:pt x="0" y="1869"/>
                    <a:pt x="4668" y="2405"/>
                    <a:pt x="10430" y="2405"/>
                  </a:cubicBezTo>
                  <a:cubicBezTo>
                    <a:pt x="16193" y="2405"/>
                    <a:pt x="20860" y="1869"/>
                    <a:pt x="20860" y="1203"/>
                  </a:cubicBezTo>
                  <a:cubicBezTo>
                    <a:pt x="20860" y="536"/>
                    <a:pt x="16193" y="0"/>
                    <a:pt x="10430" y="0"/>
                  </a:cubicBezTo>
                  <a:close/>
                </a:path>
              </a:pathLst>
            </a:custGeom>
            <a:solidFill>
              <a:srgbClr val="004D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5905;p62">
              <a:extLst>
                <a:ext uri="{FF2B5EF4-FFF2-40B4-BE49-F238E27FC236}">
                  <a16:creationId xmlns:a16="http://schemas.microsoft.com/office/drawing/2014/main" id="{4C1797ED-7FB7-42D7-BD8E-93D5438B0738}"/>
                </a:ext>
              </a:extLst>
            </p:cNvPr>
            <p:cNvSpPr/>
            <p:nvPr/>
          </p:nvSpPr>
          <p:spPr>
            <a:xfrm>
              <a:off x="6089377" y="3407515"/>
              <a:ext cx="1824" cy="641"/>
            </a:xfrm>
            <a:custGeom>
              <a:avLst/>
              <a:gdLst/>
              <a:ahLst/>
              <a:cxnLst/>
              <a:rect l="l" t="t" r="r" b="b"/>
              <a:pathLst>
                <a:path w="37" h="13" extrusionOk="0">
                  <a:moveTo>
                    <a:pt x="12" y="0"/>
                  </a:moveTo>
                  <a:cubicBezTo>
                    <a:pt x="1" y="0"/>
                    <a:pt x="1" y="12"/>
                    <a:pt x="12" y="12"/>
                  </a:cubicBezTo>
                  <a:cubicBezTo>
                    <a:pt x="36" y="12"/>
                    <a:pt x="36" y="0"/>
                    <a:pt x="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5906;p62">
              <a:extLst>
                <a:ext uri="{FF2B5EF4-FFF2-40B4-BE49-F238E27FC236}">
                  <a16:creationId xmlns:a16="http://schemas.microsoft.com/office/drawing/2014/main" id="{466F0007-2EAB-4BD5-9E0C-2F9A0880B976}"/>
                </a:ext>
              </a:extLst>
            </p:cNvPr>
            <p:cNvSpPr/>
            <p:nvPr/>
          </p:nvSpPr>
          <p:spPr>
            <a:xfrm>
              <a:off x="6057682" y="2620408"/>
              <a:ext cx="568737" cy="505938"/>
            </a:xfrm>
            <a:custGeom>
              <a:avLst/>
              <a:gdLst/>
              <a:ahLst/>
              <a:cxnLst/>
              <a:rect l="l" t="t" r="r" b="b"/>
              <a:pathLst>
                <a:path w="11538" h="10264" extrusionOk="0">
                  <a:moveTo>
                    <a:pt x="7214" y="0"/>
                  </a:moveTo>
                  <a:cubicBezTo>
                    <a:pt x="6101" y="0"/>
                    <a:pt x="4756" y="217"/>
                    <a:pt x="3692" y="455"/>
                  </a:cubicBezTo>
                  <a:cubicBezTo>
                    <a:pt x="3668" y="466"/>
                    <a:pt x="3620" y="466"/>
                    <a:pt x="3596" y="478"/>
                  </a:cubicBezTo>
                  <a:cubicBezTo>
                    <a:pt x="2739" y="693"/>
                    <a:pt x="2084" y="919"/>
                    <a:pt x="1953" y="1074"/>
                  </a:cubicBezTo>
                  <a:cubicBezTo>
                    <a:pt x="1667" y="1395"/>
                    <a:pt x="1525" y="1824"/>
                    <a:pt x="1370" y="2205"/>
                  </a:cubicBezTo>
                  <a:cubicBezTo>
                    <a:pt x="1060" y="3038"/>
                    <a:pt x="858" y="3919"/>
                    <a:pt x="655" y="4800"/>
                  </a:cubicBezTo>
                  <a:cubicBezTo>
                    <a:pt x="524" y="5360"/>
                    <a:pt x="441" y="5931"/>
                    <a:pt x="334" y="6491"/>
                  </a:cubicBezTo>
                  <a:cubicBezTo>
                    <a:pt x="227" y="7051"/>
                    <a:pt x="1" y="7598"/>
                    <a:pt x="108" y="8146"/>
                  </a:cubicBezTo>
                  <a:cubicBezTo>
                    <a:pt x="167" y="8456"/>
                    <a:pt x="334" y="8741"/>
                    <a:pt x="536" y="8979"/>
                  </a:cubicBezTo>
                  <a:cubicBezTo>
                    <a:pt x="1072" y="9575"/>
                    <a:pt x="1846" y="9837"/>
                    <a:pt x="2596" y="10039"/>
                  </a:cubicBezTo>
                  <a:cubicBezTo>
                    <a:pt x="3208" y="10209"/>
                    <a:pt x="3839" y="10264"/>
                    <a:pt x="4470" y="10264"/>
                  </a:cubicBezTo>
                  <a:cubicBezTo>
                    <a:pt x="4723" y="10264"/>
                    <a:pt x="4976" y="10255"/>
                    <a:pt x="5227" y="10241"/>
                  </a:cubicBezTo>
                  <a:cubicBezTo>
                    <a:pt x="6061" y="10206"/>
                    <a:pt x="6894" y="10099"/>
                    <a:pt x="7728" y="10039"/>
                  </a:cubicBezTo>
                  <a:cubicBezTo>
                    <a:pt x="8502" y="9980"/>
                    <a:pt x="9287" y="9932"/>
                    <a:pt x="10002" y="9634"/>
                  </a:cubicBezTo>
                  <a:cubicBezTo>
                    <a:pt x="10097" y="9610"/>
                    <a:pt x="10169" y="9575"/>
                    <a:pt x="10240" y="9539"/>
                  </a:cubicBezTo>
                  <a:cubicBezTo>
                    <a:pt x="10502" y="9396"/>
                    <a:pt x="10740" y="9218"/>
                    <a:pt x="10942" y="9015"/>
                  </a:cubicBezTo>
                  <a:cubicBezTo>
                    <a:pt x="11073" y="8860"/>
                    <a:pt x="11181" y="8717"/>
                    <a:pt x="11300" y="8551"/>
                  </a:cubicBezTo>
                  <a:cubicBezTo>
                    <a:pt x="11395" y="8432"/>
                    <a:pt x="11538" y="8265"/>
                    <a:pt x="11538" y="8122"/>
                  </a:cubicBezTo>
                  <a:cubicBezTo>
                    <a:pt x="11395" y="4979"/>
                    <a:pt x="11347" y="1478"/>
                    <a:pt x="11157" y="1228"/>
                  </a:cubicBezTo>
                  <a:cubicBezTo>
                    <a:pt x="10633" y="562"/>
                    <a:pt x="10073" y="347"/>
                    <a:pt x="8680" y="121"/>
                  </a:cubicBezTo>
                  <a:cubicBezTo>
                    <a:pt x="8633" y="121"/>
                    <a:pt x="8597" y="109"/>
                    <a:pt x="8549" y="109"/>
                  </a:cubicBezTo>
                  <a:cubicBezTo>
                    <a:pt x="8192" y="50"/>
                    <a:pt x="7799" y="26"/>
                    <a:pt x="7382" y="2"/>
                  </a:cubicBezTo>
                  <a:cubicBezTo>
                    <a:pt x="7327" y="1"/>
                    <a:pt x="7270" y="0"/>
                    <a:pt x="7214" y="0"/>
                  </a:cubicBezTo>
                  <a:close/>
                </a:path>
              </a:pathLst>
            </a:custGeom>
            <a:solidFill>
              <a:srgbClr val="FF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5907;p62">
              <a:extLst>
                <a:ext uri="{FF2B5EF4-FFF2-40B4-BE49-F238E27FC236}">
                  <a16:creationId xmlns:a16="http://schemas.microsoft.com/office/drawing/2014/main" id="{11AE3162-A32F-4F2B-B060-8D13FFD68CC2}"/>
                </a:ext>
              </a:extLst>
            </p:cNvPr>
            <p:cNvSpPr/>
            <p:nvPr/>
          </p:nvSpPr>
          <p:spPr>
            <a:xfrm>
              <a:off x="6243712" y="2553567"/>
              <a:ext cx="209000" cy="134815"/>
            </a:xfrm>
            <a:custGeom>
              <a:avLst/>
              <a:gdLst/>
              <a:ahLst/>
              <a:cxnLst/>
              <a:rect l="l" t="t" r="r" b="b"/>
              <a:pathLst>
                <a:path w="4240" h="2735" extrusionOk="0">
                  <a:moveTo>
                    <a:pt x="3692" y="1"/>
                  </a:moveTo>
                  <a:lnTo>
                    <a:pt x="1" y="787"/>
                  </a:lnTo>
                  <a:lnTo>
                    <a:pt x="453" y="2442"/>
                  </a:lnTo>
                  <a:cubicBezTo>
                    <a:pt x="453" y="2442"/>
                    <a:pt x="637" y="2735"/>
                    <a:pt x="1389" y="2735"/>
                  </a:cubicBezTo>
                  <a:cubicBezTo>
                    <a:pt x="1686" y="2735"/>
                    <a:pt x="2073" y="2689"/>
                    <a:pt x="2573" y="2561"/>
                  </a:cubicBezTo>
                  <a:cubicBezTo>
                    <a:pt x="4239" y="2108"/>
                    <a:pt x="4073" y="1311"/>
                    <a:pt x="4073" y="1311"/>
                  </a:cubicBezTo>
                  <a:lnTo>
                    <a:pt x="3692" y="1"/>
                  </a:ln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5908;p62">
              <a:extLst>
                <a:ext uri="{FF2B5EF4-FFF2-40B4-BE49-F238E27FC236}">
                  <a16:creationId xmlns:a16="http://schemas.microsoft.com/office/drawing/2014/main" id="{A9414B17-A2B6-434E-AA42-59F2AEEA48D4}"/>
                </a:ext>
              </a:extLst>
            </p:cNvPr>
            <p:cNvSpPr/>
            <p:nvPr/>
          </p:nvSpPr>
          <p:spPr>
            <a:xfrm>
              <a:off x="6247673" y="2533400"/>
              <a:ext cx="196221" cy="105601"/>
            </a:xfrm>
            <a:custGeom>
              <a:avLst/>
              <a:gdLst/>
              <a:ahLst/>
              <a:cxnLst/>
              <a:rect l="l" t="t" r="r" b="b"/>
              <a:pathLst>
                <a:path w="4644" h="2142" extrusionOk="0">
                  <a:moveTo>
                    <a:pt x="3689" y="0"/>
                  </a:moveTo>
                  <a:cubicBezTo>
                    <a:pt x="3558" y="0"/>
                    <a:pt x="3427" y="6"/>
                    <a:pt x="3298" y="17"/>
                  </a:cubicBezTo>
                  <a:cubicBezTo>
                    <a:pt x="2429" y="88"/>
                    <a:pt x="1572" y="315"/>
                    <a:pt x="727" y="565"/>
                  </a:cubicBezTo>
                  <a:cubicBezTo>
                    <a:pt x="524" y="624"/>
                    <a:pt x="310" y="696"/>
                    <a:pt x="191" y="850"/>
                  </a:cubicBezTo>
                  <a:cubicBezTo>
                    <a:pt x="48" y="1041"/>
                    <a:pt x="0" y="1458"/>
                    <a:pt x="120" y="1672"/>
                  </a:cubicBezTo>
                  <a:cubicBezTo>
                    <a:pt x="262" y="1922"/>
                    <a:pt x="727" y="2077"/>
                    <a:pt x="1060" y="2112"/>
                  </a:cubicBezTo>
                  <a:cubicBezTo>
                    <a:pt x="1194" y="2133"/>
                    <a:pt x="1331" y="2142"/>
                    <a:pt x="1470" y="2142"/>
                  </a:cubicBezTo>
                  <a:cubicBezTo>
                    <a:pt x="1736" y="2142"/>
                    <a:pt x="2008" y="2108"/>
                    <a:pt x="2275" y="2053"/>
                  </a:cubicBezTo>
                  <a:cubicBezTo>
                    <a:pt x="2763" y="1970"/>
                    <a:pt x="3263" y="1839"/>
                    <a:pt x="3679" y="1600"/>
                  </a:cubicBezTo>
                  <a:cubicBezTo>
                    <a:pt x="4096" y="1350"/>
                    <a:pt x="4453" y="1017"/>
                    <a:pt x="4584" y="612"/>
                  </a:cubicBezTo>
                  <a:cubicBezTo>
                    <a:pt x="4632" y="481"/>
                    <a:pt x="4644" y="315"/>
                    <a:pt x="4549" y="207"/>
                  </a:cubicBezTo>
                  <a:cubicBezTo>
                    <a:pt x="4465" y="112"/>
                    <a:pt x="4311" y="65"/>
                    <a:pt x="4168" y="29"/>
                  </a:cubicBezTo>
                  <a:cubicBezTo>
                    <a:pt x="4010" y="9"/>
                    <a:pt x="3849" y="0"/>
                    <a:pt x="3689"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5909;p62">
              <a:extLst>
                <a:ext uri="{FF2B5EF4-FFF2-40B4-BE49-F238E27FC236}">
                  <a16:creationId xmlns:a16="http://schemas.microsoft.com/office/drawing/2014/main" id="{2BD43221-ECB5-4B36-84EC-43B26B6086C2}"/>
                </a:ext>
              </a:extLst>
            </p:cNvPr>
            <p:cNvSpPr/>
            <p:nvPr/>
          </p:nvSpPr>
          <p:spPr>
            <a:xfrm>
              <a:off x="6443840" y="2628689"/>
              <a:ext cx="175531" cy="472321"/>
            </a:xfrm>
            <a:custGeom>
              <a:avLst/>
              <a:gdLst/>
              <a:ahLst/>
              <a:cxnLst/>
              <a:rect l="l" t="t" r="r" b="b"/>
              <a:pathLst>
                <a:path w="3561" h="9582" extrusionOk="0">
                  <a:moveTo>
                    <a:pt x="1263" y="1"/>
                  </a:moveTo>
                  <a:cubicBezTo>
                    <a:pt x="1239" y="1"/>
                    <a:pt x="1203" y="25"/>
                    <a:pt x="1180" y="48"/>
                  </a:cubicBezTo>
                  <a:cubicBezTo>
                    <a:pt x="168" y="1846"/>
                    <a:pt x="1" y="4037"/>
                    <a:pt x="358" y="5799"/>
                  </a:cubicBezTo>
                  <a:cubicBezTo>
                    <a:pt x="703" y="7478"/>
                    <a:pt x="1680" y="8847"/>
                    <a:pt x="2977" y="9550"/>
                  </a:cubicBezTo>
                  <a:cubicBezTo>
                    <a:pt x="3024" y="9571"/>
                    <a:pt x="3075" y="9582"/>
                    <a:pt x="3126" y="9582"/>
                  </a:cubicBezTo>
                  <a:cubicBezTo>
                    <a:pt x="3245" y="9582"/>
                    <a:pt x="3367" y="9523"/>
                    <a:pt x="3442" y="9407"/>
                  </a:cubicBezTo>
                  <a:cubicBezTo>
                    <a:pt x="3561" y="9216"/>
                    <a:pt x="3454" y="8978"/>
                    <a:pt x="3335" y="8811"/>
                  </a:cubicBezTo>
                  <a:cubicBezTo>
                    <a:pt x="3013" y="8359"/>
                    <a:pt x="2084" y="7049"/>
                    <a:pt x="1799" y="5240"/>
                  </a:cubicBezTo>
                  <a:cubicBezTo>
                    <a:pt x="1489" y="3275"/>
                    <a:pt x="2204" y="1572"/>
                    <a:pt x="2704" y="537"/>
                  </a:cubicBezTo>
                  <a:cubicBezTo>
                    <a:pt x="2739" y="477"/>
                    <a:pt x="2739" y="406"/>
                    <a:pt x="2680" y="382"/>
                  </a:cubicBezTo>
                  <a:cubicBezTo>
                    <a:pt x="2335" y="203"/>
                    <a:pt x="1644" y="48"/>
                    <a:pt x="1263" y="1"/>
                  </a:cubicBezTo>
                  <a:close/>
                </a:path>
              </a:pathLst>
            </a:custGeom>
            <a:solidFill>
              <a:srgbClr val="FF3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5910;p62">
              <a:extLst>
                <a:ext uri="{FF2B5EF4-FFF2-40B4-BE49-F238E27FC236}">
                  <a16:creationId xmlns:a16="http://schemas.microsoft.com/office/drawing/2014/main" id="{14C6F16D-7395-413E-9577-88DF15587DA1}"/>
                </a:ext>
              </a:extLst>
            </p:cNvPr>
            <p:cNvSpPr/>
            <p:nvPr/>
          </p:nvSpPr>
          <p:spPr>
            <a:xfrm>
              <a:off x="6032444" y="2636034"/>
              <a:ext cx="205451" cy="402523"/>
            </a:xfrm>
            <a:custGeom>
              <a:avLst/>
              <a:gdLst/>
              <a:ahLst/>
              <a:cxnLst/>
              <a:rect l="l" t="t" r="r" b="b"/>
              <a:pathLst>
                <a:path w="4168" h="8166" extrusionOk="0">
                  <a:moveTo>
                    <a:pt x="4041" y="0"/>
                  </a:moveTo>
                  <a:cubicBezTo>
                    <a:pt x="3835" y="0"/>
                    <a:pt x="3446" y="132"/>
                    <a:pt x="3394" y="149"/>
                  </a:cubicBezTo>
                  <a:cubicBezTo>
                    <a:pt x="3346" y="197"/>
                    <a:pt x="3287" y="209"/>
                    <a:pt x="3239" y="233"/>
                  </a:cubicBezTo>
                  <a:cubicBezTo>
                    <a:pt x="2715" y="447"/>
                    <a:pt x="2263" y="804"/>
                    <a:pt x="1953" y="1328"/>
                  </a:cubicBezTo>
                  <a:cubicBezTo>
                    <a:pt x="1" y="4662"/>
                    <a:pt x="382" y="7996"/>
                    <a:pt x="489" y="8127"/>
                  </a:cubicBezTo>
                  <a:cubicBezTo>
                    <a:pt x="508" y="8154"/>
                    <a:pt x="527" y="8166"/>
                    <a:pt x="544" y="8166"/>
                  </a:cubicBezTo>
                  <a:cubicBezTo>
                    <a:pt x="630" y="8166"/>
                    <a:pt x="681" y="7865"/>
                    <a:pt x="691" y="7805"/>
                  </a:cubicBezTo>
                  <a:cubicBezTo>
                    <a:pt x="1322" y="4555"/>
                    <a:pt x="2203" y="2793"/>
                    <a:pt x="2715" y="1923"/>
                  </a:cubicBezTo>
                  <a:cubicBezTo>
                    <a:pt x="2953" y="1531"/>
                    <a:pt x="3215" y="1161"/>
                    <a:pt x="3513" y="828"/>
                  </a:cubicBezTo>
                  <a:cubicBezTo>
                    <a:pt x="3656" y="650"/>
                    <a:pt x="3823" y="483"/>
                    <a:pt x="3965" y="316"/>
                  </a:cubicBezTo>
                  <a:cubicBezTo>
                    <a:pt x="4013" y="269"/>
                    <a:pt x="4168" y="149"/>
                    <a:pt x="4168" y="66"/>
                  </a:cubicBezTo>
                  <a:cubicBezTo>
                    <a:pt x="4168" y="18"/>
                    <a:pt x="4117" y="0"/>
                    <a:pt x="4041" y="0"/>
                  </a:cubicBezTo>
                  <a:close/>
                </a:path>
              </a:pathLst>
            </a:custGeom>
            <a:solidFill>
              <a:srgbClr val="FF3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5911;p62">
              <a:extLst>
                <a:ext uri="{FF2B5EF4-FFF2-40B4-BE49-F238E27FC236}">
                  <a16:creationId xmlns:a16="http://schemas.microsoft.com/office/drawing/2014/main" id="{96D68293-B670-4661-B7D8-5E2FDE352B18}"/>
                </a:ext>
              </a:extLst>
            </p:cNvPr>
            <p:cNvSpPr/>
            <p:nvPr/>
          </p:nvSpPr>
          <p:spPr>
            <a:xfrm>
              <a:off x="6432109" y="2716627"/>
              <a:ext cx="206043" cy="216148"/>
            </a:xfrm>
            <a:custGeom>
              <a:avLst/>
              <a:gdLst/>
              <a:ahLst/>
              <a:cxnLst/>
              <a:rect l="l" t="t" r="r" b="b"/>
              <a:pathLst>
                <a:path w="4180" h="4385" extrusionOk="0">
                  <a:moveTo>
                    <a:pt x="811" y="1"/>
                  </a:moveTo>
                  <a:cubicBezTo>
                    <a:pt x="560" y="1"/>
                    <a:pt x="332" y="84"/>
                    <a:pt x="203" y="324"/>
                  </a:cubicBezTo>
                  <a:cubicBezTo>
                    <a:pt x="167" y="396"/>
                    <a:pt x="132" y="503"/>
                    <a:pt x="108" y="598"/>
                  </a:cubicBezTo>
                  <a:cubicBezTo>
                    <a:pt x="96" y="717"/>
                    <a:pt x="72" y="836"/>
                    <a:pt x="96" y="955"/>
                  </a:cubicBezTo>
                  <a:cubicBezTo>
                    <a:pt x="108" y="1134"/>
                    <a:pt x="156" y="1301"/>
                    <a:pt x="108" y="1479"/>
                  </a:cubicBezTo>
                  <a:cubicBezTo>
                    <a:pt x="60" y="1634"/>
                    <a:pt x="1" y="1753"/>
                    <a:pt x="60" y="1896"/>
                  </a:cubicBezTo>
                  <a:cubicBezTo>
                    <a:pt x="108" y="2015"/>
                    <a:pt x="179" y="2134"/>
                    <a:pt x="179" y="2289"/>
                  </a:cubicBezTo>
                  <a:cubicBezTo>
                    <a:pt x="179" y="2467"/>
                    <a:pt x="108" y="2610"/>
                    <a:pt x="156" y="2789"/>
                  </a:cubicBezTo>
                  <a:cubicBezTo>
                    <a:pt x="156" y="2825"/>
                    <a:pt x="167" y="2848"/>
                    <a:pt x="179" y="2884"/>
                  </a:cubicBezTo>
                  <a:lnTo>
                    <a:pt x="191" y="2896"/>
                  </a:lnTo>
                  <a:cubicBezTo>
                    <a:pt x="227" y="2920"/>
                    <a:pt x="263" y="2955"/>
                    <a:pt x="298" y="2967"/>
                  </a:cubicBezTo>
                  <a:cubicBezTo>
                    <a:pt x="644" y="3206"/>
                    <a:pt x="1072" y="3277"/>
                    <a:pt x="1453" y="3444"/>
                  </a:cubicBezTo>
                  <a:cubicBezTo>
                    <a:pt x="2037" y="3682"/>
                    <a:pt x="2573" y="4027"/>
                    <a:pt x="3108" y="4384"/>
                  </a:cubicBezTo>
                  <a:lnTo>
                    <a:pt x="4180" y="2170"/>
                  </a:lnTo>
                  <a:cubicBezTo>
                    <a:pt x="2978" y="1651"/>
                    <a:pt x="3257" y="38"/>
                    <a:pt x="2422" y="38"/>
                  </a:cubicBezTo>
                  <a:cubicBezTo>
                    <a:pt x="2412" y="38"/>
                    <a:pt x="2403" y="38"/>
                    <a:pt x="2394" y="38"/>
                  </a:cubicBezTo>
                  <a:cubicBezTo>
                    <a:pt x="2321" y="365"/>
                    <a:pt x="2231" y="453"/>
                    <a:pt x="2142" y="453"/>
                  </a:cubicBezTo>
                  <a:cubicBezTo>
                    <a:pt x="2085" y="453"/>
                    <a:pt x="2028" y="416"/>
                    <a:pt x="1977" y="384"/>
                  </a:cubicBezTo>
                  <a:cubicBezTo>
                    <a:pt x="1890" y="321"/>
                    <a:pt x="1306" y="1"/>
                    <a:pt x="811" y="1"/>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5912;p62">
              <a:extLst>
                <a:ext uri="{FF2B5EF4-FFF2-40B4-BE49-F238E27FC236}">
                  <a16:creationId xmlns:a16="http://schemas.microsoft.com/office/drawing/2014/main" id="{9D8DF4BD-B52D-4FD3-A986-9FCB451B1ED1}"/>
                </a:ext>
              </a:extLst>
            </p:cNvPr>
            <p:cNvSpPr/>
            <p:nvPr/>
          </p:nvSpPr>
          <p:spPr>
            <a:xfrm>
              <a:off x="6534243" y="2777208"/>
              <a:ext cx="314634" cy="277369"/>
            </a:xfrm>
            <a:custGeom>
              <a:avLst/>
              <a:gdLst/>
              <a:ahLst/>
              <a:cxnLst/>
              <a:rect l="l" t="t" r="r" b="b"/>
              <a:pathLst>
                <a:path w="6383" h="5627" extrusionOk="0">
                  <a:moveTo>
                    <a:pt x="1346" y="0"/>
                  </a:moveTo>
                  <a:cubicBezTo>
                    <a:pt x="1274" y="202"/>
                    <a:pt x="84" y="2691"/>
                    <a:pt x="0" y="2869"/>
                  </a:cubicBezTo>
                  <a:cubicBezTo>
                    <a:pt x="60" y="2929"/>
                    <a:pt x="215" y="3096"/>
                    <a:pt x="453" y="3298"/>
                  </a:cubicBezTo>
                  <a:cubicBezTo>
                    <a:pt x="477" y="3334"/>
                    <a:pt x="501" y="3346"/>
                    <a:pt x="536" y="3381"/>
                  </a:cubicBezTo>
                  <a:cubicBezTo>
                    <a:pt x="1432" y="4190"/>
                    <a:pt x="3216" y="5626"/>
                    <a:pt x="4453" y="5626"/>
                  </a:cubicBezTo>
                  <a:cubicBezTo>
                    <a:pt x="4893" y="5626"/>
                    <a:pt x="5264" y="5445"/>
                    <a:pt x="5501" y="4989"/>
                  </a:cubicBezTo>
                  <a:cubicBezTo>
                    <a:pt x="6382" y="3298"/>
                    <a:pt x="3251" y="1119"/>
                    <a:pt x="1905" y="310"/>
                  </a:cubicBezTo>
                  <a:cubicBezTo>
                    <a:pt x="1882" y="298"/>
                    <a:pt x="1870" y="298"/>
                    <a:pt x="1858" y="286"/>
                  </a:cubicBezTo>
                  <a:cubicBezTo>
                    <a:pt x="1620" y="131"/>
                    <a:pt x="1441" y="48"/>
                    <a:pt x="1346" y="0"/>
                  </a:cubicBezTo>
                  <a:close/>
                </a:path>
              </a:pathLst>
            </a:custGeom>
            <a:solidFill>
              <a:srgbClr val="FF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5913;p62">
              <a:extLst>
                <a:ext uri="{FF2B5EF4-FFF2-40B4-BE49-F238E27FC236}">
                  <a16:creationId xmlns:a16="http://schemas.microsoft.com/office/drawing/2014/main" id="{EC654ED8-CF80-4F5C-AB84-540489FCC404}"/>
                </a:ext>
              </a:extLst>
            </p:cNvPr>
            <p:cNvSpPr/>
            <p:nvPr/>
          </p:nvSpPr>
          <p:spPr>
            <a:xfrm>
              <a:off x="6557115" y="2789531"/>
              <a:ext cx="70488" cy="153201"/>
            </a:xfrm>
            <a:custGeom>
              <a:avLst/>
              <a:gdLst/>
              <a:ahLst/>
              <a:cxnLst/>
              <a:rect l="l" t="t" r="r" b="b"/>
              <a:pathLst>
                <a:path w="1430" h="3108" extrusionOk="0">
                  <a:moveTo>
                    <a:pt x="1382" y="0"/>
                  </a:moveTo>
                  <a:cubicBezTo>
                    <a:pt x="1287" y="250"/>
                    <a:pt x="1203" y="512"/>
                    <a:pt x="1096" y="750"/>
                  </a:cubicBezTo>
                  <a:cubicBezTo>
                    <a:pt x="810" y="1441"/>
                    <a:pt x="477" y="2119"/>
                    <a:pt x="132" y="2786"/>
                  </a:cubicBezTo>
                  <a:cubicBezTo>
                    <a:pt x="84" y="2870"/>
                    <a:pt x="37" y="2953"/>
                    <a:pt x="1" y="3036"/>
                  </a:cubicBezTo>
                  <a:cubicBezTo>
                    <a:pt x="13" y="3072"/>
                    <a:pt x="37" y="3084"/>
                    <a:pt x="72" y="3108"/>
                  </a:cubicBezTo>
                  <a:cubicBezTo>
                    <a:pt x="96" y="3048"/>
                    <a:pt x="120" y="3012"/>
                    <a:pt x="144" y="2965"/>
                  </a:cubicBezTo>
                  <a:cubicBezTo>
                    <a:pt x="322" y="2619"/>
                    <a:pt x="501" y="2274"/>
                    <a:pt x="668" y="1917"/>
                  </a:cubicBezTo>
                  <a:cubicBezTo>
                    <a:pt x="953" y="1310"/>
                    <a:pt x="1215" y="691"/>
                    <a:pt x="1430" y="48"/>
                  </a:cubicBezTo>
                  <a:lnTo>
                    <a:pt x="1382" y="0"/>
                  </a:ln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5914;p62">
              <a:extLst>
                <a:ext uri="{FF2B5EF4-FFF2-40B4-BE49-F238E27FC236}">
                  <a16:creationId xmlns:a16="http://schemas.microsoft.com/office/drawing/2014/main" id="{9373ADC2-7777-44D9-8186-AE545F3958BD}"/>
                </a:ext>
              </a:extLst>
            </p:cNvPr>
            <p:cNvSpPr/>
            <p:nvPr/>
          </p:nvSpPr>
          <p:spPr>
            <a:xfrm>
              <a:off x="6599408" y="2776617"/>
              <a:ext cx="166707" cy="123281"/>
            </a:xfrm>
            <a:custGeom>
              <a:avLst/>
              <a:gdLst/>
              <a:ahLst/>
              <a:cxnLst/>
              <a:rect l="l" t="t" r="r" b="b"/>
              <a:pathLst>
                <a:path w="3382" h="2501" extrusionOk="0">
                  <a:moveTo>
                    <a:pt x="0" y="0"/>
                  </a:moveTo>
                  <a:cubicBezTo>
                    <a:pt x="143" y="84"/>
                    <a:pt x="298" y="191"/>
                    <a:pt x="441" y="274"/>
                  </a:cubicBezTo>
                  <a:cubicBezTo>
                    <a:pt x="595" y="369"/>
                    <a:pt x="738" y="453"/>
                    <a:pt x="893" y="560"/>
                  </a:cubicBezTo>
                  <a:cubicBezTo>
                    <a:pt x="1191" y="750"/>
                    <a:pt x="1476" y="953"/>
                    <a:pt x="1750" y="1155"/>
                  </a:cubicBezTo>
                  <a:cubicBezTo>
                    <a:pt x="2036" y="1369"/>
                    <a:pt x="2322" y="1572"/>
                    <a:pt x="2584" y="1798"/>
                  </a:cubicBezTo>
                  <a:cubicBezTo>
                    <a:pt x="2858" y="2024"/>
                    <a:pt x="3119" y="2262"/>
                    <a:pt x="3381" y="2500"/>
                  </a:cubicBezTo>
                  <a:cubicBezTo>
                    <a:pt x="3155" y="2227"/>
                    <a:pt x="2905" y="1977"/>
                    <a:pt x="2631" y="1738"/>
                  </a:cubicBezTo>
                  <a:cubicBezTo>
                    <a:pt x="2381" y="1500"/>
                    <a:pt x="2096" y="1274"/>
                    <a:pt x="1810" y="1072"/>
                  </a:cubicBezTo>
                  <a:cubicBezTo>
                    <a:pt x="1536" y="869"/>
                    <a:pt x="1238" y="667"/>
                    <a:pt x="941" y="488"/>
                  </a:cubicBezTo>
                  <a:cubicBezTo>
                    <a:pt x="619" y="310"/>
                    <a:pt x="322" y="131"/>
                    <a:pt x="0"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5915;p62">
              <a:extLst>
                <a:ext uri="{FF2B5EF4-FFF2-40B4-BE49-F238E27FC236}">
                  <a16:creationId xmlns:a16="http://schemas.microsoft.com/office/drawing/2014/main" id="{3EBED720-371A-4D72-9970-83B42B2ECBDB}"/>
                </a:ext>
              </a:extLst>
            </p:cNvPr>
            <p:cNvSpPr/>
            <p:nvPr/>
          </p:nvSpPr>
          <p:spPr>
            <a:xfrm>
              <a:off x="6107566" y="3338259"/>
              <a:ext cx="236555" cy="637993"/>
            </a:xfrm>
            <a:custGeom>
              <a:avLst/>
              <a:gdLst/>
              <a:ahLst/>
              <a:cxnLst/>
              <a:rect l="l" t="t" r="r" b="b"/>
              <a:pathLst>
                <a:path w="4799" h="12943" extrusionOk="0">
                  <a:moveTo>
                    <a:pt x="1" y="0"/>
                  </a:moveTo>
                  <a:cubicBezTo>
                    <a:pt x="60" y="1548"/>
                    <a:pt x="155" y="2822"/>
                    <a:pt x="263" y="3560"/>
                  </a:cubicBezTo>
                  <a:cubicBezTo>
                    <a:pt x="679" y="6501"/>
                    <a:pt x="1346" y="12943"/>
                    <a:pt x="1346" y="12943"/>
                  </a:cubicBezTo>
                  <a:lnTo>
                    <a:pt x="4799" y="12943"/>
                  </a:lnTo>
                  <a:cubicBezTo>
                    <a:pt x="4787" y="10597"/>
                    <a:pt x="4442" y="2572"/>
                    <a:pt x="4465" y="358"/>
                  </a:cubicBezTo>
                  <a:cubicBezTo>
                    <a:pt x="3834" y="358"/>
                    <a:pt x="3191" y="346"/>
                    <a:pt x="2549" y="310"/>
                  </a:cubicBezTo>
                  <a:cubicBezTo>
                    <a:pt x="1703" y="262"/>
                    <a:pt x="858" y="179"/>
                    <a:pt x="36" y="0"/>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5916;p62">
              <a:extLst>
                <a:ext uri="{FF2B5EF4-FFF2-40B4-BE49-F238E27FC236}">
                  <a16:creationId xmlns:a16="http://schemas.microsoft.com/office/drawing/2014/main" id="{AC897193-D25B-4F2F-88F0-4EE2D38EFFA3}"/>
                </a:ext>
              </a:extLst>
            </p:cNvPr>
            <p:cNvSpPr/>
            <p:nvPr/>
          </p:nvSpPr>
          <p:spPr>
            <a:xfrm>
              <a:off x="6107566" y="3338259"/>
              <a:ext cx="222506" cy="162024"/>
            </a:xfrm>
            <a:custGeom>
              <a:avLst/>
              <a:gdLst/>
              <a:ahLst/>
              <a:cxnLst/>
              <a:rect l="l" t="t" r="r" b="b"/>
              <a:pathLst>
                <a:path w="4514" h="3287" extrusionOk="0">
                  <a:moveTo>
                    <a:pt x="1" y="0"/>
                  </a:moveTo>
                  <a:cubicBezTo>
                    <a:pt x="48" y="1132"/>
                    <a:pt x="108" y="2132"/>
                    <a:pt x="179" y="2858"/>
                  </a:cubicBezTo>
                  <a:cubicBezTo>
                    <a:pt x="429" y="2917"/>
                    <a:pt x="679" y="2965"/>
                    <a:pt x="917" y="3013"/>
                  </a:cubicBezTo>
                  <a:cubicBezTo>
                    <a:pt x="1763" y="3132"/>
                    <a:pt x="2608" y="3203"/>
                    <a:pt x="3477" y="3251"/>
                  </a:cubicBezTo>
                  <a:cubicBezTo>
                    <a:pt x="3811" y="3263"/>
                    <a:pt x="4168" y="3275"/>
                    <a:pt x="4513" y="3287"/>
                  </a:cubicBezTo>
                  <a:cubicBezTo>
                    <a:pt x="4489" y="2024"/>
                    <a:pt x="4454" y="965"/>
                    <a:pt x="4465" y="358"/>
                  </a:cubicBezTo>
                  <a:cubicBezTo>
                    <a:pt x="3834" y="358"/>
                    <a:pt x="3191" y="346"/>
                    <a:pt x="2549" y="310"/>
                  </a:cubicBezTo>
                  <a:cubicBezTo>
                    <a:pt x="1703" y="274"/>
                    <a:pt x="858" y="179"/>
                    <a:pt x="36"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5917;p62">
              <a:extLst>
                <a:ext uri="{FF2B5EF4-FFF2-40B4-BE49-F238E27FC236}">
                  <a16:creationId xmlns:a16="http://schemas.microsoft.com/office/drawing/2014/main" id="{202900C7-1AF6-4905-9517-14C0491C45D8}"/>
                </a:ext>
              </a:extLst>
            </p:cNvPr>
            <p:cNvSpPr/>
            <p:nvPr/>
          </p:nvSpPr>
          <p:spPr>
            <a:xfrm>
              <a:off x="6150993" y="3765528"/>
              <a:ext cx="193720" cy="211317"/>
            </a:xfrm>
            <a:custGeom>
              <a:avLst/>
              <a:gdLst/>
              <a:ahLst/>
              <a:cxnLst/>
              <a:rect l="l" t="t" r="r" b="b"/>
              <a:pathLst>
                <a:path w="3930" h="4287" extrusionOk="0">
                  <a:moveTo>
                    <a:pt x="1" y="0"/>
                  </a:moveTo>
                  <a:cubicBezTo>
                    <a:pt x="1" y="36"/>
                    <a:pt x="13" y="84"/>
                    <a:pt x="13" y="119"/>
                  </a:cubicBezTo>
                  <a:cubicBezTo>
                    <a:pt x="13" y="143"/>
                    <a:pt x="36" y="179"/>
                    <a:pt x="36" y="203"/>
                  </a:cubicBezTo>
                  <a:cubicBezTo>
                    <a:pt x="286" y="2393"/>
                    <a:pt x="477" y="4286"/>
                    <a:pt x="477" y="4286"/>
                  </a:cubicBezTo>
                  <a:lnTo>
                    <a:pt x="3930" y="4286"/>
                  </a:lnTo>
                  <a:cubicBezTo>
                    <a:pt x="3930" y="3477"/>
                    <a:pt x="3882" y="2024"/>
                    <a:pt x="3823" y="357"/>
                  </a:cubicBezTo>
                  <a:cubicBezTo>
                    <a:pt x="3811" y="322"/>
                    <a:pt x="3811" y="298"/>
                    <a:pt x="3811" y="262"/>
                  </a:cubicBezTo>
                  <a:lnTo>
                    <a:pt x="3811" y="95"/>
                  </a:lnTo>
                  <a:cubicBezTo>
                    <a:pt x="2549" y="72"/>
                    <a:pt x="1287" y="12"/>
                    <a:pt x="1" y="0"/>
                  </a:cubicBezTo>
                  <a:close/>
                </a:path>
              </a:pathLst>
            </a:custGeom>
            <a:solidFill>
              <a:srgbClr val="EFD8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5918;p62">
              <a:extLst>
                <a:ext uri="{FF2B5EF4-FFF2-40B4-BE49-F238E27FC236}">
                  <a16:creationId xmlns:a16="http://schemas.microsoft.com/office/drawing/2014/main" id="{C9EBDE02-DF19-4867-90B0-BE0B7CEE3BED}"/>
                </a:ext>
              </a:extLst>
            </p:cNvPr>
            <p:cNvSpPr/>
            <p:nvPr/>
          </p:nvSpPr>
          <p:spPr>
            <a:xfrm>
              <a:off x="6062365" y="3967924"/>
              <a:ext cx="306402" cy="96663"/>
            </a:xfrm>
            <a:custGeom>
              <a:avLst/>
              <a:gdLst/>
              <a:ahLst/>
              <a:cxnLst/>
              <a:rect l="l" t="t" r="r" b="b"/>
              <a:pathLst>
                <a:path w="6216" h="1961" extrusionOk="0">
                  <a:moveTo>
                    <a:pt x="2987" y="1"/>
                  </a:moveTo>
                  <a:cubicBezTo>
                    <a:pt x="2556" y="1"/>
                    <a:pt x="2239" y="8"/>
                    <a:pt x="2203" y="26"/>
                  </a:cubicBezTo>
                  <a:cubicBezTo>
                    <a:pt x="2203" y="26"/>
                    <a:pt x="1918" y="38"/>
                    <a:pt x="1013" y="633"/>
                  </a:cubicBezTo>
                  <a:cubicBezTo>
                    <a:pt x="465" y="990"/>
                    <a:pt x="179" y="1335"/>
                    <a:pt x="60" y="1573"/>
                  </a:cubicBezTo>
                  <a:cubicBezTo>
                    <a:pt x="1" y="1693"/>
                    <a:pt x="84" y="1847"/>
                    <a:pt x="227" y="1847"/>
                  </a:cubicBezTo>
                  <a:cubicBezTo>
                    <a:pt x="916" y="1869"/>
                    <a:pt x="2939" y="1961"/>
                    <a:pt x="4406" y="1961"/>
                  </a:cubicBezTo>
                  <a:cubicBezTo>
                    <a:pt x="5298" y="1961"/>
                    <a:pt x="5983" y="1927"/>
                    <a:pt x="6037" y="1823"/>
                  </a:cubicBezTo>
                  <a:cubicBezTo>
                    <a:pt x="6216" y="1514"/>
                    <a:pt x="5894" y="121"/>
                    <a:pt x="5728" y="73"/>
                  </a:cubicBezTo>
                  <a:cubicBezTo>
                    <a:pt x="5628" y="40"/>
                    <a:pt x="3996" y="1"/>
                    <a:pt x="2987" y="1"/>
                  </a:cubicBezTo>
                  <a:close/>
                </a:path>
              </a:pathLst>
            </a:custGeom>
            <a:solidFill>
              <a:srgbClr val="FF3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5919;p62">
              <a:extLst>
                <a:ext uri="{FF2B5EF4-FFF2-40B4-BE49-F238E27FC236}">
                  <a16:creationId xmlns:a16="http://schemas.microsoft.com/office/drawing/2014/main" id="{D8DF4516-8C29-4897-AF10-7AAD33597A4A}"/>
                </a:ext>
              </a:extLst>
            </p:cNvPr>
            <p:cNvSpPr/>
            <p:nvPr/>
          </p:nvSpPr>
          <p:spPr>
            <a:xfrm>
              <a:off x="6102883" y="3995134"/>
              <a:ext cx="78079" cy="26224"/>
            </a:xfrm>
            <a:custGeom>
              <a:avLst/>
              <a:gdLst/>
              <a:ahLst/>
              <a:cxnLst/>
              <a:rect l="l" t="t" r="r" b="b"/>
              <a:pathLst>
                <a:path w="1584" h="532" extrusionOk="0">
                  <a:moveTo>
                    <a:pt x="361" y="1"/>
                  </a:moveTo>
                  <a:cubicBezTo>
                    <a:pt x="270" y="1"/>
                    <a:pt x="178" y="7"/>
                    <a:pt x="84" y="21"/>
                  </a:cubicBezTo>
                  <a:cubicBezTo>
                    <a:pt x="0" y="45"/>
                    <a:pt x="24" y="176"/>
                    <a:pt x="96" y="176"/>
                  </a:cubicBezTo>
                  <a:cubicBezTo>
                    <a:pt x="524" y="176"/>
                    <a:pt x="917" y="248"/>
                    <a:pt x="1286" y="462"/>
                  </a:cubicBezTo>
                  <a:cubicBezTo>
                    <a:pt x="1339" y="485"/>
                    <a:pt x="1412" y="532"/>
                    <a:pt x="1470" y="532"/>
                  </a:cubicBezTo>
                  <a:cubicBezTo>
                    <a:pt x="1503" y="532"/>
                    <a:pt x="1531" y="517"/>
                    <a:pt x="1548" y="474"/>
                  </a:cubicBezTo>
                  <a:cubicBezTo>
                    <a:pt x="1584" y="367"/>
                    <a:pt x="1441" y="295"/>
                    <a:pt x="1370" y="248"/>
                  </a:cubicBezTo>
                  <a:cubicBezTo>
                    <a:pt x="1191" y="140"/>
                    <a:pt x="989" y="81"/>
                    <a:pt x="786" y="45"/>
                  </a:cubicBezTo>
                  <a:cubicBezTo>
                    <a:pt x="642" y="16"/>
                    <a:pt x="502" y="1"/>
                    <a:pt x="361"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5920;p62">
              <a:extLst>
                <a:ext uri="{FF2B5EF4-FFF2-40B4-BE49-F238E27FC236}">
                  <a16:creationId xmlns:a16="http://schemas.microsoft.com/office/drawing/2014/main" id="{D1AEA593-954D-408F-A923-0D7CA038D3BA}"/>
                </a:ext>
              </a:extLst>
            </p:cNvPr>
            <p:cNvSpPr/>
            <p:nvPr/>
          </p:nvSpPr>
          <p:spPr>
            <a:xfrm>
              <a:off x="6131029" y="3982663"/>
              <a:ext cx="80248" cy="30118"/>
            </a:xfrm>
            <a:custGeom>
              <a:avLst/>
              <a:gdLst/>
              <a:ahLst/>
              <a:cxnLst/>
              <a:rect l="l" t="t" r="r" b="b"/>
              <a:pathLst>
                <a:path w="1628" h="611" extrusionOk="0">
                  <a:moveTo>
                    <a:pt x="108" y="0"/>
                  </a:moveTo>
                  <a:cubicBezTo>
                    <a:pt x="1" y="0"/>
                    <a:pt x="1" y="143"/>
                    <a:pt x="108" y="155"/>
                  </a:cubicBezTo>
                  <a:cubicBezTo>
                    <a:pt x="346" y="179"/>
                    <a:pt x="584" y="215"/>
                    <a:pt x="822" y="298"/>
                  </a:cubicBezTo>
                  <a:cubicBezTo>
                    <a:pt x="941" y="322"/>
                    <a:pt x="1049" y="370"/>
                    <a:pt x="1156" y="429"/>
                  </a:cubicBezTo>
                  <a:cubicBezTo>
                    <a:pt x="1251" y="489"/>
                    <a:pt x="1358" y="560"/>
                    <a:pt x="1477" y="608"/>
                  </a:cubicBezTo>
                  <a:cubicBezTo>
                    <a:pt x="1484" y="609"/>
                    <a:pt x="1491" y="610"/>
                    <a:pt x="1498" y="610"/>
                  </a:cubicBezTo>
                  <a:cubicBezTo>
                    <a:pt x="1581" y="610"/>
                    <a:pt x="1628" y="484"/>
                    <a:pt x="1572" y="429"/>
                  </a:cubicBezTo>
                  <a:cubicBezTo>
                    <a:pt x="1549" y="417"/>
                    <a:pt x="1537" y="393"/>
                    <a:pt x="1525" y="393"/>
                  </a:cubicBezTo>
                  <a:cubicBezTo>
                    <a:pt x="1430" y="322"/>
                    <a:pt x="1311" y="274"/>
                    <a:pt x="1227" y="239"/>
                  </a:cubicBezTo>
                  <a:lnTo>
                    <a:pt x="870" y="96"/>
                  </a:lnTo>
                  <a:cubicBezTo>
                    <a:pt x="620" y="24"/>
                    <a:pt x="358" y="0"/>
                    <a:pt x="108"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5921;p62">
              <a:extLst>
                <a:ext uri="{FF2B5EF4-FFF2-40B4-BE49-F238E27FC236}">
                  <a16:creationId xmlns:a16="http://schemas.microsoft.com/office/drawing/2014/main" id="{8FBEEBB0-EA5E-4503-8F56-864404F86DB0}"/>
                </a:ext>
              </a:extLst>
            </p:cNvPr>
            <p:cNvSpPr/>
            <p:nvPr/>
          </p:nvSpPr>
          <p:spPr>
            <a:xfrm>
              <a:off x="6155676" y="3969058"/>
              <a:ext cx="70488" cy="25287"/>
            </a:xfrm>
            <a:custGeom>
              <a:avLst/>
              <a:gdLst/>
              <a:ahLst/>
              <a:cxnLst/>
              <a:rect l="l" t="t" r="r" b="b"/>
              <a:pathLst>
                <a:path w="1430" h="513" extrusionOk="0">
                  <a:moveTo>
                    <a:pt x="331" y="0"/>
                  </a:moveTo>
                  <a:cubicBezTo>
                    <a:pt x="242" y="0"/>
                    <a:pt x="152" y="6"/>
                    <a:pt x="60" y="15"/>
                  </a:cubicBezTo>
                  <a:cubicBezTo>
                    <a:pt x="1" y="38"/>
                    <a:pt x="1" y="110"/>
                    <a:pt x="60" y="122"/>
                  </a:cubicBezTo>
                  <a:cubicBezTo>
                    <a:pt x="299" y="134"/>
                    <a:pt x="537" y="181"/>
                    <a:pt x="751" y="253"/>
                  </a:cubicBezTo>
                  <a:cubicBezTo>
                    <a:pt x="858" y="288"/>
                    <a:pt x="977" y="336"/>
                    <a:pt x="1072" y="396"/>
                  </a:cubicBezTo>
                  <a:cubicBezTo>
                    <a:pt x="1132" y="419"/>
                    <a:pt x="1168" y="443"/>
                    <a:pt x="1227" y="479"/>
                  </a:cubicBezTo>
                  <a:cubicBezTo>
                    <a:pt x="1262" y="500"/>
                    <a:pt x="1292" y="512"/>
                    <a:pt x="1324" y="512"/>
                  </a:cubicBezTo>
                  <a:cubicBezTo>
                    <a:pt x="1346" y="512"/>
                    <a:pt x="1369" y="506"/>
                    <a:pt x="1394" y="491"/>
                  </a:cubicBezTo>
                  <a:cubicBezTo>
                    <a:pt x="1406" y="479"/>
                    <a:pt x="1430" y="467"/>
                    <a:pt x="1430" y="431"/>
                  </a:cubicBezTo>
                  <a:cubicBezTo>
                    <a:pt x="1430" y="312"/>
                    <a:pt x="1251" y="241"/>
                    <a:pt x="1156" y="193"/>
                  </a:cubicBezTo>
                  <a:cubicBezTo>
                    <a:pt x="1037" y="134"/>
                    <a:pt x="918" y="98"/>
                    <a:pt x="799" y="62"/>
                  </a:cubicBezTo>
                  <a:cubicBezTo>
                    <a:pt x="640" y="17"/>
                    <a:pt x="486" y="0"/>
                    <a:pt x="331"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5922;p62">
              <a:extLst>
                <a:ext uri="{FF2B5EF4-FFF2-40B4-BE49-F238E27FC236}">
                  <a16:creationId xmlns:a16="http://schemas.microsoft.com/office/drawing/2014/main" id="{E49FE197-E542-4A34-B129-98DECC297E81}"/>
                </a:ext>
              </a:extLst>
            </p:cNvPr>
            <p:cNvSpPr/>
            <p:nvPr/>
          </p:nvSpPr>
          <p:spPr>
            <a:xfrm>
              <a:off x="6355804" y="3338259"/>
              <a:ext cx="307585" cy="638584"/>
            </a:xfrm>
            <a:custGeom>
              <a:avLst/>
              <a:gdLst/>
              <a:ahLst/>
              <a:cxnLst/>
              <a:rect l="l" t="t" r="r" b="b"/>
              <a:pathLst>
                <a:path w="6240" h="12955" extrusionOk="0">
                  <a:moveTo>
                    <a:pt x="1" y="0"/>
                  </a:moveTo>
                  <a:cubicBezTo>
                    <a:pt x="203" y="1358"/>
                    <a:pt x="418" y="2501"/>
                    <a:pt x="584" y="3263"/>
                  </a:cubicBezTo>
                  <a:cubicBezTo>
                    <a:pt x="608" y="3370"/>
                    <a:pt x="644" y="3465"/>
                    <a:pt x="656" y="3560"/>
                  </a:cubicBezTo>
                  <a:cubicBezTo>
                    <a:pt x="1394" y="6501"/>
                    <a:pt x="2787" y="12954"/>
                    <a:pt x="2787" y="12954"/>
                  </a:cubicBezTo>
                  <a:lnTo>
                    <a:pt x="6240" y="12954"/>
                  </a:lnTo>
                  <a:cubicBezTo>
                    <a:pt x="6026" y="11204"/>
                    <a:pt x="5299" y="6323"/>
                    <a:pt x="4835" y="3025"/>
                  </a:cubicBezTo>
                  <a:cubicBezTo>
                    <a:pt x="4668" y="1882"/>
                    <a:pt x="4549" y="929"/>
                    <a:pt x="4513" y="358"/>
                  </a:cubicBezTo>
                  <a:cubicBezTo>
                    <a:pt x="3870" y="358"/>
                    <a:pt x="3228" y="346"/>
                    <a:pt x="2585" y="310"/>
                  </a:cubicBezTo>
                  <a:cubicBezTo>
                    <a:pt x="1739" y="274"/>
                    <a:pt x="882" y="179"/>
                    <a:pt x="25" y="0"/>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5923;p62">
              <a:extLst>
                <a:ext uri="{FF2B5EF4-FFF2-40B4-BE49-F238E27FC236}">
                  <a16:creationId xmlns:a16="http://schemas.microsoft.com/office/drawing/2014/main" id="{A9B80B02-6FBD-4A09-BE25-CE8CFCBCB5BD}"/>
                </a:ext>
              </a:extLst>
            </p:cNvPr>
            <p:cNvSpPr/>
            <p:nvPr/>
          </p:nvSpPr>
          <p:spPr>
            <a:xfrm>
              <a:off x="6356395" y="3338259"/>
              <a:ext cx="238329" cy="161630"/>
            </a:xfrm>
            <a:custGeom>
              <a:avLst/>
              <a:gdLst/>
              <a:ahLst/>
              <a:cxnLst/>
              <a:rect l="l" t="t" r="r" b="b"/>
              <a:pathLst>
                <a:path w="4835" h="3279" extrusionOk="0">
                  <a:moveTo>
                    <a:pt x="1" y="0"/>
                  </a:moveTo>
                  <a:cubicBezTo>
                    <a:pt x="215" y="1358"/>
                    <a:pt x="418" y="2501"/>
                    <a:pt x="584" y="3263"/>
                  </a:cubicBezTo>
                  <a:cubicBezTo>
                    <a:pt x="841" y="3270"/>
                    <a:pt x="1220" y="3278"/>
                    <a:pt x="1657" y="3278"/>
                  </a:cubicBezTo>
                  <a:cubicBezTo>
                    <a:pt x="2680" y="3278"/>
                    <a:pt x="4017" y="3233"/>
                    <a:pt x="4835" y="3025"/>
                  </a:cubicBezTo>
                  <a:cubicBezTo>
                    <a:pt x="4692" y="1894"/>
                    <a:pt x="4573" y="941"/>
                    <a:pt x="4513" y="358"/>
                  </a:cubicBezTo>
                  <a:cubicBezTo>
                    <a:pt x="3870" y="358"/>
                    <a:pt x="3227" y="346"/>
                    <a:pt x="2596" y="310"/>
                  </a:cubicBezTo>
                  <a:cubicBezTo>
                    <a:pt x="1739" y="274"/>
                    <a:pt x="882" y="179"/>
                    <a:pt x="37"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5924;p62">
              <a:extLst>
                <a:ext uri="{FF2B5EF4-FFF2-40B4-BE49-F238E27FC236}">
                  <a16:creationId xmlns:a16="http://schemas.microsoft.com/office/drawing/2014/main" id="{4DEE1B56-89D1-42FE-9E74-D7F3C69A7005}"/>
                </a:ext>
              </a:extLst>
            </p:cNvPr>
            <p:cNvSpPr/>
            <p:nvPr/>
          </p:nvSpPr>
          <p:spPr>
            <a:xfrm>
              <a:off x="6447389" y="3757296"/>
              <a:ext cx="214817" cy="220140"/>
            </a:xfrm>
            <a:custGeom>
              <a:avLst/>
              <a:gdLst/>
              <a:ahLst/>
              <a:cxnLst/>
              <a:rect l="l" t="t" r="r" b="b"/>
              <a:pathLst>
                <a:path w="4358" h="4466" extrusionOk="0">
                  <a:moveTo>
                    <a:pt x="3763" y="0"/>
                  </a:moveTo>
                  <a:cubicBezTo>
                    <a:pt x="3406" y="24"/>
                    <a:pt x="3072" y="72"/>
                    <a:pt x="2715" y="96"/>
                  </a:cubicBezTo>
                  <a:cubicBezTo>
                    <a:pt x="1822" y="179"/>
                    <a:pt x="905" y="239"/>
                    <a:pt x="0" y="262"/>
                  </a:cubicBezTo>
                  <a:lnTo>
                    <a:pt x="0" y="298"/>
                  </a:lnTo>
                  <a:cubicBezTo>
                    <a:pt x="0" y="322"/>
                    <a:pt x="12" y="358"/>
                    <a:pt x="12" y="381"/>
                  </a:cubicBezTo>
                  <a:cubicBezTo>
                    <a:pt x="512" y="2572"/>
                    <a:pt x="905" y="4465"/>
                    <a:pt x="905" y="4465"/>
                  </a:cubicBezTo>
                  <a:lnTo>
                    <a:pt x="4358" y="4465"/>
                  </a:lnTo>
                  <a:cubicBezTo>
                    <a:pt x="4275" y="3656"/>
                    <a:pt x="4060" y="2203"/>
                    <a:pt x="3822" y="536"/>
                  </a:cubicBezTo>
                  <a:cubicBezTo>
                    <a:pt x="3846" y="489"/>
                    <a:pt x="3822" y="465"/>
                    <a:pt x="3822" y="429"/>
                  </a:cubicBezTo>
                  <a:cubicBezTo>
                    <a:pt x="3810" y="298"/>
                    <a:pt x="3787" y="143"/>
                    <a:pt x="3763" y="12"/>
                  </a:cubicBezTo>
                  <a:lnTo>
                    <a:pt x="3763" y="0"/>
                  </a:lnTo>
                  <a:close/>
                </a:path>
              </a:pathLst>
            </a:custGeom>
            <a:solidFill>
              <a:srgbClr val="EFD8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5925;p62">
              <a:extLst>
                <a:ext uri="{FF2B5EF4-FFF2-40B4-BE49-F238E27FC236}">
                  <a16:creationId xmlns:a16="http://schemas.microsoft.com/office/drawing/2014/main" id="{568B2897-C355-4516-A74F-650D9FAB7CFE}"/>
                </a:ext>
              </a:extLst>
            </p:cNvPr>
            <p:cNvSpPr/>
            <p:nvPr/>
          </p:nvSpPr>
          <p:spPr>
            <a:xfrm>
              <a:off x="6381633" y="3967924"/>
              <a:ext cx="306402" cy="96663"/>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rgbClr val="FF3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5926;p62">
              <a:extLst>
                <a:ext uri="{FF2B5EF4-FFF2-40B4-BE49-F238E27FC236}">
                  <a16:creationId xmlns:a16="http://schemas.microsoft.com/office/drawing/2014/main" id="{238F56E3-481E-4391-A0CD-D512B00E85FA}"/>
                </a:ext>
              </a:extLst>
            </p:cNvPr>
            <p:cNvSpPr/>
            <p:nvPr/>
          </p:nvSpPr>
          <p:spPr>
            <a:xfrm>
              <a:off x="6422152" y="3995134"/>
              <a:ext cx="78079" cy="26224"/>
            </a:xfrm>
            <a:custGeom>
              <a:avLst/>
              <a:gdLst/>
              <a:ahLst/>
              <a:cxnLst/>
              <a:rect l="l" t="t" r="r" b="b"/>
              <a:pathLst>
                <a:path w="1584" h="532" extrusionOk="0">
                  <a:moveTo>
                    <a:pt x="361" y="1"/>
                  </a:moveTo>
                  <a:cubicBezTo>
                    <a:pt x="270" y="1"/>
                    <a:pt x="178" y="7"/>
                    <a:pt x="84" y="21"/>
                  </a:cubicBezTo>
                  <a:cubicBezTo>
                    <a:pt x="0" y="45"/>
                    <a:pt x="24" y="176"/>
                    <a:pt x="96" y="176"/>
                  </a:cubicBezTo>
                  <a:cubicBezTo>
                    <a:pt x="512" y="176"/>
                    <a:pt x="917" y="248"/>
                    <a:pt x="1286" y="462"/>
                  </a:cubicBezTo>
                  <a:cubicBezTo>
                    <a:pt x="1332" y="485"/>
                    <a:pt x="1407" y="532"/>
                    <a:pt x="1464" y="532"/>
                  </a:cubicBezTo>
                  <a:cubicBezTo>
                    <a:pt x="1497" y="532"/>
                    <a:pt x="1523" y="517"/>
                    <a:pt x="1536" y="474"/>
                  </a:cubicBezTo>
                  <a:cubicBezTo>
                    <a:pt x="1584" y="367"/>
                    <a:pt x="1441" y="295"/>
                    <a:pt x="1358" y="248"/>
                  </a:cubicBezTo>
                  <a:cubicBezTo>
                    <a:pt x="1191" y="140"/>
                    <a:pt x="989" y="81"/>
                    <a:pt x="786" y="45"/>
                  </a:cubicBezTo>
                  <a:cubicBezTo>
                    <a:pt x="642" y="16"/>
                    <a:pt x="502" y="1"/>
                    <a:pt x="361"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5927;p62">
              <a:extLst>
                <a:ext uri="{FF2B5EF4-FFF2-40B4-BE49-F238E27FC236}">
                  <a16:creationId xmlns:a16="http://schemas.microsoft.com/office/drawing/2014/main" id="{1F686BD7-BF7D-4FAA-A6D6-0093989CC660}"/>
                </a:ext>
              </a:extLst>
            </p:cNvPr>
            <p:cNvSpPr/>
            <p:nvPr/>
          </p:nvSpPr>
          <p:spPr>
            <a:xfrm>
              <a:off x="6449706" y="3982663"/>
              <a:ext cx="80199" cy="30118"/>
            </a:xfrm>
            <a:custGeom>
              <a:avLst/>
              <a:gdLst/>
              <a:ahLst/>
              <a:cxnLst/>
              <a:rect l="l" t="t" r="r" b="b"/>
              <a:pathLst>
                <a:path w="1627" h="611" extrusionOk="0">
                  <a:moveTo>
                    <a:pt x="108" y="0"/>
                  </a:moveTo>
                  <a:cubicBezTo>
                    <a:pt x="1" y="0"/>
                    <a:pt x="1" y="143"/>
                    <a:pt x="108" y="155"/>
                  </a:cubicBezTo>
                  <a:cubicBezTo>
                    <a:pt x="346" y="179"/>
                    <a:pt x="584" y="215"/>
                    <a:pt x="822" y="298"/>
                  </a:cubicBezTo>
                  <a:cubicBezTo>
                    <a:pt x="942" y="322"/>
                    <a:pt x="1037" y="370"/>
                    <a:pt x="1144" y="429"/>
                  </a:cubicBezTo>
                  <a:cubicBezTo>
                    <a:pt x="1251" y="489"/>
                    <a:pt x="1358" y="560"/>
                    <a:pt x="1477" y="608"/>
                  </a:cubicBezTo>
                  <a:cubicBezTo>
                    <a:pt x="1485" y="609"/>
                    <a:pt x="1492" y="610"/>
                    <a:pt x="1498" y="610"/>
                  </a:cubicBezTo>
                  <a:cubicBezTo>
                    <a:pt x="1581" y="610"/>
                    <a:pt x="1627" y="484"/>
                    <a:pt x="1561" y="429"/>
                  </a:cubicBezTo>
                  <a:cubicBezTo>
                    <a:pt x="1549" y="417"/>
                    <a:pt x="1537" y="393"/>
                    <a:pt x="1513" y="393"/>
                  </a:cubicBezTo>
                  <a:cubicBezTo>
                    <a:pt x="1430" y="322"/>
                    <a:pt x="1311" y="274"/>
                    <a:pt x="1215" y="239"/>
                  </a:cubicBezTo>
                  <a:lnTo>
                    <a:pt x="858" y="96"/>
                  </a:lnTo>
                  <a:cubicBezTo>
                    <a:pt x="608" y="24"/>
                    <a:pt x="358" y="0"/>
                    <a:pt x="108"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5928;p62">
              <a:extLst>
                <a:ext uri="{FF2B5EF4-FFF2-40B4-BE49-F238E27FC236}">
                  <a16:creationId xmlns:a16="http://schemas.microsoft.com/office/drawing/2014/main" id="{04A06A51-60FE-4E69-BE53-8B699094344D}"/>
                </a:ext>
              </a:extLst>
            </p:cNvPr>
            <p:cNvSpPr/>
            <p:nvPr/>
          </p:nvSpPr>
          <p:spPr>
            <a:xfrm>
              <a:off x="6474402" y="3969058"/>
              <a:ext cx="70439" cy="25287"/>
            </a:xfrm>
            <a:custGeom>
              <a:avLst/>
              <a:gdLst/>
              <a:ahLst/>
              <a:cxnLst/>
              <a:rect l="l" t="t" r="r" b="b"/>
              <a:pathLst>
                <a:path w="1429" h="513" extrusionOk="0">
                  <a:moveTo>
                    <a:pt x="339" y="0"/>
                  </a:moveTo>
                  <a:cubicBezTo>
                    <a:pt x="248" y="0"/>
                    <a:pt x="155" y="6"/>
                    <a:pt x="60" y="15"/>
                  </a:cubicBezTo>
                  <a:cubicBezTo>
                    <a:pt x="0" y="38"/>
                    <a:pt x="0" y="110"/>
                    <a:pt x="60" y="122"/>
                  </a:cubicBezTo>
                  <a:cubicBezTo>
                    <a:pt x="298" y="134"/>
                    <a:pt x="536" y="181"/>
                    <a:pt x="762" y="253"/>
                  </a:cubicBezTo>
                  <a:cubicBezTo>
                    <a:pt x="869" y="288"/>
                    <a:pt x="988" y="336"/>
                    <a:pt x="1072" y="396"/>
                  </a:cubicBezTo>
                  <a:cubicBezTo>
                    <a:pt x="1131" y="419"/>
                    <a:pt x="1179" y="443"/>
                    <a:pt x="1238" y="479"/>
                  </a:cubicBezTo>
                  <a:cubicBezTo>
                    <a:pt x="1273" y="500"/>
                    <a:pt x="1303" y="512"/>
                    <a:pt x="1335" y="512"/>
                  </a:cubicBezTo>
                  <a:cubicBezTo>
                    <a:pt x="1357" y="512"/>
                    <a:pt x="1380" y="506"/>
                    <a:pt x="1405" y="491"/>
                  </a:cubicBezTo>
                  <a:cubicBezTo>
                    <a:pt x="1417" y="479"/>
                    <a:pt x="1429" y="467"/>
                    <a:pt x="1429" y="431"/>
                  </a:cubicBezTo>
                  <a:cubicBezTo>
                    <a:pt x="1429" y="312"/>
                    <a:pt x="1250" y="241"/>
                    <a:pt x="1167" y="193"/>
                  </a:cubicBezTo>
                  <a:cubicBezTo>
                    <a:pt x="1048" y="134"/>
                    <a:pt x="929" y="98"/>
                    <a:pt x="810" y="62"/>
                  </a:cubicBezTo>
                  <a:cubicBezTo>
                    <a:pt x="651" y="17"/>
                    <a:pt x="497" y="0"/>
                    <a:pt x="339"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5929;p62">
              <a:extLst>
                <a:ext uri="{FF2B5EF4-FFF2-40B4-BE49-F238E27FC236}">
                  <a16:creationId xmlns:a16="http://schemas.microsoft.com/office/drawing/2014/main" id="{127FD520-9B2D-4992-A717-BC7DD30057CF}"/>
                </a:ext>
              </a:extLst>
            </p:cNvPr>
            <p:cNvSpPr/>
            <p:nvPr/>
          </p:nvSpPr>
          <p:spPr>
            <a:xfrm>
              <a:off x="6016621" y="3073408"/>
              <a:ext cx="684919" cy="396805"/>
            </a:xfrm>
            <a:custGeom>
              <a:avLst/>
              <a:gdLst/>
              <a:ahLst/>
              <a:cxnLst/>
              <a:rect l="l" t="t" r="r" b="b"/>
              <a:pathLst>
                <a:path w="13895" h="8050" extrusionOk="0">
                  <a:moveTo>
                    <a:pt x="1573" y="1"/>
                  </a:moveTo>
                  <a:cubicBezTo>
                    <a:pt x="1540" y="1"/>
                    <a:pt x="1522" y="24"/>
                    <a:pt x="1512" y="63"/>
                  </a:cubicBezTo>
                  <a:cubicBezTo>
                    <a:pt x="1405" y="611"/>
                    <a:pt x="1286" y="1194"/>
                    <a:pt x="1179" y="1778"/>
                  </a:cubicBezTo>
                  <a:cubicBezTo>
                    <a:pt x="1167" y="1813"/>
                    <a:pt x="1167" y="1873"/>
                    <a:pt x="1155" y="1921"/>
                  </a:cubicBezTo>
                  <a:cubicBezTo>
                    <a:pt x="810" y="3766"/>
                    <a:pt x="417" y="5623"/>
                    <a:pt x="0" y="7052"/>
                  </a:cubicBezTo>
                  <a:cubicBezTo>
                    <a:pt x="2287" y="7773"/>
                    <a:pt x="5103" y="8050"/>
                    <a:pt x="7662" y="8050"/>
                  </a:cubicBezTo>
                  <a:cubicBezTo>
                    <a:pt x="9500" y="8050"/>
                    <a:pt x="11206" y="7907"/>
                    <a:pt x="12490" y="7683"/>
                  </a:cubicBezTo>
                  <a:cubicBezTo>
                    <a:pt x="12502" y="7683"/>
                    <a:pt x="12537" y="7671"/>
                    <a:pt x="12561" y="7671"/>
                  </a:cubicBezTo>
                  <a:cubicBezTo>
                    <a:pt x="13085" y="7576"/>
                    <a:pt x="13538" y="7469"/>
                    <a:pt x="13895" y="7350"/>
                  </a:cubicBezTo>
                  <a:cubicBezTo>
                    <a:pt x="13395" y="6659"/>
                    <a:pt x="12121" y="3599"/>
                    <a:pt x="11633" y="1837"/>
                  </a:cubicBezTo>
                  <a:cubicBezTo>
                    <a:pt x="11549" y="1540"/>
                    <a:pt x="11466" y="980"/>
                    <a:pt x="11371" y="313"/>
                  </a:cubicBezTo>
                  <a:cubicBezTo>
                    <a:pt x="11371" y="248"/>
                    <a:pt x="11311" y="193"/>
                    <a:pt x="11246" y="193"/>
                  </a:cubicBezTo>
                  <a:cubicBezTo>
                    <a:pt x="11240" y="193"/>
                    <a:pt x="11234" y="193"/>
                    <a:pt x="11228" y="194"/>
                  </a:cubicBezTo>
                  <a:cubicBezTo>
                    <a:pt x="10990" y="206"/>
                    <a:pt x="10751" y="242"/>
                    <a:pt x="10513" y="266"/>
                  </a:cubicBezTo>
                  <a:lnTo>
                    <a:pt x="10442" y="266"/>
                  </a:lnTo>
                  <a:cubicBezTo>
                    <a:pt x="10144" y="301"/>
                    <a:pt x="9847" y="313"/>
                    <a:pt x="9549" y="349"/>
                  </a:cubicBezTo>
                  <a:cubicBezTo>
                    <a:pt x="9287" y="373"/>
                    <a:pt x="9037" y="385"/>
                    <a:pt x="8787" y="409"/>
                  </a:cubicBezTo>
                  <a:lnTo>
                    <a:pt x="8668" y="409"/>
                  </a:lnTo>
                  <a:cubicBezTo>
                    <a:pt x="8038" y="442"/>
                    <a:pt x="7408" y="459"/>
                    <a:pt x="6777" y="459"/>
                  </a:cubicBezTo>
                  <a:cubicBezTo>
                    <a:pt x="6048" y="459"/>
                    <a:pt x="5318" y="436"/>
                    <a:pt x="4584" y="385"/>
                  </a:cubicBezTo>
                  <a:cubicBezTo>
                    <a:pt x="4560" y="373"/>
                    <a:pt x="4525" y="373"/>
                    <a:pt x="4501" y="373"/>
                  </a:cubicBezTo>
                  <a:cubicBezTo>
                    <a:pt x="4382" y="361"/>
                    <a:pt x="4251" y="361"/>
                    <a:pt x="4132" y="349"/>
                  </a:cubicBezTo>
                  <a:cubicBezTo>
                    <a:pt x="4084" y="349"/>
                    <a:pt x="4036" y="325"/>
                    <a:pt x="3977" y="325"/>
                  </a:cubicBezTo>
                  <a:lnTo>
                    <a:pt x="3929" y="325"/>
                  </a:lnTo>
                  <a:cubicBezTo>
                    <a:pt x="3358" y="289"/>
                    <a:pt x="2774" y="206"/>
                    <a:pt x="2191" y="123"/>
                  </a:cubicBezTo>
                  <a:cubicBezTo>
                    <a:pt x="2167" y="123"/>
                    <a:pt x="2119" y="123"/>
                    <a:pt x="2084" y="111"/>
                  </a:cubicBezTo>
                  <a:cubicBezTo>
                    <a:pt x="1929" y="75"/>
                    <a:pt x="1762" y="28"/>
                    <a:pt x="1596" y="4"/>
                  </a:cubicBezTo>
                  <a:cubicBezTo>
                    <a:pt x="1587" y="2"/>
                    <a:pt x="1580" y="1"/>
                    <a:pt x="1573"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5930;p62">
              <a:extLst>
                <a:ext uri="{FF2B5EF4-FFF2-40B4-BE49-F238E27FC236}">
                  <a16:creationId xmlns:a16="http://schemas.microsoft.com/office/drawing/2014/main" id="{CE38626A-0A77-46BD-91C5-6C954F257F4B}"/>
                </a:ext>
              </a:extLst>
            </p:cNvPr>
            <p:cNvSpPr/>
            <p:nvPr/>
          </p:nvSpPr>
          <p:spPr>
            <a:xfrm>
              <a:off x="6532468" y="3085880"/>
              <a:ext cx="103366" cy="366293"/>
            </a:xfrm>
            <a:custGeom>
              <a:avLst/>
              <a:gdLst/>
              <a:ahLst/>
              <a:cxnLst/>
              <a:rect l="l" t="t" r="r" b="b"/>
              <a:pathLst>
                <a:path w="2097" h="7431" extrusionOk="0">
                  <a:moveTo>
                    <a:pt x="1" y="1"/>
                  </a:moveTo>
                  <a:cubicBezTo>
                    <a:pt x="275" y="2061"/>
                    <a:pt x="775" y="4108"/>
                    <a:pt x="1501" y="6109"/>
                  </a:cubicBezTo>
                  <a:cubicBezTo>
                    <a:pt x="1632" y="6418"/>
                    <a:pt x="1739" y="6716"/>
                    <a:pt x="1858" y="7025"/>
                  </a:cubicBezTo>
                  <a:cubicBezTo>
                    <a:pt x="1930" y="7156"/>
                    <a:pt x="1965" y="7299"/>
                    <a:pt x="2025" y="7430"/>
                  </a:cubicBezTo>
                  <a:cubicBezTo>
                    <a:pt x="2037" y="7430"/>
                    <a:pt x="2072" y="7418"/>
                    <a:pt x="2096" y="7418"/>
                  </a:cubicBezTo>
                  <a:cubicBezTo>
                    <a:pt x="1953" y="7037"/>
                    <a:pt x="1799" y="6656"/>
                    <a:pt x="1656" y="6299"/>
                  </a:cubicBezTo>
                  <a:cubicBezTo>
                    <a:pt x="1465" y="5751"/>
                    <a:pt x="1263" y="5180"/>
                    <a:pt x="1108" y="4632"/>
                  </a:cubicBezTo>
                  <a:cubicBezTo>
                    <a:pt x="775" y="3513"/>
                    <a:pt x="501" y="2394"/>
                    <a:pt x="286" y="1263"/>
                  </a:cubicBezTo>
                  <a:cubicBezTo>
                    <a:pt x="215" y="846"/>
                    <a:pt x="144" y="429"/>
                    <a:pt x="72"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5931;p62">
              <a:extLst>
                <a:ext uri="{FF2B5EF4-FFF2-40B4-BE49-F238E27FC236}">
                  <a16:creationId xmlns:a16="http://schemas.microsoft.com/office/drawing/2014/main" id="{28842024-8322-44CA-9012-23CA45DEAA09}"/>
                </a:ext>
              </a:extLst>
            </p:cNvPr>
            <p:cNvSpPr/>
            <p:nvPr/>
          </p:nvSpPr>
          <p:spPr>
            <a:xfrm>
              <a:off x="6445023" y="3091745"/>
              <a:ext cx="117316" cy="158673"/>
            </a:xfrm>
            <a:custGeom>
              <a:avLst/>
              <a:gdLst/>
              <a:ahLst/>
              <a:cxnLst/>
              <a:rect l="l" t="t" r="r" b="b"/>
              <a:pathLst>
                <a:path w="2380" h="3219" extrusionOk="0">
                  <a:moveTo>
                    <a:pt x="1" y="1"/>
                  </a:moveTo>
                  <a:cubicBezTo>
                    <a:pt x="84" y="298"/>
                    <a:pt x="203" y="584"/>
                    <a:pt x="334" y="870"/>
                  </a:cubicBezTo>
                  <a:cubicBezTo>
                    <a:pt x="620" y="1465"/>
                    <a:pt x="1001" y="2013"/>
                    <a:pt x="1465" y="2489"/>
                  </a:cubicBezTo>
                  <a:cubicBezTo>
                    <a:pt x="1727" y="2775"/>
                    <a:pt x="2013" y="3025"/>
                    <a:pt x="2346" y="3216"/>
                  </a:cubicBezTo>
                  <a:cubicBezTo>
                    <a:pt x="2350" y="3218"/>
                    <a:pt x="2354" y="3219"/>
                    <a:pt x="2358" y="3219"/>
                  </a:cubicBezTo>
                  <a:cubicBezTo>
                    <a:pt x="2374" y="3219"/>
                    <a:pt x="2380" y="3197"/>
                    <a:pt x="2370" y="3168"/>
                  </a:cubicBezTo>
                  <a:cubicBezTo>
                    <a:pt x="1870" y="2751"/>
                    <a:pt x="1394" y="2311"/>
                    <a:pt x="1001" y="1775"/>
                  </a:cubicBezTo>
                  <a:cubicBezTo>
                    <a:pt x="620" y="1239"/>
                    <a:pt x="322" y="644"/>
                    <a:pt x="144" y="37"/>
                  </a:cubicBezTo>
                  <a:cubicBezTo>
                    <a:pt x="132" y="13"/>
                    <a:pt x="132" y="13"/>
                    <a:pt x="132"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5932;p62">
              <a:extLst>
                <a:ext uri="{FF2B5EF4-FFF2-40B4-BE49-F238E27FC236}">
                  <a16:creationId xmlns:a16="http://schemas.microsoft.com/office/drawing/2014/main" id="{8F3B19B9-B49D-4185-AA76-99B530781631}"/>
                </a:ext>
              </a:extLst>
            </p:cNvPr>
            <p:cNvSpPr/>
            <p:nvPr/>
          </p:nvSpPr>
          <p:spPr>
            <a:xfrm>
              <a:off x="6072963" y="3077697"/>
              <a:ext cx="51659" cy="89811"/>
            </a:xfrm>
            <a:custGeom>
              <a:avLst/>
              <a:gdLst/>
              <a:ahLst/>
              <a:cxnLst/>
              <a:rect l="l" t="t" r="r" b="b"/>
              <a:pathLst>
                <a:path w="1048" h="1822" extrusionOk="0">
                  <a:moveTo>
                    <a:pt x="953" y="0"/>
                  </a:moveTo>
                  <a:cubicBezTo>
                    <a:pt x="845" y="262"/>
                    <a:pt x="738" y="524"/>
                    <a:pt x="607" y="774"/>
                  </a:cubicBezTo>
                  <a:cubicBezTo>
                    <a:pt x="441" y="1095"/>
                    <a:pt x="250" y="1393"/>
                    <a:pt x="24" y="1667"/>
                  </a:cubicBezTo>
                  <a:cubicBezTo>
                    <a:pt x="12" y="1715"/>
                    <a:pt x="12" y="1774"/>
                    <a:pt x="0" y="1822"/>
                  </a:cubicBezTo>
                  <a:cubicBezTo>
                    <a:pt x="262" y="1512"/>
                    <a:pt x="488" y="1179"/>
                    <a:pt x="679" y="822"/>
                  </a:cubicBezTo>
                  <a:cubicBezTo>
                    <a:pt x="810" y="572"/>
                    <a:pt x="953" y="286"/>
                    <a:pt x="1048"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5933;p62">
              <a:extLst>
                <a:ext uri="{FF2B5EF4-FFF2-40B4-BE49-F238E27FC236}">
                  <a16:creationId xmlns:a16="http://schemas.microsoft.com/office/drawing/2014/main" id="{720B296E-3FAE-4F5E-BFF9-FCEA86AC8657}"/>
                </a:ext>
              </a:extLst>
            </p:cNvPr>
            <p:cNvSpPr/>
            <p:nvPr/>
          </p:nvSpPr>
          <p:spPr>
            <a:xfrm>
              <a:off x="6209109" y="3088837"/>
              <a:ext cx="38793" cy="126583"/>
            </a:xfrm>
            <a:custGeom>
              <a:avLst/>
              <a:gdLst/>
              <a:ahLst/>
              <a:cxnLst/>
              <a:rect l="l" t="t" r="r" b="b"/>
              <a:pathLst>
                <a:path w="787" h="2568" extrusionOk="0">
                  <a:moveTo>
                    <a:pt x="36" y="0"/>
                  </a:moveTo>
                  <a:cubicBezTo>
                    <a:pt x="12" y="274"/>
                    <a:pt x="0" y="536"/>
                    <a:pt x="0" y="810"/>
                  </a:cubicBezTo>
                  <a:cubicBezTo>
                    <a:pt x="0" y="1108"/>
                    <a:pt x="0" y="1417"/>
                    <a:pt x="12" y="1715"/>
                  </a:cubicBezTo>
                  <a:cubicBezTo>
                    <a:pt x="12" y="1953"/>
                    <a:pt x="0" y="2239"/>
                    <a:pt x="179" y="2429"/>
                  </a:cubicBezTo>
                  <a:cubicBezTo>
                    <a:pt x="259" y="2509"/>
                    <a:pt x="375" y="2567"/>
                    <a:pt x="480" y="2567"/>
                  </a:cubicBezTo>
                  <a:cubicBezTo>
                    <a:pt x="547" y="2567"/>
                    <a:pt x="609" y="2544"/>
                    <a:pt x="655" y="2489"/>
                  </a:cubicBezTo>
                  <a:cubicBezTo>
                    <a:pt x="786" y="2358"/>
                    <a:pt x="762" y="2132"/>
                    <a:pt x="727" y="1953"/>
                  </a:cubicBezTo>
                  <a:cubicBezTo>
                    <a:pt x="655" y="1370"/>
                    <a:pt x="643" y="786"/>
                    <a:pt x="679" y="227"/>
                  </a:cubicBezTo>
                  <a:cubicBezTo>
                    <a:pt x="703" y="167"/>
                    <a:pt x="703" y="107"/>
                    <a:pt x="703" y="60"/>
                  </a:cubicBezTo>
                  <a:cubicBezTo>
                    <a:pt x="667" y="48"/>
                    <a:pt x="643" y="48"/>
                    <a:pt x="608" y="48"/>
                  </a:cubicBezTo>
                  <a:cubicBezTo>
                    <a:pt x="572" y="477"/>
                    <a:pt x="548" y="905"/>
                    <a:pt x="584" y="1346"/>
                  </a:cubicBezTo>
                  <a:cubicBezTo>
                    <a:pt x="596" y="1596"/>
                    <a:pt x="643" y="1834"/>
                    <a:pt x="655" y="2084"/>
                  </a:cubicBezTo>
                  <a:cubicBezTo>
                    <a:pt x="665" y="2235"/>
                    <a:pt x="641" y="2480"/>
                    <a:pt x="468" y="2480"/>
                  </a:cubicBezTo>
                  <a:cubicBezTo>
                    <a:pt x="436" y="2480"/>
                    <a:pt x="400" y="2471"/>
                    <a:pt x="358" y="2453"/>
                  </a:cubicBezTo>
                  <a:cubicBezTo>
                    <a:pt x="96" y="2322"/>
                    <a:pt x="108" y="1965"/>
                    <a:pt x="96" y="1739"/>
                  </a:cubicBezTo>
                  <a:cubicBezTo>
                    <a:pt x="72" y="1465"/>
                    <a:pt x="60" y="1191"/>
                    <a:pt x="60" y="905"/>
                  </a:cubicBezTo>
                  <a:cubicBezTo>
                    <a:pt x="48" y="596"/>
                    <a:pt x="60" y="298"/>
                    <a:pt x="72"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5934;p62">
              <a:extLst>
                <a:ext uri="{FF2B5EF4-FFF2-40B4-BE49-F238E27FC236}">
                  <a16:creationId xmlns:a16="http://schemas.microsoft.com/office/drawing/2014/main" id="{DE06EA06-9E2D-40C0-AD88-13B1FD7CC89A}"/>
                </a:ext>
              </a:extLst>
            </p:cNvPr>
            <p:cNvSpPr/>
            <p:nvPr/>
          </p:nvSpPr>
          <p:spPr>
            <a:xfrm>
              <a:off x="6003707" y="1923211"/>
              <a:ext cx="619212" cy="694728"/>
            </a:xfrm>
            <a:custGeom>
              <a:avLst/>
              <a:gdLst/>
              <a:ahLst/>
              <a:cxnLst/>
              <a:rect l="l" t="t" r="r" b="b"/>
              <a:pathLst>
                <a:path w="12562" h="14094" extrusionOk="0">
                  <a:moveTo>
                    <a:pt x="5447" y="0"/>
                  </a:moveTo>
                  <a:cubicBezTo>
                    <a:pt x="2196" y="0"/>
                    <a:pt x="395" y="2541"/>
                    <a:pt x="84" y="6717"/>
                  </a:cubicBezTo>
                  <a:cubicBezTo>
                    <a:pt x="48" y="7395"/>
                    <a:pt x="0" y="8062"/>
                    <a:pt x="12" y="8693"/>
                  </a:cubicBezTo>
                  <a:cubicBezTo>
                    <a:pt x="12" y="10146"/>
                    <a:pt x="262" y="11420"/>
                    <a:pt x="1119" y="12372"/>
                  </a:cubicBezTo>
                  <a:cubicBezTo>
                    <a:pt x="1834" y="13170"/>
                    <a:pt x="2977" y="13753"/>
                    <a:pt x="4787" y="14003"/>
                  </a:cubicBezTo>
                  <a:cubicBezTo>
                    <a:pt x="4953" y="14027"/>
                    <a:pt x="5132" y="14051"/>
                    <a:pt x="5310" y="14063"/>
                  </a:cubicBezTo>
                  <a:cubicBezTo>
                    <a:pt x="5521" y="14084"/>
                    <a:pt x="5729" y="14094"/>
                    <a:pt x="5935" y="14094"/>
                  </a:cubicBezTo>
                  <a:cubicBezTo>
                    <a:pt x="8079" y="14094"/>
                    <a:pt x="9992" y="12986"/>
                    <a:pt x="11133" y="11205"/>
                  </a:cubicBezTo>
                  <a:cubicBezTo>
                    <a:pt x="11716" y="10300"/>
                    <a:pt x="12097" y="9217"/>
                    <a:pt x="12204" y="8003"/>
                  </a:cubicBezTo>
                  <a:cubicBezTo>
                    <a:pt x="12561" y="4062"/>
                    <a:pt x="9835" y="430"/>
                    <a:pt x="6144" y="37"/>
                  </a:cubicBezTo>
                  <a:cubicBezTo>
                    <a:pt x="5905" y="13"/>
                    <a:pt x="5673" y="0"/>
                    <a:pt x="5447" y="0"/>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5935;p62">
              <a:extLst>
                <a:ext uri="{FF2B5EF4-FFF2-40B4-BE49-F238E27FC236}">
                  <a16:creationId xmlns:a16="http://schemas.microsoft.com/office/drawing/2014/main" id="{77AFB050-0572-43AF-8C40-89EC0E49E059}"/>
                </a:ext>
              </a:extLst>
            </p:cNvPr>
            <p:cNvSpPr/>
            <p:nvPr/>
          </p:nvSpPr>
          <p:spPr>
            <a:xfrm>
              <a:off x="5998432" y="1827829"/>
              <a:ext cx="771773" cy="536894"/>
            </a:xfrm>
            <a:custGeom>
              <a:avLst/>
              <a:gdLst/>
              <a:ahLst/>
              <a:cxnLst/>
              <a:rect l="l" t="t" r="r" b="b"/>
              <a:pathLst>
                <a:path w="15657" h="10892" extrusionOk="0">
                  <a:moveTo>
                    <a:pt x="7253" y="0"/>
                  </a:moveTo>
                  <a:cubicBezTo>
                    <a:pt x="6645" y="0"/>
                    <a:pt x="6037" y="58"/>
                    <a:pt x="5441" y="174"/>
                  </a:cubicBezTo>
                  <a:cubicBezTo>
                    <a:pt x="4453" y="365"/>
                    <a:pt x="3500" y="722"/>
                    <a:pt x="2655" y="1246"/>
                  </a:cubicBezTo>
                  <a:cubicBezTo>
                    <a:pt x="2596" y="1294"/>
                    <a:pt x="2524" y="1317"/>
                    <a:pt x="2465" y="1365"/>
                  </a:cubicBezTo>
                  <a:cubicBezTo>
                    <a:pt x="2250" y="1496"/>
                    <a:pt x="2048" y="1651"/>
                    <a:pt x="1846" y="1817"/>
                  </a:cubicBezTo>
                  <a:cubicBezTo>
                    <a:pt x="1238" y="2353"/>
                    <a:pt x="750" y="3020"/>
                    <a:pt x="452" y="3782"/>
                  </a:cubicBezTo>
                  <a:cubicBezTo>
                    <a:pt x="393" y="3937"/>
                    <a:pt x="333" y="4103"/>
                    <a:pt x="286" y="4270"/>
                  </a:cubicBezTo>
                  <a:cubicBezTo>
                    <a:pt x="226" y="4496"/>
                    <a:pt x="179" y="4711"/>
                    <a:pt x="155" y="4937"/>
                  </a:cubicBezTo>
                  <a:cubicBezTo>
                    <a:pt x="107" y="5294"/>
                    <a:pt x="0" y="5854"/>
                    <a:pt x="262" y="6116"/>
                  </a:cubicBezTo>
                  <a:cubicBezTo>
                    <a:pt x="345" y="6223"/>
                    <a:pt x="476" y="6282"/>
                    <a:pt x="691" y="6282"/>
                  </a:cubicBezTo>
                  <a:cubicBezTo>
                    <a:pt x="953" y="6282"/>
                    <a:pt x="1226" y="6211"/>
                    <a:pt x="1488" y="6187"/>
                  </a:cubicBezTo>
                  <a:cubicBezTo>
                    <a:pt x="1774" y="6175"/>
                    <a:pt x="2072" y="6139"/>
                    <a:pt x="2357" y="6104"/>
                  </a:cubicBezTo>
                  <a:cubicBezTo>
                    <a:pt x="3191" y="5997"/>
                    <a:pt x="4012" y="5854"/>
                    <a:pt x="4798" y="5627"/>
                  </a:cubicBezTo>
                  <a:cubicBezTo>
                    <a:pt x="5644" y="5389"/>
                    <a:pt x="6465" y="5056"/>
                    <a:pt x="7203" y="4615"/>
                  </a:cubicBezTo>
                  <a:cubicBezTo>
                    <a:pt x="7239" y="4604"/>
                    <a:pt x="7382" y="4508"/>
                    <a:pt x="7549" y="4401"/>
                  </a:cubicBezTo>
                  <a:cubicBezTo>
                    <a:pt x="7846" y="4211"/>
                    <a:pt x="8215" y="3949"/>
                    <a:pt x="8203" y="3889"/>
                  </a:cubicBezTo>
                  <a:lnTo>
                    <a:pt x="8203" y="3889"/>
                  </a:lnTo>
                  <a:cubicBezTo>
                    <a:pt x="8275" y="4092"/>
                    <a:pt x="8334" y="4282"/>
                    <a:pt x="8394" y="4496"/>
                  </a:cubicBezTo>
                  <a:cubicBezTo>
                    <a:pt x="8668" y="5377"/>
                    <a:pt x="8894" y="6247"/>
                    <a:pt x="9263" y="7104"/>
                  </a:cubicBezTo>
                  <a:cubicBezTo>
                    <a:pt x="9382" y="7366"/>
                    <a:pt x="9513" y="7628"/>
                    <a:pt x="9680" y="7890"/>
                  </a:cubicBezTo>
                  <a:cubicBezTo>
                    <a:pt x="9882" y="8211"/>
                    <a:pt x="10061" y="8592"/>
                    <a:pt x="10097" y="8985"/>
                  </a:cubicBezTo>
                  <a:cubicBezTo>
                    <a:pt x="10120" y="9366"/>
                    <a:pt x="10037" y="9735"/>
                    <a:pt x="10025" y="10092"/>
                  </a:cubicBezTo>
                  <a:cubicBezTo>
                    <a:pt x="10001" y="10485"/>
                    <a:pt x="9942" y="10866"/>
                    <a:pt x="10406" y="10890"/>
                  </a:cubicBezTo>
                  <a:cubicBezTo>
                    <a:pt x="10415" y="10891"/>
                    <a:pt x="10424" y="10891"/>
                    <a:pt x="10433" y="10891"/>
                  </a:cubicBezTo>
                  <a:cubicBezTo>
                    <a:pt x="10861" y="10891"/>
                    <a:pt x="11083" y="10068"/>
                    <a:pt x="11839" y="10068"/>
                  </a:cubicBezTo>
                  <a:cubicBezTo>
                    <a:pt x="11849" y="10068"/>
                    <a:pt x="11860" y="10068"/>
                    <a:pt x="11871" y="10068"/>
                  </a:cubicBezTo>
                  <a:cubicBezTo>
                    <a:pt x="12565" y="10101"/>
                    <a:pt x="12684" y="10775"/>
                    <a:pt x="13055" y="10775"/>
                  </a:cubicBezTo>
                  <a:cubicBezTo>
                    <a:pt x="13097" y="10775"/>
                    <a:pt x="13142" y="10767"/>
                    <a:pt x="13192" y="10747"/>
                  </a:cubicBezTo>
                  <a:cubicBezTo>
                    <a:pt x="13478" y="10628"/>
                    <a:pt x="13692" y="10283"/>
                    <a:pt x="13871" y="10057"/>
                  </a:cubicBezTo>
                  <a:cubicBezTo>
                    <a:pt x="15097" y="8664"/>
                    <a:pt x="15657" y="6961"/>
                    <a:pt x="15109" y="5223"/>
                  </a:cubicBezTo>
                  <a:cubicBezTo>
                    <a:pt x="15061" y="5056"/>
                    <a:pt x="14990" y="4889"/>
                    <a:pt x="14930" y="4734"/>
                  </a:cubicBezTo>
                  <a:cubicBezTo>
                    <a:pt x="14847" y="4532"/>
                    <a:pt x="14645" y="4080"/>
                    <a:pt x="14526" y="3842"/>
                  </a:cubicBezTo>
                  <a:cubicBezTo>
                    <a:pt x="14514" y="3806"/>
                    <a:pt x="14502" y="3794"/>
                    <a:pt x="14490" y="3758"/>
                  </a:cubicBezTo>
                  <a:cubicBezTo>
                    <a:pt x="14085" y="3080"/>
                    <a:pt x="13549" y="2484"/>
                    <a:pt x="12942" y="1972"/>
                  </a:cubicBezTo>
                  <a:cubicBezTo>
                    <a:pt x="12668" y="1758"/>
                    <a:pt x="12406" y="1556"/>
                    <a:pt x="12109" y="1377"/>
                  </a:cubicBezTo>
                  <a:cubicBezTo>
                    <a:pt x="10661" y="456"/>
                    <a:pt x="8956" y="0"/>
                    <a:pt x="7253"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5936;p62">
              <a:extLst>
                <a:ext uri="{FF2B5EF4-FFF2-40B4-BE49-F238E27FC236}">
                  <a16:creationId xmlns:a16="http://schemas.microsoft.com/office/drawing/2014/main" id="{01C713C3-DB1F-4440-B08B-BFD7084EB299}"/>
                </a:ext>
              </a:extLst>
            </p:cNvPr>
            <p:cNvSpPr/>
            <p:nvPr/>
          </p:nvSpPr>
          <p:spPr>
            <a:xfrm>
              <a:off x="6412737" y="2015980"/>
              <a:ext cx="330506" cy="192931"/>
            </a:xfrm>
            <a:custGeom>
              <a:avLst/>
              <a:gdLst/>
              <a:ahLst/>
              <a:cxnLst/>
              <a:rect l="l" t="t" r="r" b="b"/>
              <a:pathLst>
                <a:path w="6705" h="3914" extrusionOk="0">
                  <a:moveTo>
                    <a:pt x="6121" y="1"/>
                  </a:moveTo>
                  <a:cubicBezTo>
                    <a:pt x="5918" y="48"/>
                    <a:pt x="5704" y="96"/>
                    <a:pt x="5513" y="144"/>
                  </a:cubicBezTo>
                  <a:cubicBezTo>
                    <a:pt x="4010" y="478"/>
                    <a:pt x="2491" y="698"/>
                    <a:pt x="969" y="698"/>
                  </a:cubicBezTo>
                  <a:cubicBezTo>
                    <a:pt x="646" y="698"/>
                    <a:pt x="323" y="688"/>
                    <a:pt x="1" y="667"/>
                  </a:cubicBezTo>
                  <a:lnTo>
                    <a:pt x="1" y="667"/>
                  </a:lnTo>
                  <a:cubicBezTo>
                    <a:pt x="275" y="1537"/>
                    <a:pt x="501" y="2418"/>
                    <a:pt x="870" y="3263"/>
                  </a:cubicBezTo>
                  <a:lnTo>
                    <a:pt x="1037" y="3263"/>
                  </a:lnTo>
                  <a:cubicBezTo>
                    <a:pt x="1358" y="3215"/>
                    <a:pt x="1656" y="3001"/>
                    <a:pt x="1989" y="2989"/>
                  </a:cubicBezTo>
                  <a:cubicBezTo>
                    <a:pt x="1999" y="2989"/>
                    <a:pt x="2008" y="2989"/>
                    <a:pt x="2017" y="2989"/>
                  </a:cubicBezTo>
                  <a:cubicBezTo>
                    <a:pt x="2680" y="2989"/>
                    <a:pt x="3106" y="3812"/>
                    <a:pt x="3787" y="3906"/>
                  </a:cubicBezTo>
                  <a:cubicBezTo>
                    <a:pt x="3824" y="3911"/>
                    <a:pt x="3862" y="3913"/>
                    <a:pt x="3898" y="3913"/>
                  </a:cubicBezTo>
                  <a:cubicBezTo>
                    <a:pt x="4490" y="3913"/>
                    <a:pt x="4961" y="3298"/>
                    <a:pt x="5085" y="2715"/>
                  </a:cubicBezTo>
                  <a:cubicBezTo>
                    <a:pt x="5168" y="2322"/>
                    <a:pt x="5168" y="1894"/>
                    <a:pt x="5454" y="1632"/>
                  </a:cubicBezTo>
                  <a:cubicBezTo>
                    <a:pt x="5659" y="1419"/>
                    <a:pt x="5936" y="1363"/>
                    <a:pt x="6235" y="1363"/>
                  </a:cubicBezTo>
                  <a:cubicBezTo>
                    <a:pt x="6388" y="1363"/>
                    <a:pt x="6547" y="1378"/>
                    <a:pt x="6704" y="1394"/>
                  </a:cubicBezTo>
                  <a:cubicBezTo>
                    <a:pt x="6656" y="1227"/>
                    <a:pt x="6585" y="1060"/>
                    <a:pt x="6525" y="894"/>
                  </a:cubicBezTo>
                  <a:cubicBezTo>
                    <a:pt x="6442" y="703"/>
                    <a:pt x="6240" y="239"/>
                    <a:pt x="6121"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5937;p62">
              <a:extLst>
                <a:ext uri="{FF2B5EF4-FFF2-40B4-BE49-F238E27FC236}">
                  <a16:creationId xmlns:a16="http://schemas.microsoft.com/office/drawing/2014/main" id="{656AE20D-3E9E-436F-8D26-A4C8D805442A}"/>
                </a:ext>
              </a:extLst>
            </p:cNvPr>
            <p:cNvSpPr/>
            <p:nvPr/>
          </p:nvSpPr>
          <p:spPr>
            <a:xfrm>
              <a:off x="6012481" y="1915620"/>
              <a:ext cx="358061" cy="189037"/>
            </a:xfrm>
            <a:custGeom>
              <a:avLst/>
              <a:gdLst/>
              <a:ahLst/>
              <a:cxnLst/>
              <a:rect l="l" t="t" r="r" b="b"/>
              <a:pathLst>
                <a:path w="7264" h="3835" extrusionOk="0">
                  <a:moveTo>
                    <a:pt x="1537" y="1"/>
                  </a:moveTo>
                  <a:cubicBezTo>
                    <a:pt x="918" y="537"/>
                    <a:pt x="429" y="1215"/>
                    <a:pt x="132" y="1965"/>
                  </a:cubicBezTo>
                  <a:cubicBezTo>
                    <a:pt x="108" y="2144"/>
                    <a:pt x="48" y="2311"/>
                    <a:pt x="1" y="2477"/>
                  </a:cubicBezTo>
                  <a:cubicBezTo>
                    <a:pt x="120" y="2525"/>
                    <a:pt x="227" y="2549"/>
                    <a:pt x="322" y="2596"/>
                  </a:cubicBezTo>
                  <a:cubicBezTo>
                    <a:pt x="668" y="2739"/>
                    <a:pt x="953" y="3001"/>
                    <a:pt x="1275" y="3156"/>
                  </a:cubicBezTo>
                  <a:cubicBezTo>
                    <a:pt x="1640" y="3348"/>
                    <a:pt x="2035" y="3447"/>
                    <a:pt x="2437" y="3447"/>
                  </a:cubicBezTo>
                  <a:cubicBezTo>
                    <a:pt x="2534" y="3447"/>
                    <a:pt x="2630" y="3441"/>
                    <a:pt x="2727" y="3430"/>
                  </a:cubicBezTo>
                  <a:cubicBezTo>
                    <a:pt x="3001" y="3394"/>
                    <a:pt x="3287" y="3311"/>
                    <a:pt x="3573" y="3311"/>
                  </a:cubicBezTo>
                  <a:cubicBezTo>
                    <a:pt x="3593" y="3310"/>
                    <a:pt x="3613" y="3309"/>
                    <a:pt x="3633" y="3309"/>
                  </a:cubicBezTo>
                  <a:cubicBezTo>
                    <a:pt x="3901" y="3309"/>
                    <a:pt x="4180" y="3384"/>
                    <a:pt x="4347" y="3573"/>
                  </a:cubicBezTo>
                  <a:cubicBezTo>
                    <a:pt x="4418" y="3656"/>
                    <a:pt x="4466" y="3739"/>
                    <a:pt x="4513" y="3835"/>
                  </a:cubicBezTo>
                  <a:cubicBezTo>
                    <a:pt x="5359" y="3596"/>
                    <a:pt x="6180" y="3263"/>
                    <a:pt x="6918" y="2823"/>
                  </a:cubicBezTo>
                  <a:cubicBezTo>
                    <a:pt x="6954" y="2799"/>
                    <a:pt x="7097" y="2715"/>
                    <a:pt x="7264" y="2608"/>
                  </a:cubicBezTo>
                  <a:cubicBezTo>
                    <a:pt x="7085" y="2584"/>
                    <a:pt x="6895" y="2561"/>
                    <a:pt x="6716" y="2525"/>
                  </a:cubicBezTo>
                  <a:cubicBezTo>
                    <a:pt x="6073" y="2406"/>
                    <a:pt x="5442" y="2239"/>
                    <a:pt x="4823" y="2013"/>
                  </a:cubicBezTo>
                  <a:cubicBezTo>
                    <a:pt x="3716" y="1608"/>
                    <a:pt x="2668" y="1013"/>
                    <a:pt x="1787" y="239"/>
                  </a:cubicBezTo>
                  <a:cubicBezTo>
                    <a:pt x="1691" y="167"/>
                    <a:pt x="1620" y="96"/>
                    <a:pt x="1537"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5938;p62">
              <a:extLst>
                <a:ext uri="{FF2B5EF4-FFF2-40B4-BE49-F238E27FC236}">
                  <a16:creationId xmlns:a16="http://schemas.microsoft.com/office/drawing/2014/main" id="{232BCAF4-E341-41DB-AE63-CF2D8996FEB1}"/>
                </a:ext>
              </a:extLst>
            </p:cNvPr>
            <p:cNvSpPr/>
            <p:nvPr/>
          </p:nvSpPr>
          <p:spPr>
            <a:xfrm>
              <a:off x="6310060" y="2136895"/>
              <a:ext cx="1232" cy="641"/>
            </a:xfrm>
            <a:custGeom>
              <a:avLst/>
              <a:gdLst/>
              <a:ahLst/>
              <a:cxnLst/>
              <a:rect l="l" t="t" r="r" b="b"/>
              <a:pathLst>
                <a:path w="25" h="13" extrusionOk="0">
                  <a:moveTo>
                    <a:pt x="0" y="12"/>
                  </a:moveTo>
                  <a:lnTo>
                    <a:pt x="0" y="12"/>
                  </a:lnTo>
                  <a:cubicBezTo>
                    <a:pt x="24" y="0"/>
                    <a:pt x="24" y="0"/>
                    <a:pt x="0" y="12"/>
                  </a:cubicBezTo>
                  <a:close/>
                </a:path>
              </a:pathLst>
            </a:custGeom>
            <a:solidFill>
              <a:srgbClr val="FF55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5939;p62">
              <a:extLst>
                <a:ext uri="{FF2B5EF4-FFF2-40B4-BE49-F238E27FC236}">
                  <a16:creationId xmlns:a16="http://schemas.microsoft.com/office/drawing/2014/main" id="{CD70FD97-7DAD-4A09-9527-F6E11613694B}"/>
                </a:ext>
              </a:extLst>
            </p:cNvPr>
            <p:cNvSpPr/>
            <p:nvPr/>
          </p:nvSpPr>
          <p:spPr>
            <a:xfrm>
              <a:off x="6540700" y="2295716"/>
              <a:ext cx="180213" cy="183910"/>
            </a:xfrm>
            <a:custGeom>
              <a:avLst/>
              <a:gdLst/>
              <a:ahLst/>
              <a:cxnLst/>
              <a:rect l="l" t="t" r="r" b="b"/>
              <a:pathLst>
                <a:path w="3656" h="3731" extrusionOk="0">
                  <a:moveTo>
                    <a:pt x="2245" y="0"/>
                  </a:moveTo>
                  <a:cubicBezTo>
                    <a:pt x="1750" y="0"/>
                    <a:pt x="1232" y="178"/>
                    <a:pt x="893" y="386"/>
                  </a:cubicBezTo>
                  <a:cubicBezTo>
                    <a:pt x="310" y="779"/>
                    <a:pt x="108" y="1624"/>
                    <a:pt x="24" y="2339"/>
                  </a:cubicBezTo>
                  <a:cubicBezTo>
                    <a:pt x="0" y="2672"/>
                    <a:pt x="24" y="3041"/>
                    <a:pt x="250" y="3303"/>
                  </a:cubicBezTo>
                  <a:cubicBezTo>
                    <a:pt x="500" y="3619"/>
                    <a:pt x="860" y="3730"/>
                    <a:pt x="1227" y="3730"/>
                  </a:cubicBezTo>
                  <a:cubicBezTo>
                    <a:pt x="1578" y="3730"/>
                    <a:pt x="1935" y="3628"/>
                    <a:pt x="2203" y="3505"/>
                  </a:cubicBezTo>
                  <a:cubicBezTo>
                    <a:pt x="2858" y="3208"/>
                    <a:pt x="3358" y="2636"/>
                    <a:pt x="3560" y="1910"/>
                  </a:cubicBezTo>
                  <a:cubicBezTo>
                    <a:pt x="3644" y="1577"/>
                    <a:pt x="3656" y="1208"/>
                    <a:pt x="3537" y="850"/>
                  </a:cubicBezTo>
                  <a:cubicBezTo>
                    <a:pt x="3441" y="529"/>
                    <a:pt x="3239" y="315"/>
                    <a:pt x="3001" y="184"/>
                  </a:cubicBezTo>
                  <a:cubicBezTo>
                    <a:pt x="2778" y="53"/>
                    <a:pt x="2515" y="0"/>
                    <a:pt x="2245" y="0"/>
                  </a:cubicBezTo>
                  <a:close/>
                </a:path>
              </a:pathLst>
            </a:custGeom>
            <a:solidFill>
              <a:srgbClr val="FFBB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5940;p62">
              <a:extLst>
                <a:ext uri="{FF2B5EF4-FFF2-40B4-BE49-F238E27FC236}">
                  <a16:creationId xmlns:a16="http://schemas.microsoft.com/office/drawing/2014/main" id="{A0BD987C-B582-4C57-9B00-7A777618BBF2}"/>
                </a:ext>
              </a:extLst>
            </p:cNvPr>
            <p:cNvSpPr/>
            <p:nvPr/>
          </p:nvSpPr>
          <p:spPr>
            <a:xfrm>
              <a:off x="6589401" y="2343136"/>
              <a:ext cx="112140" cy="64425"/>
            </a:xfrm>
            <a:custGeom>
              <a:avLst/>
              <a:gdLst/>
              <a:ahLst/>
              <a:cxnLst/>
              <a:rect l="l" t="t" r="r" b="b"/>
              <a:pathLst>
                <a:path w="2275" h="1307" extrusionOk="0">
                  <a:moveTo>
                    <a:pt x="1489" y="1"/>
                  </a:moveTo>
                  <a:cubicBezTo>
                    <a:pt x="1317" y="1"/>
                    <a:pt x="1143" y="45"/>
                    <a:pt x="989" y="115"/>
                  </a:cubicBezTo>
                  <a:cubicBezTo>
                    <a:pt x="751" y="222"/>
                    <a:pt x="560" y="365"/>
                    <a:pt x="382" y="543"/>
                  </a:cubicBezTo>
                  <a:cubicBezTo>
                    <a:pt x="215" y="722"/>
                    <a:pt x="108" y="924"/>
                    <a:pt x="24" y="1174"/>
                  </a:cubicBezTo>
                  <a:cubicBezTo>
                    <a:pt x="1" y="1229"/>
                    <a:pt x="45" y="1274"/>
                    <a:pt x="84" y="1274"/>
                  </a:cubicBezTo>
                  <a:cubicBezTo>
                    <a:pt x="104" y="1274"/>
                    <a:pt x="124" y="1262"/>
                    <a:pt x="132" y="1234"/>
                  </a:cubicBezTo>
                  <a:cubicBezTo>
                    <a:pt x="298" y="877"/>
                    <a:pt x="632" y="555"/>
                    <a:pt x="977" y="400"/>
                  </a:cubicBezTo>
                  <a:cubicBezTo>
                    <a:pt x="1072" y="353"/>
                    <a:pt x="1167" y="305"/>
                    <a:pt x="1275" y="293"/>
                  </a:cubicBezTo>
                  <a:cubicBezTo>
                    <a:pt x="1334" y="424"/>
                    <a:pt x="1370" y="579"/>
                    <a:pt x="1346" y="722"/>
                  </a:cubicBezTo>
                  <a:cubicBezTo>
                    <a:pt x="1346" y="817"/>
                    <a:pt x="1322" y="888"/>
                    <a:pt x="1275" y="960"/>
                  </a:cubicBezTo>
                  <a:cubicBezTo>
                    <a:pt x="1263" y="996"/>
                    <a:pt x="1239" y="1019"/>
                    <a:pt x="1215" y="1055"/>
                  </a:cubicBezTo>
                  <a:cubicBezTo>
                    <a:pt x="1203" y="1079"/>
                    <a:pt x="1179" y="1091"/>
                    <a:pt x="1167" y="1115"/>
                  </a:cubicBezTo>
                  <a:cubicBezTo>
                    <a:pt x="1156" y="1127"/>
                    <a:pt x="1156" y="1150"/>
                    <a:pt x="1144" y="1186"/>
                  </a:cubicBezTo>
                  <a:cubicBezTo>
                    <a:pt x="1122" y="1241"/>
                    <a:pt x="1171" y="1306"/>
                    <a:pt x="1226" y="1306"/>
                  </a:cubicBezTo>
                  <a:cubicBezTo>
                    <a:pt x="1230" y="1306"/>
                    <a:pt x="1234" y="1306"/>
                    <a:pt x="1239" y="1305"/>
                  </a:cubicBezTo>
                  <a:cubicBezTo>
                    <a:pt x="1287" y="1293"/>
                    <a:pt x="1322" y="1293"/>
                    <a:pt x="1346" y="1258"/>
                  </a:cubicBezTo>
                  <a:cubicBezTo>
                    <a:pt x="1382" y="1246"/>
                    <a:pt x="1394" y="1210"/>
                    <a:pt x="1406" y="1198"/>
                  </a:cubicBezTo>
                  <a:cubicBezTo>
                    <a:pt x="1453" y="1174"/>
                    <a:pt x="1477" y="1115"/>
                    <a:pt x="1513" y="1067"/>
                  </a:cubicBezTo>
                  <a:cubicBezTo>
                    <a:pt x="1560" y="972"/>
                    <a:pt x="1584" y="877"/>
                    <a:pt x="1596" y="769"/>
                  </a:cubicBezTo>
                  <a:cubicBezTo>
                    <a:pt x="1620" y="591"/>
                    <a:pt x="1572" y="424"/>
                    <a:pt x="1501" y="281"/>
                  </a:cubicBezTo>
                  <a:cubicBezTo>
                    <a:pt x="1560" y="281"/>
                    <a:pt x="1596" y="293"/>
                    <a:pt x="1656" y="305"/>
                  </a:cubicBezTo>
                  <a:cubicBezTo>
                    <a:pt x="1751" y="341"/>
                    <a:pt x="1822" y="376"/>
                    <a:pt x="1894" y="436"/>
                  </a:cubicBezTo>
                  <a:cubicBezTo>
                    <a:pt x="1953" y="484"/>
                    <a:pt x="2013" y="591"/>
                    <a:pt x="2096" y="615"/>
                  </a:cubicBezTo>
                  <a:cubicBezTo>
                    <a:pt x="2112" y="624"/>
                    <a:pt x="2129" y="629"/>
                    <a:pt x="2145" y="629"/>
                  </a:cubicBezTo>
                  <a:cubicBezTo>
                    <a:pt x="2190" y="629"/>
                    <a:pt x="2230" y="595"/>
                    <a:pt x="2239" y="543"/>
                  </a:cubicBezTo>
                  <a:cubicBezTo>
                    <a:pt x="2275" y="424"/>
                    <a:pt x="2156" y="293"/>
                    <a:pt x="2072" y="222"/>
                  </a:cubicBezTo>
                  <a:cubicBezTo>
                    <a:pt x="1989" y="126"/>
                    <a:pt x="1882" y="67"/>
                    <a:pt x="1763" y="43"/>
                  </a:cubicBezTo>
                  <a:cubicBezTo>
                    <a:pt x="1675" y="14"/>
                    <a:pt x="1582" y="1"/>
                    <a:pt x="1489"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5943;p62">
              <a:extLst>
                <a:ext uri="{FF2B5EF4-FFF2-40B4-BE49-F238E27FC236}">
                  <a16:creationId xmlns:a16="http://schemas.microsoft.com/office/drawing/2014/main" id="{21D3A796-4844-4A29-9BA8-A94C1C032642}"/>
                </a:ext>
              </a:extLst>
            </p:cNvPr>
            <p:cNvSpPr/>
            <p:nvPr/>
          </p:nvSpPr>
          <p:spPr>
            <a:xfrm>
              <a:off x="6082920" y="2367980"/>
              <a:ext cx="168778" cy="72214"/>
            </a:xfrm>
            <a:custGeom>
              <a:avLst/>
              <a:gdLst/>
              <a:ahLst/>
              <a:cxnLst/>
              <a:rect l="l" t="t" r="r" b="b"/>
              <a:pathLst>
                <a:path w="3424" h="1465" extrusionOk="0">
                  <a:moveTo>
                    <a:pt x="384" y="0"/>
                  </a:moveTo>
                  <a:cubicBezTo>
                    <a:pt x="328" y="0"/>
                    <a:pt x="288" y="11"/>
                    <a:pt x="262" y="39"/>
                  </a:cubicBezTo>
                  <a:cubicBezTo>
                    <a:pt x="1" y="384"/>
                    <a:pt x="560" y="1325"/>
                    <a:pt x="1584" y="1456"/>
                  </a:cubicBezTo>
                  <a:cubicBezTo>
                    <a:pt x="1631" y="1461"/>
                    <a:pt x="1678" y="1464"/>
                    <a:pt x="1724" y="1464"/>
                  </a:cubicBezTo>
                  <a:cubicBezTo>
                    <a:pt x="2682" y="1464"/>
                    <a:pt x="3423" y="339"/>
                    <a:pt x="3049" y="146"/>
                  </a:cubicBezTo>
                  <a:cubicBezTo>
                    <a:pt x="2939" y="85"/>
                    <a:pt x="2832" y="64"/>
                    <a:pt x="2717" y="64"/>
                  </a:cubicBezTo>
                  <a:cubicBezTo>
                    <a:pt x="2456" y="64"/>
                    <a:pt x="2154" y="173"/>
                    <a:pt x="1697" y="173"/>
                  </a:cubicBezTo>
                  <a:cubicBezTo>
                    <a:pt x="1653" y="173"/>
                    <a:pt x="1607" y="172"/>
                    <a:pt x="1560" y="170"/>
                  </a:cubicBezTo>
                  <a:cubicBezTo>
                    <a:pt x="989" y="151"/>
                    <a:pt x="587" y="0"/>
                    <a:pt x="384" y="0"/>
                  </a:cubicBezTo>
                  <a:close/>
                </a:path>
              </a:pathLst>
            </a:custGeom>
            <a:solidFill>
              <a:srgbClr val="B22E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5944;p62">
              <a:extLst>
                <a:ext uri="{FF2B5EF4-FFF2-40B4-BE49-F238E27FC236}">
                  <a16:creationId xmlns:a16="http://schemas.microsoft.com/office/drawing/2014/main" id="{4FD0C90E-D8E7-4E82-9167-882D948C6D93}"/>
                </a:ext>
              </a:extLst>
            </p:cNvPr>
            <p:cNvSpPr/>
            <p:nvPr/>
          </p:nvSpPr>
          <p:spPr>
            <a:xfrm>
              <a:off x="6135761" y="2385479"/>
              <a:ext cx="102726" cy="54813"/>
            </a:xfrm>
            <a:custGeom>
              <a:avLst/>
              <a:gdLst/>
              <a:ahLst/>
              <a:cxnLst/>
              <a:rect l="l" t="t" r="r" b="b"/>
              <a:pathLst>
                <a:path w="2084" h="1112" extrusionOk="0">
                  <a:moveTo>
                    <a:pt x="1811" y="0"/>
                  </a:moveTo>
                  <a:cubicBezTo>
                    <a:pt x="1537" y="0"/>
                    <a:pt x="1226" y="120"/>
                    <a:pt x="1024" y="208"/>
                  </a:cubicBezTo>
                  <a:cubicBezTo>
                    <a:pt x="655" y="375"/>
                    <a:pt x="286" y="613"/>
                    <a:pt x="0" y="946"/>
                  </a:cubicBezTo>
                  <a:cubicBezTo>
                    <a:pt x="143" y="1030"/>
                    <a:pt x="322" y="1065"/>
                    <a:pt x="524" y="1101"/>
                  </a:cubicBezTo>
                  <a:cubicBezTo>
                    <a:pt x="577" y="1108"/>
                    <a:pt x="629" y="1112"/>
                    <a:pt x="681" y="1112"/>
                  </a:cubicBezTo>
                  <a:cubicBezTo>
                    <a:pt x="1408" y="1112"/>
                    <a:pt x="1995" y="442"/>
                    <a:pt x="2084" y="53"/>
                  </a:cubicBezTo>
                  <a:cubicBezTo>
                    <a:pt x="2002" y="16"/>
                    <a:pt x="1909" y="0"/>
                    <a:pt x="1811" y="0"/>
                  </a:cubicBezTo>
                  <a:close/>
                </a:path>
              </a:pathLst>
            </a:custGeom>
            <a:solidFill>
              <a:srgbClr val="FF58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5945;p62">
              <a:extLst>
                <a:ext uri="{FF2B5EF4-FFF2-40B4-BE49-F238E27FC236}">
                  <a16:creationId xmlns:a16="http://schemas.microsoft.com/office/drawing/2014/main" id="{FCF7078B-AE20-448E-AE74-D4CE5E24A9DD}"/>
                </a:ext>
              </a:extLst>
            </p:cNvPr>
            <p:cNvSpPr/>
            <p:nvPr/>
          </p:nvSpPr>
          <p:spPr>
            <a:xfrm>
              <a:off x="6100517" y="2247952"/>
              <a:ext cx="64622" cy="113126"/>
            </a:xfrm>
            <a:custGeom>
              <a:avLst/>
              <a:gdLst/>
              <a:ahLst/>
              <a:cxnLst/>
              <a:rect l="l" t="t" r="r" b="b"/>
              <a:pathLst>
                <a:path w="1311" h="2295" extrusionOk="0">
                  <a:moveTo>
                    <a:pt x="1075" y="1"/>
                  </a:moveTo>
                  <a:cubicBezTo>
                    <a:pt x="1043" y="1"/>
                    <a:pt x="1013" y="16"/>
                    <a:pt x="1001" y="45"/>
                  </a:cubicBezTo>
                  <a:cubicBezTo>
                    <a:pt x="929" y="164"/>
                    <a:pt x="941" y="379"/>
                    <a:pt x="941" y="510"/>
                  </a:cubicBezTo>
                  <a:lnTo>
                    <a:pt x="941" y="986"/>
                  </a:lnTo>
                  <a:lnTo>
                    <a:pt x="941" y="1236"/>
                  </a:lnTo>
                  <a:cubicBezTo>
                    <a:pt x="941" y="1284"/>
                    <a:pt x="953" y="1391"/>
                    <a:pt x="929" y="1415"/>
                  </a:cubicBezTo>
                  <a:cubicBezTo>
                    <a:pt x="911" y="1438"/>
                    <a:pt x="880" y="1446"/>
                    <a:pt x="845" y="1446"/>
                  </a:cubicBezTo>
                  <a:cubicBezTo>
                    <a:pt x="791" y="1446"/>
                    <a:pt x="728" y="1424"/>
                    <a:pt x="691" y="1403"/>
                  </a:cubicBezTo>
                  <a:cubicBezTo>
                    <a:pt x="581" y="1359"/>
                    <a:pt x="451" y="1294"/>
                    <a:pt x="328" y="1294"/>
                  </a:cubicBezTo>
                  <a:cubicBezTo>
                    <a:pt x="318" y="1294"/>
                    <a:pt x="308" y="1295"/>
                    <a:pt x="298" y="1295"/>
                  </a:cubicBezTo>
                  <a:cubicBezTo>
                    <a:pt x="179" y="1319"/>
                    <a:pt x="72" y="1391"/>
                    <a:pt x="48" y="1510"/>
                  </a:cubicBezTo>
                  <a:cubicBezTo>
                    <a:pt x="1" y="1641"/>
                    <a:pt x="72" y="1772"/>
                    <a:pt x="120" y="1903"/>
                  </a:cubicBezTo>
                  <a:cubicBezTo>
                    <a:pt x="179" y="2046"/>
                    <a:pt x="275" y="2177"/>
                    <a:pt x="370" y="2284"/>
                  </a:cubicBezTo>
                  <a:cubicBezTo>
                    <a:pt x="380" y="2291"/>
                    <a:pt x="390" y="2295"/>
                    <a:pt x="400" y="2295"/>
                  </a:cubicBezTo>
                  <a:cubicBezTo>
                    <a:pt x="435" y="2295"/>
                    <a:pt x="462" y="2252"/>
                    <a:pt x="453" y="2224"/>
                  </a:cubicBezTo>
                  <a:cubicBezTo>
                    <a:pt x="406" y="2069"/>
                    <a:pt x="346" y="1938"/>
                    <a:pt x="298" y="1784"/>
                  </a:cubicBezTo>
                  <a:cubicBezTo>
                    <a:pt x="286" y="1748"/>
                    <a:pt x="251" y="1653"/>
                    <a:pt x="286" y="1617"/>
                  </a:cubicBezTo>
                  <a:cubicBezTo>
                    <a:pt x="302" y="1594"/>
                    <a:pt x="326" y="1586"/>
                    <a:pt x="354" y="1586"/>
                  </a:cubicBezTo>
                  <a:cubicBezTo>
                    <a:pt x="371" y="1586"/>
                    <a:pt x="388" y="1589"/>
                    <a:pt x="406" y="1593"/>
                  </a:cubicBezTo>
                  <a:cubicBezTo>
                    <a:pt x="525" y="1617"/>
                    <a:pt x="644" y="1700"/>
                    <a:pt x="763" y="1724"/>
                  </a:cubicBezTo>
                  <a:cubicBezTo>
                    <a:pt x="805" y="1738"/>
                    <a:pt x="849" y="1745"/>
                    <a:pt x="892" y="1745"/>
                  </a:cubicBezTo>
                  <a:cubicBezTo>
                    <a:pt x="958" y="1745"/>
                    <a:pt x="1022" y="1729"/>
                    <a:pt x="1072" y="1700"/>
                  </a:cubicBezTo>
                  <a:cubicBezTo>
                    <a:pt x="1310" y="1569"/>
                    <a:pt x="1251" y="1212"/>
                    <a:pt x="1251" y="950"/>
                  </a:cubicBezTo>
                  <a:lnTo>
                    <a:pt x="1251" y="498"/>
                  </a:lnTo>
                  <a:cubicBezTo>
                    <a:pt x="1239" y="343"/>
                    <a:pt x="1251" y="164"/>
                    <a:pt x="1168" y="45"/>
                  </a:cubicBezTo>
                  <a:cubicBezTo>
                    <a:pt x="1144" y="16"/>
                    <a:pt x="1108" y="1"/>
                    <a:pt x="1075"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5946;p62">
              <a:extLst>
                <a:ext uri="{FF2B5EF4-FFF2-40B4-BE49-F238E27FC236}">
                  <a16:creationId xmlns:a16="http://schemas.microsoft.com/office/drawing/2014/main" id="{9DE65B0A-DF83-4B16-8A0F-403598E5C776}"/>
                </a:ext>
              </a:extLst>
            </p:cNvPr>
            <p:cNvSpPr/>
            <p:nvPr/>
          </p:nvSpPr>
          <p:spPr>
            <a:xfrm>
              <a:off x="6246078" y="2260127"/>
              <a:ext cx="41701" cy="62897"/>
            </a:xfrm>
            <a:custGeom>
              <a:avLst/>
              <a:gdLst/>
              <a:ahLst/>
              <a:cxnLst/>
              <a:rect l="l" t="t" r="r" b="b"/>
              <a:pathLst>
                <a:path w="846" h="1276" extrusionOk="0">
                  <a:moveTo>
                    <a:pt x="441" y="1"/>
                  </a:moveTo>
                  <a:cubicBezTo>
                    <a:pt x="215" y="1"/>
                    <a:pt x="24" y="275"/>
                    <a:pt x="12" y="620"/>
                  </a:cubicBezTo>
                  <a:cubicBezTo>
                    <a:pt x="0" y="977"/>
                    <a:pt x="167" y="1263"/>
                    <a:pt x="393" y="1275"/>
                  </a:cubicBezTo>
                  <a:cubicBezTo>
                    <a:pt x="398" y="1275"/>
                    <a:pt x="402" y="1275"/>
                    <a:pt x="407" y="1275"/>
                  </a:cubicBezTo>
                  <a:cubicBezTo>
                    <a:pt x="627" y="1275"/>
                    <a:pt x="810" y="994"/>
                    <a:pt x="822" y="644"/>
                  </a:cubicBezTo>
                  <a:cubicBezTo>
                    <a:pt x="846" y="298"/>
                    <a:pt x="667" y="13"/>
                    <a:pt x="4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5947;p62">
              <a:extLst>
                <a:ext uri="{FF2B5EF4-FFF2-40B4-BE49-F238E27FC236}">
                  <a16:creationId xmlns:a16="http://schemas.microsoft.com/office/drawing/2014/main" id="{0A8A51E7-8A03-44F8-9445-629E3BB1A2C4}"/>
                </a:ext>
              </a:extLst>
            </p:cNvPr>
            <p:cNvSpPr/>
            <p:nvPr/>
          </p:nvSpPr>
          <p:spPr>
            <a:xfrm>
              <a:off x="6058273" y="2255444"/>
              <a:ext cx="33519" cy="52299"/>
            </a:xfrm>
            <a:custGeom>
              <a:avLst/>
              <a:gdLst/>
              <a:ahLst/>
              <a:cxnLst/>
              <a:rect l="l" t="t" r="r" b="b"/>
              <a:pathLst>
                <a:path w="680" h="1061" extrusionOk="0">
                  <a:moveTo>
                    <a:pt x="358" y="0"/>
                  </a:moveTo>
                  <a:cubicBezTo>
                    <a:pt x="167" y="0"/>
                    <a:pt x="24" y="227"/>
                    <a:pt x="12" y="524"/>
                  </a:cubicBezTo>
                  <a:cubicBezTo>
                    <a:pt x="0" y="822"/>
                    <a:pt x="143" y="1060"/>
                    <a:pt x="322" y="1060"/>
                  </a:cubicBezTo>
                  <a:cubicBezTo>
                    <a:pt x="501" y="1060"/>
                    <a:pt x="667" y="834"/>
                    <a:pt x="667" y="536"/>
                  </a:cubicBezTo>
                  <a:cubicBezTo>
                    <a:pt x="679" y="239"/>
                    <a:pt x="536" y="0"/>
                    <a:pt x="3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5948;p62">
              <a:extLst>
                <a:ext uri="{FF2B5EF4-FFF2-40B4-BE49-F238E27FC236}">
                  <a16:creationId xmlns:a16="http://schemas.microsoft.com/office/drawing/2014/main" id="{3F9F14C5-B64E-409B-BCDF-C7074313A5C4}"/>
                </a:ext>
              </a:extLst>
            </p:cNvPr>
            <p:cNvSpPr/>
            <p:nvPr/>
          </p:nvSpPr>
          <p:spPr>
            <a:xfrm>
              <a:off x="6206743" y="2167999"/>
              <a:ext cx="83403" cy="53877"/>
            </a:xfrm>
            <a:custGeom>
              <a:avLst/>
              <a:gdLst/>
              <a:ahLst/>
              <a:cxnLst/>
              <a:rect l="l" t="t" r="r" b="b"/>
              <a:pathLst>
                <a:path w="1692" h="1093" extrusionOk="0">
                  <a:moveTo>
                    <a:pt x="310" y="0"/>
                  </a:moveTo>
                  <a:cubicBezTo>
                    <a:pt x="233" y="0"/>
                    <a:pt x="156" y="12"/>
                    <a:pt x="96" y="48"/>
                  </a:cubicBezTo>
                  <a:cubicBezTo>
                    <a:pt x="13" y="96"/>
                    <a:pt x="1" y="227"/>
                    <a:pt x="132" y="274"/>
                  </a:cubicBezTo>
                  <a:cubicBezTo>
                    <a:pt x="275" y="334"/>
                    <a:pt x="406" y="322"/>
                    <a:pt x="513" y="334"/>
                  </a:cubicBezTo>
                  <a:cubicBezTo>
                    <a:pt x="608" y="346"/>
                    <a:pt x="715" y="358"/>
                    <a:pt x="822" y="393"/>
                  </a:cubicBezTo>
                  <a:cubicBezTo>
                    <a:pt x="1191" y="500"/>
                    <a:pt x="1465" y="751"/>
                    <a:pt x="1596" y="1012"/>
                  </a:cubicBezTo>
                  <a:cubicBezTo>
                    <a:pt x="1608" y="1048"/>
                    <a:pt x="1620" y="1060"/>
                    <a:pt x="1644" y="1072"/>
                  </a:cubicBezTo>
                  <a:cubicBezTo>
                    <a:pt x="1658" y="1086"/>
                    <a:pt x="1668" y="1092"/>
                    <a:pt x="1675" y="1092"/>
                  </a:cubicBezTo>
                  <a:cubicBezTo>
                    <a:pt x="1691" y="1092"/>
                    <a:pt x="1691" y="1061"/>
                    <a:pt x="1691" y="1036"/>
                  </a:cubicBezTo>
                  <a:cubicBezTo>
                    <a:pt x="1691" y="1001"/>
                    <a:pt x="1691" y="989"/>
                    <a:pt x="1668" y="953"/>
                  </a:cubicBezTo>
                  <a:cubicBezTo>
                    <a:pt x="1644" y="715"/>
                    <a:pt x="1489" y="524"/>
                    <a:pt x="1322" y="381"/>
                  </a:cubicBezTo>
                  <a:cubicBezTo>
                    <a:pt x="1203" y="274"/>
                    <a:pt x="1049" y="167"/>
                    <a:pt x="870" y="108"/>
                  </a:cubicBezTo>
                  <a:cubicBezTo>
                    <a:pt x="763" y="84"/>
                    <a:pt x="644" y="48"/>
                    <a:pt x="525" y="24"/>
                  </a:cubicBezTo>
                  <a:cubicBezTo>
                    <a:pt x="465" y="12"/>
                    <a:pt x="388" y="0"/>
                    <a:pt x="310" y="0"/>
                  </a:cubicBezTo>
                  <a:close/>
                </a:path>
              </a:pathLst>
            </a:custGeom>
            <a:solidFill>
              <a:srgbClr val="B24D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5949;p62">
              <a:extLst>
                <a:ext uri="{FF2B5EF4-FFF2-40B4-BE49-F238E27FC236}">
                  <a16:creationId xmlns:a16="http://schemas.microsoft.com/office/drawing/2014/main" id="{CFC06AF5-DD2D-417B-AB39-0336BBADC63A}"/>
                </a:ext>
              </a:extLst>
            </p:cNvPr>
            <p:cNvSpPr/>
            <p:nvPr/>
          </p:nvSpPr>
          <p:spPr>
            <a:xfrm>
              <a:off x="6061773" y="2163316"/>
              <a:ext cx="62848" cy="44708"/>
            </a:xfrm>
            <a:custGeom>
              <a:avLst/>
              <a:gdLst/>
              <a:ahLst/>
              <a:cxnLst/>
              <a:rect l="l" t="t" r="r" b="b"/>
              <a:pathLst>
                <a:path w="1275" h="907" extrusionOk="0">
                  <a:moveTo>
                    <a:pt x="918" y="0"/>
                  </a:moveTo>
                  <a:cubicBezTo>
                    <a:pt x="834" y="0"/>
                    <a:pt x="739" y="12"/>
                    <a:pt x="668" y="24"/>
                  </a:cubicBezTo>
                  <a:cubicBezTo>
                    <a:pt x="537" y="72"/>
                    <a:pt x="418" y="143"/>
                    <a:pt x="310" y="238"/>
                  </a:cubicBezTo>
                  <a:cubicBezTo>
                    <a:pt x="180" y="357"/>
                    <a:pt x="60" y="536"/>
                    <a:pt x="13" y="750"/>
                  </a:cubicBezTo>
                  <a:cubicBezTo>
                    <a:pt x="1" y="786"/>
                    <a:pt x="1" y="798"/>
                    <a:pt x="1" y="834"/>
                  </a:cubicBezTo>
                  <a:cubicBezTo>
                    <a:pt x="1" y="866"/>
                    <a:pt x="1" y="907"/>
                    <a:pt x="18" y="907"/>
                  </a:cubicBezTo>
                  <a:cubicBezTo>
                    <a:pt x="20" y="907"/>
                    <a:pt x="22" y="906"/>
                    <a:pt x="25" y="905"/>
                  </a:cubicBezTo>
                  <a:cubicBezTo>
                    <a:pt x="25" y="893"/>
                    <a:pt x="37" y="869"/>
                    <a:pt x="60" y="846"/>
                  </a:cubicBezTo>
                  <a:cubicBezTo>
                    <a:pt x="180" y="595"/>
                    <a:pt x="382" y="381"/>
                    <a:pt x="668" y="334"/>
                  </a:cubicBezTo>
                  <a:cubicBezTo>
                    <a:pt x="739" y="322"/>
                    <a:pt x="811" y="322"/>
                    <a:pt x="906" y="322"/>
                  </a:cubicBezTo>
                  <a:cubicBezTo>
                    <a:pt x="947" y="322"/>
                    <a:pt x="992" y="325"/>
                    <a:pt x="1040" y="325"/>
                  </a:cubicBezTo>
                  <a:cubicBezTo>
                    <a:pt x="1087" y="325"/>
                    <a:pt x="1138" y="322"/>
                    <a:pt x="1192" y="310"/>
                  </a:cubicBezTo>
                  <a:cubicBezTo>
                    <a:pt x="1275" y="262"/>
                    <a:pt x="1275" y="143"/>
                    <a:pt x="1227" y="84"/>
                  </a:cubicBezTo>
                  <a:cubicBezTo>
                    <a:pt x="1156" y="0"/>
                    <a:pt x="1013" y="0"/>
                    <a:pt x="918" y="0"/>
                  </a:cubicBezTo>
                  <a:close/>
                </a:path>
              </a:pathLst>
            </a:custGeom>
            <a:solidFill>
              <a:srgbClr val="B24D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52" name="Google Shape;5784;p62">
            <a:extLst>
              <a:ext uri="{FF2B5EF4-FFF2-40B4-BE49-F238E27FC236}">
                <a16:creationId xmlns:a16="http://schemas.microsoft.com/office/drawing/2014/main" id="{25EE882A-A728-44AE-A34E-7CB63F758E3D}"/>
              </a:ext>
            </a:extLst>
          </p:cNvPr>
          <p:cNvGrpSpPr/>
          <p:nvPr/>
        </p:nvGrpSpPr>
        <p:grpSpPr>
          <a:xfrm>
            <a:off x="7580517" y="3969624"/>
            <a:ext cx="1009478" cy="2105598"/>
            <a:chOff x="4674383" y="1818020"/>
            <a:chExt cx="1065260" cy="2304979"/>
          </a:xfrm>
        </p:grpSpPr>
        <p:sp>
          <p:nvSpPr>
            <p:cNvPr id="153" name="Google Shape;5785;p62">
              <a:extLst>
                <a:ext uri="{FF2B5EF4-FFF2-40B4-BE49-F238E27FC236}">
                  <a16:creationId xmlns:a16="http://schemas.microsoft.com/office/drawing/2014/main" id="{84DEF712-2205-4A0C-A772-A50EA94DBA14}"/>
                </a:ext>
              </a:extLst>
            </p:cNvPr>
            <p:cNvSpPr/>
            <p:nvPr/>
          </p:nvSpPr>
          <p:spPr>
            <a:xfrm>
              <a:off x="4787756" y="3281473"/>
              <a:ext cx="68024" cy="63932"/>
            </a:xfrm>
            <a:custGeom>
              <a:avLst/>
              <a:gdLst/>
              <a:ahLst/>
              <a:cxnLst/>
              <a:rect l="l" t="t" r="r" b="b"/>
              <a:pathLst>
                <a:path w="1380" h="1297" extrusionOk="0">
                  <a:moveTo>
                    <a:pt x="323" y="0"/>
                  </a:moveTo>
                  <a:cubicBezTo>
                    <a:pt x="288" y="0"/>
                    <a:pt x="258" y="10"/>
                    <a:pt x="237" y="33"/>
                  </a:cubicBezTo>
                  <a:cubicBezTo>
                    <a:pt x="94" y="176"/>
                    <a:pt x="475" y="593"/>
                    <a:pt x="475" y="593"/>
                  </a:cubicBezTo>
                  <a:cubicBezTo>
                    <a:pt x="475" y="593"/>
                    <a:pt x="278" y="498"/>
                    <a:pt x="156" y="498"/>
                  </a:cubicBezTo>
                  <a:cubicBezTo>
                    <a:pt x="50" y="498"/>
                    <a:pt x="0" y="571"/>
                    <a:pt x="189" y="843"/>
                  </a:cubicBezTo>
                  <a:cubicBezTo>
                    <a:pt x="458" y="1235"/>
                    <a:pt x="918" y="1296"/>
                    <a:pt x="1181" y="1296"/>
                  </a:cubicBezTo>
                  <a:cubicBezTo>
                    <a:pt x="1301" y="1296"/>
                    <a:pt x="1380" y="1283"/>
                    <a:pt x="1380" y="1283"/>
                  </a:cubicBezTo>
                  <a:lnTo>
                    <a:pt x="832" y="259"/>
                  </a:lnTo>
                  <a:cubicBezTo>
                    <a:pt x="832" y="259"/>
                    <a:pt x="506" y="0"/>
                    <a:pt x="323"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5786;p62">
              <a:extLst>
                <a:ext uri="{FF2B5EF4-FFF2-40B4-BE49-F238E27FC236}">
                  <a16:creationId xmlns:a16="http://schemas.microsoft.com/office/drawing/2014/main" id="{1D17828F-2788-4478-B03C-6C7E5302E3A6}"/>
                </a:ext>
              </a:extLst>
            </p:cNvPr>
            <p:cNvSpPr/>
            <p:nvPr/>
          </p:nvSpPr>
          <p:spPr>
            <a:xfrm>
              <a:off x="4808804" y="3203837"/>
              <a:ext cx="146152" cy="142406"/>
            </a:xfrm>
            <a:custGeom>
              <a:avLst/>
              <a:gdLst/>
              <a:ahLst/>
              <a:cxnLst/>
              <a:rect l="l" t="t" r="r" b="b"/>
              <a:pathLst>
                <a:path w="2965" h="2889" extrusionOk="0">
                  <a:moveTo>
                    <a:pt x="1791" y="0"/>
                  </a:moveTo>
                  <a:cubicBezTo>
                    <a:pt x="1261" y="0"/>
                    <a:pt x="0" y="879"/>
                    <a:pt x="0" y="1001"/>
                  </a:cubicBezTo>
                  <a:cubicBezTo>
                    <a:pt x="0" y="1156"/>
                    <a:pt x="560" y="2787"/>
                    <a:pt x="857" y="2882"/>
                  </a:cubicBezTo>
                  <a:cubicBezTo>
                    <a:pt x="874" y="2887"/>
                    <a:pt x="894" y="2889"/>
                    <a:pt x="917" y="2889"/>
                  </a:cubicBezTo>
                  <a:cubicBezTo>
                    <a:pt x="1320" y="2889"/>
                    <a:pt x="2709" y="2233"/>
                    <a:pt x="2822" y="1715"/>
                  </a:cubicBezTo>
                  <a:cubicBezTo>
                    <a:pt x="2965" y="1168"/>
                    <a:pt x="1988" y="84"/>
                    <a:pt x="1988" y="84"/>
                  </a:cubicBezTo>
                  <a:cubicBezTo>
                    <a:pt x="1950" y="25"/>
                    <a:pt x="1881" y="0"/>
                    <a:pt x="179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5787;p62">
              <a:extLst>
                <a:ext uri="{FF2B5EF4-FFF2-40B4-BE49-F238E27FC236}">
                  <a16:creationId xmlns:a16="http://schemas.microsoft.com/office/drawing/2014/main" id="{A6745585-CE54-4FD1-9A98-A51E45DA0055}"/>
                </a:ext>
              </a:extLst>
            </p:cNvPr>
            <p:cNvSpPr/>
            <p:nvPr/>
          </p:nvSpPr>
          <p:spPr>
            <a:xfrm>
              <a:off x="4818761" y="3290149"/>
              <a:ext cx="21196" cy="42884"/>
            </a:xfrm>
            <a:custGeom>
              <a:avLst/>
              <a:gdLst/>
              <a:ahLst/>
              <a:cxnLst/>
              <a:rect l="l" t="t" r="r" b="b"/>
              <a:pathLst>
                <a:path w="430" h="870" extrusionOk="0">
                  <a:moveTo>
                    <a:pt x="37" y="0"/>
                  </a:moveTo>
                  <a:cubicBezTo>
                    <a:pt x="20" y="0"/>
                    <a:pt x="0" y="21"/>
                    <a:pt x="0" y="36"/>
                  </a:cubicBezTo>
                  <a:cubicBezTo>
                    <a:pt x="36" y="191"/>
                    <a:pt x="72" y="334"/>
                    <a:pt x="155" y="488"/>
                  </a:cubicBezTo>
                  <a:cubicBezTo>
                    <a:pt x="179" y="560"/>
                    <a:pt x="227" y="619"/>
                    <a:pt x="251" y="691"/>
                  </a:cubicBezTo>
                  <a:cubicBezTo>
                    <a:pt x="274" y="726"/>
                    <a:pt x="298" y="750"/>
                    <a:pt x="334" y="798"/>
                  </a:cubicBezTo>
                  <a:cubicBezTo>
                    <a:pt x="346" y="834"/>
                    <a:pt x="370" y="857"/>
                    <a:pt x="405" y="869"/>
                  </a:cubicBezTo>
                  <a:cubicBezTo>
                    <a:pt x="417" y="869"/>
                    <a:pt x="429" y="869"/>
                    <a:pt x="429" y="857"/>
                  </a:cubicBezTo>
                  <a:cubicBezTo>
                    <a:pt x="429" y="798"/>
                    <a:pt x="417" y="786"/>
                    <a:pt x="393" y="750"/>
                  </a:cubicBezTo>
                  <a:cubicBezTo>
                    <a:pt x="381" y="726"/>
                    <a:pt x="346" y="691"/>
                    <a:pt x="334" y="667"/>
                  </a:cubicBezTo>
                  <a:cubicBezTo>
                    <a:pt x="286" y="607"/>
                    <a:pt x="251" y="536"/>
                    <a:pt x="215" y="453"/>
                  </a:cubicBezTo>
                  <a:cubicBezTo>
                    <a:pt x="155" y="322"/>
                    <a:pt x="96" y="179"/>
                    <a:pt x="60" y="24"/>
                  </a:cubicBezTo>
                  <a:cubicBezTo>
                    <a:pt x="56" y="7"/>
                    <a:pt x="47" y="0"/>
                    <a:pt x="37" y="0"/>
                  </a:cubicBezTo>
                  <a:close/>
                </a:path>
              </a:pathLst>
            </a:custGeom>
            <a:solidFill>
              <a:srgbClr val="C44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5788;p62">
              <a:extLst>
                <a:ext uri="{FF2B5EF4-FFF2-40B4-BE49-F238E27FC236}">
                  <a16:creationId xmlns:a16="http://schemas.microsoft.com/office/drawing/2014/main" id="{FE06DA81-5980-49ED-9BC8-2B2AFBCA3D6A}"/>
                </a:ext>
              </a:extLst>
            </p:cNvPr>
            <p:cNvSpPr/>
            <p:nvPr/>
          </p:nvSpPr>
          <p:spPr>
            <a:xfrm>
              <a:off x="4674383" y="2659842"/>
              <a:ext cx="389756" cy="628578"/>
            </a:xfrm>
            <a:custGeom>
              <a:avLst/>
              <a:gdLst/>
              <a:ahLst/>
              <a:cxnLst/>
              <a:rect l="l" t="t" r="r" b="b"/>
              <a:pathLst>
                <a:path w="7907" h="12752" extrusionOk="0">
                  <a:moveTo>
                    <a:pt x="6965" y="1"/>
                  </a:moveTo>
                  <a:cubicBezTo>
                    <a:pt x="5886" y="1"/>
                    <a:pt x="2558" y="2522"/>
                    <a:pt x="1298" y="4429"/>
                  </a:cubicBezTo>
                  <a:cubicBezTo>
                    <a:pt x="1" y="6382"/>
                    <a:pt x="1024" y="9060"/>
                    <a:pt x="2156" y="11989"/>
                  </a:cubicBezTo>
                  <a:cubicBezTo>
                    <a:pt x="2167" y="12025"/>
                    <a:pt x="2167" y="12037"/>
                    <a:pt x="2191" y="12073"/>
                  </a:cubicBezTo>
                  <a:cubicBezTo>
                    <a:pt x="2275" y="12287"/>
                    <a:pt x="2370" y="12525"/>
                    <a:pt x="2453" y="12751"/>
                  </a:cubicBezTo>
                  <a:lnTo>
                    <a:pt x="5085" y="10894"/>
                  </a:lnTo>
                  <a:cubicBezTo>
                    <a:pt x="5085" y="10894"/>
                    <a:pt x="4965" y="10608"/>
                    <a:pt x="4787" y="10168"/>
                  </a:cubicBezTo>
                  <a:cubicBezTo>
                    <a:pt x="4775" y="10132"/>
                    <a:pt x="4775" y="10108"/>
                    <a:pt x="4763" y="10073"/>
                  </a:cubicBezTo>
                  <a:cubicBezTo>
                    <a:pt x="4370" y="9060"/>
                    <a:pt x="3811" y="7370"/>
                    <a:pt x="3942" y="6441"/>
                  </a:cubicBezTo>
                  <a:cubicBezTo>
                    <a:pt x="4156" y="5072"/>
                    <a:pt x="5918" y="4334"/>
                    <a:pt x="6918" y="3822"/>
                  </a:cubicBezTo>
                  <a:cubicBezTo>
                    <a:pt x="7728" y="3417"/>
                    <a:pt x="7906" y="536"/>
                    <a:pt x="7192" y="59"/>
                  </a:cubicBezTo>
                  <a:cubicBezTo>
                    <a:pt x="7135" y="20"/>
                    <a:pt x="7058" y="1"/>
                    <a:pt x="69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5789;p62">
              <a:extLst>
                <a:ext uri="{FF2B5EF4-FFF2-40B4-BE49-F238E27FC236}">
                  <a16:creationId xmlns:a16="http://schemas.microsoft.com/office/drawing/2014/main" id="{7E2A777C-9DC3-4146-A69D-E5CD079D284B}"/>
                </a:ext>
              </a:extLst>
            </p:cNvPr>
            <p:cNvSpPr/>
            <p:nvPr/>
          </p:nvSpPr>
          <p:spPr>
            <a:xfrm>
              <a:off x="4816395" y="2814769"/>
              <a:ext cx="223098" cy="434908"/>
            </a:xfrm>
            <a:custGeom>
              <a:avLst/>
              <a:gdLst/>
              <a:ahLst/>
              <a:cxnLst/>
              <a:rect l="l" t="t" r="r" b="b"/>
              <a:pathLst>
                <a:path w="4526" h="8823" extrusionOk="0">
                  <a:moveTo>
                    <a:pt x="4525" y="0"/>
                  </a:moveTo>
                  <a:lnTo>
                    <a:pt x="4525" y="0"/>
                  </a:lnTo>
                  <a:cubicBezTo>
                    <a:pt x="4454" y="12"/>
                    <a:pt x="4382" y="36"/>
                    <a:pt x="4311" y="83"/>
                  </a:cubicBezTo>
                  <a:cubicBezTo>
                    <a:pt x="3549" y="441"/>
                    <a:pt x="2787" y="845"/>
                    <a:pt x="2132" y="1369"/>
                  </a:cubicBezTo>
                  <a:cubicBezTo>
                    <a:pt x="1513" y="1857"/>
                    <a:pt x="941" y="2453"/>
                    <a:pt x="572" y="3167"/>
                  </a:cubicBezTo>
                  <a:cubicBezTo>
                    <a:pt x="156" y="3965"/>
                    <a:pt x="1" y="4846"/>
                    <a:pt x="48" y="5739"/>
                  </a:cubicBezTo>
                  <a:cubicBezTo>
                    <a:pt x="84" y="6370"/>
                    <a:pt x="191" y="6977"/>
                    <a:pt x="334" y="7584"/>
                  </a:cubicBezTo>
                  <a:cubicBezTo>
                    <a:pt x="441" y="8001"/>
                    <a:pt x="572" y="8418"/>
                    <a:pt x="703" y="8823"/>
                  </a:cubicBezTo>
                  <a:lnTo>
                    <a:pt x="2227" y="7751"/>
                  </a:lnTo>
                  <a:cubicBezTo>
                    <a:pt x="2227" y="7751"/>
                    <a:pt x="2084" y="7465"/>
                    <a:pt x="1930" y="7025"/>
                  </a:cubicBezTo>
                  <a:cubicBezTo>
                    <a:pt x="1918" y="6989"/>
                    <a:pt x="1918" y="6965"/>
                    <a:pt x="1894" y="6930"/>
                  </a:cubicBezTo>
                  <a:cubicBezTo>
                    <a:pt x="1513" y="5917"/>
                    <a:pt x="930" y="4227"/>
                    <a:pt x="1084" y="3298"/>
                  </a:cubicBezTo>
                  <a:cubicBezTo>
                    <a:pt x="1287" y="1929"/>
                    <a:pt x="3061" y="1191"/>
                    <a:pt x="4061" y="679"/>
                  </a:cubicBezTo>
                  <a:cubicBezTo>
                    <a:pt x="4251" y="572"/>
                    <a:pt x="4418" y="322"/>
                    <a:pt x="4525"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5790;p62">
              <a:extLst>
                <a:ext uri="{FF2B5EF4-FFF2-40B4-BE49-F238E27FC236}">
                  <a16:creationId xmlns:a16="http://schemas.microsoft.com/office/drawing/2014/main" id="{7ECA71E2-D67E-4AC2-83AE-DEF04CFE3CC3}"/>
                </a:ext>
              </a:extLst>
            </p:cNvPr>
            <p:cNvSpPr/>
            <p:nvPr/>
          </p:nvSpPr>
          <p:spPr>
            <a:xfrm>
              <a:off x="4782383" y="3155727"/>
              <a:ext cx="129146" cy="99226"/>
            </a:xfrm>
            <a:custGeom>
              <a:avLst/>
              <a:gdLst/>
              <a:ahLst/>
              <a:cxnLst/>
              <a:rect l="l" t="t" r="r" b="b"/>
              <a:pathLst>
                <a:path w="2620" h="2013" extrusionOk="0">
                  <a:moveTo>
                    <a:pt x="2584" y="1"/>
                  </a:moveTo>
                  <a:cubicBezTo>
                    <a:pt x="2572" y="13"/>
                    <a:pt x="2560" y="13"/>
                    <a:pt x="2548" y="24"/>
                  </a:cubicBezTo>
                  <a:cubicBezTo>
                    <a:pt x="2286" y="191"/>
                    <a:pt x="2036" y="346"/>
                    <a:pt x="1798" y="501"/>
                  </a:cubicBezTo>
                  <a:cubicBezTo>
                    <a:pt x="1322" y="834"/>
                    <a:pt x="858" y="1191"/>
                    <a:pt x="417" y="1560"/>
                  </a:cubicBezTo>
                  <a:cubicBezTo>
                    <a:pt x="262" y="1679"/>
                    <a:pt x="131" y="1810"/>
                    <a:pt x="0" y="1929"/>
                  </a:cubicBezTo>
                  <a:cubicBezTo>
                    <a:pt x="12" y="1965"/>
                    <a:pt x="12" y="1977"/>
                    <a:pt x="24" y="2013"/>
                  </a:cubicBezTo>
                  <a:cubicBezTo>
                    <a:pt x="477" y="1608"/>
                    <a:pt x="953" y="1215"/>
                    <a:pt x="1441" y="858"/>
                  </a:cubicBezTo>
                  <a:cubicBezTo>
                    <a:pt x="1739" y="655"/>
                    <a:pt x="2048" y="441"/>
                    <a:pt x="2370" y="251"/>
                  </a:cubicBezTo>
                  <a:cubicBezTo>
                    <a:pt x="2453" y="203"/>
                    <a:pt x="2524" y="143"/>
                    <a:pt x="2620" y="108"/>
                  </a:cubicBezTo>
                  <a:cubicBezTo>
                    <a:pt x="2608" y="72"/>
                    <a:pt x="2584" y="48"/>
                    <a:pt x="2584"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5791;p62">
              <a:extLst>
                <a:ext uri="{FF2B5EF4-FFF2-40B4-BE49-F238E27FC236}">
                  <a16:creationId xmlns:a16="http://schemas.microsoft.com/office/drawing/2014/main" id="{5C91A6CF-6FCE-4B20-8ABA-91232D969E95}"/>
                </a:ext>
              </a:extLst>
            </p:cNvPr>
            <p:cNvSpPr/>
            <p:nvPr/>
          </p:nvSpPr>
          <p:spPr>
            <a:xfrm>
              <a:off x="4710761" y="4004401"/>
              <a:ext cx="1028882" cy="118598"/>
            </a:xfrm>
            <a:custGeom>
              <a:avLst/>
              <a:gdLst/>
              <a:ahLst/>
              <a:cxnLst/>
              <a:rect l="l" t="t" r="r" b="b"/>
              <a:pathLst>
                <a:path w="20873" h="2406" extrusionOk="0">
                  <a:moveTo>
                    <a:pt x="10443" y="0"/>
                  </a:moveTo>
                  <a:cubicBezTo>
                    <a:pt x="4680" y="0"/>
                    <a:pt x="1" y="536"/>
                    <a:pt x="1" y="1203"/>
                  </a:cubicBezTo>
                  <a:cubicBezTo>
                    <a:pt x="1" y="1869"/>
                    <a:pt x="4680" y="2405"/>
                    <a:pt x="10443" y="2405"/>
                  </a:cubicBezTo>
                  <a:cubicBezTo>
                    <a:pt x="16205" y="2405"/>
                    <a:pt x="20872" y="1869"/>
                    <a:pt x="20872" y="1203"/>
                  </a:cubicBezTo>
                  <a:cubicBezTo>
                    <a:pt x="20872" y="536"/>
                    <a:pt x="16205" y="0"/>
                    <a:pt x="10443" y="0"/>
                  </a:cubicBezTo>
                  <a:close/>
                </a:path>
              </a:pathLst>
            </a:custGeom>
            <a:solidFill>
              <a:srgbClr val="004D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5794;p62">
              <a:extLst>
                <a:ext uri="{FF2B5EF4-FFF2-40B4-BE49-F238E27FC236}">
                  <a16:creationId xmlns:a16="http://schemas.microsoft.com/office/drawing/2014/main" id="{5FBCA9DA-F631-466B-8E36-8BC63C908CB4}"/>
                </a:ext>
              </a:extLst>
            </p:cNvPr>
            <p:cNvSpPr/>
            <p:nvPr/>
          </p:nvSpPr>
          <p:spPr>
            <a:xfrm>
              <a:off x="4940810" y="3213844"/>
              <a:ext cx="582243" cy="763590"/>
            </a:xfrm>
            <a:custGeom>
              <a:avLst/>
              <a:gdLst/>
              <a:ahLst/>
              <a:cxnLst/>
              <a:rect l="l" t="t" r="r" b="b"/>
              <a:pathLst>
                <a:path w="11812" h="15491" extrusionOk="0">
                  <a:moveTo>
                    <a:pt x="1" y="0"/>
                  </a:moveTo>
                  <a:lnTo>
                    <a:pt x="1" y="0"/>
                  </a:lnTo>
                  <a:cubicBezTo>
                    <a:pt x="25" y="2620"/>
                    <a:pt x="156" y="4977"/>
                    <a:pt x="322" y="6096"/>
                  </a:cubicBezTo>
                  <a:cubicBezTo>
                    <a:pt x="739" y="9049"/>
                    <a:pt x="1406" y="15490"/>
                    <a:pt x="1406" y="15490"/>
                  </a:cubicBezTo>
                  <a:lnTo>
                    <a:pt x="4859" y="15490"/>
                  </a:lnTo>
                  <a:cubicBezTo>
                    <a:pt x="4847" y="12752"/>
                    <a:pt x="4371" y="2358"/>
                    <a:pt x="4597" y="2322"/>
                  </a:cubicBezTo>
                  <a:cubicBezTo>
                    <a:pt x="4659" y="2309"/>
                    <a:pt x="4724" y="2300"/>
                    <a:pt x="4796" y="2300"/>
                  </a:cubicBezTo>
                  <a:cubicBezTo>
                    <a:pt x="4988" y="2300"/>
                    <a:pt x="5227" y="2361"/>
                    <a:pt x="5573" y="2560"/>
                  </a:cubicBezTo>
                  <a:cubicBezTo>
                    <a:pt x="6216" y="2894"/>
                    <a:pt x="8395" y="15490"/>
                    <a:pt x="8395" y="15490"/>
                  </a:cubicBezTo>
                  <a:lnTo>
                    <a:pt x="11812" y="15490"/>
                  </a:lnTo>
                  <a:cubicBezTo>
                    <a:pt x="11502" y="12502"/>
                    <a:pt x="10157" y="3310"/>
                    <a:pt x="9788" y="310"/>
                  </a:cubicBezTo>
                  <a:cubicBezTo>
                    <a:pt x="9669" y="310"/>
                    <a:pt x="9586" y="322"/>
                    <a:pt x="9478" y="322"/>
                  </a:cubicBezTo>
                  <a:cubicBezTo>
                    <a:pt x="8190" y="468"/>
                    <a:pt x="6901" y="529"/>
                    <a:pt x="5612" y="529"/>
                  </a:cubicBezTo>
                  <a:cubicBezTo>
                    <a:pt x="4901" y="529"/>
                    <a:pt x="4189" y="510"/>
                    <a:pt x="3478" y="477"/>
                  </a:cubicBezTo>
                  <a:cubicBezTo>
                    <a:pt x="2323" y="417"/>
                    <a:pt x="1132" y="298"/>
                    <a:pt x="1" y="0"/>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5795;p62">
              <a:extLst>
                <a:ext uri="{FF2B5EF4-FFF2-40B4-BE49-F238E27FC236}">
                  <a16:creationId xmlns:a16="http://schemas.microsoft.com/office/drawing/2014/main" id="{61255C21-DB5A-49D5-8AEA-EF3A71F6548C}"/>
                </a:ext>
              </a:extLst>
            </p:cNvPr>
            <p:cNvSpPr/>
            <p:nvPr/>
          </p:nvSpPr>
          <p:spPr>
            <a:xfrm>
              <a:off x="5337566" y="3862339"/>
              <a:ext cx="184945" cy="114506"/>
            </a:xfrm>
            <a:custGeom>
              <a:avLst/>
              <a:gdLst/>
              <a:ahLst/>
              <a:cxnLst/>
              <a:rect l="l" t="t" r="r" b="b"/>
              <a:pathLst>
                <a:path w="3752" h="2323" extrusionOk="0">
                  <a:moveTo>
                    <a:pt x="3465" y="1"/>
                  </a:moveTo>
                  <a:cubicBezTo>
                    <a:pt x="3120" y="60"/>
                    <a:pt x="2799" y="120"/>
                    <a:pt x="2465" y="155"/>
                  </a:cubicBezTo>
                  <a:cubicBezTo>
                    <a:pt x="1656" y="275"/>
                    <a:pt x="822" y="370"/>
                    <a:pt x="1" y="429"/>
                  </a:cubicBezTo>
                  <a:cubicBezTo>
                    <a:pt x="191" y="1572"/>
                    <a:pt x="322" y="2322"/>
                    <a:pt x="322" y="2322"/>
                  </a:cubicBezTo>
                  <a:lnTo>
                    <a:pt x="3751" y="2322"/>
                  </a:lnTo>
                  <a:cubicBezTo>
                    <a:pt x="3692" y="1751"/>
                    <a:pt x="3584" y="929"/>
                    <a:pt x="34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5796;p62">
              <a:extLst>
                <a:ext uri="{FF2B5EF4-FFF2-40B4-BE49-F238E27FC236}">
                  <a16:creationId xmlns:a16="http://schemas.microsoft.com/office/drawing/2014/main" id="{6153EED4-2DAE-4E2B-9524-248B21C6D8B8}"/>
                </a:ext>
              </a:extLst>
            </p:cNvPr>
            <p:cNvSpPr/>
            <p:nvPr/>
          </p:nvSpPr>
          <p:spPr>
            <a:xfrm>
              <a:off x="5000109" y="3887577"/>
              <a:ext cx="179622" cy="89860"/>
            </a:xfrm>
            <a:custGeom>
              <a:avLst/>
              <a:gdLst/>
              <a:ahLst/>
              <a:cxnLst/>
              <a:rect l="l" t="t" r="r" b="b"/>
              <a:pathLst>
                <a:path w="3644" h="1823" extrusionOk="0">
                  <a:moveTo>
                    <a:pt x="1" y="1"/>
                  </a:moveTo>
                  <a:cubicBezTo>
                    <a:pt x="120" y="1096"/>
                    <a:pt x="191" y="1822"/>
                    <a:pt x="191" y="1822"/>
                  </a:cubicBezTo>
                  <a:lnTo>
                    <a:pt x="3644" y="1822"/>
                  </a:lnTo>
                  <a:cubicBezTo>
                    <a:pt x="3644" y="1394"/>
                    <a:pt x="3632" y="798"/>
                    <a:pt x="3620" y="84"/>
                  </a:cubicBezTo>
                  <a:cubicBezTo>
                    <a:pt x="2977" y="84"/>
                    <a:pt x="2358" y="84"/>
                    <a:pt x="1715" y="60"/>
                  </a:cubicBezTo>
                  <a:cubicBezTo>
                    <a:pt x="1144" y="48"/>
                    <a:pt x="584" y="24"/>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5797;p62">
              <a:extLst>
                <a:ext uri="{FF2B5EF4-FFF2-40B4-BE49-F238E27FC236}">
                  <a16:creationId xmlns:a16="http://schemas.microsoft.com/office/drawing/2014/main" id="{3FADBD5F-1375-4B46-994D-B0F92F93B4B3}"/>
                </a:ext>
              </a:extLst>
            </p:cNvPr>
            <p:cNvSpPr/>
            <p:nvPr/>
          </p:nvSpPr>
          <p:spPr>
            <a:xfrm>
              <a:off x="4941401" y="3214435"/>
              <a:ext cx="542957" cy="478334"/>
            </a:xfrm>
            <a:custGeom>
              <a:avLst/>
              <a:gdLst/>
              <a:ahLst/>
              <a:cxnLst/>
              <a:rect l="l" t="t" r="r" b="b"/>
              <a:pathLst>
                <a:path w="11015" h="9704" extrusionOk="0">
                  <a:moveTo>
                    <a:pt x="1" y="0"/>
                  </a:moveTo>
                  <a:lnTo>
                    <a:pt x="1" y="0"/>
                  </a:lnTo>
                  <a:cubicBezTo>
                    <a:pt x="25" y="2620"/>
                    <a:pt x="168" y="4989"/>
                    <a:pt x="322" y="6096"/>
                  </a:cubicBezTo>
                  <a:cubicBezTo>
                    <a:pt x="418" y="6906"/>
                    <a:pt x="549" y="8001"/>
                    <a:pt x="703" y="9168"/>
                  </a:cubicBezTo>
                  <a:cubicBezTo>
                    <a:pt x="1013" y="9228"/>
                    <a:pt x="1322" y="9287"/>
                    <a:pt x="1656" y="9335"/>
                  </a:cubicBezTo>
                  <a:cubicBezTo>
                    <a:pt x="2513" y="9454"/>
                    <a:pt x="3394" y="9525"/>
                    <a:pt x="4251" y="9597"/>
                  </a:cubicBezTo>
                  <a:cubicBezTo>
                    <a:pt x="4406" y="9609"/>
                    <a:pt x="4537" y="9609"/>
                    <a:pt x="4692" y="9632"/>
                  </a:cubicBezTo>
                  <a:cubicBezTo>
                    <a:pt x="4573" y="6060"/>
                    <a:pt x="4454" y="2334"/>
                    <a:pt x="4585" y="2310"/>
                  </a:cubicBezTo>
                  <a:cubicBezTo>
                    <a:pt x="4647" y="2297"/>
                    <a:pt x="4713" y="2288"/>
                    <a:pt x="4786" y="2288"/>
                  </a:cubicBezTo>
                  <a:cubicBezTo>
                    <a:pt x="4980" y="2288"/>
                    <a:pt x="5224" y="2349"/>
                    <a:pt x="5561" y="2548"/>
                  </a:cubicBezTo>
                  <a:cubicBezTo>
                    <a:pt x="5906" y="2727"/>
                    <a:pt x="6668" y="6334"/>
                    <a:pt x="7323" y="9704"/>
                  </a:cubicBezTo>
                  <a:cubicBezTo>
                    <a:pt x="8561" y="9668"/>
                    <a:pt x="9800" y="9549"/>
                    <a:pt x="11014" y="9394"/>
                  </a:cubicBezTo>
                  <a:cubicBezTo>
                    <a:pt x="10538" y="5894"/>
                    <a:pt x="9990" y="2048"/>
                    <a:pt x="9764" y="298"/>
                  </a:cubicBezTo>
                  <a:cubicBezTo>
                    <a:pt x="9681" y="310"/>
                    <a:pt x="9574" y="310"/>
                    <a:pt x="9478" y="322"/>
                  </a:cubicBezTo>
                  <a:cubicBezTo>
                    <a:pt x="8194" y="468"/>
                    <a:pt x="6900" y="534"/>
                    <a:pt x="5605" y="534"/>
                  </a:cubicBezTo>
                  <a:cubicBezTo>
                    <a:pt x="4896" y="534"/>
                    <a:pt x="4186" y="514"/>
                    <a:pt x="3478" y="476"/>
                  </a:cubicBezTo>
                  <a:cubicBezTo>
                    <a:pt x="2323" y="417"/>
                    <a:pt x="1132" y="298"/>
                    <a:pt x="1" y="0"/>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5798;p62">
              <a:extLst>
                <a:ext uri="{FF2B5EF4-FFF2-40B4-BE49-F238E27FC236}">
                  <a16:creationId xmlns:a16="http://schemas.microsoft.com/office/drawing/2014/main" id="{041A6F25-2970-4645-AF98-CA5A2FA14188}"/>
                </a:ext>
              </a:extLst>
            </p:cNvPr>
            <p:cNvSpPr/>
            <p:nvPr/>
          </p:nvSpPr>
          <p:spPr>
            <a:xfrm>
              <a:off x="4898566" y="3967924"/>
              <a:ext cx="306994" cy="96663"/>
            </a:xfrm>
            <a:custGeom>
              <a:avLst/>
              <a:gdLst/>
              <a:ahLst/>
              <a:cxnLst/>
              <a:rect l="l" t="t" r="r" b="b"/>
              <a:pathLst>
                <a:path w="6228" h="1961" extrusionOk="0">
                  <a:moveTo>
                    <a:pt x="2992" y="1"/>
                  </a:moveTo>
                  <a:cubicBezTo>
                    <a:pt x="2561" y="1"/>
                    <a:pt x="2243" y="8"/>
                    <a:pt x="2203" y="26"/>
                  </a:cubicBezTo>
                  <a:cubicBezTo>
                    <a:pt x="2203" y="26"/>
                    <a:pt x="1906" y="38"/>
                    <a:pt x="1013" y="633"/>
                  </a:cubicBezTo>
                  <a:cubicBezTo>
                    <a:pt x="465" y="990"/>
                    <a:pt x="179" y="1335"/>
                    <a:pt x="60" y="1573"/>
                  </a:cubicBezTo>
                  <a:cubicBezTo>
                    <a:pt x="1" y="1693"/>
                    <a:pt x="96" y="1847"/>
                    <a:pt x="227" y="1847"/>
                  </a:cubicBezTo>
                  <a:cubicBezTo>
                    <a:pt x="923" y="1869"/>
                    <a:pt x="2945" y="1961"/>
                    <a:pt x="4412" y="1961"/>
                  </a:cubicBezTo>
                  <a:cubicBezTo>
                    <a:pt x="5304" y="1961"/>
                    <a:pt x="5991" y="1927"/>
                    <a:pt x="6049" y="1823"/>
                  </a:cubicBezTo>
                  <a:cubicBezTo>
                    <a:pt x="6228" y="1514"/>
                    <a:pt x="5894" y="121"/>
                    <a:pt x="5740" y="73"/>
                  </a:cubicBezTo>
                  <a:cubicBezTo>
                    <a:pt x="5631" y="40"/>
                    <a:pt x="4003" y="1"/>
                    <a:pt x="2992"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5799;p62">
              <a:extLst>
                <a:ext uri="{FF2B5EF4-FFF2-40B4-BE49-F238E27FC236}">
                  <a16:creationId xmlns:a16="http://schemas.microsoft.com/office/drawing/2014/main" id="{FE015957-DE10-4471-803D-6B36AA540879}"/>
                </a:ext>
              </a:extLst>
            </p:cNvPr>
            <p:cNvSpPr/>
            <p:nvPr/>
          </p:nvSpPr>
          <p:spPr>
            <a:xfrm>
              <a:off x="5243072" y="3967924"/>
              <a:ext cx="306402" cy="96663"/>
            </a:xfrm>
            <a:custGeom>
              <a:avLst/>
              <a:gdLst/>
              <a:ahLst/>
              <a:cxnLst/>
              <a:rect l="l" t="t" r="r" b="b"/>
              <a:pathLst>
                <a:path w="6216" h="1961" extrusionOk="0">
                  <a:moveTo>
                    <a:pt x="2985" y="1"/>
                  </a:moveTo>
                  <a:cubicBezTo>
                    <a:pt x="2555" y="1"/>
                    <a:pt x="2239" y="8"/>
                    <a:pt x="2203" y="26"/>
                  </a:cubicBezTo>
                  <a:cubicBezTo>
                    <a:pt x="2203" y="26"/>
                    <a:pt x="1906" y="38"/>
                    <a:pt x="1013" y="633"/>
                  </a:cubicBezTo>
                  <a:cubicBezTo>
                    <a:pt x="453" y="990"/>
                    <a:pt x="179" y="1335"/>
                    <a:pt x="60" y="1573"/>
                  </a:cubicBezTo>
                  <a:cubicBezTo>
                    <a:pt x="1" y="1693"/>
                    <a:pt x="84" y="1847"/>
                    <a:pt x="215" y="1847"/>
                  </a:cubicBezTo>
                  <a:cubicBezTo>
                    <a:pt x="911" y="1869"/>
                    <a:pt x="2938" y="1961"/>
                    <a:pt x="4405" y="1961"/>
                  </a:cubicBezTo>
                  <a:cubicBezTo>
                    <a:pt x="5298" y="1961"/>
                    <a:pt x="5983" y="1927"/>
                    <a:pt x="6037" y="1823"/>
                  </a:cubicBezTo>
                  <a:cubicBezTo>
                    <a:pt x="6216" y="1514"/>
                    <a:pt x="5894" y="121"/>
                    <a:pt x="5728" y="73"/>
                  </a:cubicBezTo>
                  <a:cubicBezTo>
                    <a:pt x="5619" y="40"/>
                    <a:pt x="3991" y="1"/>
                    <a:pt x="2985" y="1"/>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5800;p62">
              <a:extLst>
                <a:ext uri="{FF2B5EF4-FFF2-40B4-BE49-F238E27FC236}">
                  <a16:creationId xmlns:a16="http://schemas.microsoft.com/office/drawing/2014/main" id="{F072443E-7670-471F-B883-0B6D618972F0}"/>
                </a:ext>
              </a:extLst>
            </p:cNvPr>
            <p:cNvSpPr/>
            <p:nvPr/>
          </p:nvSpPr>
          <p:spPr>
            <a:xfrm>
              <a:off x="4887426" y="3206203"/>
              <a:ext cx="642084" cy="450878"/>
            </a:xfrm>
            <a:custGeom>
              <a:avLst/>
              <a:gdLst/>
              <a:ahLst/>
              <a:cxnLst/>
              <a:rect l="l" t="t" r="r" b="b"/>
              <a:pathLst>
                <a:path w="13026" h="9147" extrusionOk="0">
                  <a:moveTo>
                    <a:pt x="203" y="1"/>
                  </a:moveTo>
                  <a:cubicBezTo>
                    <a:pt x="203" y="1"/>
                    <a:pt x="143" y="894"/>
                    <a:pt x="96" y="2060"/>
                  </a:cubicBezTo>
                  <a:lnTo>
                    <a:pt x="96" y="2203"/>
                  </a:lnTo>
                  <a:cubicBezTo>
                    <a:pt x="36" y="3489"/>
                    <a:pt x="1" y="5049"/>
                    <a:pt x="36" y="6025"/>
                  </a:cubicBezTo>
                  <a:cubicBezTo>
                    <a:pt x="143" y="7930"/>
                    <a:pt x="239" y="8442"/>
                    <a:pt x="239" y="8442"/>
                  </a:cubicBezTo>
                  <a:cubicBezTo>
                    <a:pt x="239" y="8442"/>
                    <a:pt x="2048" y="8787"/>
                    <a:pt x="3632" y="8918"/>
                  </a:cubicBezTo>
                  <a:cubicBezTo>
                    <a:pt x="4022" y="8954"/>
                    <a:pt x="4390" y="8967"/>
                    <a:pt x="4723" y="8967"/>
                  </a:cubicBezTo>
                  <a:cubicBezTo>
                    <a:pt x="5723" y="8967"/>
                    <a:pt x="6406" y="8847"/>
                    <a:pt x="6406" y="8847"/>
                  </a:cubicBezTo>
                  <a:cubicBezTo>
                    <a:pt x="6406" y="8847"/>
                    <a:pt x="5787" y="6227"/>
                    <a:pt x="5989" y="5989"/>
                  </a:cubicBezTo>
                  <a:cubicBezTo>
                    <a:pt x="6013" y="5966"/>
                    <a:pt x="6013" y="5966"/>
                    <a:pt x="6025" y="5966"/>
                  </a:cubicBezTo>
                  <a:cubicBezTo>
                    <a:pt x="6049" y="5966"/>
                    <a:pt x="6085" y="5989"/>
                    <a:pt x="6108" y="6025"/>
                  </a:cubicBezTo>
                  <a:cubicBezTo>
                    <a:pt x="6394" y="6442"/>
                    <a:pt x="6859" y="8787"/>
                    <a:pt x="6859" y="8787"/>
                  </a:cubicBezTo>
                  <a:cubicBezTo>
                    <a:pt x="6859" y="8787"/>
                    <a:pt x="7991" y="9147"/>
                    <a:pt x="9997" y="9147"/>
                  </a:cubicBezTo>
                  <a:cubicBezTo>
                    <a:pt x="10088" y="9147"/>
                    <a:pt x="10181" y="9146"/>
                    <a:pt x="10276" y="9145"/>
                  </a:cubicBezTo>
                  <a:cubicBezTo>
                    <a:pt x="11097" y="9145"/>
                    <a:pt x="11681" y="8990"/>
                    <a:pt x="12097" y="8823"/>
                  </a:cubicBezTo>
                  <a:cubicBezTo>
                    <a:pt x="12133" y="8811"/>
                    <a:pt x="12169" y="8799"/>
                    <a:pt x="12193" y="8787"/>
                  </a:cubicBezTo>
                  <a:cubicBezTo>
                    <a:pt x="12835" y="8513"/>
                    <a:pt x="13026" y="8168"/>
                    <a:pt x="13026" y="8168"/>
                  </a:cubicBezTo>
                  <a:cubicBezTo>
                    <a:pt x="13026" y="8168"/>
                    <a:pt x="11752" y="1203"/>
                    <a:pt x="11419" y="298"/>
                  </a:cubicBezTo>
                  <a:cubicBezTo>
                    <a:pt x="11419" y="298"/>
                    <a:pt x="11288" y="286"/>
                    <a:pt x="11050" y="286"/>
                  </a:cubicBezTo>
                  <a:lnTo>
                    <a:pt x="10919" y="286"/>
                  </a:lnTo>
                  <a:cubicBezTo>
                    <a:pt x="10418" y="274"/>
                    <a:pt x="9537" y="239"/>
                    <a:pt x="8513" y="215"/>
                  </a:cubicBezTo>
                  <a:lnTo>
                    <a:pt x="8383" y="215"/>
                  </a:lnTo>
                  <a:cubicBezTo>
                    <a:pt x="7370" y="179"/>
                    <a:pt x="6227" y="155"/>
                    <a:pt x="5132" y="120"/>
                  </a:cubicBezTo>
                  <a:lnTo>
                    <a:pt x="5037" y="120"/>
                  </a:lnTo>
                  <a:cubicBezTo>
                    <a:pt x="4906" y="120"/>
                    <a:pt x="4787" y="108"/>
                    <a:pt x="4656" y="108"/>
                  </a:cubicBezTo>
                  <a:lnTo>
                    <a:pt x="4573" y="108"/>
                  </a:lnTo>
                  <a:cubicBezTo>
                    <a:pt x="3239" y="72"/>
                    <a:pt x="2013" y="36"/>
                    <a:pt x="1239" y="12"/>
                  </a:cubicBezTo>
                  <a:lnTo>
                    <a:pt x="1144" y="12"/>
                  </a:lnTo>
                  <a:cubicBezTo>
                    <a:pt x="679" y="12"/>
                    <a:pt x="405" y="1"/>
                    <a:pt x="382" y="1"/>
                  </a:cubicBezTo>
                  <a:close/>
                </a:path>
              </a:pathLst>
            </a:custGeom>
            <a:solidFill>
              <a:srgbClr val="0071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5801;p62">
              <a:extLst>
                <a:ext uri="{FF2B5EF4-FFF2-40B4-BE49-F238E27FC236}">
                  <a16:creationId xmlns:a16="http://schemas.microsoft.com/office/drawing/2014/main" id="{1CD69186-DDDA-4B8E-85C3-9BA1F274EBAA}"/>
                </a:ext>
              </a:extLst>
            </p:cNvPr>
            <p:cNvSpPr/>
            <p:nvPr/>
          </p:nvSpPr>
          <p:spPr>
            <a:xfrm>
              <a:off x="5301780" y="3219709"/>
              <a:ext cx="187854" cy="421451"/>
            </a:xfrm>
            <a:custGeom>
              <a:avLst/>
              <a:gdLst/>
              <a:ahLst/>
              <a:cxnLst/>
              <a:rect l="l" t="t" r="r" b="b"/>
              <a:pathLst>
                <a:path w="3811" h="8550" extrusionOk="0">
                  <a:moveTo>
                    <a:pt x="0" y="0"/>
                  </a:moveTo>
                  <a:cubicBezTo>
                    <a:pt x="191" y="1143"/>
                    <a:pt x="834" y="2215"/>
                    <a:pt x="1762" y="2929"/>
                  </a:cubicBezTo>
                  <a:cubicBezTo>
                    <a:pt x="2120" y="3215"/>
                    <a:pt x="2524" y="3417"/>
                    <a:pt x="2953" y="3572"/>
                  </a:cubicBezTo>
                  <a:cubicBezTo>
                    <a:pt x="3108" y="4703"/>
                    <a:pt x="3275" y="5834"/>
                    <a:pt x="3453" y="6966"/>
                  </a:cubicBezTo>
                  <a:cubicBezTo>
                    <a:pt x="3513" y="7323"/>
                    <a:pt x="3572" y="7692"/>
                    <a:pt x="3632" y="8049"/>
                  </a:cubicBezTo>
                  <a:cubicBezTo>
                    <a:pt x="3656" y="8216"/>
                    <a:pt x="3679" y="8394"/>
                    <a:pt x="3703" y="8549"/>
                  </a:cubicBezTo>
                  <a:cubicBezTo>
                    <a:pt x="3751" y="8537"/>
                    <a:pt x="3775" y="8525"/>
                    <a:pt x="3810" y="8513"/>
                  </a:cubicBezTo>
                  <a:cubicBezTo>
                    <a:pt x="3787" y="8406"/>
                    <a:pt x="3763" y="8299"/>
                    <a:pt x="3763" y="8192"/>
                  </a:cubicBezTo>
                  <a:cubicBezTo>
                    <a:pt x="3715" y="7870"/>
                    <a:pt x="3656" y="7537"/>
                    <a:pt x="3608" y="7216"/>
                  </a:cubicBezTo>
                  <a:cubicBezTo>
                    <a:pt x="3525" y="6561"/>
                    <a:pt x="3417" y="5906"/>
                    <a:pt x="3334" y="5251"/>
                  </a:cubicBezTo>
                  <a:cubicBezTo>
                    <a:pt x="3155" y="3941"/>
                    <a:pt x="2977" y="2608"/>
                    <a:pt x="2822" y="1286"/>
                  </a:cubicBezTo>
                  <a:cubicBezTo>
                    <a:pt x="2774" y="917"/>
                    <a:pt x="2739" y="560"/>
                    <a:pt x="2691" y="191"/>
                  </a:cubicBezTo>
                  <a:cubicBezTo>
                    <a:pt x="2691" y="155"/>
                    <a:pt x="2679" y="119"/>
                    <a:pt x="2679" y="72"/>
                  </a:cubicBezTo>
                  <a:lnTo>
                    <a:pt x="2536" y="72"/>
                  </a:lnTo>
                  <a:lnTo>
                    <a:pt x="2536" y="84"/>
                  </a:lnTo>
                  <a:cubicBezTo>
                    <a:pt x="2584" y="417"/>
                    <a:pt x="2620" y="739"/>
                    <a:pt x="2655" y="1072"/>
                  </a:cubicBezTo>
                  <a:cubicBezTo>
                    <a:pt x="2739" y="1739"/>
                    <a:pt x="2810" y="2394"/>
                    <a:pt x="2894" y="3048"/>
                  </a:cubicBezTo>
                  <a:cubicBezTo>
                    <a:pt x="2917" y="3191"/>
                    <a:pt x="2941" y="3358"/>
                    <a:pt x="2953" y="3513"/>
                  </a:cubicBezTo>
                  <a:cubicBezTo>
                    <a:pt x="2227" y="3191"/>
                    <a:pt x="1596" y="2739"/>
                    <a:pt x="1084" y="2120"/>
                  </a:cubicBezTo>
                  <a:cubicBezTo>
                    <a:pt x="572" y="1512"/>
                    <a:pt x="250" y="774"/>
                    <a:pt x="119"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5802;p62">
              <a:extLst>
                <a:ext uri="{FF2B5EF4-FFF2-40B4-BE49-F238E27FC236}">
                  <a16:creationId xmlns:a16="http://schemas.microsoft.com/office/drawing/2014/main" id="{EC0711FE-6933-43B6-A0EA-EB55DBABA29E}"/>
                </a:ext>
              </a:extLst>
            </p:cNvPr>
            <p:cNvSpPr/>
            <p:nvPr/>
          </p:nvSpPr>
          <p:spPr>
            <a:xfrm>
              <a:off x="5106334" y="3212661"/>
              <a:ext cx="34110" cy="180213"/>
            </a:xfrm>
            <a:custGeom>
              <a:avLst/>
              <a:gdLst/>
              <a:ahLst/>
              <a:cxnLst/>
              <a:rect l="l" t="t" r="r" b="b"/>
              <a:pathLst>
                <a:path w="692" h="3656" extrusionOk="0">
                  <a:moveTo>
                    <a:pt x="155" y="1"/>
                  </a:moveTo>
                  <a:cubicBezTo>
                    <a:pt x="72" y="501"/>
                    <a:pt x="48" y="1001"/>
                    <a:pt x="36" y="1489"/>
                  </a:cubicBezTo>
                  <a:cubicBezTo>
                    <a:pt x="1" y="2203"/>
                    <a:pt x="48" y="2906"/>
                    <a:pt x="120" y="3608"/>
                  </a:cubicBezTo>
                  <a:cubicBezTo>
                    <a:pt x="120" y="3620"/>
                    <a:pt x="132" y="3656"/>
                    <a:pt x="167" y="3656"/>
                  </a:cubicBezTo>
                  <a:cubicBezTo>
                    <a:pt x="310" y="3620"/>
                    <a:pt x="453" y="3608"/>
                    <a:pt x="596" y="3596"/>
                  </a:cubicBezTo>
                  <a:cubicBezTo>
                    <a:pt x="620" y="3596"/>
                    <a:pt x="643" y="3572"/>
                    <a:pt x="643" y="3549"/>
                  </a:cubicBezTo>
                  <a:cubicBezTo>
                    <a:pt x="513" y="2370"/>
                    <a:pt x="524" y="1179"/>
                    <a:pt x="691" y="24"/>
                  </a:cubicBezTo>
                  <a:lnTo>
                    <a:pt x="596" y="24"/>
                  </a:lnTo>
                  <a:cubicBezTo>
                    <a:pt x="572" y="155"/>
                    <a:pt x="548" y="286"/>
                    <a:pt x="536" y="417"/>
                  </a:cubicBezTo>
                  <a:cubicBezTo>
                    <a:pt x="465" y="1072"/>
                    <a:pt x="429" y="1751"/>
                    <a:pt x="453" y="2417"/>
                  </a:cubicBezTo>
                  <a:cubicBezTo>
                    <a:pt x="465" y="2775"/>
                    <a:pt x="489" y="3144"/>
                    <a:pt x="536" y="3501"/>
                  </a:cubicBezTo>
                  <a:cubicBezTo>
                    <a:pt x="429" y="3513"/>
                    <a:pt x="310" y="3537"/>
                    <a:pt x="191" y="3549"/>
                  </a:cubicBezTo>
                  <a:cubicBezTo>
                    <a:pt x="120" y="2882"/>
                    <a:pt x="96" y="2191"/>
                    <a:pt x="108" y="1525"/>
                  </a:cubicBezTo>
                  <a:cubicBezTo>
                    <a:pt x="120" y="1013"/>
                    <a:pt x="167" y="512"/>
                    <a:pt x="227"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5803;p62">
              <a:extLst>
                <a:ext uri="{FF2B5EF4-FFF2-40B4-BE49-F238E27FC236}">
                  <a16:creationId xmlns:a16="http://schemas.microsoft.com/office/drawing/2014/main" id="{D6DC6E4F-D42A-4D25-81B4-B097F0F32B9D}"/>
                </a:ext>
              </a:extLst>
            </p:cNvPr>
            <p:cNvSpPr/>
            <p:nvPr/>
          </p:nvSpPr>
          <p:spPr>
            <a:xfrm>
              <a:off x="4892109" y="3208569"/>
              <a:ext cx="57574" cy="106866"/>
            </a:xfrm>
            <a:custGeom>
              <a:avLst/>
              <a:gdLst/>
              <a:ahLst/>
              <a:cxnLst/>
              <a:rect l="l" t="t" r="r" b="b"/>
              <a:pathLst>
                <a:path w="1168" h="2168" extrusionOk="0">
                  <a:moveTo>
                    <a:pt x="1025" y="0"/>
                  </a:moveTo>
                  <a:cubicBezTo>
                    <a:pt x="1025" y="12"/>
                    <a:pt x="1013" y="48"/>
                    <a:pt x="1013" y="72"/>
                  </a:cubicBezTo>
                  <a:cubicBezTo>
                    <a:pt x="846" y="715"/>
                    <a:pt x="548" y="1322"/>
                    <a:pt x="156" y="1846"/>
                  </a:cubicBezTo>
                  <a:cubicBezTo>
                    <a:pt x="108" y="1905"/>
                    <a:pt x="60" y="1965"/>
                    <a:pt x="1" y="2024"/>
                  </a:cubicBezTo>
                  <a:lnTo>
                    <a:pt x="1" y="2167"/>
                  </a:lnTo>
                  <a:cubicBezTo>
                    <a:pt x="572" y="1560"/>
                    <a:pt x="965" y="798"/>
                    <a:pt x="1168" y="0"/>
                  </a:cubicBezTo>
                  <a:close/>
                </a:path>
              </a:pathLst>
            </a:custGeom>
            <a:solidFill>
              <a:srgbClr val="424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5804;p62">
              <a:extLst>
                <a:ext uri="{FF2B5EF4-FFF2-40B4-BE49-F238E27FC236}">
                  <a16:creationId xmlns:a16="http://schemas.microsoft.com/office/drawing/2014/main" id="{8B19D1D9-831F-473D-849D-4005A1BE06D5}"/>
                </a:ext>
              </a:extLst>
            </p:cNvPr>
            <p:cNvSpPr/>
            <p:nvPr/>
          </p:nvSpPr>
          <p:spPr>
            <a:xfrm>
              <a:off x="5092237" y="3472088"/>
              <a:ext cx="104451" cy="34357"/>
            </a:xfrm>
            <a:custGeom>
              <a:avLst/>
              <a:gdLst/>
              <a:ahLst/>
              <a:cxnLst/>
              <a:rect l="l" t="t" r="r" b="b"/>
              <a:pathLst>
                <a:path w="2119" h="697" extrusionOk="0">
                  <a:moveTo>
                    <a:pt x="48" y="0"/>
                  </a:moveTo>
                  <a:cubicBezTo>
                    <a:pt x="25" y="0"/>
                    <a:pt x="1" y="36"/>
                    <a:pt x="37" y="36"/>
                  </a:cubicBezTo>
                  <a:cubicBezTo>
                    <a:pt x="739" y="202"/>
                    <a:pt x="1418" y="417"/>
                    <a:pt x="2072" y="691"/>
                  </a:cubicBezTo>
                  <a:cubicBezTo>
                    <a:pt x="2078" y="694"/>
                    <a:pt x="2083" y="696"/>
                    <a:pt x="2088" y="696"/>
                  </a:cubicBezTo>
                  <a:cubicBezTo>
                    <a:pt x="2111" y="696"/>
                    <a:pt x="2118" y="651"/>
                    <a:pt x="2108" y="631"/>
                  </a:cubicBezTo>
                  <a:cubicBezTo>
                    <a:pt x="1465" y="310"/>
                    <a:pt x="763" y="83"/>
                    <a:pt x="48"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5805;p62">
              <a:extLst>
                <a:ext uri="{FF2B5EF4-FFF2-40B4-BE49-F238E27FC236}">
                  <a16:creationId xmlns:a16="http://schemas.microsoft.com/office/drawing/2014/main" id="{05482A51-7AF2-4DAA-BD12-D77C8D6EE49D}"/>
                </a:ext>
              </a:extLst>
            </p:cNvPr>
            <p:cNvSpPr/>
            <p:nvPr/>
          </p:nvSpPr>
          <p:spPr>
            <a:xfrm>
              <a:off x="4957865" y="2622232"/>
              <a:ext cx="389707" cy="604129"/>
            </a:xfrm>
            <a:custGeom>
              <a:avLst/>
              <a:gdLst/>
              <a:ahLst/>
              <a:cxnLst/>
              <a:rect l="l" t="t" r="r" b="b"/>
              <a:pathLst>
                <a:path w="7906" h="12256" extrusionOk="0">
                  <a:moveTo>
                    <a:pt x="4968" y="0"/>
                  </a:moveTo>
                  <a:cubicBezTo>
                    <a:pt x="4266" y="0"/>
                    <a:pt x="3407" y="175"/>
                    <a:pt x="2739" y="406"/>
                  </a:cubicBezTo>
                  <a:cubicBezTo>
                    <a:pt x="2715" y="418"/>
                    <a:pt x="2691" y="418"/>
                    <a:pt x="2679" y="429"/>
                  </a:cubicBezTo>
                  <a:cubicBezTo>
                    <a:pt x="2143" y="608"/>
                    <a:pt x="1739" y="822"/>
                    <a:pt x="1643" y="953"/>
                  </a:cubicBezTo>
                  <a:cubicBezTo>
                    <a:pt x="1048" y="1906"/>
                    <a:pt x="453" y="6525"/>
                    <a:pt x="0" y="11562"/>
                  </a:cubicBezTo>
                  <a:cubicBezTo>
                    <a:pt x="298" y="11705"/>
                    <a:pt x="596" y="11788"/>
                    <a:pt x="905" y="11883"/>
                  </a:cubicBezTo>
                  <a:cubicBezTo>
                    <a:pt x="1940" y="12163"/>
                    <a:pt x="3023" y="12256"/>
                    <a:pt x="4111" y="12256"/>
                  </a:cubicBezTo>
                  <a:cubicBezTo>
                    <a:pt x="4551" y="12256"/>
                    <a:pt x="4991" y="12241"/>
                    <a:pt x="5430" y="12217"/>
                  </a:cubicBezTo>
                  <a:cubicBezTo>
                    <a:pt x="6263" y="12193"/>
                    <a:pt x="7096" y="12074"/>
                    <a:pt x="7906" y="11907"/>
                  </a:cubicBezTo>
                  <a:cubicBezTo>
                    <a:pt x="7882" y="11669"/>
                    <a:pt x="7846" y="11502"/>
                    <a:pt x="7858" y="11371"/>
                  </a:cubicBezTo>
                  <a:cubicBezTo>
                    <a:pt x="7632" y="9514"/>
                    <a:pt x="7561" y="1501"/>
                    <a:pt x="7406" y="1084"/>
                  </a:cubicBezTo>
                  <a:cubicBezTo>
                    <a:pt x="7299" y="775"/>
                    <a:pt x="6727" y="310"/>
                    <a:pt x="5858" y="108"/>
                  </a:cubicBezTo>
                  <a:cubicBezTo>
                    <a:pt x="5834" y="108"/>
                    <a:pt x="5799" y="96"/>
                    <a:pt x="5775" y="96"/>
                  </a:cubicBezTo>
                  <a:cubicBezTo>
                    <a:pt x="5549" y="48"/>
                    <a:pt x="5299" y="13"/>
                    <a:pt x="5037" y="1"/>
                  </a:cubicBezTo>
                  <a:cubicBezTo>
                    <a:pt x="5014" y="0"/>
                    <a:pt x="4991" y="0"/>
                    <a:pt x="4968"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5806;p62">
              <a:extLst>
                <a:ext uri="{FF2B5EF4-FFF2-40B4-BE49-F238E27FC236}">
                  <a16:creationId xmlns:a16="http://schemas.microsoft.com/office/drawing/2014/main" id="{7A3AAB76-3095-468D-A1A6-995349E5733D}"/>
                </a:ext>
              </a:extLst>
            </p:cNvPr>
            <p:cNvSpPr/>
            <p:nvPr/>
          </p:nvSpPr>
          <p:spPr>
            <a:xfrm>
              <a:off x="4853365" y="2617943"/>
              <a:ext cx="653865" cy="751464"/>
            </a:xfrm>
            <a:custGeom>
              <a:avLst/>
              <a:gdLst/>
              <a:ahLst/>
              <a:cxnLst/>
              <a:rect l="l" t="t" r="r" b="b"/>
              <a:pathLst>
                <a:path w="13265" h="15245" extrusionOk="0">
                  <a:moveTo>
                    <a:pt x="7816" y="1"/>
                  </a:moveTo>
                  <a:cubicBezTo>
                    <a:pt x="6719" y="1"/>
                    <a:pt x="5411" y="213"/>
                    <a:pt x="4371" y="445"/>
                  </a:cubicBezTo>
                  <a:cubicBezTo>
                    <a:pt x="4347" y="457"/>
                    <a:pt x="4299" y="457"/>
                    <a:pt x="4275" y="481"/>
                  </a:cubicBezTo>
                  <a:cubicBezTo>
                    <a:pt x="3418" y="683"/>
                    <a:pt x="2763" y="909"/>
                    <a:pt x="2632" y="1076"/>
                  </a:cubicBezTo>
                  <a:cubicBezTo>
                    <a:pt x="1668" y="2160"/>
                    <a:pt x="715" y="8827"/>
                    <a:pt x="1" y="14447"/>
                  </a:cubicBezTo>
                  <a:cubicBezTo>
                    <a:pt x="477" y="14602"/>
                    <a:pt x="965" y="14721"/>
                    <a:pt x="1454" y="14804"/>
                  </a:cubicBezTo>
                  <a:cubicBezTo>
                    <a:pt x="2275" y="14971"/>
                    <a:pt x="3108" y="15078"/>
                    <a:pt x="3942" y="15137"/>
                  </a:cubicBezTo>
                  <a:cubicBezTo>
                    <a:pt x="3918" y="14625"/>
                    <a:pt x="3870" y="14125"/>
                    <a:pt x="3835" y="13613"/>
                  </a:cubicBezTo>
                  <a:cubicBezTo>
                    <a:pt x="3740" y="12208"/>
                    <a:pt x="3644" y="9303"/>
                    <a:pt x="3597" y="7886"/>
                  </a:cubicBezTo>
                  <a:cubicBezTo>
                    <a:pt x="3561" y="6493"/>
                    <a:pt x="3537" y="5088"/>
                    <a:pt x="3704" y="3707"/>
                  </a:cubicBezTo>
                  <a:cubicBezTo>
                    <a:pt x="3811" y="2862"/>
                    <a:pt x="3954" y="1886"/>
                    <a:pt x="4656" y="1314"/>
                  </a:cubicBezTo>
                  <a:cubicBezTo>
                    <a:pt x="4966" y="1040"/>
                    <a:pt x="5359" y="909"/>
                    <a:pt x="5740" y="778"/>
                  </a:cubicBezTo>
                  <a:cubicBezTo>
                    <a:pt x="6133" y="659"/>
                    <a:pt x="6537" y="528"/>
                    <a:pt x="6930" y="481"/>
                  </a:cubicBezTo>
                  <a:cubicBezTo>
                    <a:pt x="7109" y="459"/>
                    <a:pt x="7292" y="440"/>
                    <a:pt x="7472" y="440"/>
                  </a:cubicBezTo>
                  <a:cubicBezTo>
                    <a:pt x="7689" y="440"/>
                    <a:pt x="7902" y="468"/>
                    <a:pt x="8097" y="552"/>
                  </a:cubicBezTo>
                  <a:cubicBezTo>
                    <a:pt x="8264" y="624"/>
                    <a:pt x="8407" y="719"/>
                    <a:pt x="8514" y="862"/>
                  </a:cubicBezTo>
                  <a:cubicBezTo>
                    <a:pt x="8645" y="1040"/>
                    <a:pt x="8681" y="1231"/>
                    <a:pt x="8645" y="1457"/>
                  </a:cubicBezTo>
                  <a:cubicBezTo>
                    <a:pt x="8621" y="1707"/>
                    <a:pt x="8514" y="1945"/>
                    <a:pt x="8431" y="2171"/>
                  </a:cubicBezTo>
                  <a:cubicBezTo>
                    <a:pt x="8323" y="2421"/>
                    <a:pt x="8228" y="2683"/>
                    <a:pt x="8157" y="2945"/>
                  </a:cubicBezTo>
                  <a:cubicBezTo>
                    <a:pt x="7942" y="3612"/>
                    <a:pt x="7752" y="4291"/>
                    <a:pt x="7573" y="4957"/>
                  </a:cubicBezTo>
                  <a:cubicBezTo>
                    <a:pt x="7395" y="5624"/>
                    <a:pt x="7252" y="6315"/>
                    <a:pt x="7121" y="6982"/>
                  </a:cubicBezTo>
                  <a:cubicBezTo>
                    <a:pt x="6966" y="7648"/>
                    <a:pt x="6847" y="8351"/>
                    <a:pt x="6740" y="9029"/>
                  </a:cubicBezTo>
                  <a:cubicBezTo>
                    <a:pt x="6633" y="9732"/>
                    <a:pt x="6573" y="10434"/>
                    <a:pt x="6549" y="11137"/>
                  </a:cubicBezTo>
                  <a:cubicBezTo>
                    <a:pt x="6526" y="11827"/>
                    <a:pt x="6561" y="14030"/>
                    <a:pt x="6609" y="14733"/>
                  </a:cubicBezTo>
                  <a:cubicBezTo>
                    <a:pt x="6609" y="14911"/>
                    <a:pt x="6621" y="15078"/>
                    <a:pt x="6621" y="15244"/>
                  </a:cubicBezTo>
                  <a:cubicBezTo>
                    <a:pt x="7323" y="15244"/>
                    <a:pt x="8014" y="15221"/>
                    <a:pt x="8693" y="15197"/>
                  </a:cubicBezTo>
                  <a:cubicBezTo>
                    <a:pt x="10014" y="15137"/>
                    <a:pt x="11955" y="15042"/>
                    <a:pt x="13265" y="14863"/>
                  </a:cubicBezTo>
                  <a:cubicBezTo>
                    <a:pt x="13217" y="14613"/>
                    <a:pt x="13181" y="14411"/>
                    <a:pt x="13157" y="14268"/>
                  </a:cubicBezTo>
                  <a:cubicBezTo>
                    <a:pt x="12800" y="12208"/>
                    <a:pt x="12086" y="1671"/>
                    <a:pt x="11860" y="1207"/>
                  </a:cubicBezTo>
                  <a:cubicBezTo>
                    <a:pt x="11681" y="850"/>
                    <a:pt x="10752" y="362"/>
                    <a:pt x="9359" y="124"/>
                  </a:cubicBezTo>
                  <a:cubicBezTo>
                    <a:pt x="9312" y="124"/>
                    <a:pt x="9276" y="100"/>
                    <a:pt x="9228" y="100"/>
                  </a:cubicBezTo>
                  <a:cubicBezTo>
                    <a:pt x="8871" y="40"/>
                    <a:pt x="8478" y="16"/>
                    <a:pt x="8061" y="5"/>
                  </a:cubicBezTo>
                  <a:cubicBezTo>
                    <a:pt x="7981" y="2"/>
                    <a:pt x="7899" y="1"/>
                    <a:pt x="78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5809;p62">
              <a:extLst>
                <a:ext uri="{FF2B5EF4-FFF2-40B4-BE49-F238E27FC236}">
                  <a16:creationId xmlns:a16="http://schemas.microsoft.com/office/drawing/2014/main" id="{5E837C57-3623-4C7C-910B-2347AB30D200}"/>
                </a:ext>
              </a:extLst>
            </p:cNvPr>
            <p:cNvSpPr/>
            <p:nvPr/>
          </p:nvSpPr>
          <p:spPr>
            <a:xfrm>
              <a:off x="5066999" y="2554750"/>
              <a:ext cx="209000" cy="135061"/>
            </a:xfrm>
            <a:custGeom>
              <a:avLst/>
              <a:gdLst/>
              <a:ahLst/>
              <a:cxnLst/>
              <a:rect l="l" t="t" r="r" b="b"/>
              <a:pathLst>
                <a:path w="4240" h="2740" extrusionOk="0">
                  <a:moveTo>
                    <a:pt x="3692" y="1"/>
                  </a:moveTo>
                  <a:lnTo>
                    <a:pt x="1" y="786"/>
                  </a:lnTo>
                  <a:lnTo>
                    <a:pt x="453" y="2441"/>
                  </a:lnTo>
                  <a:cubicBezTo>
                    <a:pt x="453" y="2441"/>
                    <a:pt x="636" y="2740"/>
                    <a:pt x="1385" y="2740"/>
                  </a:cubicBezTo>
                  <a:cubicBezTo>
                    <a:pt x="1683" y="2740"/>
                    <a:pt x="2071" y="2693"/>
                    <a:pt x="2573" y="2560"/>
                  </a:cubicBezTo>
                  <a:cubicBezTo>
                    <a:pt x="4239" y="2120"/>
                    <a:pt x="4073" y="1310"/>
                    <a:pt x="4073" y="1310"/>
                  </a:cubicBezTo>
                  <a:lnTo>
                    <a:pt x="3692" y="1"/>
                  </a:ln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5810;p62">
              <a:extLst>
                <a:ext uri="{FF2B5EF4-FFF2-40B4-BE49-F238E27FC236}">
                  <a16:creationId xmlns:a16="http://schemas.microsoft.com/office/drawing/2014/main" id="{28AE7A63-D63E-4A54-8D1A-E938CA78B1CE}"/>
                </a:ext>
              </a:extLst>
            </p:cNvPr>
            <p:cNvSpPr/>
            <p:nvPr/>
          </p:nvSpPr>
          <p:spPr>
            <a:xfrm>
              <a:off x="5066975" y="2523800"/>
              <a:ext cx="207253" cy="112474"/>
            </a:xfrm>
            <a:custGeom>
              <a:avLst/>
              <a:gdLst/>
              <a:ahLst/>
              <a:cxnLst/>
              <a:rect l="l" t="t" r="r" b="b"/>
              <a:pathLst>
                <a:path w="4585" h="2282" extrusionOk="0">
                  <a:moveTo>
                    <a:pt x="3755" y="1"/>
                  </a:moveTo>
                  <a:cubicBezTo>
                    <a:pt x="3580" y="1"/>
                    <a:pt x="3405" y="16"/>
                    <a:pt x="3239" y="45"/>
                  </a:cubicBezTo>
                  <a:cubicBezTo>
                    <a:pt x="2358" y="164"/>
                    <a:pt x="1525" y="438"/>
                    <a:pt x="691" y="736"/>
                  </a:cubicBezTo>
                  <a:cubicBezTo>
                    <a:pt x="501" y="807"/>
                    <a:pt x="275" y="902"/>
                    <a:pt x="168" y="1045"/>
                  </a:cubicBezTo>
                  <a:cubicBezTo>
                    <a:pt x="37" y="1236"/>
                    <a:pt x="1" y="1676"/>
                    <a:pt x="144" y="1867"/>
                  </a:cubicBezTo>
                  <a:cubicBezTo>
                    <a:pt x="298" y="2117"/>
                    <a:pt x="763" y="2236"/>
                    <a:pt x="1096" y="2272"/>
                  </a:cubicBezTo>
                  <a:cubicBezTo>
                    <a:pt x="1167" y="2278"/>
                    <a:pt x="1238" y="2281"/>
                    <a:pt x="1309" y="2281"/>
                  </a:cubicBezTo>
                  <a:cubicBezTo>
                    <a:pt x="1638" y="2281"/>
                    <a:pt x="1978" y="2219"/>
                    <a:pt x="2311" y="2141"/>
                  </a:cubicBezTo>
                  <a:cubicBezTo>
                    <a:pt x="2799" y="2022"/>
                    <a:pt x="3275" y="1879"/>
                    <a:pt x="3692" y="1605"/>
                  </a:cubicBezTo>
                  <a:cubicBezTo>
                    <a:pt x="4120" y="1355"/>
                    <a:pt x="4442" y="986"/>
                    <a:pt x="4549" y="581"/>
                  </a:cubicBezTo>
                  <a:cubicBezTo>
                    <a:pt x="4573" y="450"/>
                    <a:pt x="4585" y="283"/>
                    <a:pt x="4501" y="188"/>
                  </a:cubicBezTo>
                  <a:cubicBezTo>
                    <a:pt x="4406" y="81"/>
                    <a:pt x="4263" y="45"/>
                    <a:pt x="4097" y="21"/>
                  </a:cubicBezTo>
                  <a:cubicBezTo>
                    <a:pt x="3984" y="7"/>
                    <a:pt x="3869" y="1"/>
                    <a:pt x="3755"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5811;p62">
              <a:extLst>
                <a:ext uri="{FF2B5EF4-FFF2-40B4-BE49-F238E27FC236}">
                  <a16:creationId xmlns:a16="http://schemas.microsoft.com/office/drawing/2014/main" id="{366F0B6D-DEC7-4EEF-9904-ED232095F656}"/>
                </a:ext>
              </a:extLst>
            </p:cNvPr>
            <p:cNvSpPr/>
            <p:nvPr/>
          </p:nvSpPr>
          <p:spPr>
            <a:xfrm>
              <a:off x="5048218" y="2592903"/>
              <a:ext cx="243801" cy="151574"/>
            </a:xfrm>
            <a:custGeom>
              <a:avLst/>
              <a:gdLst/>
              <a:ahLst/>
              <a:cxnLst/>
              <a:rect l="l" t="t" r="r" b="b"/>
              <a:pathLst>
                <a:path w="4946" h="3075" extrusionOk="0">
                  <a:moveTo>
                    <a:pt x="4220" y="1"/>
                  </a:moveTo>
                  <a:cubicBezTo>
                    <a:pt x="4175" y="1"/>
                    <a:pt x="4129" y="15"/>
                    <a:pt x="4085" y="48"/>
                  </a:cubicBezTo>
                  <a:cubicBezTo>
                    <a:pt x="3700" y="331"/>
                    <a:pt x="2831" y="1367"/>
                    <a:pt x="1356" y="1367"/>
                  </a:cubicBezTo>
                  <a:cubicBezTo>
                    <a:pt x="1279" y="1367"/>
                    <a:pt x="1200" y="1364"/>
                    <a:pt x="1120" y="1358"/>
                  </a:cubicBezTo>
                  <a:cubicBezTo>
                    <a:pt x="739" y="1322"/>
                    <a:pt x="596" y="882"/>
                    <a:pt x="525" y="691"/>
                  </a:cubicBezTo>
                  <a:cubicBezTo>
                    <a:pt x="518" y="663"/>
                    <a:pt x="498" y="652"/>
                    <a:pt x="479" y="652"/>
                  </a:cubicBezTo>
                  <a:cubicBezTo>
                    <a:pt x="465" y="652"/>
                    <a:pt x="451" y="657"/>
                    <a:pt x="441" y="667"/>
                  </a:cubicBezTo>
                  <a:cubicBezTo>
                    <a:pt x="298" y="905"/>
                    <a:pt x="37" y="1525"/>
                    <a:pt x="25" y="1679"/>
                  </a:cubicBezTo>
                  <a:cubicBezTo>
                    <a:pt x="1" y="1941"/>
                    <a:pt x="227" y="2834"/>
                    <a:pt x="382" y="2846"/>
                  </a:cubicBezTo>
                  <a:cubicBezTo>
                    <a:pt x="383" y="2846"/>
                    <a:pt x="384" y="2846"/>
                    <a:pt x="385" y="2846"/>
                  </a:cubicBezTo>
                  <a:cubicBezTo>
                    <a:pt x="533" y="2846"/>
                    <a:pt x="1156" y="1917"/>
                    <a:pt x="1156" y="1917"/>
                  </a:cubicBezTo>
                  <a:cubicBezTo>
                    <a:pt x="1156" y="1917"/>
                    <a:pt x="1780" y="3074"/>
                    <a:pt x="1998" y="3074"/>
                  </a:cubicBezTo>
                  <a:cubicBezTo>
                    <a:pt x="2003" y="3074"/>
                    <a:pt x="2008" y="3074"/>
                    <a:pt x="2013" y="3072"/>
                  </a:cubicBezTo>
                  <a:cubicBezTo>
                    <a:pt x="2346" y="2965"/>
                    <a:pt x="4025" y="2918"/>
                    <a:pt x="4882" y="1072"/>
                  </a:cubicBezTo>
                  <a:cubicBezTo>
                    <a:pt x="4946" y="956"/>
                    <a:pt x="4586" y="1"/>
                    <a:pt x="4220" y="1"/>
                  </a:cubicBezTo>
                  <a:close/>
                </a:path>
              </a:pathLst>
            </a:custGeom>
            <a:solidFill>
              <a:srgbClr val="431F5E">
                <a:alpha val="329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5812;p62">
              <a:extLst>
                <a:ext uri="{FF2B5EF4-FFF2-40B4-BE49-F238E27FC236}">
                  <a16:creationId xmlns:a16="http://schemas.microsoft.com/office/drawing/2014/main" id="{1C62C767-2AB7-42B5-9C1F-9DCF436B36EC}"/>
                </a:ext>
              </a:extLst>
            </p:cNvPr>
            <p:cNvSpPr/>
            <p:nvPr/>
          </p:nvSpPr>
          <p:spPr>
            <a:xfrm>
              <a:off x="5048218" y="2583537"/>
              <a:ext cx="247991" cy="149800"/>
            </a:xfrm>
            <a:custGeom>
              <a:avLst/>
              <a:gdLst/>
              <a:ahLst/>
              <a:cxnLst/>
              <a:rect l="l" t="t" r="r" b="b"/>
              <a:pathLst>
                <a:path w="5031" h="3039" extrusionOk="0">
                  <a:moveTo>
                    <a:pt x="4292" y="0"/>
                  </a:moveTo>
                  <a:cubicBezTo>
                    <a:pt x="4246" y="0"/>
                    <a:pt x="4201" y="15"/>
                    <a:pt x="4156" y="48"/>
                  </a:cubicBezTo>
                  <a:cubicBezTo>
                    <a:pt x="3786" y="328"/>
                    <a:pt x="2911" y="1346"/>
                    <a:pt x="1419" y="1346"/>
                  </a:cubicBezTo>
                  <a:cubicBezTo>
                    <a:pt x="1326" y="1346"/>
                    <a:pt x="1230" y="1342"/>
                    <a:pt x="1132" y="1334"/>
                  </a:cubicBezTo>
                  <a:cubicBezTo>
                    <a:pt x="751" y="1310"/>
                    <a:pt x="596" y="857"/>
                    <a:pt x="525" y="667"/>
                  </a:cubicBezTo>
                  <a:cubicBezTo>
                    <a:pt x="518" y="641"/>
                    <a:pt x="498" y="629"/>
                    <a:pt x="479" y="629"/>
                  </a:cubicBezTo>
                  <a:cubicBezTo>
                    <a:pt x="463" y="629"/>
                    <a:pt x="447" y="638"/>
                    <a:pt x="441" y="655"/>
                  </a:cubicBezTo>
                  <a:cubicBezTo>
                    <a:pt x="298" y="893"/>
                    <a:pt x="25" y="1500"/>
                    <a:pt x="25" y="1655"/>
                  </a:cubicBezTo>
                  <a:cubicBezTo>
                    <a:pt x="1" y="1905"/>
                    <a:pt x="239" y="2798"/>
                    <a:pt x="394" y="2810"/>
                  </a:cubicBezTo>
                  <a:cubicBezTo>
                    <a:pt x="395" y="2810"/>
                    <a:pt x="396" y="2810"/>
                    <a:pt x="397" y="2810"/>
                  </a:cubicBezTo>
                  <a:cubicBezTo>
                    <a:pt x="545" y="2810"/>
                    <a:pt x="1180" y="1893"/>
                    <a:pt x="1180" y="1893"/>
                  </a:cubicBezTo>
                  <a:cubicBezTo>
                    <a:pt x="1180" y="1893"/>
                    <a:pt x="1803" y="3038"/>
                    <a:pt x="2043" y="3038"/>
                  </a:cubicBezTo>
                  <a:cubicBezTo>
                    <a:pt x="2049" y="3038"/>
                    <a:pt x="2055" y="3038"/>
                    <a:pt x="2061" y="3036"/>
                  </a:cubicBezTo>
                  <a:cubicBezTo>
                    <a:pt x="2382" y="2941"/>
                    <a:pt x="4097" y="2905"/>
                    <a:pt x="4978" y="1072"/>
                  </a:cubicBezTo>
                  <a:cubicBezTo>
                    <a:pt x="5031" y="955"/>
                    <a:pt x="4660" y="0"/>
                    <a:pt x="4292" y="0"/>
                  </a:cubicBezTo>
                  <a:close/>
                </a:path>
              </a:pathLst>
            </a:custGeom>
            <a:solidFill>
              <a:srgbClr val="60C6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5813;p62">
              <a:extLst>
                <a:ext uri="{FF2B5EF4-FFF2-40B4-BE49-F238E27FC236}">
                  <a16:creationId xmlns:a16="http://schemas.microsoft.com/office/drawing/2014/main" id="{CE9EFDBB-3FA7-44FD-A798-A969F61412B3}"/>
                </a:ext>
              </a:extLst>
            </p:cNvPr>
            <p:cNvSpPr/>
            <p:nvPr/>
          </p:nvSpPr>
          <p:spPr>
            <a:xfrm>
              <a:off x="4837542" y="1934893"/>
              <a:ext cx="184354" cy="288361"/>
            </a:xfrm>
            <a:custGeom>
              <a:avLst/>
              <a:gdLst/>
              <a:ahLst/>
              <a:cxnLst/>
              <a:rect l="l" t="t" r="r" b="b"/>
              <a:pathLst>
                <a:path w="3740" h="5850" extrusionOk="0">
                  <a:moveTo>
                    <a:pt x="2917" y="0"/>
                  </a:moveTo>
                  <a:cubicBezTo>
                    <a:pt x="2544" y="0"/>
                    <a:pt x="2102" y="246"/>
                    <a:pt x="1870" y="431"/>
                  </a:cubicBezTo>
                  <a:cubicBezTo>
                    <a:pt x="572" y="1419"/>
                    <a:pt x="0" y="3229"/>
                    <a:pt x="453" y="4789"/>
                  </a:cubicBezTo>
                  <a:cubicBezTo>
                    <a:pt x="524" y="5063"/>
                    <a:pt x="632" y="5313"/>
                    <a:pt x="822" y="5527"/>
                  </a:cubicBezTo>
                  <a:cubicBezTo>
                    <a:pt x="993" y="5721"/>
                    <a:pt x="1252" y="5849"/>
                    <a:pt x="1514" y="5849"/>
                  </a:cubicBezTo>
                  <a:cubicBezTo>
                    <a:pt x="1525" y="5849"/>
                    <a:pt x="1537" y="5849"/>
                    <a:pt x="1548" y="5849"/>
                  </a:cubicBezTo>
                  <a:cubicBezTo>
                    <a:pt x="2036" y="5801"/>
                    <a:pt x="2334" y="5301"/>
                    <a:pt x="2537" y="4848"/>
                  </a:cubicBezTo>
                  <a:cubicBezTo>
                    <a:pt x="2894" y="4098"/>
                    <a:pt x="3239" y="3324"/>
                    <a:pt x="3429" y="2491"/>
                  </a:cubicBezTo>
                  <a:cubicBezTo>
                    <a:pt x="3572" y="1872"/>
                    <a:pt x="3739" y="836"/>
                    <a:pt x="3418" y="265"/>
                  </a:cubicBezTo>
                  <a:cubicBezTo>
                    <a:pt x="3301" y="72"/>
                    <a:pt x="3119" y="0"/>
                    <a:pt x="2917"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5814;p62">
              <a:extLst>
                <a:ext uri="{FF2B5EF4-FFF2-40B4-BE49-F238E27FC236}">
                  <a16:creationId xmlns:a16="http://schemas.microsoft.com/office/drawing/2014/main" id="{F50DB939-4F7D-430D-BD8E-D2E6A2A2A3EB}"/>
                </a:ext>
              </a:extLst>
            </p:cNvPr>
            <p:cNvSpPr/>
            <p:nvPr/>
          </p:nvSpPr>
          <p:spPr>
            <a:xfrm>
              <a:off x="4844590" y="1928485"/>
              <a:ext cx="599249" cy="684426"/>
            </a:xfrm>
            <a:custGeom>
              <a:avLst/>
              <a:gdLst/>
              <a:ahLst/>
              <a:cxnLst/>
              <a:rect l="l" t="t" r="r" b="b"/>
              <a:pathLst>
                <a:path w="12157" h="13885" extrusionOk="0">
                  <a:moveTo>
                    <a:pt x="5857" y="1"/>
                  </a:moveTo>
                  <a:cubicBezTo>
                    <a:pt x="2498" y="1"/>
                    <a:pt x="46" y="2793"/>
                    <a:pt x="0" y="7229"/>
                  </a:cubicBezTo>
                  <a:cubicBezTo>
                    <a:pt x="0" y="7800"/>
                    <a:pt x="12" y="8324"/>
                    <a:pt x="72" y="8848"/>
                  </a:cubicBezTo>
                  <a:lnTo>
                    <a:pt x="72" y="8884"/>
                  </a:lnTo>
                  <a:cubicBezTo>
                    <a:pt x="84" y="9039"/>
                    <a:pt x="119" y="9193"/>
                    <a:pt x="131" y="9360"/>
                  </a:cubicBezTo>
                  <a:cubicBezTo>
                    <a:pt x="346" y="10682"/>
                    <a:pt x="810" y="11813"/>
                    <a:pt x="1679" y="12598"/>
                  </a:cubicBezTo>
                  <a:lnTo>
                    <a:pt x="1703" y="12610"/>
                  </a:lnTo>
                  <a:cubicBezTo>
                    <a:pt x="1846" y="12753"/>
                    <a:pt x="2024" y="12884"/>
                    <a:pt x="2203" y="13003"/>
                  </a:cubicBezTo>
                  <a:cubicBezTo>
                    <a:pt x="2965" y="13491"/>
                    <a:pt x="3977" y="13801"/>
                    <a:pt x="5299" y="13884"/>
                  </a:cubicBezTo>
                  <a:lnTo>
                    <a:pt x="5692" y="13884"/>
                  </a:lnTo>
                  <a:cubicBezTo>
                    <a:pt x="5834" y="13884"/>
                    <a:pt x="5989" y="13884"/>
                    <a:pt x="6144" y="13861"/>
                  </a:cubicBezTo>
                  <a:cubicBezTo>
                    <a:pt x="8037" y="13730"/>
                    <a:pt x="9716" y="12587"/>
                    <a:pt x="10752" y="10848"/>
                  </a:cubicBezTo>
                  <a:cubicBezTo>
                    <a:pt x="10764" y="10824"/>
                    <a:pt x="10764" y="10813"/>
                    <a:pt x="10776" y="10801"/>
                  </a:cubicBezTo>
                  <a:cubicBezTo>
                    <a:pt x="10871" y="10646"/>
                    <a:pt x="10942" y="10515"/>
                    <a:pt x="11014" y="10348"/>
                  </a:cubicBezTo>
                  <a:cubicBezTo>
                    <a:pt x="11383" y="9574"/>
                    <a:pt x="11633" y="8717"/>
                    <a:pt x="11740" y="7765"/>
                  </a:cubicBezTo>
                  <a:cubicBezTo>
                    <a:pt x="12157" y="3847"/>
                    <a:pt x="9752" y="228"/>
                    <a:pt x="6251" y="14"/>
                  </a:cubicBezTo>
                  <a:cubicBezTo>
                    <a:pt x="6119" y="5"/>
                    <a:pt x="5987" y="1"/>
                    <a:pt x="585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5815;p62">
              <a:extLst>
                <a:ext uri="{FF2B5EF4-FFF2-40B4-BE49-F238E27FC236}">
                  <a16:creationId xmlns:a16="http://schemas.microsoft.com/office/drawing/2014/main" id="{C32BDE78-7358-4417-A3DD-DC2CED471968}"/>
                </a:ext>
              </a:extLst>
            </p:cNvPr>
            <p:cNvSpPr/>
            <p:nvPr/>
          </p:nvSpPr>
          <p:spPr>
            <a:xfrm>
              <a:off x="4819353" y="1818020"/>
              <a:ext cx="738944" cy="525261"/>
            </a:xfrm>
            <a:custGeom>
              <a:avLst/>
              <a:gdLst/>
              <a:ahLst/>
              <a:cxnLst/>
              <a:rect l="l" t="t" r="r" b="b"/>
              <a:pathLst>
                <a:path w="14991" h="10656" extrusionOk="0">
                  <a:moveTo>
                    <a:pt x="2980" y="0"/>
                  </a:moveTo>
                  <a:cubicBezTo>
                    <a:pt x="2631" y="0"/>
                    <a:pt x="2280" y="21"/>
                    <a:pt x="1929" y="64"/>
                  </a:cubicBezTo>
                  <a:cubicBezTo>
                    <a:pt x="1679" y="88"/>
                    <a:pt x="1417" y="135"/>
                    <a:pt x="1167" y="231"/>
                  </a:cubicBezTo>
                  <a:cubicBezTo>
                    <a:pt x="1001" y="290"/>
                    <a:pt x="810" y="385"/>
                    <a:pt x="750" y="564"/>
                  </a:cubicBezTo>
                  <a:cubicBezTo>
                    <a:pt x="667" y="826"/>
                    <a:pt x="846" y="1076"/>
                    <a:pt x="1036" y="1243"/>
                  </a:cubicBezTo>
                  <a:cubicBezTo>
                    <a:pt x="1262" y="1397"/>
                    <a:pt x="1512" y="1481"/>
                    <a:pt x="1774" y="1493"/>
                  </a:cubicBezTo>
                  <a:cubicBezTo>
                    <a:pt x="1096" y="1778"/>
                    <a:pt x="512" y="2326"/>
                    <a:pt x="203" y="3005"/>
                  </a:cubicBezTo>
                  <a:cubicBezTo>
                    <a:pt x="96" y="3290"/>
                    <a:pt x="0" y="3552"/>
                    <a:pt x="36" y="3802"/>
                  </a:cubicBezTo>
                  <a:cubicBezTo>
                    <a:pt x="48" y="4124"/>
                    <a:pt x="239" y="4422"/>
                    <a:pt x="477" y="4600"/>
                  </a:cubicBezTo>
                  <a:cubicBezTo>
                    <a:pt x="739" y="4803"/>
                    <a:pt x="1036" y="4886"/>
                    <a:pt x="1346" y="4933"/>
                  </a:cubicBezTo>
                  <a:cubicBezTo>
                    <a:pt x="1440" y="4945"/>
                    <a:pt x="1535" y="4951"/>
                    <a:pt x="1631" y="4951"/>
                  </a:cubicBezTo>
                  <a:cubicBezTo>
                    <a:pt x="2391" y="4951"/>
                    <a:pt x="3165" y="4579"/>
                    <a:pt x="3620" y="3933"/>
                  </a:cubicBezTo>
                  <a:lnTo>
                    <a:pt x="3620" y="3933"/>
                  </a:lnTo>
                  <a:cubicBezTo>
                    <a:pt x="3548" y="4052"/>
                    <a:pt x="3560" y="4219"/>
                    <a:pt x="3644" y="4338"/>
                  </a:cubicBezTo>
                  <a:cubicBezTo>
                    <a:pt x="3715" y="4457"/>
                    <a:pt x="3810" y="4529"/>
                    <a:pt x="3953" y="4588"/>
                  </a:cubicBezTo>
                  <a:cubicBezTo>
                    <a:pt x="4184" y="4704"/>
                    <a:pt x="4462" y="4745"/>
                    <a:pt x="4736" y="4745"/>
                  </a:cubicBezTo>
                  <a:cubicBezTo>
                    <a:pt x="4773" y="4745"/>
                    <a:pt x="4810" y="4744"/>
                    <a:pt x="4846" y="4743"/>
                  </a:cubicBezTo>
                  <a:cubicBezTo>
                    <a:pt x="5513" y="4719"/>
                    <a:pt x="6168" y="4517"/>
                    <a:pt x="6727" y="4160"/>
                  </a:cubicBezTo>
                  <a:lnTo>
                    <a:pt x="6727" y="4160"/>
                  </a:lnTo>
                  <a:cubicBezTo>
                    <a:pt x="6573" y="4386"/>
                    <a:pt x="6465" y="4660"/>
                    <a:pt x="6525" y="4922"/>
                  </a:cubicBezTo>
                  <a:cubicBezTo>
                    <a:pt x="6573" y="5088"/>
                    <a:pt x="6692" y="5231"/>
                    <a:pt x="6811" y="5350"/>
                  </a:cubicBezTo>
                  <a:cubicBezTo>
                    <a:pt x="7192" y="5708"/>
                    <a:pt x="7742" y="5898"/>
                    <a:pt x="8274" y="5898"/>
                  </a:cubicBezTo>
                  <a:cubicBezTo>
                    <a:pt x="8291" y="5898"/>
                    <a:pt x="8307" y="5898"/>
                    <a:pt x="8323" y="5898"/>
                  </a:cubicBezTo>
                  <a:cubicBezTo>
                    <a:pt x="8871" y="5874"/>
                    <a:pt x="9430" y="5648"/>
                    <a:pt x="9883" y="5291"/>
                  </a:cubicBezTo>
                  <a:lnTo>
                    <a:pt x="9883" y="5291"/>
                  </a:lnTo>
                  <a:cubicBezTo>
                    <a:pt x="9787" y="5707"/>
                    <a:pt x="9525" y="6065"/>
                    <a:pt x="9394" y="6481"/>
                  </a:cubicBezTo>
                  <a:cubicBezTo>
                    <a:pt x="9323" y="6719"/>
                    <a:pt x="9287" y="6969"/>
                    <a:pt x="9311" y="7208"/>
                  </a:cubicBezTo>
                  <a:cubicBezTo>
                    <a:pt x="9323" y="7434"/>
                    <a:pt x="9383" y="7660"/>
                    <a:pt x="9549" y="7803"/>
                  </a:cubicBezTo>
                  <a:cubicBezTo>
                    <a:pt x="9622" y="7882"/>
                    <a:pt x="9729" y="7923"/>
                    <a:pt x="9836" y="7923"/>
                  </a:cubicBezTo>
                  <a:cubicBezTo>
                    <a:pt x="9940" y="7923"/>
                    <a:pt x="10045" y="7885"/>
                    <a:pt x="10121" y="7803"/>
                  </a:cubicBezTo>
                  <a:lnTo>
                    <a:pt x="10121" y="7803"/>
                  </a:lnTo>
                  <a:cubicBezTo>
                    <a:pt x="10085" y="8017"/>
                    <a:pt x="10049" y="8220"/>
                    <a:pt x="10049" y="8422"/>
                  </a:cubicBezTo>
                  <a:cubicBezTo>
                    <a:pt x="10049" y="8553"/>
                    <a:pt x="10061" y="8660"/>
                    <a:pt x="10145" y="8743"/>
                  </a:cubicBezTo>
                  <a:cubicBezTo>
                    <a:pt x="10198" y="8812"/>
                    <a:pt x="10285" y="8842"/>
                    <a:pt x="10375" y="8842"/>
                  </a:cubicBezTo>
                  <a:cubicBezTo>
                    <a:pt x="10426" y="8842"/>
                    <a:pt x="10478" y="8832"/>
                    <a:pt x="10526" y="8815"/>
                  </a:cubicBezTo>
                  <a:cubicBezTo>
                    <a:pt x="10656" y="8767"/>
                    <a:pt x="10776" y="8660"/>
                    <a:pt x="10883" y="8577"/>
                  </a:cubicBezTo>
                  <a:lnTo>
                    <a:pt x="10883" y="8577"/>
                  </a:lnTo>
                  <a:cubicBezTo>
                    <a:pt x="10799" y="8934"/>
                    <a:pt x="10585" y="9267"/>
                    <a:pt x="10502" y="9613"/>
                  </a:cubicBezTo>
                  <a:cubicBezTo>
                    <a:pt x="10406" y="9970"/>
                    <a:pt x="10454" y="10422"/>
                    <a:pt x="10764" y="10601"/>
                  </a:cubicBezTo>
                  <a:cubicBezTo>
                    <a:pt x="10839" y="10638"/>
                    <a:pt x="10920" y="10656"/>
                    <a:pt x="11004" y="10656"/>
                  </a:cubicBezTo>
                  <a:cubicBezTo>
                    <a:pt x="11186" y="10656"/>
                    <a:pt x="11375" y="10573"/>
                    <a:pt x="11514" y="10434"/>
                  </a:cubicBezTo>
                  <a:cubicBezTo>
                    <a:pt x="11716" y="10244"/>
                    <a:pt x="11823" y="9958"/>
                    <a:pt x="11871" y="9672"/>
                  </a:cubicBezTo>
                  <a:cubicBezTo>
                    <a:pt x="12113" y="9696"/>
                    <a:pt x="12371" y="9724"/>
                    <a:pt x="12624" y="9724"/>
                  </a:cubicBezTo>
                  <a:cubicBezTo>
                    <a:pt x="12756" y="9724"/>
                    <a:pt x="12887" y="9716"/>
                    <a:pt x="13014" y="9696"/>
                  </a:cubicBezTo>
                  <a:cubicBezTo>
                    <a:pt x="13145" y="9672"/>
                    <a:pt x="13300" y="9648"/>
                    <a:pt x="13431" y="9577"/>
                  </a:cubicBezTo>
                  <a:cubicBezTo>
                    <a:pt x="13716" y="9446"/>
                    <a:pt x="13907" y="9124"/>
                    <a:pt x="14050" y="8851"/>
                  </a:cubicBezTo>
                  <a:cubicBezTo>
                    <a:pt x="14514" y="7958"/>
                    <a:pt x="14824" y="6981"/>
                    <a:pt x="14931" y="5993"/>
                  </a:cubicBezTo>
                  <a:cubicBezTo>
                    <a:pt x="14967" y="5755"/>
                    <a:pt x="14978" y="5517"/>
                    <a:pt x="14978" y="5279"/>
                  </a:cubicBezTo>
                  <a:cubicBezTo>
                    <a:pt x="14990" y="4826"/>
                    <a:pt x="14967" y="4386"/>
                    <a:pt x="14812" y="3981"/>
                  </a:cubicBezTo>
                  <a:cubicBezTo>
                    <a:pt x="14752" y="3802"/>
                    <a:pt x="14669" y="3636"/>
                    <a:pt x="14562" y="3493"/>
                  </a:cubicBezTo>
                  <a:cubicBezTo>
                    <a:pt x="14431" y="3290"/>
                    <a:pt x="14252" y="3136"/>
                    <a:pt x="14026" y="3028"/>
                  </a:cubicBezTo>
                  <a:cubicBezTo>
                    <a:pt x="13837" y="2934"/>
                    <a:pt x="13612" y="2889"/>
                    <a:pt x="13389" y="2889"/>
                  </a:cubicBezTo>
                  <a:cubicBezTo>
                    <a:pt x="13303" y="2889"/>
                    <a:pt x="13216" y="2896"/>
                    <a:pt x="13133" y="2909"/>
                  </a:cubicBezTo>
                  <a:cubicBezTo>
                    <a:pt x="13014" y="2338"/>
                    <a:pt x="12692" y="1838"/>
                    <a:pt x="12252" y="1445"/>
                  </a:cubicBezTo>
                  <a:cubicBezTo>
                    <a:pt x="12073" y="1278"/>
                    <a:pt x="11883" y="1135"/>
                    <a:pt x="11680" y="1016"/>
                  </a:cubicBezTo>
                  <a:cubicBezTo>
                    <a:pt x="11245" y="755"/>
                    <a:pt x="10739" y="583"/>
                    <a:pt x="10228" y="583"/>
                  </a:cubicBezTo>
                  <a:cubicBezTo>
                    <a:pt x="10180" y="583"/>
                    <a:pt x="10133" y="585"/>
                    <a:pt x="10085" y="588"/>
                  </a:cubicBezTo>
                  <a:lnTo>
                    <a:pt x="9990" y="588"/>
                  </a:lnTo>
                  <a:cubicBezTo>
                    <a:pt x="9775" y="612"/>
                    <a:pt x="9537" y="671"/>
                    <a:pt x="9371" y="850"/>
                  </a:cubicBezTo>
                  <a:cubicBezTo>
                    <a:pt x="9323" y="909"/>
                    <a:pt x="9275" y="969"/>
                    <a:pt x="9263" y="1052"/>
                  </a:cubicBezTo>
                  <a:cubicBezTo>
                    <a:pt x="8799" y="588"/>
                    <a:pt x="8240" y="254"/>
                    <a:pt x="7608" y="88"/>
                  </a:cubicBezTo>
                  <a:cubicBezTo>
                    <a:pt x="7493" y="55"/>
                    <a:pt x="7370" y="34"/>
                    <a:pt x="7246" y="34"/>
                  </a:cubicBezTo>
                  <a:cubicBezTo>
                    <a:pt x="7140" y="34"/>
                    <a:pt x="7034" y="49"/>
                    <a:pt x="6930" y="88"/>
                  </a:cubicBezTo>
                  <a:cubicBezTo>
                    <a:pt x="6811" y="135"/>
                    <a:pt x="6692" y="231"/>
                    <a:pt x="6680" y="350"/>
                  </a:cubicBezTo>
                  <a:cubicBezTo>
                    <a:pt x="6656" y="421"/>
                    <a:pt x="6680" y="504"/>
                    <a:pt x="6704" y="564"/>
                  </a:cubicBezTo>
                  <a:cubicBezTo>
                    <a:pt x="6751" y="719"/>
                    <a:pt x="6823" y="850"/>
                    <a:pt x="6930" y="969"/>
                  </a:cubicBezTo>
                  <a:cubicBezTo>
                    <a:pt x="6632" y="778"/>
                    <a:pt x="6287" y="623"/>
                    <a:pt x="5942" y="504"/>
                  </a:cubicBezTo>
                  <a:cubicBezTo>
                    <a:pt x="5002" y="177"/>
                    <a:pt x="3997" y="0"/>
                    <a:pt x="2980" y="0"/>
                  </a:cubicBezTo>
                  <a:close/>
                </a:path>
              </a:pathLst>
            </a:custGeom>
            <a:solidFill>
              <a:srgbClr val="0A0A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5816;p62">
              <a:extLst>
                <a:ext uri="{FF2B5EF4-FFF2-40B4-BE49-F238E27FC236}">
                  <a16:creationId xmlns:a16="http://schemas.microsoft.com/office/drawing/2014/main" id="{02FB5ED8-D305-4006-895D-C3949421516B}"/>
                </a:ext>
              </a:extLst>
            </p:cNvPr>
            <p:cNvSpPr/>
            <p:nvPr/>
          </p:nvSpPr>
          <p:spPr>
            <a:xfrm>
              <a:off x="5307645" y="1845673"/>
              <a:ext cx="250652" cy="305367"/>
            </a:xfrm>
            <a:custGeom>
              <a:avLst/>
              <a:gdLst/>
              <a:ahLst/>
              <a:cxnLst/>
              <a:rect l="l" t="t" r="r" b="b"/>
              <a:pathLst>
                <a:path w="5085" h="6195" extrusionOk="0">
                  <a:moveTo>
                    <a:pt x="279" y="1"/>
                  </a:moveTo>
                  <a:cubicBezTo>
                    <a:pt x="246" y="1"/>
                    <a:pt x="212" y="1"/>
                    <a:pt x="179" y="3"/>
                  </a:cubicBezTo>
                  <a:lnTo>
                    <a:pt x="84" y="3"/>
                  </a:lnTo>
                  <a:cubicBezTo>
                    <a:pt x="12" y="253"/>
                    <a:pt x="0" y="455"/>
                    <a:pt x="12" y="646"/>
                  </a:cubicBezTo>
                  <a:cubicBezTo>
                    <a:pt x="72" y="1122"/>
                    <a:pt x="358" y="1527"/>
                    <a:pt x="691" y="1872"/>
                  </a:cubicBezTo>
                  <a:cubicBezTo>
                    <a:pt x="369" y="2051"/>
                    <a:pt x="0" y="2313"/>
                    <a:pt x="60" y="2694"/>
                  </a:cubicBezTo>
                  <a:cubicBezTo>
                    <a:pt x="72" y="2837"/>
                    <a:pt x="179" y="2968"/>
                    <a:pt x="274" y="3075"/>
                  </a:cubicBezTo>
                  <a:cubicBezTo>
                    <a:pt x="548" y="3349"/>
                    <a:pt x="905" y="3491"/>
                    <a:pt x="1262" y="3527"/>
                  </a:cubicBezTo>
                  <a:cubicBezTo>
                    <a:pt x="1322" y="3527"/>
                    <a:pt x="1382" y="3527"/>
                    <a:pt x="1441" y="3551"/>
                  </a:cubicBezTo>
                  <a:cubicBezTo>
                    <a:pt x="1632" y="3670"/>
                    <a:pt x="1465" y="3968"/>
                    <a:pt x="1512" y="4194"/>
                  </a:cubicBezTo>
                  <a:cubicBezTo>
                    <a:pt x="1556" y="4385"/>
                    <a:pt x="1758" y="4462"/>
                    <a:pt x="1970" y="4462"/>
                  </a:cubicBezTo>
                  <a:cubicBezTo>
                    <a:pt x="2049" y="4462"/>
                    <a:pt x="2129" y="4451"/>
                    <a:pt x="2203" y="4432"/>
                  </a:cubicBezTo>
                  <a:cubicBezTo>
                    <a:pt x="2391" y="4378"/>
                    <a:pt x="2598" y="4291"/>
                    <a:pt x="2791" y="4291"/>
                  </a:cubicBezTo>
                  <a:cubicBezTo>
                    <a:pt x="2855" y="4291"/>
                    <a:pt x="2917" y="4301"/>
                    <a:pt x="2977" y="4325"/>
                  </a:cubicBezTo>
                  <a:cubicBezTo>
                    <a:pt x="3298" y="4444"/>
                    <a:pt x="3370" y="4861"/>
                    <a:pt x="3465" y="5194"/>
                  </a:cubicBezTo>
                  <a:cubicBezTo>
                    <a:pt x="3548" y="5468"/>
                    <a:pt x="3668" y="5754"/>
                    <a:pt x="3846" y="5992"/>
                  </a:cubicBezTo>
                  <a:cubicBezTo>
                    <a:pt x="3894" y="6051"/>
                    <a:pt x="3953" y="6123"/>
                    <a:pt x="4013" y="6158"/>
                  </a:cubicBezTo>
                  <a:cubicBezTo>
                    <a:pt x="4057" y="6183"/>
                    <a:pt x="4103" y="6194"/>
                    <a:pt x="4151" y="6194"/>
                  </a:cubicBezTo>
                  <a:cubicBezTo>
                    <a:pt x="4305" y="6194"/>
                    <a:pt x="4468" y="6078"/>
                    <a:pt x="4596" y="5968"/>
                  </a:cubicBezTo>
                  <a:cubicBezTo>
                    <a:pt x="4739" y="5813"/>
                    <a:pt x="4894" y="5635"/>
                    <a:pt x="5025" y="5444"/>
                  </a:cubicBezTo>
                  <a:cubicBezTo>
                    <a:pt x="5061" y="5206"/>
                    <a:pt x="5072" y="4968"/>
                    <a:pt x="5072" y="4730"/>
                  </a:cubicBezTo>
                  <a:cubicBezTo>
                    <a:pt x="5084" y="4277"/>
                    <a:pt x="5061" y="3837"/>
                    <a:pt x="4906" y="3432"/>
                  </a:cubicBezTo>
                  <a:cubicBezTo>
                    <a:pt x="4846" y="3253"/>
                    <a:pt x="4763" y="3087"/>
                    <a:pt x="4656" y="2944"/>
                  </a:cubicBezTo>
                  <a:cubicBezTo>
                    <a:pt x="4596" y="2968"/>
                    <a:pt x="4525" y="3027"/>
                    <a:pt x="4477" y="3075"/>
                  </a:cubicBezTo>
                  <a:cubicBezTo>
                    <a:pt x="4346" y="3241"/>
                    <a:pt x="4287" y="3444"/>
                    <a:pt x="4251" y="3658"/>
                  </a:cubicBezTo>
                  <a:cubicBezTo>
                    <a:pt x="3882" y="3468"/>
                    <a:pt x="3465" y="3349"/>
                    <a:pt x="3048" y="3313"/>
                  </a:cubicBezTo>
                  <a:cubicBezTo>
                    <a:pt x="2858" y="3301"/>
                    <a:pt x="2632" y="3289"/>
                    <a:pt x="2525" y="3122"/>
                  </a:cubicBezTo>
                  <a:cubicBezTo>
                    <a:pt x="2394" y="2884"/>
                    <a:pt x="2667" y="2575"/>
                    <a:pt x="2536" y="2301"/>
                  </a:cubicBezTo>
                  <a:cubicBezTo>
                    <a:pt x="2477" y="2134"/>
                    <a:pt x="2286" y="2063"/>
                    <a:pt x="2144" y="1956"/>
                  </a:cubicBezTo>
                  <a:cubicBezTo>
                    <a:pt x="2024" y="1872"/>
                    <a:pt x="1929" y="1765"/>
                    <a:pt x="1870" y="1634"/>
                  </a:cubicBezTo>
                  <a:cubicBezTo>
                    <a:pt x="1846" y="1551"/>
                    <a:pt x="1810" y="1479"/>
                    <a:pt x="1810" y="1408"/>
                  </a:cubicBezTo>
                  <a:cubicBezTo>
                    <a:pt x="1822" y="1134"/>
                    <a:pt x="2155" y="1051"/>
                    <a:pt x="2346" y="872"/>
                  </a:cubicBezTo>
                  <a:cubicBezTo>
                    <a:pt x="2167" y="705"/>
                    <a:pt x="1977" y="562"/>
                    <a:pt x="1763" y="443"/>
                  </a:cubicBezTo>
                  <a:cubicBezTo>
                    <a:pt x="1315" y="175"/>
                    <a:pt x="804" y="1"/>
                    <a:pt x="279" y="1"/>
                  </a:cubicBezTo>
                  <a:close/>
                </a:path>
              </a:pathLst>
            </a:custGeom>
            <a:solidFill>
              <a:srgbClr val="463F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5817;p62">
              <a:extLst>
                <a:ext uri="{FF2B5EF4-FFF2-40B4-BE49-F238E27FC236}">
                  <a16:creationId xmlns:a16="http://schemas.microsoft.com/office/drawing/2014/main" id="{ED78E961-624D-4B68-B5DC-A63652628FAD}"/>
                </a:ext>
              </a:extLst>
            </p:cNvPr>
            <p:cNvSpPr/>
            <p:nvPr/>
          </p:nvSpPr>
          <p:spPr>
            <a:xfrm>
              <a:off x="5366895" y="2242135"/>
              <a:ext cx="183171" cy="220830"/>
            </a:xfrm>
            <a:custGeom>
              <a:avLst/>
              <a:gdLst/>
              <a:ahLst/>
              <a:cxnLst/>
              <a:rect l="l" t="t" r="r" b="b"/>
              <a:pathLst>
                <a:path w="3716" h="4480" extrusionOk="0">
                  <a:moveTo>
                    <a:pt x="2317" y="1"/>
                  </a:moveTo>
                  <a:cubicBezTo>
                    <a:pt x="972" y="1"/>
                    <a:pt x="227" y="1554"/>
                    <a:pt x="72" y="2699"/>
                  </a:cubicBezTo>
                  <a:cubicBezTo>
                    <a:pt x="25" y="2985"/>
                    <a:pt x="1" y="3295"/>
                    <a:pt x="72" y="3580"/>
                  </a:cubicBezTo>
                  <a:cubicBezTo>
                    <a:pt x="194" y="4112"/>
                    <a:pt x="616" y="4479"/>
                    <a:pt x="1154" y="4479"/>
                  </a:cubicBezTo>
                  <a:cubicBezTo>
                    <a:pt x="1193" y="4479"/>
                    <a:pt x="1234" y="4477"/>
                    <a:pt x="1275" y="4473"/>
                  </a:cubicBezTo>
                  <a:cubicBezTo>
                    <a:pt x="1799" y="4426"/>
                    <a:pt x="2311" y="4116"/>
                    <a:pt x="2692" y="3771"/>
                  </a:cubicBezTo>
                  <a:cubicBezTo>
                    <a:pt x="3323" y="3223"/>
                    <a:pt x="3704" y="2425"/>
                    <a:pt x="3704" y="1616"/>
                  </a:cubicBezTo>
                  <a:cubicBezTo>
                    <a:pt x="3716" y="1235"/>
                    <a:pt x="3632" y="842"/>
                    <a:pt x="3406" y="520"/>
                  </a:cubicBezTo>
                  <a:cubicBezTo>
                    <a:pt x="3204" y="247"/>
                    <a:pt x="2930" y="92"/>
                    <a:pt x="2656" y="32"/>
                  </a:cubicBezTo>
                  <a:cubicBezTo>
                    <a:pt x="2539" y="11"/>
                    <a:pt x="2426" y="1"/>
                    <a:pt x="2317"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5818;p62">
              <a:extLst>
                <a:ext uri="{FF2B5EF4-FFF2-40B4-BE49-F238E27FC236}">
                  <a16:creationId xmlns:a16="http://schemas.microsoft.com/office/drawing/2014/main" id="{80C53D6A-A627-47BD-8CDF-42D6A855C65E}"/>
                </a:ext>
              </a:extLst>
            </p:cNvPr>
            <p:cNvSpPr/>
            <p:nvPr/>
          </p:nvSpPr>
          <p:spPr>
            <a:xfrm>
              <a:off x="5425011" y="2301237"/>
              <a:ext cx="90452" cy="104500"/>
            </a:xfrm>
            <a:custGeom>
              <a:avLst/>
              <a:gdLst/>
              <a:ahLst/>
              <a:cxnLst/>
              <a:rect l="l" t="t" r="r" b="b"/>
              <a:pathLst>
                <a:path w="1835" h="2120" extrusionOk="0">
                  <a:moveTo>
                    <a:pt x="1275" y="0"/>
                  </a:moveTo>
                  <a:cubicBezTo>
                    <a:pt x="989" y="0"/>
                    <a:pt x="751" y="179"/>
                    <a:pt x="584" y="369"/>
                  </a:cubicBezTo>
                  <a:cubicBezTo>
                    <a:pt x="179" y="834"/>
                    <a:pt x="1" y="1441"/>
                    <a:pt x="60" y="2048"/>
                  </a:cubicBezTo>
                  <a:cubicBezTo>
                    <a:pt x="66" y="2096"/>
                    <a:pt x="102" y="2119"/>
                    <a:pt x="136" y="2119"/>
                  </a:cubicBezTo>
                  <a:cubicBezTo>
                    <a:pt x="170" y="2119"/>
                    <a:pt x="203" y="2096"/>
                    <a:pt x="203" y="2048"/>
                  </a:cubicBezTo>
                  <a:cubicBezTo>
                    <a:pt x="179" y="1560"/>
                    <a:pt x="346" y="1048"/>
                    <a:pt x="644" y="667"/>
                  </a:cubicBezTo>
                  <a:cubicBezTo>
                    <a:pt x="703" y="572"/>
                    <a:pt x="775" y="488"/>
                    <a:pt x="858" y="417"/>
                  </a:cubicBezTo>
                  <a:cubicBezTo>
                    <a:pt x="953" y="512"/>
                    <a:pt x="1013" y="631"/>
                    <a:pt x="1036" y="750"/>
                  </a:cubicBezTo>
                  <a:cubicBezTo>
                    <a:pt x="1048" y="834"/>
                    <a:pt x="1048" y="893"/>
                    <a:pt x="1048" y="976"/>
                  </a:cubicBezTo>
                  <a:lnTo>
                    <a:pt x="1048" y="1036"/>
                  </a:lnTo>
                  <a:lnTo>
                    <a:pt x="1048" y="1048"/>
                  </a:lnTo>
                  <a:lnTo>
                    <a:pt x="1048" y="1084"/>
                  </a:lnTo>
                  <a:cubicBezTo>
                    <a:pt x="1036" y="1131"/>
                    <a:pt x="1025" y="1167"/>
                    <a:pt x="1036" y="1215"/>
                  </a:cubicBezTo>
                  <a:cubicBezTo>
                    <a:pt x="1036" y="1263"/>
                    <a:pt x="1081" y="1301"/>
                    <a:pt x="1128" y="1301"/>
                  </a:cubicBezTo>
                  <a:cubicBezTo>
                    <a:pt x="1150" y="1301"/>
                    <a:pt x="1172" y="1293"/>
                    <a:pt x="1191" y="1274"/>
                  </a:cubicBezTo>
                  <a:cubicBezTo>
                    <a:pt x="1263" y="1203"/>
                    <a:pt x="1275" y="1084"/>
                    <a:pt x="1287" y="976"/>
                  </a:cubicBezTo>
                  <a:cubicBezTo>
                    <a:pt x="1310" y="881"/>
                    <a:pt x="1287" y="786"/>
                    <a:pt x="1263" y="691"/>
                  </a:cubicBezTo>
                  <a:cubicBezTo>
                    <a:pt x="1215" y="548"/>
                    <a:pt x="1144" y="417"/>
                    <a:pt x="1036" y="298"/>
                  </a:cubicBezTo>
                  <a:cubicBezTo>
                    <a:pt x="1084" y="262"/>
                    <a:pt x="1132" y="250"/>
                    <a:pt x="1191" y="238"/>
                  </a:cubicBezTo>
                  <a:cubicBezTo>
                    <a:pt x="1226" y="223"/>
                    <a:pt x="1265" y="217"/>
                    <a:pt x="1306" y="217"/>
                  </a:cubicBezTo>
                  <a:cubicBezTo>
                    <a:pt x="1362" y="217"/>
                    <a:pt x="1422" y="229"/>
                    <a:pt x="1477" y="250"/>
                  </a:cubicBezTo>
                  <a:cubicBezTo>
                    <a:pt x="1560" y="298"/>
                    <a:pt x="1608" y="381"/>
                    <a:pt x="1691" y="429"/>
                  </a:cubicBezTo>
                  <a:cubicBezTo>
                    <a:pt x="1704" y="435"/>
                    <a:pt x="1718" y="438"/>
                    <a:pt x="1732" y="438"/>
                  </a:cubicBezTo>
                  <a:cubicBezTo>
                    <a:pt x="1773" y="438"/>
                    <a:pt x="1817" y="413"/>
                    <a:pt x="1834" y="369"/>
                  </a:cubicBezTo>
                  <a:cubicBezTo>
                    <a:pt x="1822" y="131"/>
                    <a:pt x="1477" y="0"/>
                    <a:pt x="1275" y="0"/>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5821;p62">
              <a:extLst>
                <a:ext uri="{FF2B5EF4-FFF2-40B4-BE49-F238E27FC236}">
                  <a16:creationId xmlns:a16="http://schemas.microsoft.com/office/drawing/2014/main" id="{9E048293-4CC4-4C51-A422-685693623618}"/>
                </a:ext>
              </a:extLst>
            </p:cNvPr>
            <p:cNvSpPr/>
            <p:nvPr/>
          </p:nvSpPr>
          <p:spPr>
            <a:xfrm>
              <a:off x="5073456" y="2154295"/>
              <a:ext cx="105782" cy="38596"/>
            </a:xfrm>
            <a:custGeom>
              <a:avLst/>
              <a:gdLst/>
              <a:ahLst/>
              <a:cxnLst/>
              <a:rect l="l" t="t" r="r" b="b"/>
              <a:pathLst>
                <a:path w="2146" h="783" extrusionOk="0">
                  <a:moveTo>
                    <a:pt x="538" y="0"/>
                  </a:moveTo>
                  <a:cubicBezTo>
                    <a:pt x="502" y="0"/>
                    <a:pt x="465" y="2"/>
                    <a:pt x="429" y="5"/>
                  </a:cubicBezTo>
                  <a:cubicBezTo>
                    <a:pt x="287" y="16"/>
                    <a:pt x="120" y="76"/>
                    <a:pt x="60" y="207"/>
                  </a:cubicBezTo>
                  <a:cubicBezTo>
                    <a:pt x="1" y="326"/>
                    <a:pt x="37" y="457"/>
                    <a:pt x="108" y="552"/>
                  </a:cubicBezTo>
                  <a:cubicBezTo>
                    <a:pt x="238" y="726"/>
                    <a:pt x="445" y="767"/>
                    <a:pt x="658" y="767"/>
                  </a:cubicBezTo>
                  <a:cubicBezTo>
                    <a:pt x="737" y="767"/>
                    <a:pt x="817" y="761"/>
                    <a:pt x="894" y="755"/>
                  </a:cubicBezTo>
                  <a:cubicBezTo>
                    <a:pt x="953" y="751"/>
                    <a:pt x="1013" y="749"/>
                    <a:pt x="1073" y="749"/>
                  </a:cubicBezTo>
                  <a:cubicBezTo>
                    <a:pt x="1193" y="749"/>
                    <a:pt x="1314" y="755"/>
                    <a:pt x="1441" y="755"/>
                  </a:cubicBezTo>
                  <a:cubicBezTo>
                    <a:pt x="1494" y="755"/>
                    <a:pt x="1679" y="783"/>
                    <a:pt x="1839" y="783"/>
                  </a:cubicBezTo>
                  <a:cubicBezTo>
                    <a:pt x="2006" y="783"/>
                    <a:pt x="2146" y="752"/>
                    <a:pt x="2072" y="624"/>
                  </a:cubicBezTo>
                  <a:cubicBezTo>
                    <a:pt x="2061" y="600"/>
                    <a:pt x="2013" y="564"/>
                    <a:pt x="1977" y="540"/>
                  </a:cubicBezTo>
                  <a:cubicBezTo>
                    <a:pt x="1894" y="493"/>
                    <a:pt x="1799" y="433"/>
                    <a:pt x="1715" y="386"/>
                  </a:cubicBezTo>
                  <a:cubicBezTo>
                    <a:pt x="1365" y="178"/>
                    <a:pt x="945" y="0"/>
                    <a:pt x="538"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5822;p62">
              <a:extLst>
                <a:ext uri="{FF2B5EF4-FFF2-40B4-BE49-F238E27FC236}">
                  <a16:creationId xmlns:a16="http://schemas.microsoft.com/office/drawing/2014/main" id="{218DDFCE-EB2F-42C9-B17A-A2FE2F21AB6B}"/>
                </a:ext>
              </a:extLst>
            </p:cNvPr>
            <p:cNvSpPr/>
            <p:nvPr/>
          </p:nvSpPr>
          <p:spPr>
            <a:xfrm>
              <a:off x="4889496" y="2152176"/>
              <a:ext cx="80741" cy="38251"/>
            </a:xfrm>
            <a:custGeom>
              <a:avLst/>
              <a:gdLst/>
              <a:ahLst/>
              <a:cxnLst/>
              <a:rect l="l" t="t" r="r" b="b"/>
              <a:pathLst>
                <a:path w="1638" h="776" extrusionOk="0">
                  <a:moveTo>
                    <a:pt x="1094" y="0"/>
                  </a:moveTo>
                  <a:cubicBezTo>
                    <a:pt x="794" y="0"/>
                    <a:pt x="495" y="156"/>
                    <a:pt x="268" y="321"/>
                  </a:cubicBezTo>
                  <a:cubicBezTo>
                    <a:pt x="209" y="369"/>
                    <a:pt x="149" y="417"/>
                    <a:pt x="101" y="476"/>
                  </a:cubicBezTo>
                  <a:cubicBezTo>
                    <a:pt x="66" y="500"/>
                    <a:pt x="54" y="524"/>
                    <a:pt x="42" y="560"/>
                  </a:cubicBezTo>
                  <a:cubicBezTo>
                    <a:pt x="1" y="711"/>
                    <a:pt x="155" y="743"/>
                    <a:pt x="308" y="743"/>
                  </a:cubicBezTo>
                  <a:cubicBezTo>
                    <a:pt x="420" y="743"/>
                    <a:pt x="531" y="726"/>
                    <a:pt x="566" y="726"/>
                  </a:cubicBezTo>
                  <a:cubicBezTo>
                    <a:pt x="709" y="726"/>
                    <a:pt x="840" y="726"/>
                    <a:pt x="994" y="750"/>
                  </a:cubicBezTo>
                  <a:cubicBezTo>
                    <a:pt x="1076" y="763"/>
                    <a:pt x="1162" y="776"/>
                    <a:pt x="1244" y="776"/>
                  </a:cubicBezTo>
                  <a:cubicBezTo>
                    <a:pt x="1390" y="776"/>
                    <a:pt x="1521" y="735"/>
                    <a:pt x="1590" y="583"/>
                  </a:cubicBezTo>
                  <a:cubicBezTo>
                    <a:pt x="1637" y="476"/>
                    <a:pt x="1637" y="357"/>
                    <a:pt x="1554" y="238"/>
                  </a:cubicBezTo>
                  <a:cubicBezTo>
                    <a:pt x="1483" y="95"/>
                    <a:pt x="1352" y="24"/>
                    <a:pt x="1232" y="12"/>
                  </a:cubicBezTo>
                  <a:cubicBezTo>
                    <a:pt x="1186" y="4"/>
                    <a:pt x="1140" y="0"/>
                    <a:pt x="1094"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5823;p62">
              <a:extLst>
                <a:ext uri="{FF2B5EF4-FFF2-40B4-BE49-F238E27FC236}">
                  <a16:creationId xmlns:a16="http://schemas.microsoft.com/office/drawing/2014/main" id="{D5B58C8F-FD28-4A80-AB48-03CC189CA10F}"/>
                </a:ext>
              </a:extLst>
            </p:cNvPr>
            <p:cNvSpPr/>
            <p:nvPr/>
          </p:nvSpPr>
          <p:spPr>
            <a:xfrm>
              <a:off x="4959590" y="2234298"/>
              <a:ext cx="49391" cy="128752"/>
            </a:xfrm>
            <a:custGeom>
              <a:avLst/>
              <a:gdLst/>
              <a:ahLst/>
              <a:cxnLst/>
              <a:rect l="l" t="t" r="r" b="b"/>
              <a:pathLst>
                <a:path w="1002" h="2612" extrusionOk="0">
                  <a:moveTo>
                    <a:pt x="689" y="0"/>
                  </a:moveTo>
                  <a:cubicBezTo>
                    <a:pt x="655" y="0"/>
                    <a:pt x="625" y="30"/>
                    <a:pt x="632" y="72"/>
                  </a:cubicBezTo>
                  <a:cubicBezTo>
                    <a:pt x="715" y="429"/>
                    <a:pt x="799" y="822"/>
                    <a:pt x="811" y="1191"/>
                  </a:cubicBezTo>
                  <a:cubicBezTo>
                    <a:pt x="823" y="1275"/>
                    <a:pt x="823" y="1382"/>
                    <a:pt x="823" y="1465"/>
                  </a:cubicBezTo>
                  <a:lnTo>
                    <a:pt x="823" y="1501"/>
                  </a:lnTo>
                  <a:cubicBezTo>
                    <a:pt x="799" y="1489"/>
                    <a:pt x="763" y="1465"/>
                    <a:pt x="727" y="1465"/>
                  </a:cubicBezTo>
                  <a:cubicBezTo>
                    <a:pt x="679" y="1457"/>
                    <a:pt x="627" y="1451"/>
                    <a:pt x="573" y="1451"/>
                  </a:cubicBezTo>
                  <a:cubicBezTo>
                    <a:pt x="481" y="1451"/>
                    <a:pt x="386" y="1468"/>
                    <a:pt x="311" y="1513"/>
                  </a:cubicBezTo>
                  <a:cubicBezTo>
                    <a:pt x="49" y="1668"/>
                    <a:pt x="1" y="2025"/>
                    <a:pt x="96" y="2275"/>
                  </a:cubicBezTo>
                  <a:cubicBezTo>
                    <a:pt x="156" y="2406"/>
                    <a:pt x="263" y="2525"/>
                    <a:pt x="406" y="2584"/>
                  </a:cubicBezTo>
                  <a:cubicBezTo>
                    <a:pt x="455" y="2602"/>
                    <a:pt x="508" y="2612"/>
                    <a:pt x="562" y="2612"/>
                  </a:cubicBezTo>
                  <a:cubicBezTo>
                    <a:pt x="653" y="2612"/>
                    <a:pt x="743" y="2585"/>
                    <a:pt x="811" y="2525"/>
                  </a:cubicBezTo>
                  <a:cubicBezTo>
                    <a:pt x="834" y="2489"/>
                    <a:pt x="811" y="2430"/>
                    <a:pt x="763" y="2430"/>
                  </a:cubicBezTo>
                  <a:cubicBezTo>
                    <a:pt x="737" y="2432"/>
                    <a:pt x="711" y="2434"/>
                    <a:pt x="685" y="2434"/>
                  </a:cubicBezTo>
                  <a:cubicBezTo>
                    <a:pt x="581" y="2434"/>
                    <a:pt x="480" y="2411"/>
                    <a:pt x="394" y="2334"/>
                  </a:cubicBezTo>
                  <a:cubicBezTo>
                    <a:pt x="287" y="2251"/>
                    <a:pt x="239" y="2108"/>
                    <a:pt x="239" y="1977"/>
                  </a:cubicBezTo>
                  <a:cubicBezTo>
                    <a:pt x="263" y="1846"/>
                    <a:pt x="322" y="1715"/>
                    <a:pt x="453" y="1668"/>
                  </a:cubicBezTo>
                  <a:cubicBezTo>
                    <a:pt x="494" y="1659"/>
                    <a:pt x="541" y="1646"/>
                    <a:pt x="586" y="1646"/>
                  </a:cubicBezTo>
                  <a:cubicBezTo>
                    <a:pt x="606" y="1646"/>
                    <a:pt x="625" y="1648"/>
                    <a:pt x="644" y="1656"/>
                  </a:cubicBezTo>
                  <a:cubicBezTo>
                    <a:pt x="703" y="1668"/>
                    <a:pt x="763" y="1692"/>
                    <a:pt x="823" y="1692"/>
                  </a:cubicBezTo>
                  <a:cubicBezTo>
                    <a:pt x="832" y="1693"/>
                    <a:pt x="842" y="1694"/>
                    <a:pt x="851" y="1694"/>
                  </a:cubicBezTo>
                  <a:cubicBezTo>
                    <a:pt x="960" y="1694"/>
                    <a:pt x="1001" y="1565"/>
                    <a:pt x="1001" y="1477"/>
                  </a:cubicBezTo>
                  <a:cubicBezTo>
                    <a:pt x="1001" y="1311"/>
                    <a:pt x="977" y="1144"/>
                    <a:pt x="953" y="977"/>
                  </a:cubicBezTo>
                  <a:cubicBezTo>
                    <a:pt x="918" y="668"/>
                    <a:pt x="858" y="358"/>
                    <a:pt x="751" y="48"/>
                  </a:cubicBezTo>
                  <a:cubicBezTo>
                    <a:pt x="736" y="14"/>
                    <a:pt x="712" y="0"/>
                    <a:pt x="689" y="0"/>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5824;p62">
              <a:extLst>
                <a:ext uri="{FF2B5EF4-FFF2-40B4-BE49-F238E27FC236}">
                  <a16:creationId xmlns:a16="http://schemas.microsoft.com/office/drawing/2014/main" id="{BDBC5D26-D541-490F-9FFD-C9130B70ACA6}"/>
                </a:ext>
              </a:extLst>
            </p:cNvPr>
            <p:cNvSpPr/>
            <p:nvPr/>
          </p:nvSpPr>
          <p:spPr>
            <a:xfrm>
              <a:off x="5075822" y="2276196"/>
              <a:ext cx="102627" cy="39385"/>
            </a:xfrm>
            <a:custGeom>
              <a:avLst/>
              <a:gdLst/>
              <a:ahLst/>
              <a:cxnLst/>
              <a:rect l="l" t="t" r="r" b="b"/>
              <a:pathLst>
                <a:path w="2082" h="799" extrusionOk="0">
                  <a:moveTo>
                    <a:pt x="1040" y="1"/>
                  </a:moveTo>
                  <a:cubicBezTo>
                    <a:pt x="995" y="1"/>
                    <a:pt x="951" y="3"/>
                    <a:pt x="905" y="8"/>
                  </a:cubicBezTo>
                  <a:cubicBezTo>
                    <a:pt x="679" y="44"/>
                    <a:pt x="489" y="115"/>
                    <a:pt x="322" y="246"/>
                  </a:cubicBezTo>
                  <a:cubicBezTo>
                    <a:pt x="239" y="318"/>
                    <a:pt x="179" y="377"/>
                    <a:pt x="119" y="472"/>
                  </a:cubicBezTo>
                  <a:cubicBezTo>
                    <a:pt x="60" y="544"/>
                    <a:pt x="0" y="663"/>
                    <a:pt x="0" y="734"/>
                  </a:cubicBezTo>
                  <a:cubicBezTo>
                    <a:pt x="0" y="775"/>
                    <a:pt x="28" y="799"/>
                    <a:pt x="53" y="799"/>
                  </a:cubicBezTo>
                  <a:cubicBezTo>
                    <a:pt x="65" y="799"/>
                    <a:pt x="76" y="793"/>
                    <a:pt x="84" y="782"/>
                  </a:cubicBezTo>
                  <a:cubicBezTo>
                    <a:pt x="143" y="722"/>
                    <a:pt x="179" y="639"/>
                    <a:pt x="239" y="580"/>
                  </a:cubicBezTo>
                  <a:cubicBezTo>
                    <a:pt x="298" y="520"/>
                    <a:pt x="358" y="437"/>
                    <a:pt x="429" y="401"/>
                  </a:cubicBezTo>
                  <a:cubicBezTo>
                    <a:pt x="572" y="294"/>
                    <a:pt x="739" y="222"/>
                    <a:pt x="917" y="199"/>
                  </a:cubicBezTo>
                  <a:cubicBezTo>
                    <a:pt x="943" y="197"/>
                    <a:pt x="968" y="196"/>
                    <a:pt x="994" y="196"/>
                  </a:cubicBezTo>
                  <a:cubicBezTo>
                    <a:pt x="1168" y="196"/>
                    <a:pt x="1333" y="231"/>
                    <a:pt x="1489" y="294"/>
                  </a:cubicBezTo>
                  <a:cubicBezTo>
                    <a:pt x="1572" y="341"/>
                    <a:pt x="1667" y="377"/>
                    <a:pt x="1751" y="437"/>
                  </a:cubicBezTo>
                  <a:cubicBezTo>
                    <a:pt x="1846" y="496"/>
                    <a:pt x="1905" y="580"/>
                    <a:pt x="1989" y="615"/>
                  </a:cubicBezTo>
                  <a:cubicBezTo>
                    <a:pt x="2000" y="620"/>
                    <a:pt x="2010" y="622"/>
                    <a:pt x="2019" y="622"/>
                  </a:cubicBezTo>
                  <a:cubicBezTo>
                    <a:pt x="2060" y="622"/>
                    <a:pt x="2082" y="583"/>
                    <a:pt x="2072" y="544"/>
                  </a:cubicBezTo>
                  <a:cubicBezTo>
                    <a:pt x="2024" y="437"/>
                    <a:pt x="1929" y="353"/>
                    <a:pt x="1846" y="294"/>
                  </a:cubicBezTo>
                  <a:cubicBezTo>
                    <a:pt x="1751" y="222"/>
                    <a:pt x="1643" y="163"/>
                    <a:pt x="1548" y="115"/>
                  </a:cubicBezTo>
                  <a:cubicBezTo>
                    <a:pt x="1386" y="39"/>
                    <a:pt x="1217" y="1"/>
                    <a:pt x="1040"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5825;p62">
              <a:extLst>
                <a:ext uri="{FF2B5EF4-FFF2-40B4-BE49-F238E27FC236}">
                  <a16:creationId xmlns:a16="http://schemas.microsoft.com/office/drawing/2014/main" id="{3B1CDFF2-6F50-4F42-B025-E43D8F8FD736}"/>
                </a:ext>
              </a:extLst>
            </p:cNvPr>
            <p:cNvSpPr/>
            <p:nvPr/>
          </p:nvSpPr>
          <p:spPr>
            <a:xfrm>
              <a:off x="4887031" y="2276196"/>
              <a:ext cx="66151" cy="39385"/>
            </a:xfrm>
            <a:custGeom>
              <a:avLst/>
              <a:gdLst/>
              <a:ahLst/>
              <a:cxnLst/>
              <a:rect l="l" t="t" r="r" b="b"/>
              <a:pathLst>
                <a:path w="1342" h="799" extrusionOk="0">
                  <a:moveTo>
                    <a:pt x="686" y="1"/>
                  </a:moveTo>
                  <a:cubicBezTo>
                    <a:pt x="575" y="1"/>
                    <a:pt x="468" y="39"/>
                    <a:pt x="354" y="115"/>
                  </a:cubicBezTo>
                  <a:cubicBezTo>
                    <a:pt x="282" y="163"/>
                    <a:pt x="223" y="222"/>
                    <a:pt x="163" y="294"/>
                  </a:cubicBezTo>
                  <a:cubicBezTo>
                    <a:pt x="104" y="353"/>
                    <a:pt x="44" y="437"/>
                    <a:pt x="20" y="544"/>
                  </a:cubicBezTo>
                  <a:cubicBezTo>
                    <a:pt x="1" y="583"/>
                    <a:pt x="21" y="622"/>
                    <a:pt x="42" y="622"/>
                  </a:cubicBezTo>
                  <a:cubicBezTo>
                    <a:pt x="47" y="622"/>
                    <a:pt x="52" y="620"/>
                    <a:pt x="56" y="615"/>
                  </a:cubicBezTo>
                  <a:cubicBezTo>
                    <a:pt x="116" y="580"/>
                    <a:pt x="163" y="496"/>
                    <a:pt x="211" y="437"/>
                  </a:cubicBezTo>
                  <a:cubicBezTo>
                    <a:pt x="270" y="377"/>
                    <a:pt x="318" y="341"/>
                    <a:pt x="390" y="294"/>
                  </a:cubicBezTo>
                  <a:cubicBezTo>
                    <a:pt x="493" y="231"/>
                    <a:pt x="597" y="196"/>
                    <a:pt x="701" y="196"/>
                  </a:cubicBezTo>
                  <a:cubicBezTo>
                    <a:pt x="716" y="196"/>
                    <a:pt x="732" y="197"/>
                    <a:pt x="747" y="199"/>
                  </a:cubicBezTo>
                  <a:cubicBezTo>
                    <a:pt x="866" y="222"/>
                    <a:pt x="973" y="294"/>
                    <a:pt x="1056" y="401"/>
                  </a:cubicBezTo>
                  <a:cubicBezTo>
                    <a:pt x="1104" y="437"/>
                    <a:pt x="1152" y="520"/>
                    <a:pt x="1175" y="580"/>
                  </a:cubicBezTo>
                  <a:cubicBezTo>
                    <a:pt x="1211" y="639"/>
                    <a:pt x="1235" y="722"/>
                    <a:pt x="1282" y="782"/>
                  </a:cubicBezTo>
                  <a:cubicBezTo>
                    <a:pt x="1286" y="793"/>
                    <a:pt x="1294" y="799"/>
                    <a:pt x="1302" y="799"/>
                  </a:cubicBezTo>
                  <a:cubicBezTo>
                    <a:pt x="1320" y="799"/>
                    <a:pt x="1342" y="775"/>
                    <a:pt x="1342" y="734"/>
                  </a:cubicBezTo>
                  <a:cubicBezTo>
                    <a:pt x="1342" y="663"/>
                    <a:pt x="1306" y="544"/>
                    <a:pt x="1282" y="472"/>
                  </a:cubicBezTo>
                  <a:cubicBezTo>
                    <a:pt x="1235" y="377"/>
                    <a:pt x="1211" y="318"/>
                    <a:pt x="1152" y="246"/>
                  </a:cubicBezTo>
                  <a:cubicBezTo>
                    <a:pt x="1044" y="115"/>
                    <a:pt x="913" y="44"/>
                    <a:pt x="771" y="8"/>
                  </a:cubicBezTo>
                  <a:cubicBezTo>
                    <a:pt x="742" y="3"/>
                    <a:pt x="714" y="1"/>
                    <a:pt x="686"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5826;p62">
              <a:extLst>
                <a:ext uri="{FF2B5EF4-FFF2-40B4-BE49-F238E27FC236}">
                  <a16:creationId xmlns:a16="http://schemas.microsoft.com/office/drawing/2014/main" id="{41DF77D3-9655-48ED-A81E-C7A666AAF4E7}"/>
                </a:ext>
              </a:extLst>
            </p:cNvPr>
            <p:cNvSpPr/>
            <p:nvPr/>
          </p:nvSpPr>
          <p:spPr>
            <a:xfrm>
              <a:off x="4947119" y="2359945"/>
              <a:ext cx="150194" cy="49440"/>
            </a:xfrm>
            <a:custGeom>
              <a:avLst/>
              <a:gdLst/>
              <a:ahLst/>
              <a:cxnLst/>
              <a:rect l="l" t="t" r="r" b="b"/>
              <a:pathLst>
                <a:path w="3047" h="1003" extrusionOk="0">
                  <a:moveTo>
                    <a:pt x="2970" y="1"/>
                  </a:moveTo>
                  <a:cubicBezTo>
                    <a:pt x="2958" y="1"/>
                    <a:pt x="2945" y="4"/>
                    <a:pt x="2933" y="12"/>
                  </a:cubicBezTo>
                  <a:cubicBezTo>
                    <a:pt x="2826" y="83"/>
                    <a:pt x="2730" y="178"/>
                    <a:pt x="2623" y="250"/>
                  </a:cubicBezTo>
                  <a:cubicBezTo>
                    <a:pt x="2516" y="321"/>
                    <a:pt x="2409" y="393"/>
                    <a:pt x="2314" y="452"/>
                  </a:cubicBezTo>
                  <a:cubicBezTo>
                    <a:pt x="2099" y="583"/>
                    <a:pt x="1861" y="678"/>
                    <a:pt x="1623" y="738"/>
                  </a:cubicBezTo>
                  <a:cubicBezTo>
                    <a:pt x="1385" y="797"/>
                    <a:pt x="1147" y="833"/>
                    <a:pt x="897" y="833"/>
                  </a:cubicBezTo>
                  <a:cubicBezTo>
                    <a:pt x="766" y="833"/>
                    <a:pt x="647" y="809"/>
                    <a:pt x="504" y="797"/>
                  </a:cubicBezTo>
                  <a:cubicBezTo>
                    <a:pt x="373" y="774"/>
                    <a:pt x="230" y="738"/>
                    <a:pt x="123" y="655"/>
                  </a:cubicBezTo>
                  <a:cubicBezTo>
                    <a:pt x="109" y="644"/>
                    <a:pt x="95" y="639"/>
                    <a:pt x="81" y="639"/>
                  </a:cubicBezTo>
                  <a:cubicBezTo>
                    <a:pt x="36" y="639"/>
                    <a:pt x="0" y="689"/>
                    <a:pt x="28" y="726"/>
                  </a:cubicBezTo>
                  <a:cubicBezTo>
                    <a:pt x="206" y="928"/>
                    <a:pt x="540" y="976"/>
                    <a:pt x="802" y="988"/>
                  </a:cubicBezTo>
                  <a:cubicBezTo>
                    <a:pt x="880" y="998"/>
                    <a:pt x="958" y="1002"/>
                    <a:pt x="1035" y="1002"/>
                  </a:cubicBezTo>
                  <a:cubicBezTo>
                    <a:pt x="1237" y="1002"/>
                    <a:pt x="1433" y="972"/>
                    <a:pt x="1623" y="928"/>
                  </a:cubicBezTo>
                  <a:cubicBezTo>
                    <a:pt x="1897" y="869"/>
                    <a:pt x="2147" y="774"/>
                    <a:pt x="2385" y="631"/>
                  </a:cubicBezTo>
                  <a:cubicBezTo>
                    <a:pt x="2623" y="500"/>
                    <a:pt x="2873" y="321"/>
                    <a:pt x="3028" y="95"/>
                  </a:cubicBezTo>
                  <a:cubicBezTo>
                    <a:pt x="3047" y="48"/>
                    <a:pt x="3014" y="1"/>
                    <a:pt x="2970" y="1"/>
                  </a:cubicBezTo>
                  <a:close/>
                </a:path>
              </a:pathLst>
            </a:custGeom>
            <a:solidFill>
              <a:srgbClr val="C431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5827;p62">
              <a:extLst>
                <a:ext uri="{FF2B5EF4-FFF2-40B4-BE49-F238E27FC236}">
                  <a16:creationId xmlns:a16="http://schemas.microsoft.com/office/drawing/2014/main" id="{B7358BB6-3030-4595-A529-0ED814377FC8}"/>
                </a:ext>
              </a:extLst>
            </p:cNvPr>
            <p:cNvSpPr/>
            <p:nvPr/>
          </p:nvSpPr>
          <p:spPr>
            <a:xfrm>
              <a:off x="5476078" y="3309472"/>
              <a:ext cx="80002" cy="60778"/>
            </a:xfrm>
            <a:custGeom>
              <a:avLst/>
              <a:gdLst/>
              <a:ahLst/>
              <a:cxnLst/>
              <a:rect l="l" t="t" r="r" b="b"/>
              <a:pathLst>
                <a:path w="1623" h="1233" extrusionOk="0">
                  <a:moveTo>
                    <a:pt x="1291" y="1"/>
                  </a:moveTo>
                  <a:cubicBezTo>
                    <a:pt x="1080" y="1"/>
                    <a:pt x="727" y="203"/>
                    <a:pt x="727" y="203"/>
                  </a:cubicBezTo>
                  <a:lnTo>
                    <a:pt x="0" y="1180"/>
                  </a:lnTo>
                  <a:cubicBezTo>
                    <a:pt x="0" y="1180"/>
                    <a:pt x="188" y="1232"/>
                    <a:pt x="439" y="1232"/>
                  </a:cubicBezTo>
                  <a:cubicBezTo>
                    <a:pt x="722" y="1232"/>
                    <a:pt x="1087" y="1166"/>
                    <a:pt x="1358" y="882"/>
                  </a:cubicBezTo>
                  <a:cubicBezTo>
                    <a:pt x="1623" y="598"/>
                    <a:pt x="1530" y="532"/>
                    <a:pt x="1385" y="532"/>
                  </a:cubicBezTo>
                  <a:cubicBezTo>
                    <a:pt x="1255" y="532"/>
                    <a:pt x="1084" y="584"/>
                    <a:pt x="1084" y="584"/>
                  </a:cubicBezTo>
                  <a:cubicBezTo>
                    <a:pt x="1084" y="584"/>
                    <a:pt x="1548" y="215"/>
                    <a:pt x="1417" y="49"/>
                  </a:cubicBezTo>
                  <a:cubicBezTo>
                    <a:pt x="1390" y="14"/>
                    <a:pt x="1345" y="1"/>
                    <a:pt x="1291"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5828;p62">
              <a:extLst>
                <a:ext uri="{FF2B5EF4-FFF2-40B4-BE49-F238E27FC236}">
                  <a16:creationId xmlns:a16="http://schemas.microsoft.com/office/drawing/2014/main" id="{405BD5B7-D3F8-4AA1-9CA3-CEB42F7A3466}"/>
                </a:ext>
              </a:extLst>
            </p:cNvPr>
            <p:cNvSpPr/>
            <p:nvPr/>
          </p:nvSpPr>
          <p:spPr>
            <a:xfrm>
              <a:off x="5378676" y="3217294"/>
              <a:ext cx="161877" cy="152265"/>
            </a:xfrm>
            <a:custGeom>
              <a:avLst/>
              <a:gdLst/>
              <a:ahLst/>
              <a:cxnLst/>
              <a:rect l="l" t="t" r="r" b="b"/>
              <a:pathLst>
                <a:path w="3284" h="3089" extrusionOk="0">
                  <a:moveTo>
                    <a:pt x="1358" y="1"/>
                  </a:moveTo>
                  <a:cubicBezTo>
                    <a:pt x="1287" y="1"/>
                    <a:pt x="1230" y="19"/>
                    <a:pt x="1191" y="61"/>
                  </a:cubicBezTo>
                  <a:cubicBezTo>
                    <a:pt x="1191" y="61"/>
                    <a:pt x="0" y="1038"/>
                    <a:pt x="60" y="1621"/>
                  </a:cubicBezTo>
                  <a:cubicBezTo>
                    <a:pt x="117" y="2187"/>
                    <a:pt x="1630" y="3088"/>
                    <a:pt x="2037" y="3088"/>
                  </a:cubicBezTo>
                  <a:cubicBezTo>
                    <a:pt x="2050" y="3088"/>
                    <a:pt x="2061" y="3087"/>
                    <a:pt x="2072" y="3085"/>
                  </a:cubicBezTo>
                  <a:cubicBezTo>
                    <a:pt x="2417" y="3026"/>
                    <a:pt x="3239" y="1442"/>
                    <a:pt x="3262" y="1276"/>
                  </a:cubicBezTo>
                  <a:cubicBezTo>
                    <a:pt x="3283" y="1139"/>
                    <a:pt x="1911" y="1"/>
                    <a:pt x="1358" y="1"/>
                  </a:cubicBezTo>
                  <a:close/>
                </a:path>
              </a:pathLst>
            </a:custGeom>
            <a:solidFill>
              <a:srgbClr val="FFA6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5829;p62">
              <a:extLst>
                <a:ext uri="{FF2B5EF4-FFF2-40B4-BE49-F238E27FC236}">
                  <a16:creationId xmlns:a16="http://schemas.microsoft.com/office/drawing/2014/main" id="{EA4AB9FB-A8B4-4F56-A6AF-3C01421D17C5}"/>
                </a:ext>
              </a:extLst>
            </p:cNvPr>
            <p:cNvSpPr/>
            <p:nvPr/>
          </p:nvSpPr>
          <p:spPr>
            <a:xfrm>
              <a:off x="5493676" y="3315830"/>
              <a:ext cx="28590" cy="41849"/>
            </a:xfrm>
            <a:custGeom>
              <a:avLst/>
              <a:gdLst/>
              <a:ahLst/>
              <a:cxnLst/>
              <a:rect l="l" t="t" r="r" b="b"/>
              <a:pathLst>
                <a:path w="580" h="849" extrusionOk="0">
                  <a:moveTo>
                    <a:pt x="540" y="1"/>
                  </a:moveTo>
                  <a:cubicBezTo>
                    <a:pt x="529" y="1"/>
                    <a:pt x="517" y="9"/>
                    <a:pt x="513" y="27"/>
                  </a:cubicBezTo>
                  <a:cubicBezTo>
                    <a:pt x="465" y="170"/>
                    <a:pt x="394" y="324"/>
                    <a:pt x="298" y="455"/>
                  </a:cubicBezTo>
                  <a:cubicBezTo>
                    <a:pt x="251" y="527"/>
                    <a:pt x="215" y="586"/>
                    <a:pt x="155" y="646"/>
                  </a:cubicBezTo>
                  <a:cubicBezTo>
                    <a:pt x="144" y="682"/>
                    <a:pt x="108" y="705"/>
                    <a:pt x="84" y="741"/>
                  </a:cubicBezTo>
                  <a:cubicBezTo>
                    <a:pt x="48" y="753"/>
                    <a:pt x="13" y="789"/>
                    <a:pt x="1" y="813"/>
                  </a:cubicBezTo>
                  <a:cubicBezTo>
                    <a:pt x="1" y="825"/>
                    <a:pt x="24" y="848"/>
                    <a:pt x="36" y="848"/>
                  </a:cubicBezTo>
                  <a:cubicBezTo>
                    <a:pt x="60" y="825"/>
                    <a:pt x="96" y="801"/>
                    <a:pt x="120" y="765"/>
                  </a:cubicBezTo>
                  <a:lnTo>
                    <a:pt x="215" y="682"/>
                  </a:lnTo>
                  <a:cubicBezTo>
                    <a:pt x="275" y="622"/>
                    <a:pt x="310" y="563"/>
                    <a:pt x="358" y="479"/>
                  </a:cubicBezTo>
                  <a:cubicBezTo>
                    <a:pt x="453" y="348"/>
                    <a:pt x="525" y="205"/>
                    <a:pt x="572" y="51"/>
                  </a:cubicBezTo>
                  <a:cubicBezTo>
                    <a:pt x="580" y="21"/>
                    <a:pt x="560" y="1"/>
                    <a:pt x="540" y="1"/>
                  </a:cubicBezTo>
                  <a:close/>
                </a:path>
              </a:pathLst>
            </a:custGeom>
            <a:solidFill>
              <a:srgbClr val="C44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5830;p62">
              <a:extLst>
                <a:ext uri="{FF2B5EF4-FFF2-40B4-BE49-F238E27FC236}">
                  <a16:creationId xmlns:a16="http://schemas.microsoft.com/office/drawing/2014/main" id="{6DDA1856-7A08-4449-996E-DEE57710FE4A}"/>
                </a:ext>
              </a:extLst>
            </p:cNvPr>
            <p:cNvSpPr/>
            <p:nvPr/>
          </p:nvSpPr>
          <p:spPr>
            <a:xfrm>
              <a:off x="5360734" y="2650674"/>
              <a:ext cx="360723" cy="667075"/>
            </a:xfrm>
            <a:custGeom>
              <a:avLst/>
              <a:gdLst/>
              <a:ahLst/>
              <a:cxnLst/>
              <a:rect l="l" t="t" r="r" b="b"/>
              <a:pathLst>
                <a:path w="7318" h="13533" extrusionOk="0">
                  <a:moveTo>
                    <a:pt x="718" y="0"/>
                  </a:moveTo>
                  <a:cubicBezTo>
                    <a:pt x="0" y="0"/>
                    <a:pt x="163" y="1569"/>
                    <a:pt x="245" y="2186"/>
                  </a:cubicBezTo>
                  <a:cubicBezTo>
                    <a:pt x="328" y="2900"/>
                    <a:pt x="590" y="3603"/>
                    <a:pt x="1007" y="4198"/>
                  </a:cubicBezTo>
                  <a:cubicBezTo>
                    <a:pt x="1221" y="4532"/>
                    <a:pt x="1507" y="4722"/>
                    <a:pt x="1805" y="4960"/>
                  </a:cubicBezTo>
                  <a:cubicBezTo>
                    <a:pt x="2019" y="5127"/>
                    <a:pt x="2221" y="5317"/>
                    <a:pt x="2400" y="5532"/>
                  </a:cubicBezTo>
                  <a:cubicBezTo>
                    <a:pt x="2733" y="5901"/>
                    <a:pt x="2983" y="6365"/>
                    <a:pt x="2995" y="6865"/>
                  </a:cubicBezTo>
                  <a:cubicBezTo>
                    <a:pt x="3031" y="7830"/>
                    <a:pt x="2174" y="9497"/>
                    <a:pt x="1626" y="10485"/>
                  </a:cubicBezTo>
                  <a:lnTo>
                    <a:pt x="1578" y="10568"/>
                  </a:lnTo>
                  <a:cubicBezTo>
                    <a:pt x="1340" y="10985"/>
                    <a:pt x="1162" y="11271"/>
                    <a:pt x="1162" y="11271"/>
                  </a:cubicBezTo>
                  <a:lnTo>
                    <a:pt x="3817" y="13533"/>
                  </a:lnTo>
                  <a:cubicBezTo>
                    <a:pt x="3936" y="13307"/>
                    <a:pt x="4067" y="13080"/>
                    <a:pt x="4186" y="12866"/>
                  </a:cubicBezTo>
                  <a:cubicBezTo>
                    <a:pt x="4198" y="12830"/>
                    <a:pt x="4222" y="12818"/>
                    <a:pt x="4234" y="12783"/>
                  </a:cubicBezTo>
                  <a:cubicBezTo>
                    <a:pt x="5841" y="9949"/>
                    <a:pt x="7317" y="7341"/>
                    <a:pt x="6139" y="5163"/>
                  </a:cubicBezTo>
                  <a:cubicBezTo>
                    <a:pt x="6031" y="4972"/>
                    <a:pt x="5924" y="4794"/>
                    <a:pt x="5805" y="4615"/>
                  </a:cubicBezTo>
                  <a:cubicBezTo>
                    <a:pt x="5138" y="3603"/>
                    <a:pt x="4293" y="2686"/>
                    <a:pt x="3400" y="1853"/>
                  </a:cubicBezTo>
                  <a:cubicBezTo>
                    <a:pt x="2972" y="1448"/>
                    <a:pt x="2519" y="1055"/>
                    <a:pt x="2043" y="698"/>
                  </a:cubicBezTo>
                  <a:cubicBezTo>
                    <a:pt x="1805" y="519"/>
                    <a:pt x="1376" y="269"/>
                    <a:pt x="1126" y="126"/>
                  </a:cubicBezTo>
                  <a:cubicBezTo>
                    <a:pt x="966" y="39"/>
                    <a:pt x="831" y="0"/>
                    <a:pt x="7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5831;p62">
              <a:extLst>
                <a:ext uri="{FF2B5EF4-FFF2-40B4-BE49-F238E27FC236}">
                  <a16:creationId xmlns:a16="http://schemas.microsoft.com/office/drawing/2014/main" id="{B98DB0D0-048E-4C83-B675-FABD4CA8A815}"/>
                </a:ext>
              </a:extLst>
            </p:cNvPr>
            <p:cNvSpPr/>
            <p:nvPr/>
          </p:nvSpPr>
          <p:spPr>
            <a:xfrm>
              <a:off x="5439109" y="3167459"/>
              <a:ext cx="130921" cy="117415"/>
            </a:xfrm>
            <a:custGeom>
              <a:avLst/>
              <a:gdLst/>
              <a:ahLst/>
              <a:cxnLst/>
              <a:rect l="l" t="t" r="r" b="b"/>
              <a:pathLst>
                <a:path w="2656" h="2382" extrusionOk="0">
                  <a:moveTo>
                    <a:pt x="72" y="1"/>
                  </a:moveTo>
                  <a:cubicBezTo>
                    <a:pt x="24" y="25"/>
                    <a:pt x="12" y="60"/>
                    <a:pt x="0" y="84"/>
                  </a:cubicBezTo>
                  <a:cubicBezTo>
                    <a:pt x="84" y="144"/>
                    <a:pt x="167" y="203"/>
                    <a:pt x="262" y="286"/>
                  </a:cubicBezTo>
                  <a:cubicBezTo>
                    <a:pt x="596" y="525"/>
                    <a:pt x="905" y="775"/>
                    <a:pt x="1203" y="1025"/>
                  </a:cubicBezTo>
                  <a:cubicBezTo>
                    <a:pt x="1703" y="1453"/>
                    <a:pt x="2167" y="1918"/>
                    <a:pt x="2620" y="2382"/>
                  </a:cubicBezTo>
                  <a:cubicBezTo>
                    <a:pt x="2632" y="2346"/>
                    <a:pt x="2644" y="2334"/>
                    <a:pt x="2655" y="2311"/>
                  </a:cubicBezTo>
                  <a:cubicBezTo>
                    <a:pt x="2525" y="2156"/>
                    <a:pt x="2394" y="2025"/>
                    <a:pt x="2263" y="1870"/>
                  </a:cubicBezTo>
                  <a:cubicBezTo>
                    <a:pt x="1822" y="1429"/>
                    <a:pt x="1370" y="1013"/>
                    <a:pt x="870" y="608"/>
                  </a:cubicBezTo>
                  <a:cubicBezTo>
                    <a:pt x="620" y="406"/>
                    <a:pt x="369" y="203"/>
                    <a:pt x="119" y="25"/>
                  </a:cubicBezTo>
                  <a:cubicBezTo>
                    <a:pt x="96" y="13"/>
                    <a:pt x="84" y="1"/>
                    <a:pt x="72" y="1"/>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5832;p62">
              <a:extLst>
                <a:ext uri="{FF2B5EF4-FFF2-40B4-BE49-F238E27FC236}">
                  <a16:creationId xmlns:a16="http://schemas.microsoft.com/office/drawing/2014/main" id="{F5C1F813-D121-4796-AA80-492D3C4B9E53}"/>
                </a:ext>
              </a:extLst>
            </p:cNvPr>
            <p:cNvSpPr/>
            <p:nvPr/>
          </p:nvSpPr>
          <p:spPr>
            <a:xfrm>
              <a:off x="5398590" y="2865245"/>
              <a:ext cx="62848" cy="40518"/>
            </a:xfrm>
            <a:custGeom>
              <a:avLst/>
              <a:gdLst/>
              <a:ahLst/>
              <a:cxnLst/>
              <a:rect l="l" t="t" r="r" b="b"/>
              <a:pathLst>
                <a:path w="1275" h="822" extrusionOk="0">
                  <a:moveTo>
                    <a:pt x="1" y="0"/>
                  </a:moveTo>
                  <a:lnTo>
                    <a:pt x="1" y="0"/>
                  </a:lnTo>
                  <a:cubicBezTo>
                    <a:pt x="179" y="179"/>
                    <a:pt x="394" y="321"/>
                    <a:pt x="608" y="464"/>
                  </a:cubicBezTo>
                  <a:cubicBezTo>
                    <a:pt x="691" y="524"/>
                    <a:pt x="787" y="560"/>
                    <a:pt x="882" y="619"/>
                  </a:cubicBezTo>
                  <a:cubicBezTo>
                    <a:pt x="858" y="619"/>
                    <a:pt x="846" y="619"/>
                    <a:pt x="834" y="607"/>
                  </a:cubicBezTo>
                  <a:cubicBezTo>
                    <a:pt x="739" y="595"/>
                    <a:pt x="668" y="595"/>
                    <a:pt x="584" y="595"/>
                  </a:cubicBezTo>
                  <a:cubicBezTo>
                    <a:pt x="489" y="595"/>
                    <a:pt x="418" y="607"/>
                    <a:pt x="322" y="643"/>
                  </a:cubicBezTo>
                  <a:cubicBezTo>
                    <a:pt x="489" y="702"/>
                    <a:pt x="644" y="726"/>
                    <a:pt x="799" y="762"/>
                  </a:cubicBezTo>
                  <a:cubicBezTo>
                    <a:pt x="965" y="786"/>
                    <a:pt x="1120" y="798"/>
                    <a:pt x="1275" y="822"/>
                  </a:cubicBezTo>
                  <a:cubicBezTo>
                    <a:pt x="1096" y="619"/>
                    <a:pt x="894" y="476"/>
                    <a:pt x="680" y="345"/>
                  </a:cubicBezTo>
                  <a:cubicBezTo>
                    <a:pt x="453" y="202"/>
                    <a:pt x="239" y="83"/>
                    <a:pt x="1" y="0"/>
                  </a:cubicBezTo>
                  <a:close/>
                </a:path>
              </a:pathLst>
            </a:custGeom>
            <a:solidFill>
              <a:srgbClr val="431F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5578036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3" cstate="screen">
            <a:extLst>
              <a:ext uri="{28A0092B-C50C-407E-A947-70E740481C1C}">
                <a14:useLocalDpi xmlns:a14="http://schemas.microsoft.com/office/drawing/2010/main"/>
              </a:ext>
            </a:extLst>
          </a:blip>
          <a:srcRect r="3242"/>
          <a:stretch>
            <a:fillRect/>
          </a:stretch>
        </p:blipFill>
        <p:spPr>
          <a:xfrm>
            <a:off x="9330690" y="240030"/>
            <a:ext cx="2880360" cy="1807210"/>
          </a:xfrm>
          <a:prstGeom prst="rect">
            <a:avLst/>
          </a:prstGeom>
        </p:spPr>
      </p:pic>
      <p:pic>
        <p:nvPicPr>
          <p:cNvPr id="124" name="图片 3" descr="5c95d9be9ffa50fc92ed5552156a00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477280" y="0"/>
            <a:ext cx="9293590" cy="4269825"/>
          </a:xfrm>
          <a:prstGeom prst="rect">
            <a:avLst/>
          </a:prstGeom>
        </p:spPr>
      </p:pic>
      <p:pic>
        <p:nvPicPr>
          <p:cNvPr id="125" name="图片 29" descr="8b0fccb2e21d61b25266c16d7d822443"/>
          <p:cNvPicPr>
            <a:picLocks noChangeAspect="1"/>
          </p:cNvPicPr>
          <p:nvPr/>
        </p:nvPicPr>
        <p:blipFill>
          <a:blip r:embed="rId3" cstate="screen">
            <a:extLst>
              <a:ext uri="{28A0092B-C50C-407E-A947-70E740481C1C}">
                <a14:useLocalDpi xmlns:a14="http://schemas.microsoft.com/office/drawing/2010/main"/>
              </a:ext>
            </a:extLst>
          </a:blip>
          <a:srcRect r="3242"/>
          <a:stretch>
            <a:fillRect/>
          </a:stretch>
        </p:blipFill>
        <p:spPr>
          <a:xfrm>
            <a:off x="9330690" y="240030"/>
            <a:ext cx="2880360" cy="1807210"/>
          </a:xfrm>
          <a:prstGeom prst="rect">
            <a:avLst/>
          </a:prstGeom>
        </p:spPr>
      </p:pic>
      <p:pic>
        <p:nvPicPr>
          <p:cNvPr id="139" name="图片 12" descr="图片包含 鲜花, 植物, 黄色&#10;&#10;已生成高可信度的说明">
            <a:extLst>
              <a:ext uri="{FF2B5EF4-FFF2-40B4-BE49-F238E27FC236}">
                <a16:creationId xmlns:a16="http://schemas.microsoft.com/office/drawing/2014/main" id="{1A3FD637-BA19-4AB8-ACCB-3E7E488142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293" t="77084" r="1201" b="341"/>
          <a:stretch/>
        </p:blipFill>
        <p:spPr>
          <a:xfrm>
            <a:off x="-80190" y="4492326"/>
            <a:ext cx="12291240" cy="2347614"/>
          </a:xfrm>
          <a:prstGeom prst="rect">
            <a:avLst/>
          </a:prstGeom>
        </p:spPr>
      </p:pic>
      <p:sp>
        <p:nvSpPr>
          <p:cNvPr id="141" name="TextBox 140"/>
          <p:cNvSpPr txBox="1"/>
          <p:nvPr/>
        </p:nvSpPr>
        <p:spPr>
          <a:xfrm>
            <a:off x="3178635" y="1669145"/>
            <a:ext cx="6792686" cy="1384995"/>
          </a:xfrm>
          <a:prstGeom prst="rect">
            <a:avLst/>
          </a:prstGeom>
          <a:noFill/>
        </p:spPr>
        <p:txBody>
          <a:bodyPr wrap="square" rtlCol="0">
            <a:spAutoFit/>
          </a:bodyPr>
          <a:lstStyle/>
          <a:p>
            <a:pPr algn="ctr"/>
            <a:r>
              <a:rPr lang="en-US" sz="2800" b="1">
                <a:solidFill>
                  <a:schemeClr val="accent5"/>
                </a:solidFill>
                <a:latin typeface="Times New Roman" pitchFamily="18" charset="0"/>
                <a:cs typeface="Times New Roman" pitchFamily="18" charset="0"/>
              </a:rPr>
              <a:t>NỘI DUNG 2:</a:t>
            </a:r>
          </a:p>
          <a:p>
            <a:r>
              <a:rPr lang="en-US" sz="2800" b="1">
                <a:solidFill>
                  <a:schemeClr val="accent5"/>
                </a:solidFill>
                <a:latin typeface="Times New Roman" pitchFamily="18" charset="0"/>
                <a:cs typeface="Times New Roman" pitchFamily="18" charset="0"/>
              </a:rPr>
              <a:t>Ôn tập bài hát: Những ước mơ</a:t>
            </a:r>
          </a:p>
          <a:p>
            <a:pPr algn="r"/>
            <a:r>
              <a:rPr lang="en-US" sz="2800" b="1">
                <a:solidFill>
                  <a:schemeClr val="accent5"/>
                </a:solidFill>
                <a:latin typeface="Times New Roman" pitchFamily="18" charset="0"/>
                <a:cs typeface="Times New Roman" pitchFamily="18" charset="0"/>
              </a:rPr>
              <a:t>Nhạc và lời: Nguyễn Ngọc Thiện</a:t>
            </a:r>
          </a:p>
        </p:txBody>
      </p:sp>
    </p:spTree>
    <p:extLst>
      <p:ext uri="{BB962C8B-B14F-4D97-AF65-F5344CB8AC3E}">
        <p14:creationId xmlns:p14="http://schemas.microsoft.com/office/powerpoint/2010/main" val="34162149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anim calcmode="lin" valueType="num">
                                      <p:cBhvr>
                                        <p:cTn id="8" dur="1000" fill="hold"/>
                                        <p:tgtEl>
                                          <p:spTgt spid="124"/>
                                        </p:tgtEl>
                                        <p:attrNameLst>
                                          <p:attrName>ppt_x</p:attrName>
                                        </p:attrNameLst>
                                      </p:cBhvr>
                                      <p:tavLst>
                                        <p:tav tm="0">
                                          <p:val>
                                            <p:strVal val="#ppt_x"/>
                                          </p:val>
                                        </p:tav>
                                        <p:tav tm="100000">
                                          <p:val>
                                            <p:strVal val="#ppt_x"/>
                                          </p:val>
                                        </p:tav>
                                      </p:tavLst>
                                    </p:anim>
                                    <p:anim calcmode="lin" valueType="num">
                                      <p:cBhvr>
                                        <p:cTn id="9" dur="1000" fill="hold"/>
                                        <p:tgtEl>
                                          <p:spTgt spid="1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1000"/>
                                        <p:tgtEl>
                                          <p:spTgt spid="125"/>
                                        </p:tgtEl>
                                      </p:cBhvr>
                                    </p:animEffect>
                                    <p:anim calcmode="lin" valueType="num">
                                      <p:cBhvr>
                                        <p:cTn id="13" dur="1000" fill="hold"/>
                                        <p:tgtEl>
                                          <p:spTgt spid="125"/>
                                        </p:tgtEl>
                                        <p:attrNameLst>
                                          <p:attrName>ppt_x</p:attrName>
                                        </p:attrNameLst>
                                      </p:cBhvr>
                                      <p:tavLst>
                                        <p:tav tm="0">
                                          <p:val>
                                            <p:strVal val="#ppt_x"/>
                                          </p:val>
                                        </p:tav>
                                        <p:tav tm="100000">
                                          <p:val>
                                            <p:strVal val="#ppt_x"/>
                                          </p:val>
                                        </p:tav>
                                      </p:tavLst>
                                    </p:anim>
                                    <p:anim calcmode="lin" valueType="num">
                                      <p:cBhvr>
                                        <p:cTn id="14" dur="1000" fill="hold"/>
                                        <p:tgtEl>
                                          <p:spTgt spid="1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fade">
                                      <p:cBhvr>
                                        <p:cTn id="17" dur="1000"/>
                                        <p:tgtEl>
                                          <p:spTgt spid="139"/>
                                        </p:tgtEl>
                                      </p:cBhvr>
                                    </p:animEffect>
                                    <p:anim calcmode="lin" valueType="num">
                                      <p:cBhvr>
                                        <p:cTn id="18" dur="1000" fill="hold"/>
                                        <p:tgtEl>
                                          <p:spTgt spid="139"/>
                                        </p:tgtEl>
                                        <p:attrNameLst>
                                          <p:attrName>ppt_x</p:attrName>
                                        </p:attrNameLst>
                                      </p:cBhvr>
                                      <p:tavLst>
                                        <p:tav tm="0">
                                          <p:val>
                                            <p:strVal val="#ppt_x"/>
                                          </p:val>
                                        </p:tav>
                                        <p:tav tm="100000">
                                          <p:val>
                                            <p:strVal val="#ppt_x"/>
                                          </p:val>
                                        </p:tav>
                                      </p:tavLst>
                                    </p:anim>
                                    <p:anim calcmode="lin" valueType="num">
                                      <p:cBhvr>
                                        <p:cTn id="19" dur="1000" fill="hold"/>
                                        <p:tgtEl>
                                          <p:spTgt spid="13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fade">
                                      <p:cBhvr>
                                        <p:cTn id="22" dur="1000"/>
                                        <p:tgtEl>
                                          <p:spTgt spid="141"/>
                                        </p:tgtEl>
                                      </p:cBhvr>
                                    </p:animEffect>
                                    <p:anim calcmode="lin" valueType="num">
                                      <p:cBhvr>
                                        <p:cTn id="23" dur="1000" fill="hold"/>
                                        <p:tgtEl>
                                          <p:spTgt spid="141"/>
                                        </p:tgtEl>
                                        <p:attrNameLst>
                                          <p:attrName>ppt_x</p:attrName>
                                        </p:attrNameLst>
                                      </p:cBhvr>
                                      <p:tavLst>
                                        <p:tav tm="0">
                                          <p:val>
                                            <p:strVal val="#ppt_x"/>
                                          </p:val>
                                        </p:tav>
                                        <p:tav tm="100000">
                                          <p:val>
                                            <p:strVal val="#ppt_x"/>
                                          </p:val>
                                        </p:tav>
                                      </p:tavLst>
                                    </p:anim>
                                    <p:anim calcmode="lin" valueType="num">
                                      <p:cBhvr>
                                        <p:cTn id="24" dur="1000" fill="hold"/>
                                        <p:tgtEl>
                                          <p:spTgt spid="1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6E28A7D-AA35-4002-98CA-51A574429D4C"/>
  <p:tag name="ISPRING_SCORM_RATE_SLIDES" val="1"/>
  <p:tag name="ISPRING_SCORM_PASSING_SCORE" val="100.0000000000"/>
  <p:tag name="ISPRINGONLINEFOLDERID" val="0"/>
  <p:tag name="ISPRINGONLINEFOLDERPATH" val="内容列表"/>
  <p:tag name="ISPRINGCLOUDFOLDERID" val="0"/>
  <p:tag name="ISPRINGCLOUDFOLDERPATH" val="资源库"/>
  <p:tag name="ISPRING_PLAYERS_CUSTOMIZATION" val="UEsDBBQAAgAIAIwRaElaf7mZOgQAAOEOAAAdAAAAdW5pdmVyc2FsL2NvbW1vbl9tZXNzYWdlcy5sbmetV/9u2zYQ/r9A34EQUGADtrQd0KIYEge0xNhCZMmV6DjZDwiMxNhEKDGTKLfZX32aPtieZEfKbuymg6R0gG2YtO+7091335HHpx8LiTa8qoUqT5zXR68cxMtM5aJcnTgLevbzOwfVmpU5k6rkJ06pHHQ6ev7sWLJy1bAVh+/PnyF0XPC6hmU9MquHNRL5iTMfp240m+PwKg2iSZSO/YkzclVxx8p7FKiV+qP64Ze37z6+fvP2x+OXW8s+QMkMB8EhFLJIb171AAppHAUpoJEgDckldUbmc5hdtKCBHxJntP0yzHoekwtnZD477RZxTEKaJoHvkdRP0jCiNhcBocRzRleqQWu24UgrtBH8A9JrDpXUouKoliK3P2QKNsqGdznzohn2wzQmCY19l/pR6IwSVVX3P1lY1ui1qsBdjXJRs2vJc+sTOGN/v6t4Da6ZBk4heOm1gH+qgonyqNN1jJd+OElpFAVJSkJvt+OMSJkjr2LGzUCUGCckBoCK1bx6gm1qWWbNEZZyGMLUn0wDeFMTwlSs1hLeemgccwI1mPOyywo4QmJgV5Iso9gzSQNXiKE7VtcfVJUf8GO/UF3AfuhGQEGX7oFTg7EDhhoLUI6q4pnuApuRJMETko6jSyAy9F00xCI6h3Y7H2JxRRJoEZJ02YT4wp9gQ3jTYjv+7/orY4bO8h6xLAM7k76NUE0NOyal0AW20+phXhLyfgFV83HwjS5uASGxtl4rseEQQpV3swc0xSWe4c/7hf9beob9gHgpEMqLlim1YmecMZCHUmnEpFTmAcAvyzeszDi65hlrgPD38Ldc5PZvptg2kr8a8TdieistL7aqFHrk8sXRwNAOhOxxhEVTQ3ha8+JOd7neC/8pURhi/2cIfR59oP+kbdaxDx0wFqq/BQF5NoIEiir7W/nhGTiatz0PouCXNwN8htEWIFToqRgXkKqDEC4ghQPsl2Sc+BSG7ZJf10J3zjFb2bZA3y5qBgcHyTV/KOw1v1HQE5KzTTvOQNZspTsLujctD7SH+jSAkEMAXLUjESClKCD+vAfmYkZ2GWgl4+BJlqqRuW1RKW6tbEBum4I/nsM3lSrsrmT1jrytap1+TxTtw8Wt0/mAeZIQHLvT1MWhS8wRzjSN7GkEXDQxBTRJAzw25kDKgulsDVp5o5oy7wnUnsI8coYBbJvShLMqW//z6XNPjK8iaXfRdvfXQSDQYUaIyBew30Olef1nFwjF40M7u+hjtT217ux6HmKpD3T4X06HrNX0QhWwddTtF9i2LRqmFLvTGRAysfxTTZV1j959hBmOz0FU7PnKGc1YdQuKRJWSg1Bsqg0B9TDvDxeHRktR8iG236fp5oGpP0+x59lbFDSfFNltO7xyOCtm2+uUhOtUXzB3ikMQvK/weC70QEA7I3byAo3erh/afPN4ZHxZ1fYyevxy7276L1BLAwQUAAIACACMEWhJCf5wTAkDAAC1CgAAJwAAAHVuaXZlcnNhbC9mbGFzaF9wdWJsaXNoaW5nX3NldHRpbmdzLnhtbNVW3VIaMRS+5yky6XgpixarZRacjsDUUYER2uqVEzYHNmM22W6yIF71afpgfZKebARhtM6qdablBnJ+vvOdnxwSHt4kkswgM0KrJt2p1igBFWku1LRJv4y62weUGMsUZ1IraFKlKTlsVcI0H0th4iFYi6aGIIwyjdQ2aWxt2giC+XxeFSbNnFbL3CK+qUY6CdIMDCgLWZBKtsAvu0jB0FalQkjoRWea5xKI4EhBCceOya5kJqaBNxuz6Hqa6VzxIy11RrLpuEnf1YrP0sZDtUUCyiVnWih0YttgnAvHh8mhuAUSg5jGSHy/TslccBs36W7doaB18BClwPY5MIdypDEZZe/gE7CMM8v80cezcGPNUuBFfKFYIqIRaojLv0nbo6vPl4PO+elx7+Rq1O+fjo4HnkThE2zihMFmoBAJ6TyLYBUnZNayKEbe6DNh0kAYrIuWZhOtNsi5MxlribUvvHAekjHwHktgrRvDa6G6aLlDyQQTkYsm/ZQJJikRlkkRrZxNPjZW2KL/3XVLglg4Z0DOhvQ+vK9OFLPMwDqtpca4mketbzqXnCx0TqS4BmI1wfzzBH/FQNabQyaZTgopjo8lRgqMOBMwB35Y1PQO8E+BLjFEkqMnTm4qwfoI33NxS8Yw0RniApvhjKNcGI9ffRZwyoy5B2VLjlvD0+N25+q41+5cbLkEGZ8xFT0THBsOSWrfAp9h7kpjCCk1VnMNAisTsdxA0R8ueGFWJs3SsWM2K5ruGlmAYrsF8vGYqIhwNIXKoSxgxBTRSi4Ii/AKGTdCM6FzgxI/LB7avIigdyVCFVSneIMwWMYhK4NW29l9X9/7sH/wsVENfv34uf2k091aGUjmovm9cvTkYlktl4d3LgzcLnh8Ndgs/zc3w+C887VMXXudi1GpbnaGpeD6Zaz6J2Wszv0qG6ytsVIUcA9N/dLDTSRFIizwvzliLxiTV/2D+Bl7mzF5w5xfczX+m5T9afUY2Xh9hMGjzyOnSYQSCRbCbcTVm6q1V6/he+ZRVaWCaJtPzVblN1BLAwQUAAIACACMEWhJIqekOpUCAABTCgAAIQAAAHVuaXZlcnNhbC9mbGFzaF9za2luX3NldHRpbmdzLnhtbJVWTY/aMBC991cgeid7qLSt5EXqslRaiXZRd7V3JxkSC8eO7AmUf187sYkDCQlESHjmPc+H3zgQvWdi+WU2I4nkUr0DIhOZthZvm7H0aR5XiFIsEikQBC6EVAXl8+XXX/WHRDVyjCUPoKZydjSBNsxD/ZlCcTFuExJZlFScNjKTi5gm+0zJSqSjqeWnEhRnYm8D/HhcrR+HkJxpfEUoOjmtv9tnGqVUoDWko5WcWZzGwKdVf8FpQ92u/oJ2YJrhhAxLmkG3yWN4YXa/m4DwD0dLKDk9gbprc1lW5T0aKZXMbEPvCuI5XNLUjJ8hvDzYZ5RgC7KBRkO49nx7sU8Acj/DuSd2XJXkW9vXiwvBHnrMYYmqAhL5VePTuTy+VWjmA5Y7yrUBhKYWtDVJb2ml/TZdW4v7C0cm0gDkDC3iU/KqgFWTbwDs2lv8avVcXxVhfmdbkKCCgzMGGbbGFvnHtPUKGRhb5DtnKbwJfrqCX3oajj/iZ+oO83b3jRcENcvU1+aX3m1Dbezk6iC2M3hMIVNYapvPByvAHhuJaluTU3SVFBH0wDKKTIrfFhef6mo0iS4cTmr9wiLIkEOf3uoczS0dHli97srRebt6bN4KbXHNeobmEn+aU0Sa5IV5K+n5zPHMlJjGzKN+hr0mDRzUq9jJiZyCqj2oDyn51ChCIoTYurIhsGxGawhOoqAFJOpvMnGb9HVfVEUMam0OjYFXTdfW4HKW5dx88ZPBEdIuYcDZMDE32wnKzqIMDE4BQFWSe8k2i8ZTVBwZhwP4yQ8MdcFDlRFtJDqktp+4gR2GenOWSYJ0F0UrlBDXdfQQPk1esnvlhI4Jmkca67qyztiP3cr+MrPaC0GNwWmps7XxX/fQGO2fyf9QSwMEFAACAAgAjBFoSXjWJgneAgAAxgkAACYAAAB1bml2ZXJzYWwvaHRtbF9wdWJsaXNoaW5nX3NldHRpbmdzLnhtbM1WwU4bMRC95yssVxzJAqWFRpugigSBoCQiaQsnNFk7WQuvvbW9CeHUr+mH9Us6XpOQCBotCKrmkux45s17M+PZxAe3mSQTbqzQqkm361uUcJVoJtS4Sb8Ojjb3KbEOFAOpFW9SpSk5aNXivBhKYdM+dw5dLUEYZRu5a9LUubwRRdPptC5sbvyploVDfFtPdBblhluuHDdRLmGGX26Wc0tbtRohcTB90ayQnAiGFJTw7EAeu0zSKHgNIbkZG10odqilNsSMh036bqv8zH0CUltkXHlttoVGb3YNYEx4OiD74o6TlItxirz3dimZCubSJt3Z9SjoHT1GKbGDBPAohxq1KHcPn3EHDByEx5DP8Vtn54ZgYjMFmUgGeEK8/CZtD66Pr3qdi7OT89PrQbd7NjjpBRJlTLSKE0eriWIkpAuT8EWeGJyDJEXeGDMCaXkcLZvmbiOtVsj5ZzLUEktfRlEyQqZy1qSfjQBJiXAgRbI4dWDG3B0JiRp87HZ9pBx9AAx6kxSM5cuJ5ifWVzFpfdeFZGSmCyLFDSdOE1RUZPgr5WS53GRkdFZaJVhHrBSMk4ngU84OyirdA/4t0RWmyAqMxFHMJXchw49C3JEhH2mDuBwmOLRoFzbg158FnIO1D6Aw57jRPztpd65Pztudyw0vENgEVPJMcGwhz3L3FviA2pXGFFJqrOYSBFYmgcLysj9MsNKtiszKuVOYlE33jSxBsd0C+QRMPEhwtIQqeFXABBTRSs4IJHgprB+hidCFRUsYlgBtX0QwhBKhSqpjXFCYzDBuqqBtbe+83/3wcW//U6Me/f75a3Nt0P2i6Enw2cKmOFy7Khbr4vGdiyN/Q5++7M4U/+qu9y4636pU6rxzOajUn06/Ely3ilf3tIrXRVhOvaXFVIkCbpZxWGO4W6TIhOPsNYfmBY1fv+XDWLxS499Qxdrx/X9FhKfFS33lLR5HT/7NqKF99b9Xq/YHUEsDBBQAAgAIAIwRaEmyb2zyhQEAADAGAAAfAAAAdW5pdmVyc2FsL2h0bWxfc2tpbl9zZXR0aW5ncy5qc42UPW/DIBCG9/wKi65VlKFS2q5NKkXKUKnZqg7YvjhWgEOA3bhR/nsN+bIJNIbFvH783h3W3X6UtItkJHlN9u7ZnT/6Z6eB1daUaXjsv2D2hVGVr3OrE83KHFYlB1YKIB5Snz+9yIcrETImwpmmzae11R0/goH8iAxYqICmA1od0H4C2i4U+LdX2amqY0Wde04rY1CMMxQGhBkLVJw6hjy8u9Ut0IOxBnUHXdMMeqYTt2Lk1fGWy5BLKpolFjhOabYtFFYij8XfNBJU+8O3J7uX6dt82gVYqc3CAPcDz5/tjpNSgdaQx7K8wIymwP4tyEN7xrcFeXRd6tLE05C0gJtbCmGi9RrKGdiZWHqS0QbUECuUlRzwA6XCwt7IEMszypDmpSiO3Gxid5CzyVrbmOG10KeZ3aTXQui10CbQkTw2OAZ0vQk2rvaiLkM9z0KiCInxWeWL9UXs5WP8QWLPXwmhxtBsw9v50M5Ge+eg22dQC7FGK3CqtqBWiKyt6Pte7n7w0eEPUEsDBBQAAgAIAJauh0k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CWrodJlBOzImkAAABuAAAAHAAAAHVuaXZlcnNhbC9sb2NhbF9zZXR0aW5ncy54bWwNzDEOgzAMQNGdU1jeKe3WgcDGVpbSA1jERZEcG5GA4PZk+8PTb/szChy8pWDq8PV4IrDO5oMuDn/TUL8RUib1JKbsUA2h76pWbCb5cs4FJliFLt4mjiUyjxSLHHYRqOFTXv/AHpuuugFQSwMEFAACAAgAdrjD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lq6HSX3cB5dZAgAAPQcAACkAAAB1bml2ZXJzYWwvc2tpbl9jdXN0b21pemF0aW9uX3NldHRpbmdzLnhtbJVVXW/bIBR9369A+QGNMfhLSiPZBk+R+jBpq/ZMbJpZdcAC0rUTP36QzEmduU3i+wT3nHu5h+vLQj+3otxpI7ftH2ZaKb5zY1qx0csvACxq2Un1TXHNzX5jvAUE2/L72aMwrel4MwPaMNEw1dzPnlin+exAGUigdY71zhgp7mopDBfmTki1Zd0MvLBu50JV+282v0yUL1zdQHtiNT9PFlwkjJJMw2u57Zl4e5Abebdm9fNGyZ1orjnZr7eeq64Vz0dwlpQ0mcR2rTYrw7cTx6KptytYvbszzZsL9Rw5HVvz7hoFzhjnaT5R4Iz50urWXDxgzzZ8SumP0MJFnrqY0NsnHMNfzRGNQm/T6I69cXXDiWS/629slV7JjZf1hiwDo5Oscb/zEU4Cb59zfEk+04UcI4Uw8TbgFvN3Y2I/Sebno+QQ6GcrGvl7JZ7kP+IwQkrv1csAHGQBaZKnJHUrXOAQJJiGNAWERqXzZYhkqHQ+EsJyMT8LcYireO3GxnTUxXzk/Z+wEporsxINf12iMfq9a1zBV+WUdzi9jLE3O2S1e6kwwDBKImrDHCEUgzIikAQ2SbIkh4AGOAqQLVLfeABGEcxiC5MwQm5VZbGLgmkWA5xgHBIb0tCxQZ4XJCxtgjIIc5eNpllpq6pIggBACBEmNopRVQTAoZGLkaPUC4gIKlBs8yKHKQJVWRUVtpTQuIxAGtI4CCwuChQEJ3FP1b2X67R7dTmDnBcCTl7BpPfUbePmWtQ7pRz4B9+6BjccrJnmK9fH1ePDw6FxHcS/hANCu01X8Ycv5F9QSwMEFAACAAgAlq6HSUbB4VDjCQAAXxcAABcAAAB1bml2ZXJzYWwvdW5pdmVyc2FsLnBuZ+2Y+VdT1xbHL8aCA1NfXQ5MkdoW+roqapQhDAEniiiwrD7L7EQAIzJcQ0iABEsrjlCWtRZTE7BatCREDQTCkOiiGN8jEBBMJAnE94IJcElCDAnCzU1efG3X+7V/AD/cddbe5/M9+6y9zrlnn3MxKSHWbZXXKgAA3OK+2H0QAFB7AGAZa4Wzw7Opc228o3ECD8buBJoHfKYcxvLsmAMxAPCwZrX12HsOe2XBF8kgALj3vPucRPn3TgLA2rm43TGHSjJ0Y1uLUrO8zx875fXDdx8/+GbN9kNJg0MnV97Pydn2wCn48f6UjgeoVWs9ix2dy+3kyDIruir20RenRUawHCN7xpc8PB23F8v5iJ7YzDMvmqGmbAkjPbJ8cU4ewCxbBgCzQ6mYAXE4Zn4GMjRMLpi0xmtOAOBHr6NJO/wuZQjKNpCWA0AJC+/uMMe7yB+QHBMumWnWNpAT0+UrHAO8TJfsSmREXPR+p+sUahq63geA+t1XHNznxx3anPc3AUD05fWO7pTfHILBD/cCQMXarY7gLRfeoXuW0CV0CV1Cl9AldAldQpfQJXQJXUKX0L+G1q6OLLXMpMiL59687msKSGRYm3COG9507+V1MgaOZuPolLckOLvVANkgjtAm4iHFdYglr5PfL6Uyyy2jOB6bOqWjTGdPBAueHoCRueHE7KAA4PGmtZvW/VjZlwzW1/HQiEWRbz+FSTrARM0aNf10aFhNVV7l67PX34SsL5qO0Dz2YkpYiuNdVGRxIjqcGdJo4nNV8mDcOkyOmGc22vhxixv4VzmFZ4R8Fmjj4mEbGQA+Pj7hDHqGuTSCWJe6XOaYT1IjSkrOOorzvGXqmLCW0MBuA+pp175tlYNlZT4+eIChOBXFiCkewxPupcD9kh7K6wKp7dcBJs22waXp9YjkWSf1Kt8VUoNwf1YGTnL+Q6D+0BXl0e7+yef+ePdf51GKL7sOnqVpgsPGi7mauVDWgAg6/NOGNGnStp5eeTaLWbUhtJqzKBZKxniN1L3jZoJYZAIpw1RCqNwbiK5bzx/ERh9QFJv2W237y7e5/Ad6sUKf0aGTJp318dSo1Ue3Sm19WEmL/cAu0X1m7TzidUNPGp53AWYv9D77Vup0Ss4L9/ter4ku4Xlf0B9xCIEiH8/nf8jiXWrTsXajIFP9HDmotv2UAh2OA14l/KkUp95O0GFQQ9bNsYvpf9NLfU7rKydt4XuG5yuHENKlYq6dAo9+JTRg8m7JivSkSwPIlS6DrP2s0CNyTT9xy408Qc3TmI3sp5ATEPXdeoOyML1D18A/GXjznHaEiWWgdObV+j7j0eudW2UmVxeIV6c47hYFbsG29bmyCQXpLvfAjvNVCKgpsxw74VyLgNWV/9T/wqwlLXiZwIVMwQ2PHWv6s25CpMwQJITITCgP4h6kHRGZv2tGAYGe6lvhzfFtkdvBCr57cGJdZf+ITKGpPoPFnZGkyQhs/5w8esxJNvm9E2bE43PWuVw2wktFiVlhkSEFYh1jsUTG2arlO7PjBTfAytH0ur5glDzFVLiYfzTjfmrlGNV77O4C1tQt3qdINJOIaWD42LzOaRDPqMDK7ZNDEfz2fLroZ7Jr5DjOAM9oCgm3RMaHeWJyPw8UrZjPFdzgXylNVakpt4mbRdbwOh00FgSbQzVljRI1ZAuLRc92XDAO+MruKipEJ9x8uZrqLToMPnBM5soihW0R+77x+jBbp5AKZVN5yQT0U21pO8ffs37ofqtzJTkitNUSsD+Rbb6jpewPG2/kBETKHhsb2K0en5jedrUhD+F2PBwRJZGje/DRN1uba0BIaXzse/nPeMcYuSmE7sjZ77+Egg2hEraaCk/l1bUy9ig5dPVnPwJKRjIUXS7e0tK2Y42uJgTz2DEl1jG8lBoVC63kIId/XFAmgzihAfZntwr7bSNJLbwACNQUSU689FpV06PqoErSSfOBT8NJaTfOoPyqzNMSpZERPpkp2czeQWKB2aUKya+3Ugml2O7PRW2HxZg8MLmqbchJeTVZhHpjnu4v++n87a35YcxW52+Tte4zsqYAGGhxfqBG7FUtHGKdKivQC6KkwWhOz7FACtS+ecw5wp3Qj4qXC2byA+jEI5J7v48eb9p4auOy9nCupjDLfUDkVaxZeX9UgG6RxCCheu5AALvc8yvOZjZs3rE94g4JJb7Zh1Up0gTkZW9Gks6miZ7g3b7mWo4wis/fbquGnuc9Vj/4B0WTE6KQBeU1X7eUZmqlckaCQZEn3Ok8ODOSQvvoqG8L5xxe6rradKYKsZWYw9pVOs4y9rFTCVowe2zOYoSDCQIDka8tYnhdsvSFVScW6fPpdB3M602akzp2j1uJjxQ7fpHxyG8//q7OAClTFMNT5TddJOSKMAFl4sVHFSQMgXY3x/dtEFRfHnmuzfkb9QkZi+5I0mcBIE4wjiVZV+eh5SximDR8h0bFlRK5tm5axiPhAarUBh/q66C67VF0nPWeDWWFv/gy6D6a3bZBnCu3CQb+twzKkz18uJYnOQlalQhxah9lgS4TooYcluhndSazc+IxldY79VwkhLcT0quR64xke1ZgCm1LjmWs6on6Wsn/82T/thV58smo/eVOyi9TPHb2Mpm8jU3jDMMtmdmmV9vsGR5f5dKAATpRXxHhtgdi53Ol9VsI+hptV7VUe9W8aogVr/q0kInXqUy2t6U+jly1iwcxMknauhPdvQXpevUH9D+CeQzdyKSSzY5zKAMxitBlJ6lWo6iEXoSzZIsT3PaCVV3uVu2cgOpP1N+TyQ44NnMnz2MvvA9eVjDuc4XpnaDZSLPUwePdkhjbnPnlDjTzEW3cdWUT59y//esMUEm5WDH5C+cIGQ93uMZyJWkBJqMxTkyMglOdZWY42vm3P357u97qOw3NVNuClmAyFsLWJPtsj4exnl5lKCktomkGCtz8uJoNd/iYdClcK+swzGdIgGCSNFfBGjH0pIWIrltQwOa1m2gL000cG9EzMk+lHU7EdS++OyVb0egqhDdh67+2CkJGG6WuCVAWXCyKKWK3BAEFD9cvxGMv+IkQwYKG3o72UBnfoZ9tM22DbcUdySYDOQ7xF/S+2hW6w7N/H4wC1l2uFd6pnCxUSpLmjNjxHwBg5GKtUGzw9PW4XSM8MqED0W0IbzlQf/DKaU3Q92zU5JzsXxp2pIpmR3DuLQslPvmJADD92zPabO+6zDTkTV+QsYJepZtX0WraPgWAw3+pFumx1sSqnR2+WD3Fj2KZSVb++fjLyRRW//74C5Enp3UUm5WsdJivHt4My5Gak7ZDjjqkMNahFOE1zFab3yV8N8U8PT013Gi85qhvoooxBrHSZCcSzbi/r1lNiL/8usHhBuL2JOxu3nn06/8CUEsDBBQAAgAIAJauh0ltURk7SgAAAGoAAAAbAAAAdW5pdmVyc2FsL3VuaXZlcnNhbC5wbmcueG1ss7GvyM1RKEstKs7Mz7NVMtQzULK34+WyKShKLctMLVeoAIoZ6RlAgJJCJSq3PDOlJMNWycLQGCGWkZqZnlFiq2RmaAAX1AcaCQBQSwECAAAUAAIACACMEWhJWn+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wCAACICAAAFAAAAAAAAAABAAAAAAAAEQAAdW5pdmVyc2FsL3BsYXllci54bWxQSwECAAAUAAIACACWrodJfdwHl1kCAAA9BwAAKQAAAAAAAAABAAAAAAAeFAAAdW5pdmVyc2FsL3NraW5fY3VzdG9taXphdGlvbl9zZXR0aW5ncy54bWxQSwECAAAUAAIACACWrodJRsHhUOMJAABfFwAAFwAAAAAAAAAAAAAAAAC+FgAAdW5pdmVyc2FsL3VuaXZlcnNhbC5wbmdQSwECAAAUAAIACACWrodJbVEZO0oAAABqAAAAGwAAAAAAAAABAAAAAADWIAAAdW5pdmVyc2FsL3VuaXZlcnNhbC5wbmcueG1sUEsFBgAAAAALAAsASQMAAFkhAAAAAA=="/>
  <p:tag name="ISPRING_PRESENTATION_TITLE" val="儿童卡通教育说课通用动态PPT课件"/>
  <p:tag name="ISPRING_RESOURCE_PATHS_HASH_PRESENTER" val="c5788521c182d403fec4d4179d2c153b7822c8"/>
  <p:tag name="ISPRING_SCORM_ENDPOINT" val="&lt;endpoint&gt;&lt;enable&gt;0&lt;/enable&gt;&lt;lrs&gt;http://&lt;/lrs&gt;&lt;auth&gt;0&lt;/auth&gt;&lt;login&gt;&lt;/login&gt;&lt;password&gt;&lt;/password&gt;&lt;key&gt;&lt;/key&gt;&lt;name&gt;&lt;/name&gt;&lt;email&gt;&lt;/email&gt;&lt;/endpoint&gt;&#10;"/>
  <p:tag name="MMPROD_NEXTUNIQUEID" val="10009"/>
  <p:tag name="MMPROD_UIDATA" val="&lt;database version=&quot;10.0&quot;&gt;&lt;object type=&quot;1&quot; unique_id=&quot;10001&quot;&gt;&lt;object type=&quot;2&quot; unique_id=&quot;10112&quot;&gt;&lt;object type=&quot;3&quot; unique_id=&quot;10113&quot;&gt;&lt;property id=&quot;20148&quot; value=&quot;5&quot;/&gt;&lt;property id=&quot;20300&quot; value=&quot;Slide 4&quot;/&gt;&lt;property id=&quot;20307&quot; value=&quot;256&quot;/&gt;&lt;/object&gt;&lt;object type=&quot;3&quot; unique_id=&quot;10114&quot;&gt;&lt;property id=&quot;20148&quot; value=&quot;5&quot;/&gt;&lt;property id=&quot;20300&quot; value=&quot;Slide 2&quot;/&gt;&lt;property id=&quot;20307&quot; value=&quot;257&quot;/&gt;&lt;/object&gt;&lt;object type=&quot;3&quot; unique_id=&quot;10117&quot;&gt;&lt;property id=&quot;20148&quot; value=&quot;5&quot;/&gt;&lt;property id=&quot;20300&quot; value=&quot;Slide 5&quot;/&gt;&lt;property id=&quot;20307&quot; value=&quot;260&quot;/&gt;&lt;/object&gt;&lt;object type=&quot;3&quot; unique_id=&quot;10118&quot;&gt;&lt;property id=&quot;20148&quot; value=&quot;5&quot;/&gt;&lt;property id=&quot;20300&quot; value=&quot;Slide 6&quot;/&gt;&lt;property id=&quot;20307&quot; value=&quot;262&quot;/&gt;&lt;/object&gt;&lt;object type=&quot;3&quot; unique_id=&quot;10119&quot;&gt;&lt;property id=&quot;20148&quot; value=&quot;5&quot;/&gt;&lt;property id=&quot;20300&quot; value=&quot;Slide 7&quot;/&gt;&lt;property id=&quot;20307&quot; value=&quot;261&quot;/&gt;&lt;/object&gt;&lt;object type=&quot;3&quot; unique_id=&quot;10120&quot;&gt;&lt;property id=&quot;20148&quot; value=&quot;5&quot;/&gt;&lt;property id=&quot;20300&quot; value=&quot;Slide 9&quot;/&gt;&lt;property id=&quot;20307&quot; value=&quot;266&quot;/&gt;&lt;/object&gt;&lt;object type=&quot;3&quot; unique_id=&quot;10121&quot;&gt;&lt;property id=&quot;20148&quot; value=&quot;5&quot;/&gt;&lt;property id=&quot;20300&quot; value=&quot;Slide 8&quot;/&gt;&lt;property id=&quot;20307&quot; value=&quot;268&quot;/&gt;&lt;/object&gt;&lt;object type=&quot;3&quot; unique_id=&quot;10122&quot;&gt;&lt;property id=&quot;20148&quot; value=&quot;5&quot;/&gt;&lt;property id=&quot;20300&quot; value=&quot;Slide 10&quot;/&gt;&lt;property id=&quot;20307&quot; value=&quot;269&quot;/&gt;&lt;/object&gt;&lt;object type=&quot;3&quot; unique_id=&quot;10123&quot;&gt;&lt;property id=&quot;20148&quot; value=&quot;5&quot;/&gt;&lt;property id=&quot;20300&quot; value=&quot;Slide 11&quot;/&gt;&lt;property id=&quot;20307&quot; value=&quot;271&quot;/&gt;&lt;/object&gt;&lt;object type=&quot;3&quot; unique_id=&quot;10124&quot;&gt;&lt;property id=&quot;20148&quot; value=&quot;5&quot;/&gt;&lt;property id=&quot;20300&quot; value=&quot;Slide 13&quot;/&gt;&lt;property id=&quot;20307&quot; value=&quot;270&quot;/&gt;&lt;/object&gt;&lt;object type=&quot;3&quot; unique_id=&quot;10125&quot;&gt;&lt;property id=&quot;20148&quot; value=&quot;5&quot;/&gt;&lt;property id=&quot;20300&quot; value=&quot;Slide 19&quot;/&gt;&lt;property id=&quot;20307&quot; value=&quot;272&quot;/&gt;&lt;/object&gt;&lt;object type=&quot;3&quot; unique_id=&quot;10126&quot;&gt;&lt;property id=&quot;20148&quot; value=&quot;5&quot;/&gt;&lt;property id=&quot;20300&quot; value=&quot;Slide 21&quot;/&gt;&lt;property id=&quot;20307&quot; value=&quot;274&quot;/&gt;&lt;/object&gt;&lt;object type=&quot;3&quot; unique_id=&quot;10127&quot;&gt;&lt;property id=&quot;20148&quot; value=&quot;5&quot;/&gt;&lt;property id=&quot;20300&quot; value=&quot;Slide 20&quot;/&gt;&lt;property id=&quot;20307&quot; value=&quot;275&quot;/&gt;&lt;/object&gt;&lt;object type=&quot;3&quot; unique_id=&quot;10128&quot;&gt;&lt;property id=&quot;20148&quot; value=&quot;5&quot;/&gt;&lt;property id=&quot;20300&quot; value=&quot;Slide 22&quot;/&gt;&lt;property id=&quot;20307&quot; value=&quot;276&quot;/&gt;&lt;/object&gt;&lt;object type=&quot;3&quot; unique_id=&quot;10129&quot;&gt;&lt;property id=&quot;20148&quot; value=&quot;5&quot;/&gt;&lt;property id=&quot;20300&quot; value=&quot;Slide 23&quot;/&gt;&lt;property id=&quot;20307&quot; value=&quot;273&quot;/&gt;&lt;/object&gt;&lt;object type=&quot;3&quot; unique_id=&quot;10130&quot;&gt;&lt;property id=&quot;20148&quot; value=&quot;5&quot;/&gt;&lt;property id=&quot;20300&quot; value=&quot;Slide 28&quot;/&gt;&lt;property id=&quot;20307&quot; value=&quot;278&quot;/&gt;&lt;/object&gt;&lt;object type=&quot;3&quot; unique_id=&quot;10131&quot;&gt;&lt;property id=&quot;20148&quot; value=&quot;5&quot;/&gt;&lt;property id=&quot;20300&quot; value=&quot;Slide 26&quot;/&gt;&lt;property id=&quot;20307&quot; value=&quot;280&quot;/&gt;&lt;/object&gt;&lt;object type=&quot;3&quot; unique_id=&quot;10132&quot;&gt;&lt;property id=&quot;20148&quot; value=&quot;5&quot;/&gt;&lt;property id=&quot;20300&quot; value=&quot;Slide 24&quot;/&gt;&lt;property id=&quot;20307&quot; value=&quot;281&quot;/&gt;&lt;/object&gt;&lt;object type=&quot;3&quot; unique_id=&quot;10133&quot;&gt;&lt;property id=&quot;20148&quot; value=&quot;5&quot;/&gt;&lt;property id=&quot;20300&quot; value=&quot;Slide 25&quot;/&gt;&lt;property id=&quot;20307&quot; value=&quot;282&quot;/&gt;&lt;/object&gt;&lt;object type=&quot;3&quot; unique_id=&quot;10134&quot;&gt;&lt;property id=&quot;20148&quot; value=&quot;5&quot;/&gt;&lt;property id=&quot;20300&quot; value=&quot;Slide 27&quot;/&gt;&lt;property id=&quot;20307&quot; value=&quot;283&quot;/&gt;&lt;/object&gt;&lt;object type=&quot;3&quot; unique_id=&quot;10135&quot;&gt;&lt;property id=&quot;20148&quot; value=&quot;5&quot;/&gt;&lt;property id=&quot;20300&quot; value=&quot;Slide 29&quot;/&gt;&lt;property id=&quot;20307&quot; value=&quot;279&quot;/&gt;&lt;/object&gt;&lt;object type=&quot;3&quot; unique_id=&quot;10597&quot;&gt;&lt;property id=&quot;20148&quot; value=&quot;5&quot;/&gt;&lt;property id=&quot;20300&quot; value=&quot;Slide 1&quot;/&gt;&lt;property id=&quot;20307&quot; value=&quot;417&quot;/&gt;&lt;/object&gt;&lt;object type=&quot;3&quot; unique_id=&quot;14469&quot;&gt;&lt;property id=&quot;20148&quot; value=&quot;5&quot;/&gt;&lt;property id=&quot;20300&quot; value=&quot;Slide 3&quot;/&gt;&lt;property id=&quot;20307&quot; value=&quot;422&quot;/&gt;&lt;/object&gt;&lt;object type=&quot;3&quot; unique_id=&quot;16388&quot;&gt;&lt;property id=&quot;20148&quot; value=&quot;5&quot;/&gt;&lt;property id=&quot;20300&quot; value=&quot;Slide 12&quot;/&gt;&lt;property id=&quot;20307&quot; value=&quot;465&quot;/&gt;&lt;/object&gt;&lt;object type=&quot;3&quot; unique_id=&quot;16389&quot;&gt;&lt;property id=&quot;20148&quot; value=&quot;5&quot;/&gt;&lt;property id=&quot;20300&quot; value=&quot;Slide 14&quot;/&gt;&lt;property id=&quot;20307&quot; value=&quot;461&quot;/&gt;&lt;/object&gt;&lt;object type=&quot;3&quot; unique_id=&quot;16390&quot;&gt;&lt;property id=&quot;20148&quot; value=&quot;5&quot;/&gt;&lt;property id=&quot;20300&quot; value=&quot;Slide 15&quot;/&gt;&lt;property id=&quot;20307&quot; value=&quot;462&quot;/&gt;&lt;/object&gt;&lt;object type=&quot;3&quot; unique_id=&quot;16391&quot;&gt;&lt;property id=&quot;20148&quot; value=&quot;5&quot;/&gt;&lt;property id=&quot;20300&quot; value=&quot;Slide 16&quot;/&gt;&lt;property id=&quot;20307&quot; value=&quot;463&quot;/&gt;&lt;/object&gt;&lt;object type=&quot;3&quot; unique_id=&quot;16392&quot;&gt;&lt;property id=&quot;20148&quot; value=&quot;5&quot;/&gt;&lt;property id=&quot;20300&quot; value=&quot;Slide 17&quot;/&gt;&lt;property id=&quot;20307&quot; value=&quot;464&quot;/&gt;&lt;/object&gt;&lt;object type=&quot;3&quot; unique_id=&quot;16393&quot;&gt;&lt;property id=&quot;20148&quot; value=&quot;5&quot;/&gt;&lt;property id=&quot;20300&quot; value=&quot;Slide 18&quot;/&gt;&lt;property id=&quot;20307&quot; value=&quot;466&quot;/&gt;&lt;/object&gt;&lt;object type=&quot;3&quot; unique_id=&quot;16394&quot;&gt;&lt;property id=&quot;20148&quot; value=&quot;5&quot;/&gt;&lt;property id=&quot;20300&quot; value=&quot;Slide 30&quot;/&gt;&lt;property id=&quot;20307&quot; value=&quot;423&quot;/&gt;&lt;/object&gt;&lt;object type=&quot;3&quot; unique_id=&quot;16395&quot;&gt;&lt;property id=&quot;20148&quot; value=&quot;5&quot;/&gt;&lt;property id=&quot;20300&quot; value=&quot;Slide 31&quot;/&gt;&lt;property id=&quot;20307&quot; value=&quot;467&quot;/&gt;&lt;/object&gt;&lt;object type=&quot;3&quot; unique_id=&quot;16396&quot;&gt;&lt;property id=&quot;20148&quot; value=&quot;5&quot;/&gt;&lt;property id=&quot;20300&quot; value=&quot;Slide 32&quot;/&gt;&lt;property id=&quot;20307&quot; value=&quot;468&quot;/&gt;&lt;/object&gt;&lt;object type=&quot;3&quot; unique_id=&quot;16397&quot;&gt;&lt;property id=&quot;20148&quot; value=&quot;5&quot;/&gt;&lt;property id=&quot;20300&quot; value=&quot;Slide 33&quot;/&gt;&lt;property id=&quot;20307&quot; value=&quot;469&quot;/&gt;&lt;/object&gt;&lt;object type=&quot;3&quot; unique_id=&quot;16398&quot;&gt;&lt;property id=&quot;20148&quot; value=&quot;5&quot;/&gt;&lt;property id=&quot;20300&quot; value=&quot;Slide 34&quot;/&gt;&lt;property id=&quot;20307&quot; value=&quot;424&quot;/&gt;&lt;/object&gt;&lt;object type=&quot;3&quot; unique_id=&quot;16399&quot;&gt;&lt;property id=&quot;20148&quot; value=&quot;5&quot;/&gt;&lt;property id=&quot;20300&quot; value=&quot;Slide 35&quot;/&gt;&lt;property id=&quot;20307&quot; value=&quot;425&quot;/&gt;&lt;/object&gt;&lt;object type=&quot;3&quot; unique_id=&quot;16400&quot;&gt;&lt;property id=&quot;20148&quot; value=&quot;5&quot;/&gt;&lt;property id=&quot;20300&quot; value=&quot;Slide 37&quot;/&gt;&lt;property id=&quot;20307&quot; value=&quot;426&quot;/&gt;&lt;/object&gt;&lt;object type=&quot;3&quot; unique_id=&quot;16401&quot;&gt;&lt;property id=&quot;20148&quot; value=&quot;5&quot;/&gt;&lt;property id=&quot;20300&quot; value=&quot;Slide 38&quot;/&gt;&lt;property id=&quot;20307&quot; value=&quot;427&quot;/&gt;&lt;/object&gt;&lt;object type=&quot;3&quot; unique_id=&quot;16402&quot;&gt;&lt;property id=&quot;20148&quot; value=&quot;5&quot;/&gt;&lt;property id=&quot;20300&quot; value=&quot;Slide 39&quot;/&gt;&lt;property id=&quot;20307&quot; value=&quot;470&quot;/&gt;&lt;/object&gt;&lt;object type=&quot;3&quot; unique_id=&quot;16403&quot;&gt;&lt;property id=&quot;20148&quot; value=&quot;5&quot;/&gt;&lt;property id=&quot;20300&quot; value=&quot;Slide 40&quot;/&gt;&lt;property id=&quot;20307&quot; value=&quot;471&quot;/&gt;&lt;/object&gt;&lt;object type=&quot;3&quot; unique_id=&quot;16404&quot;&gt;&lt;property id=&quot;20148&quot; value=&quot;5&quot;/&gt;&lt;property id=&quot;20300&quot; value=&quot;Slide 41&quot;/&gt;&lt;property id=&quot;20307&quot; value=&quot;472&quot;/&gt;&lt;/object&gt;&lt;object type=&quot;3&quot; unique_id=&quot;16405&quot;&gt;&lt;property id=&quot;20148&quot; value=&quot;5&quot;/&gt;&lt;property id=&quot;20300&quot; value=&quot;Slide 42&quot;/&gt;&lt;property id=&quot;20307&quot; value=&quot;473&quot;/&gt;&lt;/object&gt;&lt;object type=&quot;3&quot; unique_id=&quot;16406&quot;&gt;&lt;property id=&quot;20148&quot; value=&quot;5&quot;/&gt;&lt;property id=&quot;20300&quot; value=&quot;Slide 43&quot;/&gt;&lt;property id=&quot;20307&quot; value=&quot;474&quot;/&gt;&lt;/object&gt;&lt;object type=&quot;3&quot; unique_id=&quot;16407&quot;&gt;&lt;property id=&quot;20148&quot; value=&quot;5&quot;/&gt;&lt;property id=&quot;20300&quot; value=&quot;Slide 44&quot;/&gt;&lt;property id=&quot;20307&quot; value=&quot;475&quot;/&gt;&lt;/object&gt;&lt;object type=&quot;3&quot; unique_id=&quot;16408&quot;&gt;&lt;property id=&quot;20148&quot; value=&quot;5&quot;/&gt;&lt;property id=&quot;20300&quot; value=&quot;Slide 45&quot;/&gt;&lt;property id=&quot;20307&quot; value=&quot;476&quot;/&gt;&lt;/object&gt;&lt;object type=&quot;3&quot; unique_id=&quot;16409&quot;&gt;&lt;property id=&quot;20148&quot; value=&quot;5&quot;/&gt;&lt;property id=&quot;20300&quot; value=&quot;Slide 46&quot;/&gt;&lt;property id=&quot;20307&quot; value=&quot;428&quot;/&gt;&lt;/object&gt;&lt;object type=&quot;3&quot; unique_id=&quot;16410&quot;&gt;&lt;property id=&quot;20148&quot; value=&quot;5&quot;/&gt;&lt;property id=&quot;20300&quot; value=&quot;Slide 47&quot;/&gt;&lt;property id=&quot;20307&quot; value=&quot;429&quot;/&gt;&lt;/object&gt;&lt;object type=&quot;3&quot; unique_id=&quot;16411&quot;&gt;&lt;property id=&quot;20148&quot; value=&quot;5&quot;/&gt;&lt;property id=&quot;20300&quot; value=&quot;Slide 49&quot;/&gt;&lt;property id=&quot;20307&quot; value=&quot;430&quot;/&gt;&lt;/object&gt;&lt;object type=&quot;3&quot; unique_id=&quot;16412&quot;&gt;&lt;property id=&quot;20148&quot; value=&quot;5&quot;/&gt;&lt;property id=&quot;20300&quot; value=&quot;Slide 48&quot;/&gt;&lt;property id=&quot;20307&quot; value=&quot;431&quot;/&gt;&lt;/object&gt;&lt;object type=&quot;3&quot; unique_id=&quot;16413&quot;&gt;&lt;property id=&quot;20148&quot; value=&quot;5&quot;/&gt;&lt;property id=&quot;20300&quot; value=&quot;Slide 50&quot;/&gt;&lt;property id=&quot;20307&quot; value=&quot;433&quot;/&gt;&lt;/object&gt;&lt;object type=&quot;3&quot; unique_id=&quot;16414&quot;&gt;&lt;property id=&quot;20148&quot; value=&quot;5&quot;/&gt;&lt;property id=&quot;20300&quot; value=&quot;Slide 51&quot;/&gt;&lt;property id=&quot;20307&quot; value=&quot;432&quot;/&gt;&lt;/object&gt;&lt;object type=&quot;3&quot; unique_id=&quot;16415&quot;&gt;&lt;property id=&quot;20148&quot; value=&quot;5&quot;/&gt;&lt;property id=&quot;20300&quot; value=&quot;Slide 52&quot;/&gt;&lt;property id=&quot;20307&quot; value=&quot;477&quot;/&gt;&lt;/object&gt;&lt;object type=&quot;3&quot; unique_id=&quot;16416&quot;&gt;&lt;property id=&quot;20148&quot; value=&quot;5&quot;/&gt;&lt;property id=&quot;20300&quot; value=&quot;Slide 53&quot;/&gt;&lt;property id=&quot;20307&quot; value=&quot;478&quot;/&gt;&lt;/object&gt;&lt;object type=&quot;3&quot; unique_id=&quot;16417&quot;&gt;&lt;property id=&quot;20148&quot; value=&quot;5&quot;/&gt;&lt;property id=&quot;20300&quot; value=&quot;Slide 54&quot;/&gt;&lt;property id=&quot;20307&quot; value=&quot;479&quot;/&gt;&lt;/object&gt;&lt;object type=&quot;3&quot; unique_id=&quot;16418&quot;&gt;&lt;property id=&quot;20148&quot; value=&quot;5&quot;/&gt;&lt;property id=&quot;20300&quot; value=&quot;Slide 55&quot;/&gt;&lt;property id=&quot;20307&quot; value=&quot;435&quot;/&gt;&lt;/object&gt;&lt;object type=&quot;3&quot; unique_id=&quot;16419&quot;&gt;&lt;property id=&quot;20148&quot; value=&quot;5&quot;/&gt;&lt;property id=&quot;20300&quot; value=&quot;Slide 56&quot;/&gt;&lt;property id=&quot;20307&quot; value=&quot;436&quot;/&gt;&lt;/object&gt;&lt;object type=&quot;3&quot; unique_id=&quot;16420&quot;&gt;&lt;property id=&quot;20148&quot; value=&quot;5&quot;/&gt;&lt;property id=&quot;20300&quot; value=&quot;Slide 57&quot;/&gt;&lt;property id=&quot;20307&quot; value=&quot;437&quot;/&gt;&lt;/object&gt;&lt;object type=&quot;3&quot; unique_id=&quot;16421&quot;&gt;&lt;property id=&quot;20148&quot; value=&quot;5&quot;/&gt;&lt;property id=&quot;20300&quot; value=&quot;Slide 58&quot;/&gt;&lt;property id=&quot;20307&quot; value=&quot;438&quot;/&gt;&lt;/object&gt;&lt;object type=&quot;3&quot; unique_id=&quot;16422&quot;&gt;&lt;property id=&quot;20148&quot; value=&quot;5&quot;/&gt;&lt;property id=&quot;20300&quot; value=&quot;Slide 59&quot;/&gt;&lt;property id=&quot;20307&quot; value=&quot;480&quot;/&gt;&lt;/object&gt;&lt;object type=&quot;3&quot; unique_id=&quot;16423&quot;&gt;&lt;property id=&quot;20148&quot; value=&quot;5&quot;/&gt;&lt;property id=&quot;20300&quot; value=&quot;Slide 60&quot;/&gt;&lt;property id=&quot;20307&quot; value=&quot;481&quot;/&gt;&lt;/object&gt;&lt;object type=&quot;3&quot; unique_id=&quot;19622&quot;&gt;&lt;property id=&quot;20148&quot; value=&quot;5&quot;/&gt;&lt;property id=&quot;20300&quot; value=&quot;Slide 36&quot;/&gt;&lt;property id=&quot;20307&quot; value=&quot;495&quot;/&gt;&lt;/object&gt;&lt;object type=&quot;3&quot; unique_id=&quot;19623&quot;&gt;&lt;property id=&quot;20148&quot; value=&quot;5&quot;/&gt;&lt;property id=&quot;20300&quot; value=&quot;Slide 61&quot;/&gt;&lt;property id=&quot;20307&quot; value=&quot;482&quot;/&gt;&lt;/object&gt;&lt;object type=&quot;3&quot; unique_id=&quot;19624&quot;&gt;&lt;property id=&quot;20148&quot; value=&quot;5&quot;/&gt;&lt;property id=&quot;20300&quot; value=&quot;Slide 62&quot;/&gt;&lt;property id=&quot;20307&quot; value=&quot;483&quot;/&gt;&lt;/object&gt;&lt;object type=&quot;3&quot; unique_id=&quot;19625&quot;&gt;&lt;property id=&quot;20148&quot; value=&quot;5&quot;/&gt;&lt;property id=&quot;20300&quot; value=&quot;Slide 63&quot;/&gt;&lt;property id=&quot;20307&quot; value=&quot;484&quot;/&gt;&lt;/object&gt;&lt;object type=&quot;3&quot; unique_id=&quot;19626&quot;&gt;&lt;property id=&quot;20148&quot; value=&quot;5&quot;/&gt;&lt;property id=&quot;20300&quot; value=&quot;Slide 64&quot;/&gt;&lt;property id=&quot;20307&quot; value=&quot;485&quot;/&gt;&lt;/object&gt;&lt;object type=&quot;3&quot; unique_id=&quot;19627&quot;&gt;&lt;property id=&quot;20148&quot; value=&quot;5&quot;/&gt;&lt;property id=&quot;20300&quot; value=&quot;Slide 65&quot;/&gt;&lt;property id=&quot;20307&quot; value=&quot;486&quot;/&gt;&lt;/object&gt;&lt;object type=&quot;3&quot; unique_id=&quot;19628&quot;&gt;&lt;property id=&quot;20148&quot; value=&quot;5&quot;/&gt;&lt;property id=&quot;20300&quot; value=&quot;Slide 66&quot;/&gt;&lt;property id=&quot;20307&quot; value=&quot;487&quot;/&gt;&lt;/object&gt;&lt;object type=&quot;3&quot; unique_id=&quot;19629&quot;&gt;&lt;property id=&quot;20148&quot; value=&quot;5&quot;/&gt;&lt;property id=&quot;20300&quot; value=&quot;Slide 67&quot;/&gt;&lt;property id=&quot;20307&quot; value=&quot;488&quot;/&gt;&lt;/object&gt;&lt;object type=&quot;3&quot; unique_id=&quot;19630&quot;&gt;&lt;property id=&quot;20148&quot; value=&quot;5&quot;/&gt;&lt;property id=&quot;20300&quot; value=&quot;Slide 68&quot;/&gt;&lt;property id=&quot;20307&quot; value=&quot;489&quot;/&gt;&lt;/object&gt;&lt;object type=&quot;3&quot; unique_id=&quot;19631&quot;&gt;&lt;property id=&quot;20148&quot; value=&quot;5&quot;/&gt;&lt;property id=&quot;20300&quot; value=&quot;Slide 69&quot;/&gt;&lt;property id=&quot;20307&quot; value=&quot;490&quot;/&gt;&lt;/object&gt;&lt;object type=&quot;3&quot; unique_id=&quot;19632&quot;&gt;&lt;property id=&quot;20148&quot; value=&quot;5&quot;/&gt;&lt;property id=&quot;20300&quot; value=&quot;Slide 70&quot;/&gt;&lt;property id=&quot;20307&quot; value=&quot;491&quot;/&gt;&lt;/object&gt;&lt;object type=&quot;3&quot; unique_id=&quot;19633&quot;&gt;&lt;property id=&quot;20148&quot; value=&quot;5&quot;/&gt;&lt;property id=&quot;20300&quot; value=&quot;Slide 71&quot;/&gt;&lt;property id=&quot;20307&quot; value=&quot;492&quot;/&gt;&lt;/object&gt;&lt;object type=&quot;3&quot; unique_id=&quot;19634&quot;&gt;&lt;property id=&quot;20148&quot; value=&quot;5&quot;/&gt;&lt;property id=&quot;20300&quot; value=&quot;Slide 72&quot;/&gt;&lt;property id=&quot;20307&quot; value=&quot;493&quot;/&gt;&lt;/object&gt;&lt;object type=&quot;3&quot; unique_id=&quot;19635&quot;&gt;&lt;property id=&quot;20148&quot; value=&quot;5&quot;/&gt;&lt;property id=&quot;20300&quot; value=&quot;Slide 73&quot;/&gt;&lt;property id=&quot;20307&quot; value=&quot;494&quot;/&gt;&lt;/object&gt;&lt;/object&gt;&lt;object type=&quot;8&quot; unique_id=&quot;10164&quot;&gt;&lt;/object&gt;&lt;/object&gt;&lt;/database&gt;"/>
  <p:tag name="SECTOMILLISECCONVERTED" val="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TotalTime>
  <Words>369</Words>
  <Application>Microsoft Office PowerPoint</Application>
  <PresentationFormat>Widescreen</PresentationFormat>
  <Paragraphs>64</Paragraphs>
  <Slides>15</Slides>
  <Notes>14</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宋体</vt:lpstr>
      <vt:lpstr>Arial</vt:lpstr>
      <vt:lpstr>Calibri</vt:lpstr>
      <vt:lpstr>Calibri Light</vt:lpstr>
      <vt:lpstr>Constantia</vt:lpstr>
      <vt:lpstr>SegoeuiPc</vt:lpstr>
      <vt:lpstr>Times New Roman</vt:lpstr>
      <vt:lpstr>迷你简丫丫</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dc:title>
  <dc:creator>第一PPT</dc:creator>
  <cp:keywords>www.1ppt.com</cp:keywords>
  <dc:description>www.1ppt.com</dc:description>
  <cp:lastModifiedBy>Admin</cp:lastModifiedBy>
  <cp:revision>90</cp:revision>
  <dcterms:created xsi:type="dcterms:W3CDTF">2015-05-05T08:02:00Z</dcterms:created>
  <dcterms:modified xsi:type="dcterms:W3CDTF">2023-12-01T08:40:28Z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