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  <p:sldMasterId id="2147483773" r:id="rId3"/>
    <p:sldMasterId id="2147483805" r:id="rId4"/>
  </p:sldMasterIdLst>
  <p:notesMasterIdLst>
    <p:notesMasterId r:id="rId32"/>
  </p:notesMasterIdLst>
  <p:sldIdLst>
    <p:sldId id="308" r:id="rId5"/>
    <p:sldId id="409" r:id="rId6"/>
    <p:sldId id="390" r:id="rId7"/>
    <p:sldId id="325" r:id="rId8"/>
    <p:sldId id="455" r:id="rId9"/>
    <p:sldId id="392" r:id="rId10"/>
    <p:sldId id="393" r:id="rId11"/>
    <p:sldId id="456" r:id="rId12"/>
    <p:sldId id="394" r:id="rId13"/>
    <p:sldId id="457" r:id="rId14"/>
    <p:sldId id="395" r:id="rId15"/>
    <p:sldId id="397" r:id="rId16"/>
    <p:sldId id="396" r:id="rId17"/>
    <p:sldId id="261" r:id="rId18"/>
    <p:sldId id="263" r:id="rId19"/>
    <p:sldId id="398" r:id="rId20"/>
    <p:sldId id="439" r:id="rId21"/>
    <p:sldId id="458" r:id="rId22"/>
    <p:sldId id="401" r:id="rId23"/>
    <p:sldId id="459" r:id="rId24"/>
    <p:sldId id="446" r:id="rId25"/>
    <p:sldId id="447" r:id="rId26"/>
    <p:sldId id="460" r:id="rId27"/>
    <p:sldId id="400" r:id="rId28"/>
    <p:sldId id="402" r:id="rId29"/>
    <p:sldId id="404" r:id="rId30"/>
    <p:sldId id="270" r:id="rId31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33"/>
      <p:bold r:id="rId34"/>
    </p:embeddedFont>
    <p:embeddedFont>
      <p:font typeface="Bebas Neue" panose="020B0606020202050201" pitchFamily="34" charset="0"/>
      <p:regular r:id="rId35"/>
    </p:embeddedFont>
    <p:embeddedFont>
      <p:font typeface="Berkshire Swash"/>
      <p:regular r:id="rId36"/>
    </p:embeddedFont>
    <p:embeddedFont>
      <p:font typeface="Chau Philomene One"/>
      <p:regular r:id="rId37"/>
      <p:italic r:id="rId38"/>
    </p:embeddedFont>
    <p:embeddedFont>
      <p:font typeface="Chewy"/>
      <p:regular r:id="rId39"/>
    </p:embeddedFont>
    <p:embeddedFont>
      <p:font typeface="Didact Gothic" panose="00000500000000000000" pitchFamily="2" charset="0"/>
      <p:regular r:id="rId40"/>
    </p:embeddedFont>
    <p:embeddedFont>
      <p:font typeface="Fredoka One" panose="02000000000000000000" pitchFamily="2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ivvic" pitchFamily="2" charset="0"/>
      <p:regular r:id="rId46"/>
    </p:embeddedFont>
    <p:embeddedFont>
      <p:font typeface="Maven Pro"/>
      <p:regular r:id="rId47"/>
      <p:bold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Patrick Hand" panose="00000500000000000000" pitchFamily="2" charset="0"/>
      <p:regular r:id="rId57"/>
    </p:embeddedFont>
    <p:embeddedFont>
      <p:font typeface="PT Sans" panose="020B050302020302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Condensed Light" panose="02000000000000000000" pitchFamily="2" charset="0"/>
      <p:regular r:id="rId66"/>
      <p:italic r:id="rId67"/>
    </p:embeddedFont>
    <p:embeddedFont>
      <p:font typeface="Sue Ellen Francisco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8E5"/>
    <a:srgbClr val="12071A"/>
    <a:srgbClr val="D6EDE4"/>
    <a:srgbClr val="185F70"/>
    <a:srgbClr val="FFFFFF"/>
    <a:srgbClr val="0F0F0F"/>
    <a:srgbClr val="60C6DE"/>
    <a:srgbClr val="FFFBEE"/>
    <a:srgbClr val="FBD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2F9181-BE8B-48BE-9A78-0A9B3E3245FF}">
  <a:tblStyle styleId="{5F2F9181-BE8B-48BE-9A78-0A9B3E324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2634" autoAdjust="0"/>
  </p:normalViewPr>
  <p:slideViewPr>
    <p:cSldViewPr snapToGrid="0">
      <p:cViewPr varScale="1">
        <p:scale>
          <a:sx n="113" d="100"/>
          <a:sy n="113" d="100"/>
        </p:scale>
        <p:origin x="586" y="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" Target="slides/slide1.xml"/><Relationship Id="rId61" Type="http://schemas.openxmlformats.org/officeDocument/2006/relationships/font" Target="fonts/font2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9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77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72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63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53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38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883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761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66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630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283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094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524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822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319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9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38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" name="Google Shape;8960;g9fe1004dc8_0_3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1" name="Google Shape;8961;g9fe1004dc8_0_3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48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3" name="Google Shape;4053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97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15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39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03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6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5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140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29"/>
          <p:cNvSpPr/>
          <p:nvPr/>
        </p:nvSpPr>
        <p:spPr>
          <a:xfrm>
            <a:off x="797975" y="0"/>
            <a:ext cx="7548073" cy="5214679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29"/>
          <p:cNvSpPr txBox="1">
            <a:spLocks noGrp="1"/>
          </p:cNvSpPr>
          <p:nvPr>
            <p:ph type="title"/>
          </p:nvPr>
        </p:nvSpPr>
        <p:spPr>
          <a:xfrm>
            <a:off x="2121025" y="908800"/>
            <a:ext cx="49020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29"/>
          <p:cNvSpPr txBox="1">
            <a:spLocks noGrp="1"/>
          </p:cNvSpPr>
          <p:nvPr>
            <p:ph type="subTitle" idx="1"/>
          </p:nvPr>
        </p:nvSpPr>
        <p:spPr>
          <a:xfrm>
            <a:off x="2785775" y="1803555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9"/>
          <p:cNvSpPr txBox="1"/>
          <p:nvPr/>
        </p:nvSpPr>
        <p:spPr>
          <a:xfrm>
            <a:off x="2212675" y="3740150"/>
            <a:ext cx="47187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0" name="Google Shape;1930;p29"/>
          <p:cNvSpPr/>
          <p:nvPr/>
        </p:nvSpPr>
        <p:spPr>
          <a:xfrm rot="-5400000">
            <a:off x="6175702" y="631992"/>
            <a:ext cx="4638083" cy="2649730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29"/>
          <p:cNvSpPr/>
          <p:nvPr/>
        </p:nvSpPr>
        <p:spPr>
          <a:xfrm rot="-9160847" flipH="1">
            <a:off x="-1336526" y="4249598"/>
            <a:ext cx="5472846" cy="1542701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2" name="Google Shape;1932;p29"/>
          <p:cNvGrpSpPr/>
          <p:nvPr/>
        </p:nvGrpSpPr>
        <p:grpSpPr>
          <a:xfrm rot="1537159">
            <a:off x="-2865673" y="3751049"/>
            <a:ext cx="11350749" cy="3143821"/>
            <a:chOff x="-721976" y="-2758542"/>
            <a:chExt cx="9608356" cy="2661230"/>
          </a:xfrm>
        </p:grpSpPr>
        <p:grpSp>
          <p:nvGrpSpPr>
            <p:cNvPr id="1933" name="Google Shape;1933;p29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934" name="Google Shape;1934;p29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9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9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9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9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9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1" name="Google Shape;1941;p29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942" name="Google Shape;1942;p29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9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9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9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946" name="Google Shape;1946;p29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9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9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9" name="Google Shape;1949;p29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950" name="Google Shape;1950;p29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9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9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3" name="Google Shape;1953;p29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954" name="Google Shape;1954;p29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9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9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9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958" name="Google Shape;1958;p29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9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9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1" name="Google Shape;1961;p29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962" name="Google Shape;1962;p29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9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9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29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66" name="Google Shape;1966;p29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9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9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9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70" name="Google Shape;1970;p29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9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9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9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9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9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6" name="Google Shape;1976;p29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7" name="Google Shape;1977;p29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1978" name="Google Shape;1978;p29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9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9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9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9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9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0" name="Google Shape;1990;p29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1991" name="Google Shape;1991;p29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9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9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9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9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7" name="Google Shape;1997;p29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1998" name="Google Shape;1998;p29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9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9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9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4" name="Google Shape;2004;p29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005" name="Google Shape;2005;p29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9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9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9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9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9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9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012" name="Google Shape;2012;p29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9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9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9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9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9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8" name="Google Shape;2018;p29"/>
          <p:cNvGrpSpPr/>
          <p:nvPr/>
        </p:nvGrpSpPr>
        <p:grpSpPr>
          <a:xfrm rot="1785797">
            <a:off x="6584089" y="-464980"/>
            <a:ext cx="5832729" cy="3410503"/>
            <a:chOff x="302500" y="1375325"/>
            <a:chExt cx="2796475" cy="1635150"/>
          </a:xfrm>
        </p:grpSpPr>
        <p:sp>
          <p:nvSpPr>
            <p:cNvPr id="2019" name="Google Shape;2019;p29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9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9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9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9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9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9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9"/>
          <p:cNvGrpSpPr/>
          <p:nvPr/>
        </p:nvGrpSpPr>
        <p:grpSpPr>
          <a:xfrm rot="-577190">
            <a:off x="8462392" y="1274296"/>
            <a:ext cx="1318801" cy="889832"/>
            <a:chOff x="192771" y="3915943"/>
            <a:chExt cx="674372" cy="454968"/>
          </a:xfrm>
        </p:grpSpPr>
        <p:sp>
          <p:nvSpPr>
            <p:cNvPr id="2027" name="Google Shape;2027;p29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9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9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29"/>
          <p:cNvGrpSpPr/>
          <p:nvPr/>
        </p:nvGrpSpPr>
        <p:grpSpPr>
          <a:xfrm rot="515670">
            <a:off x="9133416" y="1937909"/>
            <a:ext cx="1602771" cy="680323"/>
            <a:chOff x="-1548595" y="5064988"/>
            <a:chExt cx="762313" cy="323577"/>
          </a:xfrm>
        </p:grpSpPr>
        <p:sp>
          <p:nvSpPr>
            <p:cNvPr id="2031" name="Google Shape;2031;p29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9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9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9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9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29"/>
          <p:cNvGrpSpPr/>
          <p:nvPr/>
        </p:nvGrpSpPr>
        <p:grpSpPr>
          <a:xfrm rot="-2376515">
            <a:off x="8181027" y="-41911"/>
            <a:ext cx="1881539" cy="1210388"/>
            <a:chOff x="-30260" y="4314762"/>
            <a:chExt cx="1135405" cy="730436"/>
          </a:xfrm>
        </p:grpSpPr>
        <p:sp>
          <p:nvSpPr>
            <p:cNvPr id="2038" name="Google Shape;2038;p29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9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9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9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9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9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4" name="Google Shape;2044;p29"/>
          <p:cNvGrpSpPr/>
          <p:nvPr/>
        </p:nvGrpSpPr>
        <p:grpSpPr>
          <a:xfrm rot="314250">
            <a:off x="7387517" y="-1183286"/>
            <a:ext cx="1002277" cy="2228852"/>
            <a:chOff x="442825" y="1623300"/>
            <a:chExt cx="489525" cy="1088600"/>
          </a:xfrm>
        </p:grpSpPr>
        <p:sp>
          <p:nvSpPr>
            <p:cNvPr id="2045" name="Google Shape;2045;p29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7533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5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574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94725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547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115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126050" y="3898775"/>
            <a:ext cx="4891896" cy="124472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6"/>
          <p:cNvSpPr/>
          <p:nvPr/>
        </p:nvSpPr>
        <p:spPr>
          <a:xfrm>
            <a:off x="-1577625" y="896695"/>
            <a:ext cx="3834129" cy="88132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"/>
          <p:cNvSpPr/>
          <p:nvPr/>
        </p:nvSpPr>
        <p:spPr>
          <a:xfrm>
            <a:off x="5866047" y="83425"/>
            <a:ext cx="3319542" cy="718731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4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03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1846432" y="2412097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>
            <a:off x="6973718" y="-23837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"/>
          <p:cNvSpPr/>
          <p:nvPr/>
        </p:nvSpPr>
        <p:spPr>
          <a:xfrm>
            <a:off x="-70525" y="3141021"/>
            <a:ext cx="3326922" cy="509151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8"/>
          <p:cNvSpPr/>
          <p:nvPr/>
        </p:nvSpPr>
        <p:spPr>
          <a:xfrm>
            <a:off x="4446024" y="3181300"/>
            <a:ext cx="4697990" cy="80205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8"/>
          <p:cNvSpPr/>
          <p:nvPr/>
        </p:nvSpPr>
        <p:spPr>
          <a:xfrm>
            <a:off x="-70525" y="3471333"/>
            <a:ext cx="8248505" cy="1156488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-70525" y="3764081"/>
            <a:ext cx="8248505" cy="50914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164609" y="3489507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-70525" y="3919673"/>
            <a:ext cx="9267975" cy="122369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-70525" y="3985309"/>
            <a:ext cx="9267975" cy="391728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-70525" y="4046892"/>
            <a:ext cx="9267975" cy="109647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-70525" y="4155545"/>
            <a:ext cx="9267975" cy="98782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815250" y="1401775"/>
            <a:ext cx="7513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2302275" y="2513050"/>
            <a:ext cx="4433100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659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"/>
          <p:cNvSpPr/>
          <p:nvPr/>
        </p:nvSpPr>
        <p:spPr>
          <a:xfrm>
            <a:off x="5654975" y="4567175"/>
            <a:ext cx="3512727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366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0" y="2116750"/>
            <a:ext cx="5752545" cy="51435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720000" y="3671950"/>
            <a:ext cx="3271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03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83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7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6869877" y="3210095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3"/>
          <p:cNvSpPr/>
          <p:nvPr/>
        </p:nvSpPr>
        <p:spPr>
          <a:xfrm>
            <a:off x="25" y="4616652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3"/>
          <p:cNvSpPr/>
          <p:nvPr/>
        </p:nvSpPr>
        <p:spPr>
          <a:xfrm>
            <a:off x="10300" y="4566799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>
            <a:off x="3299125" y="4665928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/>
          <p:nvPr/>
        </p:nvSpPr>
        <p:spPr>
          <a:xfrm>
            <a:off x="6596550" y="4751502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3"/>
          <p:cNvSpPr/>
          <p:nvPr/>
        </p:nvSpPr>
        <p:spPr>
          <a:xfrm>
            <a:off x="25" y="4704028"/>
            <a:ext cx="9143961" cy="43949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1949100" y="411900"/>
            <a:ext cx="5245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1670325" y="2166312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1670456" y="171089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1670369" y="113517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4796626" y="2203046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4796764" y="171090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4796615" y="113512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1670325" y="3913650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1670456" y="3462866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1670340" y="288710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4796600" y="3913651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4796735" y="3462869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6615" y="288711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5890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519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8030723" y="11066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>
            <a:off x="5354468" y="17428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>
            <a:off x="-76200" y="3304224"/>
            <a:ext cx="8572543" cy="105704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>
            <a:off x="3842193" y="4348766"/>
            <a:ext cx="53213" cy="257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>
            <a:off x="7312770" y="4014225"/>
            <a:ext cx="448045" cy="1676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>
            <a:off x="-76200" y="3174200"/>
            <a:ext cx="9329709" cy="10570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>
            <a:off x="-76200" y="3587524"/>
            <a:ext cx="9329709" cy="12294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>
            <a:off x="3749850" y="3469599"/>
            <a:ext cx="5503657" cy="151488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>
            <a:off x="-76200" y="4086452"/>
            <a:ext cx="9329709" cy="10570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720000" y="2370276"/>
            <a:ext cx="4841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720000" y="800550"/>
            <a:ext cx="662340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7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75" y="4287868"/>
            <a:ext cx="9167406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6513199" y="-635150"/>
            <a:ext cx="3452270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"/>
          <p:cNvSpPr/>
          <p:nvPr/>
        </p:nvSpPr>
        <p:spPr>
          <a:xfrm>
            <a:off x="-377801" y="1941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80542" y="3480031"/>
            <a:ext cx="131747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72417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724175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3355200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3355204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598622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5986233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72417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724175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3355200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3355204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598622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5986233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587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8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8"/>
          <p:cNvSpPr/>
          <p:nvPr/>
        </p:nvSpPr>
        <p:spPr>
          <a:xfrm>
            <a:off x="6596542" y="4947477"/>
            <a:ext cx="2547407" cy="2739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8"/>
          <p:cNvSpPr/>
          <p:nvPr/>
        </p:nvSpPr>
        <p:spPr>
          <a:xfrm>
            <a:off x="-36025" y="4889625"/>
            <a:ext cx="9179973" cy="3317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8"/>
          <p:cNvSpPr/>
          <p:nvPr/>
        </p:nvSpPr>
        <p:spPr>
          <a:xfrm>
            <a:off x="-677176" y="-126033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787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35" y="4878116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724" y="4723070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2" y="437879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23" y="4565861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28" y="4475404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134" y="4793699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23" y="4955423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620136" y="4084725"/>
            <a:ext cx="832675" cy="73341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5609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3609522" y="4323507"/>
            <a:ext cx="5534435" cy="755162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/>
          <p:nvPr/>
        </p:nvSpPr>
        <p:spPr>
          <a:xfrm>
            <a:off x="25" y="4221426"/>
            <a:ext cx="3146595" cy="856557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0"/>
          <p:cNvSpPr/>
          <p:nvPr/>
        </p:nvSpPr>
        <p:spPr>
          <a:xfrm>
            <a:off x="25" y="4605927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0"/>
          <p:cNvSpPr/>
          <p:nvPr/>
        </p:nvSpPr>
        <p:spPr>
          <a:xfrm>
            <a:off x="10300" y="4556074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0"/>
          <p:cNvSpPr/>
          <p:nvPr/>
        </p:nvSpPr>
        <p:spPr>
          <a:xfrm>
            <a:off x="3299125" y="4655203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0"/>
          <p:cNvSpPr/>
          <p:nvPr/>
        </p:nvSpPr>
        <p:spPr>
          <a:xfrm>
            <a:off x="6596550" y="4740777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25" y="4693300"/>
            <a:ext cx="9143961" cy="47758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853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3840366" y="4589408"/>
            <a:ext cx="52154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/>
          <p:nvPr/>
        </p:nvSpPr>
        <p:spPr>
          <a:xfrm>
            <a:off x="7241875" y="4356162"/>
            <a:ext cx="439129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-48" y="4058660"/>
            <a:ext cx="9144048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3749860" y="3976440"/>
            <a:ext cx="5394135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-48" y="4406519"/>
            <a:ext cx="9144048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836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720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4572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1890626" y="2013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2"/>
          <p:cNvSpPr/>
          <p:nvPr/>
        </p:nvSpPr>
        <p:spPr>
          <a:xfrm flipH="1">
            <a:off x="7740849" y="29347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2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418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48" y="3976440"/>
            <a:ext cx="9144048" cy="1167064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281364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281362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5176441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5176437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948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61998" y="4485100"/>
            <a:ext cx="8248505" cy="50817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4"/>
          <p:cNvSpPr/>
          <p:nvPr/>
        </p:nvSpPr>
        <p:spPr>
          <a:xfrm>
            <a:off x="4173137" y="4493086"/>
            <a:ext cx="5032863" cy="206256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4"/>
          <p:cNvSpPr/>
          <p:nvPr/>
        </p:nvSpPr>
        <p:spPr>
          <a:xfrm>
            <a:off x="-61998" y="4682104"/>
            <a:ext cx="9267975" cy="53770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4"/>
          <p:cNvSpPr/>
          <p:nvPr/>
        </p:nvSpPr>
        <p:spPr>
          <a:xfrm>
            <a:off x="-61998" y="4738005"/>
            <a:ext cx="9267975" cy="4817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4"/>
          <p:cNvSpPr/>
          <p:nvPr/>
        </p:nvSpPr>
        <p:spPr>
          <a:xfrm>
            <a:off x="-61998" y="4785748"/>
            <a:ext cx="9267975" cy="4340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2292675" y="1900077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2292675" y="14464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2292675" y="3907255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2292675" y="3453575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200125" y="2903666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1936425" y="24500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234575" y="1233725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6851325" y="2249302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234575" y="3264879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489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271" y="3209866"/>
            <a:ext cx="4762837" cy="666537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4998400" y="1508927"/>
            <a:ext cx="3425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275" y="3666725"/>
            <a:ext cx="9167398" cy="149103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>
            <a:off x="271" y="3612551"/>
            <a:ext cx="9167422" cy="362390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>
            <a:off x="271" y="3960361"/>
            <a:ext cx="9167422" cy="1197413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>
            <a:off x="262" y="3876412"/>
            <a:ext cx="4875915" cy="1281350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>
            <a:off x="4488675" y="3998800"/>
            <a:ext cx="4679040" cy="115894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>
            <a:off x="6330350" y="4567174"/>
            <a:ext cx="2837346" cy="590600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4998425" y="2615327"/>
            <a:ext cx="34257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22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88911" y="4312000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/>
        </p:nvSpPr>
        <p:spPr>
          <a:xfrm>
            <a:off x="3240546" y="4571057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/>
        </p:nvSpPr>
        <p:spPr>
          <a:xfrm>
            <a:off x="32613" y="4469348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/>
        </p:nvSpPr>
        <p:spPr>
          <a:xfrm>
            <a:off x="1147464" y="4456173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>
            <a:off x="1098954" y="4564779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>
            <a:off x="1843057" y="4474257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>
            <a:off x="2501823" y="4564779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>
            <a:off x="3212904" y="4526310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>
            <a:off x="3150386" y="4520488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>
            <a:off x="3185262" y="4515580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>
            <a:off x="3114952" y="4527794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>
            <a:off x="3245370" y="4518547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>
            <a:off x="3232755" y="4538067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3122744" y="4510443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3208081" y="4504849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>
            <a:off x="3280247" y="4527794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>
            <a:off x="3069872" y="4520488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/>
        </p:nvSpPr>
        <p:spPr>
          <a:xfrm>
            <a:off x="3155209" y="454331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/>
        </p:nvSpPr>
        <p:spPr>
          <a:xfrm>
            <a:off x="3182851" y="4534072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/>
        </p:nvSpPr>
        <p:spPr>
          <a:xfrm>
            <a:off x="1775158" y="4505763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/>
        </p:nvSpPr>
        <p:spPr>
          <a:xfrm>
            <a:off x="1837677" y="4498571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/>
        </p:nvSpPr>
        <p:spPr>
          <a:xfrm>
            <a:off x="1802800" y="4495603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/>
        </p:nvSpPr>
        <p:spPr>
          <a:xfrm>
            <a:off x="1873110" y="450633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/>
        </p:nvSpPr>
        <p:spPr>
          <a:xfrm>
            <a:off x="1742693" y="4497087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/>
        </p:nvSpPr>
        <p:spPr>
          <a:xfrm>
            <a:off x="1755308" y="4517064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/>
        </p:nvSpPr>
        <p:spPr>
          <a:xfrm>
            <a:off x="1865319" y="4489325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/>
        </p:nvSpPr>
        <p:spPr>
          <a:xfrm>
            <a:off x="1780538" y="4484302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/>
        </p:nvSpPr>
        <p:spPr>
          <a:xfrm>
            <a:off x="1707816" y="4506333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/>
        </p:nvSpPr>
        <p:spPr>
          <a:xfrm>
            <a:off x="1915779" y="4498571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/>
        </p:nvSpPr>
        <p:spPr>
          <a:xfrm>
            <a:off x="1830442" y="4521972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/>
        </p:nvSpPr>
        <p:spPr>
          <a:xfrm>
            <a:off x="1805212" y="4512726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820819" y="4480591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00434" y="4606613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313405" y="4613098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-35834" y="4459987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6"/>
          <p:cNvSpPr/>
          <p:nvPr/>
        </p:nvSpPr>
        <p:spPr>
          <a:xfrm>
            <a:off x="-88909" y="4708925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393681" y="5059153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5949267" y="4646741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3000725" y="197707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3000725" y="151560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3000725" y="3831852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3000725" y="337038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3000725" y="2904463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3000725" y="244299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69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18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82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25" y="3780925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7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10" y="3842654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00" y="268474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1921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6352323" y="590600"/>
            <a:ext cx="1172415" cy="1145144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8"/>
          <p:cNvSpPr/>
          <p:nvPr/>
        </p:nvSpPr>
        <p:spPr>
          <a:xfrm>
            <a:off x="-849401" y="-379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8"/>
          <p:cNvSpPr/>
          <p:nvPr/>
        </p:nvSpPr>
        <p:spPr>
          <a:xfrm>
            <a:off x="-215476" y="27342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8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8"/>
          <p:cNvSpPr/>
          <p:nvPr/>
        </p:nvSpPr>
        <p:spPr>
          <a:xfrm>
            <a:off x="4195383" y="3746399"/>
            <a:ext cx="5043809" cy="42507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8"/>
          <p:cNvSpPr/>
          <p:nvPr/>
        </p:nvSpPr>
        <p:spPr>
          <a:xfrm>
            <a:off x="-48896" y="3746404"/>
            <a:ext cx="9288108" cy="104612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8"/>
          <p:cNvSpPr/>
          <p:nvPr/>
        </p:nvSpPr>
        <p:spPr>
          <a:xfrm>
            <a:off x="3713" y="4063516"/>
            <a:ext cx="8494091" cy="619748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8"/>
          <p:cNvSpPr/>
          <p:nvPr/>
        </p:nvSpPr>
        <p:spPr>
          <a:xfrm>
            <a:off x="-48896" y="4151678"/>
            <a:ext cx="9288131" cy="99183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8"/>
          <p:cNvSpPr/>
          <p:nvPr/>
        </p:nvSpPr>
        <p:spPr>
          <a:xfrm>
            <a:off x="-48900" y="4523753"/>
            <a:ext cx="9288131" cy="6197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720072" y="866900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720024" y="1751350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720131" y="2285512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720000" y="3169963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114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48" y="3512800"/>
            <a:ext cx="3987777" cy="1605595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9"/>
          <p:cNvSpPr/>
          <p:nvPr/>
        </p:nvSpPr>
        <p:spPr>
          <a:xfrm flipH="1">
            <a:off x="6648737" y="3587475"/>
            <a:ext cx="2495263" cy="1498403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9"/>
          <p:cNvSpPr/>
          <p:nvPr/>
        </p:nvSpPr>
        <p:spPr>
          <a:xfrm flipH="1">
            <a:off x="25" y="4229220"/>
            <a:ext cx="9143961" cy="67492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9"/>
          <p:cNvSpPr/>
          <p:nvPr/>
        </p:nvSpPr>
        <p:spPr>
          <a:xfrm flipH="1">
            <a:off x="6007683" y="4143392"/>
            <a:ext cx="3126028" cy="1010484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9"/>
          <p:cNvSpPr/>
          <p:nvPr/>
        </p:nvSpPr>
        <p:spPr>
          <a:xfrm flipH="1">
            <a:off x="59" y="4314054"/>
            <a:ext cx="5844827" cy="82226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9"/>
          <p:cNvSpPr/>
          <p:nvPr/>
        </p:nvSpPr>
        <p:spPr>
          <a:xfrm flipH="1">
            <a:off x="60" y="4461375"/>
            <a:ext cx="5568460" cy="67495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9"/>
          <p:cNvSpPr/>
          <p:nvPr/>
        </p:nvSpPr>
        <p:spPr>
          <a:xfrm flipH="1">
            <a:off x="25" y="4379647"/>
            <a:ext cx="9143961" cy="756633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2051285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2051177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5692511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5692424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20511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2051177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56923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5692394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0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275" y="4059268"/>
            <a:ext cx="9167406" cy="1098588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7213854" y="3976469"/>
            <a:ext cx="1333373" cy="827977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713225" y="1738988"/>
            <a:ext cx="34245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713225" y="2278306"/>
            <a:ext cx="34245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750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1"/>
          <p:cNvSpPr/>
          <p:nvPr/>
        </p:nvSpPr>
        <p:spPr>
          <a:xfrm>
            <a:off x="-50" y="3759524"/>
            <a:ext cx="9144048" cy="136100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1"/>
          <p:cNvSpPr/>
          <p:nvPr/>
        </p:nvSpPr>
        <p:spPr>
          <a:xfrm>
            <a:off x="3749850" y="4155001"/>
            <a:ext cx="5394135" cy="98849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1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713225" y="1725788"/>
            <a:ext cx="30231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713225" y="2265106"/>
            <a:ext cx="3500100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405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2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2"/>
          <p:cNvSpPr/>
          <p:nvPr/>
        </p:nvSpPr>
        <p:spPr>
          <a:xfrm flipH="1">
            <a:off x="-12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2"/>
          <p:cNvSpPr/>
          <p:nvPr/>
        </p:nvSpPr>
        <p:spPr>
          <a:xfrm flipH="1">
            <a:off x="13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2"/>
          <p:cNvSpPr/>
          <p:nvPr/>
        </p:nvSpPr>
        <p:spPr>
          <a:xfrm flipH="1">
            <a:off x="1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2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2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620125" y="3581200"/>
            <a:ext cx="832675" cy="1022175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5407550" y="1701038"/>
            <a:ext cx="30231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5067175" y="2240356"/>
            <a:ext cx="33636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239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051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70525" y="3963821"/>
            <a:ext cx="3326922" cy="509150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4"/>
          <p:cNvSpPr/>
          <p:nvPr/>
        </p:nvSpPr>
        <p:spPr>
          <a:xfrm>
            <a:off x="4446024" y="3953725"/>
            <a:ext cx="4697990" cy="80205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4"/>
          <p:cNvSpPr/>
          <p:nvPr/>
        </p:nvSpPr>
        <p:spPr>
          <a:xfrm>
            <a:off x="-70525" y="4150227"/>
            <a:ext cx="9268056" cy="477595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4"/>
          <p:cNvSpPr/>
          <p:nvPr/>
        </p:nvSpPr>
        <p:spPr>
          <a:xfrm>
            <a:off x="4164609" y="4133982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4"/>
          <p:cNvSpPr/>
          <p:nvPr/>
        </p:nvSpPr>
        <p:spPr>
          <a:xfrm>
            <a:off x="-70525" y="4444671"/>
            <a:ext cx="9267975" cy="698703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4"/>
          <p:cNvSpPr/>
          <p:nvPr/>
        </p:nvSpPr>
        <p:spPr>
          <a:xfrm>
            <a:off x="-70525" y="4444671"/>
            <a:ext cx="9267975" cy="6986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4"/>
          <p:cNvSpPr/>
          <p:nvPr/>
        </p:nvSpPr>
        <p:spPr>
          <a:xfrm>
            <a:off x="-70525" y="4444672"/>
            <a:ext cx="9267975" cy="698705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7200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7200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616785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616785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34355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34355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447326" y="-393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4"/>
          <p:cNvSpPr/>
          <p:nvPr/>
        </p:nvSpPr>
        <p:spPr>
          <a:xfrm flipH="1">
            <a:off x="7240449" y="10731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0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7931350" y="474498"/>
            <a:ext cx="3157342" cy="153847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5"/>
          <p:cNvSpPr/>
          <p:nvPr/>
        </p:nvSpPr>
        <p:spPr>
          <a:xfrm>
            <a:off x="-76182" y="4069255"/>
            <a:ext cx="9329709" cy="715517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5"/>
          <p:cNvSpPr/>
          <p:nvPr/>
        </p:nvSpPr>
        <p:spPr>
          <a:xfrm>
            <a:off x="3842218" y="4606378"/>
            <a:ext cx="53213" cy="174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5"/>
          <p:cNvSpPr/>
          <p:nvPr/>
        </p:nvSpPr>
        <p:spPr>
          <a:xfrm>
            <a:off x="7312795" y="4379928"/>
            <a:ext cx="448045" cy="1134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5"/>
          <p:cNvSpPr/>
          <p:nvPr/>
        </p:nvSpPr>
        <p:spPr>
          <a:xfrm>
            <a:off x="-76175" y="3966201"/>
            <a:ext cx="9329709" cy="71551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5"/>
          <p:cNvSpPr/>
          <p:nvPr/>
        </p:nvSpPr>
        <p:spPr>
          <a:xfrm>
            <a:off x="-76182" y="4207833"/>
            <a:ext cx="9329709" cy="7154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5"/>
          <p:cNvSpPr/>
          <p:nvPr/>
        </p:nvSpPr>
        <p:spPr>
          <a:xfrm>
            <a:off x="3749875" y="4137250"/>
            <a:ext cx="5503657" cy="102542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5"/>
          <p:cNvSpPr/>
          <p:nvPr/>
        </p:nvSpPr>
        <p:spPr>
          <a:xfrm>
            <a:off x="-76175" y="4428818"/>
            <a:ext cx="9329709" cy="7155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719375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868725" y="2786075"/>
            <a:ext cx="2126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5998499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6147749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3358937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3508087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701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1046900" y="2128442"/>
            <a:ext cx="4497039" cy="2615562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6"/>
          <p:cNvSpPr/>
          <p:nvPr/>
        </p:nvSpPr>
        <p:spPr>
          <a:xfrm>
            <a:off x="7628696" y="1423795"/>
            <a:ext cx="4500034" cy="2615562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6"/>
          <p:cNvSpPr/>
          <p:nvPr/>
        </p:nvSpPr>
        <p:spPr>
          <a:xfrm>
            <a:off x="1007335" y="6253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6"/>
          <p:cNvSpPr/>
          <p:nvPr/>
        </p:nvSpPr>
        <p:spPr>
          <a:xfrm>
            <a:off x="385349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6"/>
          <p:cNvSpPr/>
          <p:nvPr/>
        </p:nvSpPr>
        <p:spPr>
          <a:xfrm>
            <a:off x="7324073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6"/>
          <p:cNvSpPr/>
          <p:nvPr/>
        </p:nvSpPr>
        <p:spPr>
          <a:xfrm>
            <a:off x="-628651" y="3791075"/>
            <a:ext cx="9893483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6"/>
          <p:cNvSpPr/>
          <p:nvPr/>
        </p:nvSpPr>
        <p:spPr>
          <a:xfrm>
            <a:off x="-64900" y="4077609"/>
            <a:ext cx="9329709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6"/>
          <p:cNvSpPr/>
          <p:nvPr/>
        </p:nvSpPr>
        <p:spPr>
          <a:xfrm>
            <a:off x="3761150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6"/>
          <p:cNvSpPr/>
          <p:nvPr/>
        </p:nvSpPr>
        <p:spPr>
          <a:xfrm>
            <a:off x="-64900" y="4569325"/>
            <a:ext cx="914396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6"/>
          <p:cNvSpPr/>
          <p:nvPr/>
        </p:nvSpPr>
        <p:spPr>
          <a:xfrm>
            <a:off x="-64900" y="4794724"/>
            <a:ext cx="93297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3947275" y="1375500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3953625" y="540000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4024075" y="3521550"/>
            <a:ext cx="3698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19721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11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919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6137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2125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3954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30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964" y="4050482"/>
            <a:ext cx="1737748" cy="1245969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7406486" y="4050482"/>
            <a:ext cx="1737748" cy="1245969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28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4766076" y="812381"/>
            <a:ext cx="35151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6377175" y="814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-653958" y="20956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16350" y="81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8425498" y="17804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4766076" y="1474606"/>
            <a:ext cx="3515100" cy="21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0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1938000" y="958025"/>
            <a:ext cx="526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8594" y="2231150"/>
            <a:ext cx="9488891" cy="4425141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3483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8521527" y="1903699"/>
            <a:ext cx="889634" cy="42563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771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7" y="81447"/>
            <a:ext cx="1252529" cy="4451698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25809"/>
            <a:ext cx="1260396" cy="3409465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253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199575"/>
            <a:ext cx="4360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134075"/>
            <a:ext cx="4251846" cy="1037394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09" y="3908407"/>
            <a:ext cx="3052177" cy="1235105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3707300"/>
            <a:ext cx="3811359" cy="1464184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1490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3504777"/>
            <a:ext cx="9144000" cy="576290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3574725"/>
            <a:ext cx="9144000" cy="887338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6249" y="4412275"/>
            <a:ext cx="91440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720000" y="4071202"/>
            <a:ext cx="77040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310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8272771" y="2319220"/>
            <a:ext cx="343811" cy="1184379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2996399"/>
            <a:ext cx="9144000" cy="2139100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8634836" y="1643610"/>
            <a:ext cx="414648" cy="1943386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7751065" y="1968327"/>
            <a:ext cx="343802" cy="1611235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542992" y="2416795"/>
            <a:ext cx="343811" cy="1184379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10090" y="1741185"/>
            <a:ext cx="414648" cy="1943386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064706" y="2065902"/>
            <a:ext cx="343802" cy="1611235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257325" y="578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8310792" y="5400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3249975" y="-92508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392925" y="893300"/>
            <a:ext cx="6358200" cy="22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284000" y="410334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185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521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280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233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2391888" y="27676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320150" y="1289300"/>
            <a:ext cx="65037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2673847" y="3969805"/>
            <a:ext cx="2723882" cy="1296273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7675254" y="2713613"/>
            <a:ext cx="1475677" cy="2459574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473602" y="4391963"/>
            <a:ext cx="2374935" cy="849339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4656127" y="4391963"/>
            <a:ext cx="2374935" cy="849339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6326634" y="4282187"/>
            <a:ext cx="2024485" cy="963435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7569650" y="2716626"/>
            <a:ext cx="2150584" cy="253275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608589" y="1957538"/>
            <a:ext cx="2196841" cy="3249748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6881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2052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7724018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7"/>
          <p:cNvSpPr/>
          <p:nvPr/>
        </p:nvSpPr>
        <p:spPr>
          <a:xfrm>
            <a:off x="8625525" y="289800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"/>
          <p:cNvSpPr/>
          <p:nvPr/>
        </p:nvSpPr>
        <p:spPr>
          <a:xfrm flipH="1">
            <a:off x="-1080007" y="14864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"/>
          <p:cNvSpPr/>
          <p:nvPr/>
        </p:nvSpPr>
        <p:spPr>
          <a:xfrm flipH="1">
            <a:off x="8274343" y="16525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7"/>
          <p:cNvSpPr/>
          <p:nvPr/>
        </p:nvSpPr>
        <p:spPr>
          <a:xfrm>
            <a:off x="-430114" y="3826271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7"/>
          <p:cNvSpPr/>
          <p:nvPr/>
        </p:nvSpPr>
        <p:spPr>
          <a:xfrm flipH="1">
            <a:off x="-11599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90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720000" y="1364700"/>
            <a:ext cx="3464700" cy="17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720000" y="3119250"/>
            <a:ext cx="3464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7595832" y="3108151"/>
            <a:ext cx="704394" cy="1808462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8139689" y="1143371"/>
            <a:ext cx="1013546" cy="3602314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4291799"/>
            <a:ext cx="9144000" cy="887338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-240977" y="213774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368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184325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236288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2613413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247597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555591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9"/>
          <p:cNvSpPr/>
          <p:nvPr/>
        </p:nvSpPr>
        <p:spPr>
          <a:xfrm>
            <a:off x="-128477" y="1632449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9"/>
          <p:cNvSpPr/>
          <p:nvPr/>
        </p:nvSpPr>
        <p:spPr>
          <a:xfrm>
            <a:off x="7845563" y="17669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9"/>
          <p:cNvSpPr/>
          <p:nvPr/>
        </p:nvSpPr>
        <p:spPr>
          <a:xfrm>
            <a:off x="309723" y="2520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685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3623" y="3933250"/>
            <a:ext cx="9199029" cy="1268157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19848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198500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474520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4745209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8272771" y="3538420"/>
            <a:ext cx="343811" cy="1184379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8634836" y="2862810"/>
            <a:ext cx="414648" cy="1943386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7751065" y="3187527"/>
            <a:ext cx="343802" cy="1611235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542992" y="3635995"/>
            <a:ext cx="343811" cy="1184379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10090" y="2960385"/>
            <a:ext cx="414648" cy="1943386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064706" y="3285102"/>
            <a:ext cx="343802" cy="1611235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1903" y="4046125"/>
            <a:ext cx="9199029" cy="1268157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365837" y="15355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0"/>
          <p:cNvSpPr/>
          <p:nvPr/>
        </p:nvSpPr>
        <p:spPr>
          <a:xfrm>
            <a:off x="7485963" y="129196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083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718500" y="1595799"/>
            <a:ext cx="3834600" cy="28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4590900" y="1598055"/>
            <a:ext cx="38346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825"/>
            <a:ext cx="718500" cy="71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337738" y="540000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1"/>
          <p:cNvSpPr/>
          <p:nvPr/>
        </p:nvSpPr>
        <p:spPr>
          <a:xfrm>
            <a:off x="8515376" y="8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1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60130" y="4450196"/>
            <a:ext cx="1192228" cy="718533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8192350" y="4272100"/>
            <a:ext cx="1192228" cy="718533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15117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937700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937700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3484419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3484421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6031146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6031149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2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2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2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138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1903" y="3804585"/>
            <a:ext cx="9199029" cy="1268157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3630744" y="1468525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076525" y="1468525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3630759" y="239256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076525" y="2392579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3630759" y="331660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076525" y="3316612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448099" y="3235279"/>
            <a:ext cx="1203501" cy="3052478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340500" y="3931115"/>
            <a:ext cx="1630732" cy="982811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8129441" y="2656823"/>
            <a:ext cx="1045108" cy="2500403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7885618" y="87659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3"/>
          <p:cNvSpPr/>
          <p:nvPr/>
        </p:nvSpPr>
        <p:spPr>
          <a:xfrm>
            <a:off x="-51267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3"/>
          <p:cNvSpPr/>
          <p:nvPr/>
        </p:nvSpPr>
        <p:spPr>
          <a:xfrm flipH="1">
            <a:off x="8544319" y="1123010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3"/>
          <p:cNvSpPr/>
          <p:nvPr/>
        </p:nvSpPr>
        <p:spPr>
          <a:xfrm flipH="1">
            <a:off x="65646" y="1249146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437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108151"/>
            <a:ext cx="704394" cy="180846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143371"/>
            <a:ext cx="1013546" cy="3602314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3150"/>
            <a:ext cx="752954" cy="1255063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-392150" y="162841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8024950" y="394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6585867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98708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383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6209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8729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87290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4151224"/>
            <a:ext cx="9144000" cy="887338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341925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341925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59656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6040300" y="3209775"/>
            <a:ext cx="2156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559125" y="152405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7"/>
          <p:cNvSpPr/>
          <p:nvPr/>
        </p:nvSpPr>
        <p:spPr>
          <a:xfrm>
            <a:off x="7645850" y="720625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7"/>
          <p:cNvSpPr/>
          <p:nvPr/>
        </p:nvSpPr>
        <p:spPr>
          <a:xfrm>
            <a:off x="-520575" y="9140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7"/>
          <p:cNvSpPr/>
          <p:nvPr/>
        </p:nvSpPr>
        <p:spPr>
          <a:xfrm>
            <a:off x="6571168" y="-32995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18795" y="4041550"/>
            <a:ext cx="3304811" cy="1116053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5871195" y="4041550"/>
            <a:ext cx="3304811" cy="1116053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897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1_1_1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236152"/>
            <a:ext cx="5441550" cy="576290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0" y="4306100"/>
            <a:ext cx="5413727" cy="887338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540000"/>
            <a:ext cx="38535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1947901"/>
            <a:ext cx="3434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223500"/>
            <a:ext cx="3852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7" y="3873166"/>
            <a:ext cx="5894265" cy="1683249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3972732"/>
            <a:ext cx="2870878" cy="1190024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27691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8"/>
          <p:cNvSpPr/>
          <p:nvPr/>
        </p:nvSpPr>
        <p:spPr>
          <a:xfrm>
            <a:off x="-615449" y="13572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"/>
          <p:cNvSpPr/>
          <p:nvPr/>
        </p:nvSpPr>
        <p:spPr>
          <a:xfrm>
            <a:off x="2771847" y="16060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0" y="259750"/>
            <a:ext cx="1382861" cy="43512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4" y="285456"/>
            <a:ext cx="1178129" cy="4289211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0963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10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2653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492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8" y="425946"/>
            <a:ext cx="9647850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3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58"/>
            <a:ext cx="12676262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088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/>
          <p:nvPr/>
        </p:nvSpPr>
        <p:spPr>
          <a:xfrm>
            <a:off x="290375" y="-357200"/>
            <a:ext cx="9233106" cy="66780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4"/>
          <p:cNvGrpSpPr/>
          <p:nvPr/>
        </p:nvGrpSpPr>
        <p:grpSpPr>
          <a:xfrm rot="-1679698">
            <a:off x="-930434" y="-243108"/>
            <a:ext cx="3039614" cy="1424062"/>
            <a:chOff x="5250782" y="5679875"/>
            <a:chExt cx="3039575" cy="1424044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4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4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61" name="Google Shape;261;p4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4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65" name="Google Shape;265;p4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 rot="7541198" flipH="1">
            <a:off x="7368775" y="4146276"/>
            <a:ext cx="3135605" cy="2494419"/>
            <a:chOff x="-1221177" y="-856963"/>
            <a:chExt cx="3089277" cy="2457565"/>
          </a:xfrm>
        </p:grpSpPr>
        <p:grpSp>
          <p:nvGrpSpPr>
            <p:cNvPr id="272" name="Google Shape;272;p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73" name="Google Shape;273;p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83" name="Google Shape;283;p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937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"/>
          <p:cNvSpPr/>
          <p:nvPr/>
        </p:nvSpPr>
        <p:spPr>
          <a:xfrm rot="10495617" flipH="1">
            <a:off x="358868" y="-1141131"/>
            <a:ext cx="8947445" cy="664600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5"/>
          <p:cNvGrpSpPr/>
          <p:nvPr/>
        </p:nvGrpSpPr>
        <p:grpSpPr>
          <a:xfrm rot="-781583">
            <a:off x="-789566" y="-620916"/>
            <a:ext cx="2380693" cy="1893876"/>
            <a:chOff x="-1221177" y="-856963"/>
            <a:chExt cx="3089277" cy="2457565"/>
          </a:xfrm>
        </p:grpSpPr>
        <p:sp>
          <p:nvSpPr>
            <p:cNvPr id="291" name="Google Shape;291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 rot="-781583">
            <a:off x="654864" y="40834"/>
            <a:ext cx="320590" cy="375050"/>
            <a:chOff x="828772" y="314668"/>
            <a:chExt cx="416010" cy="486680"/>
          </a:xfrm>
        </p:grpSpPr>
        <p:sp>
          <p:nvSpPr>
            <p:cNvPr id="297" name="Google Shape;297;p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-781489">
            <a:off x="593790" y="530216"/>
            <a:ext cx="349105" cy="638661"/>
            <a:chOff x="323987" y="610889"/>
            <a:chExt cx="341044" cy="623914"/>
          </a:xfrm>
        </p:grpSpPr>
        <p:sp>
          <p:nvSpPr>
            <p:cNvPr id="301" name="Google Shape;301;p5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 rot="7015685" flipH="1">
            <a:off x="7701537" y="3563268"/>
            <a:ext cx="3096291" cy="2463144"/>
            <a:chOff x="-1221177" y="-856963"/>
            <a:chExt cx="3089277" cy="2457565"/>
          </a:xfrm>
        </p:grpSpPr>
        <p:sp>
          <p:nvSpPr>
            <p:cNvPr id="305" name="Google Shape;305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5"/>
          <p:cNvGrpSpPr/>
          <p:nvPr/>
        </p:nvGrpSpPr>
        <p:grpSpPr>
          <a:xfrm rot="-2050206">
            <a:off x="8637396" y="3630480"/>
            <a:ext cx="1189021" cy="579058"/>
            <a:chOff x="1698430" y="4498823"/>
            <a:chExt cx="1589281" cy="773986"/>
          </a:xfrm>
        </p:grpSpPr>
        <p:sp>
          <p:nvSpPr>
            <p:cNvPr id="311" name="Google Shape;311;p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5"/>
          <p:cNvGrpSpPr/>
          <p:nvPr/>
        </p:nvGrpSpPr>
        <p:grpSpPr>
          <a:xfrm rot="-3395278">
            <a:off x="8373584" y="3274691"/>
            <a:ext cx="701462" cy="297747"/>
            <a:chOff x="-1548595" y="5064988"/>
            <a:chExt cx="762313" cy="323577"/>
          </a:xfrm>
        </p:grpSpPr>
        <p:sp>
          <p:nvSpPr>
            <p:cNvPr id="322" name="Google Shape;322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5"/>
          <p:cNvGrpSpPr/>
          <p:nvPr/>
        </p:nvGrpSpPr>
        <p:grpSpPr>
          <a:xfrm rot="-4278791">
            <a:off x="8052323" y="4384549"/>
            <a:ext cx="724123" cy="487910"/>
            <a:chOff x="897994" y="4240309"/>
            <a:chExt cx="967900" cy="652165"/>
          </a:xfrm>
        </p:grpSpPr>
        <p:sp>
          <p:nvSpPr>
            <p:cNvPr id="329" name="Google Shape;329;p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5"/>
          <p:cNvGrpSpPr/>
          <p:nvPr/>
        </p:nvGrpSpPr>
        <p:grpSpPr>
          <a:xfrm rot="-4278791">
            <a:off x="7384050" y="4500805"/>
            <a:ext cx="1025352" cy="435230"/>
            <a:chOff x="255848" y="3748111"/>
            <a:chExt cx="1370536" cy="581751"/>
          </a:xfrm>
        </p:grpSpPr>
        <p:sp>
          <p:nvSpPr>
            <p:cNvPr id="335" name="Google Shape;335;p5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title" idx="2"/>
          </p:nvPr>
        </p:nvSpPr>
        <p:spPr>
          <a:xfrm>
            <a:off x="1715025" y="3158175"/>
            <a:ext cx="25059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 idx="3"/>
          </p:nvPr>
        </p:nvSpPr>
        <p:spPr>
          <a:xfrm>
            <a:off x="4923250" y="3158175"/>
            <a:ext cx="25056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1"/>
          </p:nvPr>
        </p:nvSpPr>
        <p:spPr>
          <a:xfrm>
            <a:off x="4923249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1715375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48" name="Google Shape;348;p5"/>
          <p:cNvGrpSpPr/>
          <p:nvPr/>
        </p:nvGrpSpPr>
        <p:grpSpPr>
          <a:xfrm rot="-3395237">
            <a:off x="-102323" y="711315"/>
            <a:ext cx="681376" cy="289222"/>
            <a:chOff x="-1548595" y="5064988"/>
            <a:chExt cx="762313" cy="323577"/>
          </a:xfrm>
        </p:grpSpPr>
        <p:sp>
          <p:nvSpPr>
            <p:cNvPr id="349" name="Google Shape;349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5554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6"/>
          <p:cNvGrpSpPr/>
          <p:nvPr/>
        </p:nvGrpSpPr>
        <p:grpSpPr>
          <a:xfrm rot="-6625962">
            <a:off x="-759632" y="4248016"/>
            <a:ext cx="2384829" cy="1897166"/>
            <a:chOff x="-1221177" y="-856963"/>
            <a:chExt cx="3089277" cy="2457565"/>
          </a:xfrm>
        </p:grpSpPr>
        <p:grpSp>
          <p:nvGrpSpPr>
            <p:cNvPr id="357" name="Google Shape;357;p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368" name="Google Shape;368;p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" name="Google Shape;371;p6"/>
          <p:cNvSpPr/>
          <p:nvPr/>
        </p:nvSpPr>
        <p:spPr>
          <a:xfrm rot="937718">
            <a:off x="404655" y="134208"/>
            <a:ext cx="8947621" cy="623174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6"/>
          <p:cNvGrpSpPr/>
          <p:nvPr/>
        </p:nvGrpSpPr>
        <p:grpSpPr>
          <a:xfrm rot="2569504" flipH="1">
            <a:off x="6409996" y="-1020372"/>
            <a:ext cx="4617374" cy="2404557"/>
            <a:chOff x="-2001175" y="4949325"/>
            <a:chExt cx="4294904" cy="2236627"/>
          </a:xfrm>
        </p:grpSpPr>
        <p:sp>
          <p:nvSpPr>
            <p:cNvPr id="373" name="Google Shape;373;p6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1939001">
            <a:off x="8581301" y="574359"/>
            <a:ext cx="538913" cy="592503"/>
            <a:chOff x="5118856" y="3486300"/>
            <a:chExt cx="516312" cy="567655"/>
          </a:xfrm>
        </p:grpSpPr>
        <p:sp>
          <p:nvSpPr>
            <p:cNvPr id="379" name="Google Shape;379;p6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6"/>
          <p:cNvGrpSpPr/>
          <p:nvPr/>
        </p:nvGrpSpPr>
        <p:grpSpPr>
          <a:xfrm rot="-771394">
            <a:off x="7323346" y="-839775"/>
            <a:ext cx="846054" cy="570067"/>
            <a:chOff x="897994" y="4240309"/>
            <a:chExt cx="967900" cy="652165"/>
          </a:xfrm>
        </p:grpSpPr>
        <p:sp>
          <p:nvSpPr>
            <p:cNvPr id="383" name="Google Shape;383;p6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 rot="-771394">
            <a:off x="7816942" y="-317952"/>
            <a:ext cx="1389213" cy="676552"/>
            <a:chOff x="1698430" y="4498823"/>
            <a:chExt cx="1589281" cy="773986"/>
          </a:xfrm>
        </p:grpSpPr>
        <p:sp>
          <p:nvSpPr>
            <p:cNvPr id="387" name="Google Shape;387;p6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031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"/>
          <p:cNvSpPr/>
          <p:nvPr/>
        </p:nvSpPr>
        <p:spPr>
          <a:xfrm>
            <a:off x="-56900" y="-24027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"/>
          <p:cNvSpPr/>
          <p:nvPr/>
        </p:nvSpPr>
        <p:spPr>
          <a:xfrm>
            <a:off x="3101175" y="1900876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 rot="-484597">
            <a:off x="6420746" y="-1032749"/>
            <a:ext cx="4389472" cy="2812889"/>
            <a:chOff x="5734826" y="-804276"/>
            <a:chExt cx="4389388" cy="2812835"/>
          </a:xfrm>
        </p:grpSpPr>
        <p:sp>
          <p:nvSpPr>
            <p:cNvPr id="402" name="Google Shape;402;p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07" name="Google Shape;407;p7"/>
          <p:cNvGrpSpPr/>
          <p:nvPr/>
        </p:nvGrpSpPr>
        <p:grpSpPr>
          <a:xfrm rot="-1810957">
            <a:off x="-612994" y="-571897"/>
            <a:ext cx="3039830" cy="1424164"/>
            <a:chOff x="5250782" y="5679875"/>
            <a:chExt cx="3039575" cy="1424044"/>
          </a:xfrm>
        </p:grpSpPr>
        <p:grpSp>
          <p:nvGrpSpPr>
            <p:cNvPr id="408" name="Google Shape;408;p7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409" name="Google Shape;409;p7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7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419" name="Google Shape;419;p7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7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7"/>
          <p:cNvGrpSpPr/>
          <p:nvPr/>
        </p:nvGrpSpPr>
        <p:grpSpPr>
          <a:xfrm rot="-1652826">
            <a:off x="8842992" y="-9920"/>
            <a:ext cx="538889" cy="592476"/>
            <a:chOff x="5118856" y="3486300"/>
            <a:chExt cx="516312" cy="567655"/>
          </a:xfrm>
        </p:grpSpPr>
        <p:sp>
          <p:nvSpPr>
            <p:cNvPr id="430" name="Google Shape;430;p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7"/>
          <p:cNvGrpSpPr/>
          <p:nvPr/>
        </p:nvGrpSpPr>
        <p:grpSpPr>
          <a:xfrm rot="-484580">
            <a:off x="6862418" y="-287761"/>
            <a:ext cx="846011" cy="570037"/>
            <a:chOff x="897994" y="4240309"/>
            <a:chExt cx="967900" cy="652165"/>
          </a:xfrm>
        </p:grpSpPr>
        <p:sp>
          <p:nvSpPr>
            <p:cNvPr id="434" name="Google Shape;434;p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484580">
            <a:off x="7303418" y="406865"/>
            <a:ext cx="1389142" cy="676517"/>
            <a:chOff x="1698430" y="4498823"/>
            <a:chExt cx="1589281" cy="773986"/>
          </a:xfrm>
        </p:grpSpPr>
        <p:sp>
          <p:nvSpPr>
            <p:cNvPr id="438" name="Google Shape;438;p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7"/>
          <p:cNvSpPr/>
          <p:nvPr/>
        </p:nvSpPr>
        <p:spPr>
          <a:xfrm rot="2514531">
            <a:off x="9533614" y="502483"/>
            <a:ext cx="405618" cy="44766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title"/>
          </p:nvPr>
        </p:nvSpPr>
        <p:spPr>
          <a:xfrm>
            <a:off x="720225" y="840463"/>
            <a:ext cx="40098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body" idx="1"/>
          </p:nvPr>
        </p:nvSpPr>
        <p:spPr>
          <a:xfrm>
            <a:off x="720225" y="2107950"/>
            <a:ext cx="4009800" cy="2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1" name="Google Shape;451;p7"/>
          <p:cNvGrpSpPr/>
          <p:nvPr/>
        </p:nvGrpSpPr>
        <p:grpSpPr>
          <a:xfrm rot="6625962" flipH="1">
            <a:off x="7597918" y="4479491"/>
            <a:ext cx="2384829" cy="1897166"/>
            <a:chOff x="-1221177" y="-856963"/>
            <a:chExt cx="3089277" cy="2457565"/>
          </a:xfrm>
        </p:grpSpPr>
        <p:grpSp>
          <p:nvGrpSpPr>
            <p:cNvPr id="452" name="Google Shape;452;p7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453" name="Google Shape;453;p7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7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332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"/>
          <p:cNvSpPr/>
          <p:nvPr/>
        </p:nvSpPr>
        <p:spPr>
          <a:xfrm rot="8659774" flipH="1">
            <a:off x="404694" y="-799418"/>
            <a:ext cx="8947659" cy="623160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" name="Google Shape;468;p8"/>
          <p:cNvGrpSpPr/>
          <p:nvPr/>
        </p:nvGrpSpPr>
        <p:grpSpPr>
          <a:xfrm rot="-1328655">
            <a:off x="4752284" y="2845067"/>
            <a:ext cx="4625680" cy="2704719"/>
            <a:chOff x="302500" y="1375325"/>
            <a:chExt cx="2796475" cy="1635150"/>
          </a:xfrm>
        </p:grpSpPr>
        <p:sp>
          <p:nvSpPr>
            <p:cNvPr id="469" name="Google Shape;469;p8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8"/>
          <p:cNvGrpSpPr/>
          <p:nvPr/>
        </p:nvGrpSpPr>
        <p:grpSpPr>
          <a:xfrm rot="-3591523">
            <a:off x="6775550" y="3943016"/>
            <a:ext cx="1045803" cy="705634"/>
            <a:chOff x="192771" y="3915943"/>
            <a:chExt cx="674372" cy="454968"/>
          </a:xfrm>
        </p:grpSpPr>
        <p:sp>
          <p:nvSpPr>
            <p:cNvPr id="477" name="Google Shape;477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8"/>
          <p:cNvGrpSpPr/>
          <p:nvPr/>
        </p:nvGrpSpPr>
        <p:grpSpPr>
          <a:xfrm rot="-2498697">
            <a:off x="8169929" y="4111858"/>
            <a:ext cx="1271071" cy="539528"/>
            <a:chOff x="-1548595" y="5064988"/>
            <a:chExt cx="762313" cy="323577"/>
          </a:xfrm>
        </p:grpSpPr>
        <p:sp>
          <p:nvSpPr>
            <p:cNvPr id="481" name="Google Shape;481;p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8"/>
          <p:cNvGrpSpPr/>
          <p:nvPr/>
        </p:nvGrpSpPr>
        <p:grpSpPr>
          <a:xfrm rot="-5390845">
            <a:off x="7429848" y="3131590"/>
            <a:ext cx="1492155" cy="959870"/>
            <a:chOff x="-30260" y="4314762"/>
            <a:chExt cx="1135405" cy="730436"/>
          </a:xfrm>
        </p:grpSpPr>
        <p:sp>
          <p:nvSpPr>
            <p:cNvPr id="488" name="Google Shape;488;p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8"/>
          <p:cNvGrpSpPr/>
          <p:nvPr/>
        </p:nvGrpSpPr>
        <p:grpSpPr>
          <a:xfrm rot="-6302068">
            <a:off x="5810199" y="3835741"/>
            <a:ext cx="1045874" cy="705659"/>
            <a:chOff x="192771" y="3915943"/>
            <a:chExt cx="674372" cy="454968"/>
          </a:xfrm>
        </p:grpSpPr>
        <p:sp>
          <p:nvSpPr>
            <p:cNvPr id="495" name="Google Shape;495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 rot="-2700000">
            <a:off x="5086800" y="3688677"/>
            <a:ext cx="794821" cy="1767515"/>
            <a:chOff x="442825" y="1623300"/>
            <a:chExt cx="489525" cy="1088600"/>
          </a:xfrm>
        </p:grpSpPr>
        <p:sp>
          <p:nvSpPr>
            <p:cNvPr id="499" name="Google Shape;499;p8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8"/>
          <p:cNvGrpSpPr/>
          <p:nvPr/>
        </p:nvGrpSpPr>
        <p:grpSpPr>
          <a:xfrm rot="-736514">
            <a:off x="-110540" y="-1255566"/>
            <a:ext cx="11189488" cy="3538657"/>
            <a:chOff x="-1441184" y="3615617"/>
            <a:chExt cx="11189918" cy="3538793"/>
          </a:xfrm>
        </p:grpSpPr>
        <p:grpSp>
          <p:nvGrpSpPr>
            <p:cNvPr id="503" name="Google Shape;503;p8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504" name="Google Shape;504;p8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8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510" name="Google Shape;510;p8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4" name="Google Shape;514;p8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5" name="Google Shape;515;p8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516" name="Google Shape;516;p8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8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520" name="Google Shape;520;p8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" name="Google Shape;523;p8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" name="Google Shape;524;p8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8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528" name="Google Shape;528;p8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8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532" name="Google Shape;532;p8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8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2" name="Google Shape;542;p8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543" name="Google Shape;543;p8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" name="Google Shape;549;p8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550" name="Google Shape;550;p8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8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" name="Google Shape;563;p8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564" name="Google Shape;564;p8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0" name="Google Shape;570;p8"/>
          <p:cNvSpPr txBox="1">
            <a:spLocks noGrp="1"/>
          </p:cNvSpPr>
          <p:nvPr>
            <p:ph type="title"/>
          </p:nvPr>
        </p:nvSpPr>
        <p:spPr>
          <a:xfrm>
            <a:off x="1564750" y="1307100"/>
            <a:ext cx="6014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40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7148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91888" y="1667354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91913" y="2473550"/>
            <a:ext cx="4360200" cy="10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"/>
          <p:cNvSpPr/>
          <p:nvPr/>
        </p:nvSpPr>
        <p:spPr>
          <a:xfrm>
            <a:off x="5755858" y="-15798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9"/>
          <p:cNvSpPr/>
          <p:nvPr/>
        </p:nvSpPr>
        <p:spPr>
          <a:xfrm>
            <a:off x="-1406774" y="-6175"/>
            <a:ext cx="5024257" cy="2455980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"/>
          <p:cNvSpPr/>
          <p:nvPr/>
        </p:nvSpPr>
        <p:spPr>
          <a:xfrm>
            <a:off x="4737726" y="2545913"/>
            <a:ext cx="6045458" cy="3685342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9"/>
          <p:cNvGrpSpPr/>
          <p:nvPr/>
        </p:nvGrpSpPr>
        <p:grpSpPr>
          <a:xfrm rot="1096894">
            <a:off x="807574" y="-1242466"/>
            <a:ext cx="11190173" cy="3538874"/>
            <a:chOff x="-2247300" y="3512811"/>
            <a:chExt cx="12801645" cy="4048499"/>
          </a:xfrm>
        </p:grpSpPr>
        <p:sp>
          <p:nvSpPr>
            <p:cNvPr id="578" name="Google Shape;578;p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9"/>
          <p:cNvGrpSpPr/>
          <p:nvPr/>
        </p:nvGrpSpPr>
        <p:grpSpPr>
          <a:xfrm rot="1096894">
            <a:off x="2882006" y="-1650716"/>
            <a:ext cx="344778" cy="520785"/>
            <a:chOff x="159762" y="4811199"/>
            <a:chExt cx="394428" cy="595782"/>
          </a:xfrm>
        </p:grpSpPr>
        <p:sp>
          <p:nvSpPr>
            <p:cNvPr id="584" name="Google Shape;584;p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" name="Google Shape;588;p9"/>
          <p:cNvSpPr/>
          <p:nvPr/>
        </p:nvSpPr>
        <p:spPr>
          <a:xfrm rot="1097008">
            <a:off x="7301714" y="191703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9"/>
          <p:cNvGrpSpPr/>
          <p:nvPr/>
        </p:nvGrpSpPr>
        <p:grpSpPr>
          <a:xfrm rot="-71143">
            <a:off x="6073063" y="212319"/>
            <a:ext cx="538939" cy="592532"/>
            <a:chOff x="5118856" y="3486300"/>
            <a:chExt cx="516312" cy="567655"/>
          </a:xfrm>
        </p:grpSpPr>
        <p:sp>
          <p:nvSpPr>
            <p:cNvPr id="590" name="Google Shape;590;p9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096894">
            <a:off x="8098103" y="-146606"/>
            <a:ext cx="499077" cy="935084"/>
            <a:chOff x="5906877" y="4080403"/>
            <a:chExt cx="570948" cy="1069743"/>
          </a:xfrm>
        </p:grpSpPr>
        <p:sp>
          <p:nvSpPr>
            <p:cNvPr id="594" name="Google Shape;594;p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1096894">
            <a:off x="4337563" y="-1111670"/>
            <a:ext cx="846060" cy="570071"/>
            <a:chOff x="897994" y="4240309"/>
            <a:chExt cx="967900" cy="652165"/>
          </a:xfrm>
        </p:grpSpPr>
        <p:sp>
          <p:nvSpPr>
            <p:cNvPr id="600" name="Google Shape;600;p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9"/>
          <p:cNvGrpSpPr/>
          <p:nvPr/>
        </p:nvGrpSpPr>
        <p:grpSpPr>
          <a:xfrm rot="1096894">
            <a:off x="2388131" y="-2298535"/>
            <a:ext cx="462906" cy="580920"/>
            <a:chOff x="-1130414" y="3808634"/>
            <a:chExt cx="529568" cy="664577"/>
          </a:xfrm>
        </p:grpSpPr>
        <p:sp>
          <p:nvSpPr>
            <p:cNvPr id="606" name="Google Shape;606;p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9"/>
          <p:cNvGrpSpPr/>
          <p:nvPr/>
        </p:nvGrpSpPr>
        <p:grpSpPr>
          <a:xfrm rot="1096894">
            <a:off x="3548128" y="-1851532"/>
            <a:ext cx="1198013" cy="508520"/>
            <a:chOff x="255848" y="3748111"/>
            <a:chExt cx="1370536" cy="581751"/>
          </a:xfrm>
        </p:grpSpPr>
        <p:sp>
          <p:nvSpPr>
            <p:cNvPr id="612" name="Google Shape;612;p9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9"/>
          <p:cNvGrpSpPr/>
          <p:nvPr/>
        </p:nvGrpSpPr>
        <p:grpSpPr>
          <a:xfrm rot="1096894">
            <a:off x="4420265" y="-323140"/>
            <a:ext cx="1389222" cy="676557"/>
            <a:chOff x="1698430" y="4498823"/>
            <a:chExt cx="1589281" cy="773986"/>
          </a:xfrm>
        </p:grpSpPr>
        <p:sp>
          <p:nvSpPr>
            <p:cNvPr id="621" name="Google Shape;621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9"/>
          <p:cNvGrpSpPr/>
          <p:nvPr/>
        </p:nvGrpSpPr>
        <p:grpSpPr>
          <a:xfrm rot="1096894">
            <a:off x="9159172" y="-106652"/>
            <a:ext cx="730874" cy="806895"/>
            <a:chOff x="6799261" y="3792016"/>
            <a:chExt cx="836125" cy="923094"/>
          </a:xfrm>
        </p:grpSpPr>
        <p:sp>
          <p:nvSpPr>
            <p:cNvPr id="632" name="Google Shape;632;p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9"/>
          <p:cNvGrpSpPr/>
          <p:nvPr/>
        </p:nvGrpSpPr>
        <p:grpSpPr>
          <a:xfrm rot="1096894">
            <a:off x="8824058" y="923553"/>
            <a:ext cx="538926" cy="696058"/>
            <a:chOff x="3429335" y="3683515"/>
            <a:chExt cx="616535" cy="796296"/>
          </a:xfrm>
        </p:grpSpPr>
        <p:sp>
          <p:nvSpPr>
            <p:cNvPr id="643" name="Google Shape;643;p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9"/>
          <p:cNvGrpSpPr/>
          <p:nvPr/>
        </p:nvGrpSpPr>
        <p:grpSpPr>
          <a:xfrm rot="1096894">
            <a:off x="1942843" y="-1701606"/>
            <a:ext cx="538926" cy="696114"/>
            <a:chOff x="-1381427" y="4599887"/>
            <a:chExt cx="616535" cy="796360"/>
          </a:xfrm>
        </p:grpSpPr>
        <p:sp>
          <p:nvSpPr>
            <p:cNvPr id="650" name="Google Shape;650;p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9"/>
          <p:cNvSpPr/>
          <p:nvPr/>
        </p:nvSpPr>
        <p:spPr>
          <a:xfrm rot="1097008">
            <a:off x="9758815" y="1479056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9"/>
          <p:cNvGrpSpPr/>
          <p:nvPr/>
        </p:nvGrpSpPr>
        <p:grpSpPr>
          <a:xfrm rot="-7015576">
            <a:off x="-270264" y="3770023"/>
            <a:ext cx="2827018" cy="2248934"/>
            <a:chOff x="-1221177" y="-856963"/>
            <a:chExt cx="3089277" cy="2457565"/>
          </a:xfrm>
        </p:grpSpPr>
        <p:sp>
          <p:nvSpPr>
            <p:cNvPr id="658" name="Google Shape;658;p9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9"/>
          <p:cNvGrpSpPr/>
          <p:nvPr/>
        </p:nvGrpSpPr>
        <p:grpSpPr>
          <a:xfrm rot="1616586">
            <a:off x="230427" y="3974574"/>
            <a:ext cx="380657" cy="445321"/>
            <a:chOff x="828772" y="314668"/>
            <a:chExt cx="416010" cy="486680"/>
          </a:xfrm>
        </p:grpSpPr>
        <p:sp>
          <p:nvSpPr>
            <p:cNvPr id="664" name="Google Shape;664;p9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9"/>
          <p:cNvGrpSpPr/>
          <p:nvPr/>
        </p:nvGrpSpPr>
        <p:grpSpPr>
          <a:xfrm rot="1616586">
            <a:off x="894152" y="4315173"/>
            <a:ext cx="312062" cy="570893"/>
            <a:chOff x="323987" y="610889"/>
            <a:chExt cx="341044" cy="623914"/>
          </a:xfrm>
        </p:grpSpPr>
        <p:sp>
          <p:nvSpPr>
            <p:cNvPr id="670" name="Google Shape;670;p9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9"/>
          <p:cNvGrpSpPr/>
          <p:nvPr/>
        </p:nvGrpSpPr>
        <p:grpSpPr>
          <a:xfrm>
            <a:off x="1574262" y="4472931"/>
            <a:ext cx="1085479" cy="528633"/>
            <a:chOff x="1698430" y="4498823"/>
            <a:chExt cx="1589281" cy="773986"/>
          </a:xfrm>
        </p:grpSpPr>
        <p:sp>
          <p:nvSpPr>
            <p:cNvPr id="676" name="Google Shape;676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9"/>
          <p:cNvSpPr/>
          <p:nvPr/>
        </p:nvSpPr>
        <p:spPr>
          <a:xfrm>
            <a:off x="-448256" y="3591973"/>
            <a:ext cx="316936" cy="349791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7379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"/>
          <p:cNvSpPr txBox="1">
            <a:spLocks noGrp="1"/>
          </p:cNvSpPr>
          <p:nvPr>
            <p:ph type="title"/>
          </p:nvPr>
        </p:nvSpPr>
        <p:spPr>
          <a:xfrm>
            <a:off x="720000" y="3829575"/>
            <a:ext cx="29922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184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5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"/>
          <p:cNvSpPr/>
          <p:nvPr/>
        </p:nvSpPr>
        <p:spPr>
          <a:xfrm>
            <a:off x="3378125" y="3095148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1"/>
          <p:cNvSpPr/>
          <p:nvPr/>
        </p:nvSpPr>
        <p:spPr>
          <a:xfrm rot="10800000">
            <a:off x="-613650" y="-271127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1"/>
          <p:cNvGrpSpPr/>
          <p:nvPr/>
        </p:nvGrpSpPr>
        <p:grpSpPr>
          <a:xfrm rot="-1463606">
            <a:off x="-1136578" y="-1185317"/>
            <a:ext cx="8821882" cy="2789905"/>
            <a:chOff x="-1441184" y="3615617"/>
            <a:chExt cx="11189918" cy="3538793"/>
          </a:xfrm>
        </p:grpSpPr>
        <p:grpSp>
          <p:nvGrpSpPr>
            <p:cNvPr id="693" name="Google Shape;693;p11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694" name="Google Shape;694;p11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1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1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1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1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11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700" name="Google Shape;700;p11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4" name="Google Shape;704;p11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1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706" name="Google Shape;706;p11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11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710" name="Google Shape;710;p11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3" name="Google Shape;713;p11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" name="Google Shape;714;p11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715" name="Google Shape;715;p11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7" name="Google Shape;717;p11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718" name="Google Shape;718;p11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11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722" name="Google Shape;722;p11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1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11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1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1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1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1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1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2" name="Google Shape;732;p11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733" name="Google Shape;733;p11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1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1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1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1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740" name="Google Shape;740;p11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6" name="Google Shape;746;p11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1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1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1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1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1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3" name="Google Shape;753;p11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754" name="Google Shape;754;p11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1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1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1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1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1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0" name="Google Shape;760;p11"/>
          <p:cNvGrpSpPr/>
          <p:nvPr/>
        </p:nvGrpSpPr>
        <p:grpSpPr>
          <a:xfrm rot="7261682" flipH="1">
            <a:off x="6474163" y="3760220"/>
            <a:ext cx="3876065" cy="1986497"/>
            <a:chOff x="-1459912" y="3884575"/>
            <a:chExt cx="4225775" cy="2165725"/>
          </a:xfrm>
        </p:grpSpPr>
        <p:sp>
          <p:nvSpPr>
            <p:cNvPr id="761" name="Google Shape;761;p1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1"/>
          <p:cNvGrpSpPr/>
          <p:nvPr/>
        </p:nvGrpSpPr>
        <p:grpSpPr>
          <a:xfrm rot="-2515843" flipH="1">
            <a:off x="7439356" y="4560038"/>
            <a:ext cx="494345" cy="543503"/>
            <a:chOff x="5118856" y="3486300"/>
            <a:chExt cx="516312" cy="567655"/>
          </a:xfrm>
        </p:grpSpPr>
        <p:sp>
          <p:nvSpPr>
            <p:cNvPr id="768" name="Google Shape;768;p1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1"/>
          <p:cNvGrpSpPr/>
          <p:nvPr/>
        </p:nvGrpSpPr>
        <p:grpSpPr>
          <a:xfrm rot="4383672" flipH="1">
            <a:off x="8888077" y="4190401"/>
            <a:ext cx="776047" cy="522896"/>
            <a:chOff x="897994" y="4240309"/>
            <a:chExt cx="967900" cy="652165"/>
          </a:xfrm>
        </p:grpSpPr>
        <p:sp>
          <p:nvSpPr>
            <p:cNvPr id="772" name="Google Shape;772;p1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 rot="1214444" flipH="1">
            <a:off x="7605861" y="3711510"/>
            <a:ext cx="1274308" cy="620593"/>
            <a:chOff x="1698430" y="4498823"/>
            <a:chExt cx="1589281" cy="773986"/>
          </a:xfrm>
        </p:grpSpPr>
        <p:sp>
          <p:nvSpPr>
            <p:cNvPr id="778" name="Google Shape;778;p1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1214444" flipH="1">
            <a:off x="8416411" y="4798596"/>
            <a:ext cx="494347" cy="638481"/>
            <a:chOff x="3429335" y="3683515"/>
            <a:chExt cx="616535" cy="796296"/>
          </a:xfrm>
        </p:grpSpPr>
        <p:sp>
          <p:nvSpPr>
            <p:cNvPr id="789" name="Google Shape;789;p1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5" name="Google Shape;79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44713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6" name="Google Shape;796;p11"/>
          <p:cNvSpPr txBox="1">
            <a:spLocks noGrp="1"/>
          </p:cNvSpPr>
          <p:nvPr>
            <p:ph type="subTitle" idx="1"/>
          </p:nvPr>
        </p:nvSpPr>
        <p:spPr>
          <a:xfrm>
            <a:off x="1284000" y="31164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576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7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/>
          <p:nvPr/>
        </p:nvSpPr>
        <p:spPr>
          <a:xfrm rot="10800000" flipH="1">
            <a:off x="290375" y="-1384500"/>
            <a:ext cx="8947373" cy="7026175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" name="Google Shape;800;p13"/>
          <p:cNvGrpSpPr/>
          <p:nvPr/>
        </p:nvGrpSpPr>
        <p:grpSpPr>
          <a:xfrm rot="-6181488">
            <a:off x="-634175" y="4161379"/>
            <a:ext cx="2109570" cy="1678193"/>
            <a:chOff x="-1221177" y="-856963"/>
            <a:chExt cx="3089277" cy="2457565"/>
          </a:xfrm>
        </p:grpSpPr>
        <p:grpSp>
          <p:nvGrpSpPr>
            <p:cNvPr id="801" name="Google Shape;801;p1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802" name="Google Shape;802;p1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1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808" name="Google Shape;808;p1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812" name="Google Shape;812;p1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5" name="Google Shape;815;p13"/>
          <p:cNvGrpSpPr/>
          <p:nvPr/>
        </p:nvGrpSpPr>
        <p:grpSpPr>
          <a:xfrm rot="-870592">
            <a:off x="6470060" y="-898348"/>
            <a:ext cx="3385712" cy="2433470"/>
            <a:chOff x="6449979" y="-528274"/>
            <a:chExt cx="3617396" cy="2599992"/>
          </a:xfrm>
        </p:grpSpPr>
        <p:grpSp>
          <p:nvGrpSpPr>
            <p:cNvPr id="816" name="Google Shape;816;p13"/>
            <p:cNvGrpSpPr/>
            <p:nvPr/>
          </p:nvGrpSpPr>
          <p:grpSpPr>
            <a:xfrm rot="1281848">
              <a:off x="6872795" y="142919"/>
              <a:ext cx="3039627" cy="1424068"/>
              <a:chOff x="5250782" y="5679875"/>
              <a:chExt cx="3039575" cy="1424044"/>
            </a:xfrm>
          </p:grpSpPr>
          <p:sp>
            <p:nvSpPr>
              <p:cNvPr id="817" name="Google Shape;817;p1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13"/>
            <p:cNvGrpSpPr/>
            <p:nvPr/>
          </p:nvGrpSpPr>
          <p:grpSpPr>
            <a:xfrm rot="1281848">
              <a:off x="8994824" y="895474"/>
              <a:ext cx="178083" cy="499247"/>
              <a:chOff x="7430972" y="6160663"/>
              <a:chExt cx="178080" cy="499239"/>
            </a:xfrm>
          </p:grpSpPr>
          <p:sp>
            <p:nvSpPr>
              <p:cNvPr id="823" name="Google Shape;823;p1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13"/>
            <p:cNvGrpSpPr/>
            <p:nvPr/>
          </p:nvGrpSpPr>
          <p:grpSpPr>
            <a:xfrm rot="1281876" flipH="1">
              <a:off x="9436971" y="1306536"/>
              <a:ext cx="307138" cy="621498"/>
              <a:chOff x="5635147" y="6404645"/>
              <a:chExt cx="150290" cy="304114"/>
            </a:xfrm>
          </p:grpSpPr>
          <p:sp>
            <p:nvSpPr>
              <p:cNvPr id="827" name="Google Shape;827;p13"/>
              <p:cNvSpPr/>
              <p:nvPr/>
            </p:nvSpPr>
            <p:spPr>
              <a:xfrm>
                <a:off x="5635147" y="6411540"/>
                <a:ext cx="10367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570" extrusionOk="0">
                    <a:moveTo>
                      <a:pt x="1778" y="1"/>
                    </a:moveTo>
                    <a:cubicBezTo>
                      <a:pt x="1341" y="1"/>
                      <a:pt x="861" y="224"/>
                      <a:pt x="526" y="624"/>
                    </a:cubicBezTo>
                    <a:cubicBezTo>
                      <a:pt x="14" y="1213"/>
                      <a:pt x="1" y="1969"/>
                      <a:pt x="475" y="2354"/>
                    </a:cubicBezTo>
                    <a:cubicBezTo>
                      <a:pt x="655" y="2499"/>
                      <a:pt x="887" y="2569"/>
                      <a:pt x="1136" y="2569"/>
                    </a:cubicBezTo>
                    <a:cubicBezTo>
                      <a:pt x="1527" y="2569"/>
                      <a:pt x="1958" y="2395"/>
                      <a:pt x="2295" y="2059"/>
                    </a:cubicBezTo>
                    <a:cubicBezTo>
                      <a:pt x="2884" y="1482"/>
                      <a:pt x="2961" y="650"/>
                      <a:pt x="2449" y="227"/>
                    </a:cubicBezTo>
                    <a:cubicBezTo>
                      <a:pt x="2262" y="73"/>
                      <a:pt x="2027" y="1"/>
                      <a:pt x="17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635147" y="6404645"/>
                <a:ext cx="103670" cy="1023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923" fill="none" extrusionOk="0">
                    <a:moveTo>
                      <a:pt x="2449" y="424"/>
                    </a:moveTo>
                    <a:cubicBezTo>
                      <a:pt x="2961" y="847"/>
                      <a:pt x="2884" y="1679"/>
                      <a:pt x="2295" y="2256"/>
                    </a:cubicBezTo>
                    <a:cubicBezTo>
                      <a:pt x="1744" y="2807"/>
                      <a:pt x="936" y="2922"/>
                      <a:pt x="475" y="2551"/>
                    </a:cubicBezTo>
                    <a:cubicBezTo>
                      <a:pt x="1" y="2166"/>
                      <a:pt x="14" y="1410"/>
                      <a:pt x="526" y="821"/>
                    </a:cubicBezTo>
                    <a:cubicBezTo>
                      <a:pt x="1052" y="193"/>
                      <a:pt x="1936" y="1"/>
                      <a:pt x="2449" y="424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645472" y="6487174"/>
                <a:ext cx="139965" cy="22158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6331" fill="none" extrusionOk="0">
                    <a:moveTo>
                      <a:pt x="1" y="1"/>
                    </a:moveTo>
                    <a:lnTo>
                      <a:pt x="3999" y="6331"/>
                    </a:ln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13"/>
            <p:cNvGrpSpPr/>
            <p:nvPr/>
          </p:nvGrpSpPr>
          <p:grpSpPr>
            <a:xfrm rot="1281848">
              <a:off x="8256213" y="574644"/>
              <a:ext cx="414930" cy="480379"/>
              <a:chOff x="6614678" y="6088459"/>
              <a:chExt cx="414922" cy="480370"/>
            </a:xfrm>
          </p:grpSpPr>
          <p:sp>
            <p:nvSpPr>
              <p:cNvPr id="831" name="Google Shape;831;p1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13"/>
            <p:cNvGrpSpPr/>
            <p:nvPr/>
          </p:nvGrpSpPr>
          <p:grpSpPr>
            <a:xfrm rot="1281786">
              <a:off x="6556327" y="-455586"/>
              <a:ext cx="528001" cy="683472"/>
              <a:chOff x="4682110" y="5909052"/>
              <a:chExt cx="237719" cy="307716"/>
            </a:xfrm>
          </p:grpSpPr>
          <p:sp>
            <p:nvSpPr>
              <p:cNvPr id="835" name="Google Shape;835;p13"/>
              <p:cNvSpPr/>
              <p:nvPr/>
            </p:nvSpPr>
            <p:spPr>
              <a:xfrm>
                <a:off x="4682110" y="6048805"/>
                <a:ext cx="67305" cy="5155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3" extrusionOk="0">
                    <a:moveTo>
                      <a:pt x="910" y="0"/>
                    </a:moveTo>
                    <a:cubicBezTo>
                      <a:pt x="447" y="0"/>
                      <a:pt x="61" y="281"/>
                      <a:pt x="26" y="660"/>
                    </a:cubicBezTo>
                    <a:cubicBezTo>
                      <a:pt x="0" y="1057"/>
                      <a:pt x="385" y="1428"/>
                      <a:pt x="897" y="1467"/>
                    </a:cubicBezTo>
                    <a:cubicBezTo>
                      <a:pt x="935" y="1471"/>
                      <a:pt x="973" y="1473"/>
                      <a:pt x="1010" y="1473"/>
                    </a:cubicBezTo>
                    <a:cubicBezTo>
                      <a:pt x="1463" y="1473"/>
                      <a:pt x="1848" y="1193"/>
                      <a:pt x="1884" y="826"/>
                    </a:cubicBezTo>
                    <a:cubicBezTo>
                      <a:pt x="1922" y="416"/>
                      <a:pt x="1525" y="44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4682110" y="6047195"/>
                <a:ext cx="6730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65" fill="none" extrusionOk="0">
                    <a:moveTo>
                      <a:pt x="1884" y="872"/>
                    </a:moveTo>
                    <a:cubicBezTo>
                      <a:pt x="1846" y="1269"/>
                      <a:pt x="1397" y="1564"/>
                      <a:pt x="897" y="1513"/>
                    </a:cubicBezTo>
                    <a:cubicBezTo>
                      <a:pt x="385" y="1474"/>
                      <a:pt x="0" y="1103"/>
                      <a:pt x="26" y="706"/>
                    </a:cubicBezTo>
                    <a:cubicBezTo>
                      <a:pt x="64" y="295"/>
                      <a:pt x="513" y="1"/>
                      <a:pt x="1025" y="52"/>
                    </a:cubicBezTo>
                    <a:cubicBezTo>
                      <a:pt x="1525" y="90"/>
                      <a:pt x="1922" y="462"/>
                      <a:pt x="1884" y="87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4791099" y="6164058"/>
                <a:ext cx="67305" cy="514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1" extrusionOk="0">
                    <a:moveTo>
                      <a:pt x="910" y="0"/>
                    </a:moveTo>
                    <a:cubicBezTo>
                      <a:pt x="449" y="0"/>
                      <a:pt x="74" y="281"/>
                      <a:pt x="39" y="660"/>
                    </a:cubicBezTo>
                    <a:cubicBezTo>
                      <a:pt x="0" y="1057"/>
                      <a:pt x="385" y="1429"/>
                      <a:pt x="897" y="1467"/>
                    </a:cubicBezTo>
                    <a:cubicBezTo>
                      <a:pt x="928" y="1469"/>
                      <a:pt x="960" y="1471"/>
                      <a:pt x="990" y="1471"/>
                    </a:cubicBezTo>
                    <a:cubicBezTo>
                      <a:pt x="1463" y="1471"/>
                      <a:pt x="1861" y="1199"/>
                      <a:pt x="1897" y="814"/>
                    </a:cubicBezTo>
                    <a:cubicBezTo>
                      <a:pt x="1922" y="416"/>
                      <a:pt x="1538" y="45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4791099" y="6162483"/>
                <a:ext cx="67305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51" fill="none" extrusionOk="0">
                    <a:moveTo>
                      <a:pt x="1897" y="859"/>
                    </a:moveTo>
                    <a:cubicBezTo>
                      <a:pt x="1858" y="1269"/>
                      <a:pt x="1410" y="1551"/>
                      <a:pt x="897" y="1512"/>
                    </a:cubicBezTo>
                    <a:cubicBezTo>
                      <a:pt x="385" y="1474"/>
                      <a:pt x="0" y="1102"/>
                      <a:pt x="39" y="705"/>
                    </a:cubicBezTo>
                    <a:cubicBezTo>
                      <a:pt x="77" y="295"/>
                      <a:pt x="513" y="0"/>
                      <a:pt x="1025" y="51"/>
                    </a:cubicBezTo>
                    <a:cubicBezTo>
                      <a:pt x="1538" y="90"/>
                      <a:pt x="1922" y="461"/>
                      <a:pt x="1897" y="85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4746229" y="5909052"/>
                <a:ext cx="173600" cy="289345"/>
              </a:xfrm>
              <a:custGeom>
                <a:avLst/>
                <a:gdLst/>
                <a:ahLst/>
                <a:cxnLst/>
                <a:rect l="l" t="t" r="r" b="b"/>
                <a:pathLst>
                  <a:path w="4960" h="8267" fill="none" extrusionOk="0">
                    <a:moveTo>
                      <a:pt x="1" y="4986"/>
                    </a:moveTo>
                    <a:lnTo>
                      <a:pt x="2064" y="1"/>
                    </a:lnTo>
                    <a:lnTo>
                      <a:pt x="4960" y="3243"/>
                    </a:lnTo>
                    <a:lnTo>
                      <a:pt x="3127" y="8266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4803629" y="5945836"/>
                <a:ext cx="101395" cy="11711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346" fill="none" extrusionOk="0">
                    <a:moveTo>
                      <a:pt x="1" y="1"/>
                    </a:moveTo>
                    <a:lnTo>
                      <a:pt x="2897" y="3345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1" name="Google Shape;841;p13"/>
            <p:cNvGrpSpPr/>
            <p:nvPr/>
          </p:nvGrpSpPr>
          <p:grpSpPr>
            <a:xfrm rot="1281848">
              <a:off x="7659301" y="187760"/>
              <a:ext cx="705539" cy="512229"/>
              <a:chOff x="5913673" y="5891587"/>
              <a:chExt cx="705527" cy="512220"/>
            </a:xfrm>
          </p:grpSpPr>
          <p:sp>
            <p:nvSpPr>
              <p:cNvPr id="842" name="Google Shape;842;p1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8" name="Google Shape;8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3"/>
          <p:cNvSpPr txBox="1">
            <a:spLocks noGrp="1"/>
          </p:cNvSpPr>
          <p:nvPr>
            <p:ph type="title" idx="2"/>
          </p:nvPr>
        </p:nvSpPr>
        <p:spPr>
          <a:xfrm>
            <a:off x="2056701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subTitle" idx="1"/>
          </p:nvPr>
        </p:nvSpPr>
        <p:spPr>
          <a:xfrm>
            <a:off x="2056688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title" idx="3"/>
          </p:nvPr>
        </p:nvSpPr>
        <p:spPr>
          <a:xfrm>
            <a:off x="5635100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subTitle" idx="4"/>
          </p:nvPr>
        </p:nvSpPr>
        <p:spPr>
          <a:xfrm>
            <a:off x="5635107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title" idx="5"/>
          </p:nvPr>
        </p:nvSpPr>
        <p:spPr>
          <a:xfrm>
            <a:off x="2056701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subTitle" idx="6"/>
          </p:nvPr>
        </p:nvSpPr>
        <p:spPr>
          <a:xfrm>
            <a:off x="2056688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title" idx="7"/>
          </p:nvPr>
        </p:nvSpPr>
        <p:spPr>
          <a:xfrm>
            <a:off x="5635100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subTitle" idx="8"/>
          </p:nvPr>
        </p:nvSpPr>
        <p:spPr>
          <a:xfrm>
            <a:off x="5635107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title" idx="9" hasCustomPrompt="1"/>
          </p:nvPr>
        </p:nvSpPr>
        <p:spPr>
          <a:xfrm>
            <a:off x="10489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8900" y="31275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6274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7400" y="313378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60811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4"/>
          <p:cNvSpPr/>
          <p:nvPr/>
        </p:nvSpPr>
        <p:spPr>
          <a:xfrm rot="10800000" flipH="1">
            <a:off x="0" y="-1381148"/>
            <a:ext cx="9637073" cy="7631198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4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864" name="Google Shape;864;p14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865" name="Google Shape;865;p14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4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4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4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4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0" name="Google Shape;870;p14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871" name="Google Shape;871;p14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5" name="Google Shape;875;p14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" name="Google Shape;876;p14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877" name="Google Shape;877;p14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" name="Google Shape;880;p14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881" name="Google Shape;881;p14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14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14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886" name="Google Shape;886;p14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8" name="Google Shape;888;p14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889" name="Google Shape;889;p14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4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14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893" name="Google Shape;893;p14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6" name="Google Shape;896;p14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897" name="Google Shape;897;p14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3" name="Google Shape;903;p14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904" name="Google Shape;904;p14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4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4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14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911" name="Google Shape;911;p14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14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918" name="Google Shape;918;p14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14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925" name="Google Shape;925;p14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1" name="Google Shape;931;p14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932" name="Google Shape;932;p14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933" name="Google Shape;933;p14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8" name="Google Shape;938;p14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939" name="Google Shape;939;p14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2" name="Google Shape;942;p14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943" name="Google Shape;943;p14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6" name="Google Shape;946;p14"/>
          <p:cNvSpPr txBox="1">
            <a:spLocks noGrp="1"/>
          </p:cNvSpPr>
          <p:nvPr>
            <p:ph type="title"/>
          </p:nvPr>
        </p:nvSpPr>
        <p:spPr>
          <a:xfrm>
            <a:off x="1375450" y="1265300"/>
            <a:ext cx="63930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4"/>
          <p:cNvSpPr txBox="1">
            <a:spLocks noGrp="1"/>
          </p:cNvSpPr>
          <p:nvPr>
            <p:ph type="subTitle" idx="1"/>
          </p:nvPr>
        </p:nvSpPr>
        <p:spPr>
          <a:xfrm>
            <a:off x="2158550" y="32297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429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5"/>
          <p:cNvSpPr/>
          <p:nvPr/>
        </p:nvSpPr>
        <p:spPr>
          <a:xfrm>
            <a:off x="124575" y="-206350"/>
            <a:ext cx="9583867" cy="693175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15"/>
          <p:cNvGrpSpPr/>
          <p:nvPr/>
        </p:nvGrpSpPr>
        <p:grpSpPr>
          <a:xfrm rot="-7912429">
            <a:off x="-960887" y="3720178"/>
            <a:ext cx="3380658" cy="1732600"/>
            <a:chOff x="-1459912" y="3884575"/>
            <a:chExt cx="4225775" cy="2165725"/>
          </a:xfrm>
        </p:grpSpPr>
        <p:sp>
          <p:nvSpPr>
            <p:cNvPr id="951" name="Google Shape;951;p1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15"/>
          <p:cNvGrpSpPr/>
          <p:nvPr/>
        </p:nvGrpSpPr>
        <p:grpSpPr>
          <a:xfrm rot="-7832478">
            <a:off x="5202851" y="-746921"/>
            <a:ext cx="5433386" cy="3290689"/>
            <a:chOff x="3031475" y="3151550"/>
            <a:chExt cx="4641450" cy="2811059"/>
          </a:xfrm>
        </p:grpSpPr>
        <p:sp>
          <p:nvSpPr>
            <p:cNvPr id="958" name="Google Shape;958;p15"/>
            <p:cNvSpPr/>
            <p:nvPr/>
          </p:nvSpPr>
          <p:spPr>
            <a:xfrm>
              <a:off x="3031475" y="3151550"/>
              <a:ext cx="4641450" cy="2757675"/>
            </a:xfrm>
            <a:custGeom>
              <a:avLst/>
              <a:gdLst/>
              <a:ahLst/>
              <a:cxnLst/>
              <a:rect l="l" t="t" r="r" b="b"/>
              <a:pathLst>
                <a:path w="185658" h="110307" fill="none" extrusionOk="0">
                  <a:moveTo>
                    <a:pt x="4530" y="110306"/>
                  </a:moveTo>
                  <a:cubicBezTo>
                    <a:pt x="1916" y="100762"/>
                    <a:pt x="1" y="90367"/>
                    <a:pt x="3678" y="81187"/>
                  </a:cubicBezTo>
                  <a:cubicBezTo>
                    <a:pt x="8451" y="69151"/>
                    <a:pt x="21734" y="62403"/>
                    <a:pt x="34591" y="60853"/>
                  </a:cubicBezTo>
                  <a:cubicBezTo>
                    <a:pt x="47448" y="59302"/>
                    <a:pt x="60397" y="61856"/>
                    <a:pt x="73315" y="62859"/>
                  </a:cubicBezTo>
                  <a:cubicBezTo>
                    <a:pt x="86233" y="63831"/>
                    <a:pt x="100094" y="62980"/>
                    <a:pt x="110732" y="55594"/>
                  </a:cubicBezTo>
                  <a:cubicBezTo>
                    <a:pt x="125504" y="45351"/>
                    <a:pt x="130337" y="25411"/>
                    <a:pt x="143651" y="13375"/>
                  </a:cubicBezTo>
                  <a:cubicBezTo>
                    <a:pt x="154776" y="3314"/>
                    <a:pt x="171554" y="1"/>
                    <a:pt x="185658" y="507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3282250" y="3300500"/>
              <a:ext cx="4390675" cy="2608725"/>
            </a:xfrm>
            <a:custGeom>
              <a:avLst/>
              <a:gdLst/>
              <a:ahLst/>
              <a:cxnLst/>
              <a:rect l="l" t="t" r="r" b="b"/>
              <a:pathLst>
                <a:path w="175627" h="104349" fill="none" extrusionOk="0">
                  <a:moveTo>
                    <a:pt x="4286" y="104348"/>
                  </a:moveTo>
                  <a:cubicBezTo>
                    <a:pt x="1824" y="95321"/>
                    <a:pt x="0" y="85472"/>
                    <a:pt x="3465" y="76810"/>
                  </a:cubicBezTo>
                  <a:cubicBezTo>
                    <a:pt x="7994" y="65411"/>
                    <a:pt x="20548" y="59028"/>
                    <a:pt x="32736" y="57569"/>
                  </a:cubicBezTo>
                  <a:cubicBezTo>
                    <a:pt x="44895" y="56110"/>
                    <a:pt x="57144" y="58512"/>
                    <a:pt x="69363" y="59454"/>
                  </a:cubicBezTo>
                  <a:cubicBezTo>
                    <a:pt x="81582" y="60366"/>
                    <a:pt x="94683" y="59575"/>
                    <a:pt x="104744" y="52584"/>
                  </a:cubicBezTo>
                  <a:cubicBezTo>
                    <a:pt x="118726" y="42919"/>
                    <a:pt x="123285" y="24043"/>
                    <a:pt x="135899" y="12645"/>
                  </a:cubicBezTo>
                  <a:cubicBezTo>
                    <a:pt x="146416" y="3131"/>
                    <a:pt x="162283" y="0"/>
                    <a:pt x="175627" y="48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3533000" y="3449425"/>
              <a:ext cx="4139925" cy="2459800"/>
            </a:xfrm>
            <a:custGeom>
              <a:avLst/>
              <a:gdLst/>
              <a:ahLst/>
              <a:cxnLst/>
              <a:rect l="l" t="t" r="r" b="b"/>
              <a:pathLst>
                <a:path w="165597" h="98392" fill="none" extrusionOk="0">
                  <a:moveTo>
                    <a:pt x="4043" y="98391"/>
                  </a:moveTo>
                  <a:cubicBezTo>
                    <a:pt x="1703" y="89880"/>
                    <a:pt x="1" y="80610"/>
                    <a:pt x="3253" y="72403"/>
                  </a:cubicBezTo>
                  <a:cubicBezTo>
                    <a:pt x="7539" y="61673"/>
                    <a:pt x="19393" y="55655"/>
                    <a:pt x="30852" y="54287"/>
                  </a:cubicBezTo>
                  <a:cubicBezTo>
                    <a:pt x="42312" y="52919"/>
                    <a:pt x="53892" y="55169"/>
                    <a:pt x="65412" y="56050"/>
                  </a:cubicBezTo>
                  <a:cubicBezTo>
                    <a:pt x="76932" y="56932"/>
                    <a:pt x="89273" y="56172"/>
                    <a:pt x="98756" y="49606"/>
                  </a:cubicBezTo>
                  <a:cubicBezTo>
                    <a:pt x="111918" y="40457"/>
                    <a:pt x="116264" y="22676"/>
                    <a:pt x="128149" y="11916"/>
                  </a:cubicBezTo>
                  <a:cubicBezTo>
                    <a:pt x="138058" y="2949"/>
                    <a:pt x="153013" y="1"/>
                    <a:pt x="165597" y="45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3783775" y="3598375"/>
              <a:ext cx="3889150" cy="2310850"/>
            </a:xfrm>
            <a:custGeom>
              <a:avLst/>
              <a:gdLst/>
              <a:ahLst/>
              <a:cxnLst/>
              <a:rect l="l" t="t" r="r" b="b"/>
              <a:pathLst>
                <a:path w="155566" h="92434" fill="none" extrusionOk="0">
                  <a:moveTo>
                    <a:pt x="3800" y="92433"/>
                  </a:moveTo>
                  <a:cubicBezTo>
                    <a:pt x="1611" y="84439"/>
                    <a:pt x="0" y="75716"/>
                    <a:pt x="3070" y="68025"/>
                  </a:cubicBezTo>
                  <a:cubicBezTo>
                    <a:pt x="7083" y="57934"/>
                    <a:pt x="18207" y="52281"/>
                    <a:pt x="28967" y="51004"/>
                  </a:cubicBezTo>
                  <a:cubicBezTo>
                    <a:pt x="39758" y="49697"/>
                    <a:pt x="50609" y="51855"/>
                    <a:pt x="61430" y="52676"/>
                  </a:cubicBezTo>
                  <a:cubicBezTo>
                    <a:pt x="72251" y="53496"/>
                    <a:pt x="83862" y="52767"/>
                    <a:pt x="92768" y="46597"/>
                  </a:cubicBezTo>
                  <a:cubicBezTo>
                    <a:pt x="105139" y="38025"/>
                    <a:pt x="109212" y="21307"/>
                    <a:pt x="120367" y="11186"/>
                  </a:cubicBezTo>
                  <a:cubicBezTo>
                    <a:pt x="129699" y="2766"/>
                    <a:pt x="143742" y="0"/>
                    <a:pt x="155566" y="425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034525" y="3747300"/>
              <a:ext cx="3638400" cy="2161925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4186925" y="3899700"/>
              <a:ext cx="3485951" cy="2062909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5"/>
          <p:cNvGrpSpPr/>
          <p:nvPr/>
        </p:nvGrpSpPr>
        <p:grpSpPr>
          <a:xfrm rot="3730787">
            <a:off x="1083359" y="4632201"/>
            <a:ext cx="431128" cy="474000"/>
            <a:chOff x="5118856" y="3486300"/>
            <a:chExt cx="516312" cy="567655"/>
          </a:xfrm>
        </p:grpSpPr>
        <p:sp>
          <p:nvSpPr>
            <p:cNvPr id="965" name="Google Shape;965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15"/>
          <p:cNvGrpSpPr/>
          <p:nvPr/>
        </p:nvGrpSpPr>
        <p:grpSpPr>
          <a:xfrm rot="-3169026">
            <a:off x="-225195" y="3850804"/>
            <a:ext cx="676804" cy="456027"/>
            <a:chOff x="897994" y="4240309"/>
            <a:chExt cx="967900" cy="652165"/>
          </a:xfrm>
        </p:grpSpPr>
        <p:sp>
          <p:nvSpPr>
            <p:cNvPr id="969" name="Google Shape;969;p1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15"/>
          <p:cNvGrpSpPr/>
          <p:nvPr/>
        </p:nvGrpSpPr>
        <p:grpSpPr>
          <a:xfrm>
            <a:off x="532950" y="3767988"/>
            <a:ext cx="1111384" cy="541248"/>
            <a:chOff x="1698430" y="4498823"/>
            <a:chExt cx="1589281" cy="773986"/>
          </a:xfrm>
        </p:grpSpPr>
        <p:sp>
          <p:nvSpPr>
            <p:cNvPr id="975" name="Google Shape;975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5"/>
          <p:cNvGrpSpPr/>
          <p:nvPr/>
        </p:nvGrpSpPr>
        <p:grpSpPr>
          <a:xfrm>
            <a:off x="198132" y="4530077"/>
            <a:ext cx="431143" cy="556849"/>
            <a:chOff x="3429335" y="3683515"/>
            <a:chExt cx="616535" cy="796296"/>
          </a:xfrm>
        </p:grpSpPr>
        <p:sp>
          <p:nvSpPr>
            <p:cNvPr id="986" name="Google Shape;986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5"/>
          <p:cNvSpPr/>
          <p:nvPr/>
        </p:nvSpPr>
        <p:spPr>
          <a:xfrm rot="267521">
            <a:off x="6955920" y="147600"/>
            <a:ext cx="496914" cy="54838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3" name="Google Shape;993;p15"/>
          <p:cNvGrpSpPr/>
          <p:nvPr/>
        </p:nvGrpSpPr>
        <p:grpSpPr>
          <a:xfrm rot="267600">
            <a:off x="8227937" y="383788"/>
            <a:ext cx="392398" cy="431419"/>
            <a:chOff x="5118856" y="3486300"/>
            <a:chExt cx="516312" cy="567655"/>
          </a:xfrm>
        </p:grpSpPr>
        <p:sp>
          <p:nvSpPr>
            <p:cNvPr id="994" name="Google Shape;994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5"/>
          <p:cNvGrpSpPr/>
          <p:nvPr/>
        </p:nvGrpSpPr>
        <p:grpSpPr>
          <a:xfrm rot="3116604">
            <a:off x="8634606" y="803755"/>
            <a:ext cx="363349" cy="680781"/>
            <a:chOff x="5906877" y="4080403"/>
            <a:chExt cx="570948" cy="1069743"/>
          </a:xfrm>
        </p:grpSpPr>
        <p:sp>
          <p:nvSpPr>
            <p:cNvPr id="998" name="Google Shape;998;p1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5"/>
          <p:cNvGrpSpPr/>
          <p:nvPr/>
        </p:nvGrpSpPr>
        <p:grpSpPr>
          <a:xfrm rot="267609">
            <a:off x="5957873" y="-69137"/>
            <a:ext cx="532217" cy="587575"/>
            <a:chOff x="6799261" y="3792016"/>
            <a:chExt cx="836125" cy="923094"/>
          </a:xfrm>
        </p:grpSpPr>
        <p:sp>
          <p:nvSpPr>
            <p:cNvPr id="1004" name="Google Shape;1004;p1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 rot="267609">
            <a:off x="7606269" y="68969"/>
            <a:ext cx="392442" cy="506864"/>
            <a:chOff x="3429335" y="3683515"/>
            <a:chExt cx="616535" cy="796296"/>
          </a:xfrm>
        </p:grpSpPr>
        <p:sp>
          <p:nvSpPr>
            <p:cNvPr id="1015" name="Google Shape;1015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15"/>
          <p:cNvGrpSpPr/>
          <p:nvPr/>
        </p:nvGrpSpPr>
        <p:grpSpPr>
          <a:xfrm rot="1884169">
            <a:off x="4784532" y="122097"/>
            <a:ext cx="354731" cy="414991"/>
            <a:chOff x="828772" y="314668"/>
            <a:chExt cx="416010" cy="486680"/>
          </a:xfrm>
        </p:grpSpPr>
        <p:sp>
          <p:nvSpPr>
            <p:cNvPr id="1022" name="Google Shape;1022;p1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15"/>
          <p:cNvGrpSpPr/>
          <p:nvPr/>
        </p:nvGrpSpPr>
        <p:grpSpPr>
          <a:xfrm rot="267618">
            <a:off x="7286025" y="774874"/>
            <a:ext cx="703002" cy="342365"/>
            <a:chOff x="1698430" y="4498823"/>
            <a:chExt cx="1589281" cy="773986"/>
          </a:xfrm>
        </p:grpSpPr>
        <p:sp>
          <p:nvSpPr>
            <p:cNvPr id="1028" name="Google Shape;1028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5"/>
          <p:cNvSpPr txBox="1">
            <a:spLocks noGrp="1"/>
          </p:cNvSpPr>
          <p:nvPr>
            <p:ph type="title"/>
          </p:nvPr>
        </p:nvSpPr>
        <p:spPr>
          <a:xfrm>
            <a:off x="3557400" y="3328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9" name="Google Shape;1039;p15"/>
          <p:cNvSpPr txBox="1">
            <a:spLocks noGrp="1"/>
          </p:cNvSpPr>
          <p:nvPr>
            <p:ph type="subTitle" idx="1"/>
          </p:nvPr>
        </p:nvSpPr>
        <p:spPr>
          <a:xfrm>
            <a:off x="1226400" y="17399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707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5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6"/>
          <p:cNvSpPr txBox="1">
            <a:spLocks noGrp="1"/>
          </p:cNvSpPr>
          <p:nvPr>
            <p:ph type="title"/>
          </p:nvPr>
        </p:nvSpPr>
        <p:spPr>
          <a:xfrm>
            <a:off x="2129850" y="2556389"/>
            <a:ext cx="488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2" name="Google Shape;1042;p16"/>
          <p:cNvSpPr txBox="1">
            <a:spLocks noGrp="1"/>
          </p:cNvSpPr>
          <p:nvPr>
            <p:ph type="title" idx="2" hasCustomPrompt="1"/>
          </p:nvPr>
        </p:nvSpPr>
        <p:spPr>
          <a:xfrm>
            <a:off x="3967060" y="1720889"/>
            <a:ext cx="12099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3" name="Google Shape;1043;p16"/>
          <p:cNvSpPr txBox="1">
            <a:spLocks noGrp="1"/>
          </p:cNvSpPr>
          <p:nvPr>
            <p:ph type="subTitle" idx="1"/>
          </p:nvPr>
        </p:nvSpPr>
        <p:spPr>
          <a:xfrm>
            <a:off x="2397910" y="3291084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6"/>
          <p:cNvSpPr/>
          <p:nvPr/>
        </p:nvSpPr>
        <p:spPr>
          <a:xfrm>
            <a:off x="4070375" y="3095150"/>
            <a:ext cx="5315360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6"/>
          <p:cNvSpPr/>
          <p:nvPr/>
        </p:nvSpPr>
        <p:spPr>
          <a:xfrm rot="10800000">
            <a:off x="-120666" y="-124981"/>
            <a:ext cx="501720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6" name="Google Shape;1046;p16"/>
          <p:cNvGrpSpPr/>
          <p:nvPr/>
        </p:nvGrpSpPr>
        <p:grpSpPr>
          <a:xfrm rot="705560">
            <a:off x="3184691" y="-370993"/>
            <a:ext cx="9932500" cy="3141136"/>
            <a:chOff x="-1441184" y="3615617"/>
            <a:chExt cx="11189918" cy="3538793"/>
          </a:xfrm>
        </p:grpSpPr>
        <p:grpSp>
          <p:nvGrpSpPr>
            <p:cNvPr id="1047" name="Google Shape;1047;p16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1048" name="Google Shape;1048;p16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6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6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6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6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3" name="Google Shape;1053;p16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1054" name="Google Shape;1054;p16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6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6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6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8" name="Google Shape;1058;p16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9" name="Google Shape;1059;p16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1060" name="Google Shape;1060;p16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6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6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3" name="Google Shape;1063;p16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1064" name="Google Shape;1064;p16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6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6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7" name="Google Shape;1067;p16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8" name="Google Shape;1068;p16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1069" name="Google Shape;1069;p16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6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1" name="Google Shape;1071;p16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1072" name="Google Shape;1072;p16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6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6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5" name="Google Shape;1075;p16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1076" name="Google Shape;1076;p16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6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6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16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1080" name="Google Shape;1080;p16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6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6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6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6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6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6" name="Google Shape;1086;p16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1087" name="Google Shape;1087;p16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6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6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6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" name="Google Shape;1093;p16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1094" name="Google Shape;1094;p16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6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6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6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0" name="Google Shape;1100;p16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1101" name="Google Shape;1101;p16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6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6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6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16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1108" name="Google Shape;1108;p16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6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6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6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6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6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4" name="Google Shape;1114;p16"/>
          <p:cNvGrpSpPr/>
          <p:nvPr/>
        </p:nvGrpSpPr>
        <p:grpSpPr>
          <a:xfrm rot="1644031">
            <a:off x="-716795" y="3280996"/>
            <a:ext cx="4400030" cy="2572778"/>
            <a:chOff x="302500" y="1375325"/>
            <a:chExt cx="2796475" cy="1635150"/>
          </a:xfrm>
        </p:grpSpPr>
        <p:sp>
          <p:nvSpPr>
            <p:cNvPr id="1115" name="Google Shape;1115;p16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16"/>
          <p:cNvGrpSpPr/>
          <p:nvPr/>
        </p:nvGrpSpPr>
        <p:grpSpPr>
          <a:xfrm rot="474155">
            <a:off x="158066" y="4765367"/>
            <a:ext cx="917620" cy="389500"/>
            <a:chOff x="-1548595" y="5064988"/>
            <a:chExt cx="762313" cy="323577"/>
          </a:xfrm>
        </p:grpSpPr>
        <p:sp>
          <p:nvSpPr>
            <p:cNvPr id="1123" name="Google Shape;1123;p16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6"/>
          <p:cNvGrpSpPr/>
          <p:nvPr/>
        </p:nvGrpSpPr>
        <p:grpSpPr>
          <a:xfrm rot="-2418090">
            <a:off x="1176925" y="4032992"/>
            <a:ext cx="1419235" cy="912929"/>
            <a:chOff x="-30260" y="4314762"/>
            <a:chExt cx="1135405" cy="730436"/>
          </a:xfrm>
        </p:grpSpPr>
        <p:sp>
          <p:nvSpPr>
            <p:cNvPr id="1130" name="Google Shape;1130;p16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16"/>
          <p:cNvGrpSpPr/>
          <p:nvPr/>
        </p:nvGrpSpPr>
        <p:grpSpPr>
          <a:xfrm rot="-3329021">
            <a:off x="540179" y="3696269"/>
            <a:ext cx="994823" cy="671173"/>
            <a:chOff x="192771" y="3915943"/>
            <a:chExt cx="674372" cy="454968"/>
          </a:xfrm>
        </p:grpSpPr>
        <p:sp>
          <p:nvSpPr>
            <p:cNvPr id="1137" name="Google Shape;1137;p16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16"/>
          <p:cNvGrpSpPr/>
          <p:nvPr/>
        </p:nvGrpSpPr>
        <p:grpSpPr>
          <a:xfrm rot="1553687">
            <a:off x="-235756" y="2903944"/>
            <a:ext cx="756056" cy="1681308"/>
            <a:chOff x="442825" y="1623300"/>
            <a:chExt cx="489525" cy="1088600"/>
          </a:xfrm>
        </p:grpSpPr>
        <p:sp>
          <p:nvSpPr>
            <p:cNvPr id="1141" name="Google Shape;1141;p16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03375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7"/>
          <p:cNvSpPr/>
          <p:nvPr/>
        </p:nvSpPr>
        <p:spPr>
          <a:xfrm rot="10127380" flipH="1">
            <a:off x="328556" y="-627446"/>
            <a:ext cx="8947639" cy="62314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7" name="Google Shape;1147;p17"/>
          <p:cNvGrpSpPr/>
          <p:nvPr/>
        </p:nvGrpSpPr>
        <p:grpSpPr>
          <a:xfrm rot="-2853807">
            <a:off x="6886805" y="3870881"/>
            <a:ext cx="3293230" cy="1714992"/>
            <a:chOff x="-2001175" y="4949325"/>
            <a:chExt cx="4294904" cy="2236627"/>
          </a:xfrm>
        </p:grpSpPr>
        <p:sp>
          <p:nvSpPr>
            <p:cNvPr id="1148" name="Google Shape;1148;p17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7"/>
          <p:cNvGrpSpPr/>
          <p:nvPr/>
        </p:nvGrpSpPr>
        <p:grpSpPr>
          <a:xfrm rot="-4145951">
            <a:off x="7299669" y="4725204"/>
            <a:ext cx="1011437" cy="650658"/>
            <a:chOff x="-30260" y="4314762"/>
            <a:chExt cx="1135405" cy="730436"/>
          </a:xfrm>
        </p:grpSpPr>
        <p:sp>
          <p:nvSpPr>
            <p:cNvPr id="1154" name="Google Shape;1154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7"/>
          <p:cNvGrpSpPr/>
          <p:nvPr/>
        </p:nvGrpSpPr>
        <p:grpSpPr>
          <a:xfrm rot="-4279482">
            <a:off x="8115291" y="4279435"/>
            <a:ext cx="1043511" cy="442938"/>
            <a:chOff x="255847" y="3748111"/>
            <a:chExt cx="1370537" cy="581751"/>
          </a:xfrm>
        </p:grpSpPr>
        <p:sp>
          <p:nvSpPr>
            <p:cNvPr id="1161" name="Google Shape;1161;p17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17"/>
          <p:cNvGrpSpPr/>
          <p:nvPr/>
        </p:nvGrpSpPr>
        <p:grpSpPr>
          <a:xfrm rot="-6092271">
            <a:off x="8523081" y="3515919"/>
            <a:ext cx="911007" cy="614722"/>
            <a:chOff x="192771" y="3915943"/>
            <a:chExt cx="674372" cy="454968"/>
          </a:xfrm>
        </p:grpSpPr>
        <p:sp>
          <p:nvSpPr>
            <p:cNvPr id="1168" name="Google Shape;1168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7"/>
          <p:cNvGrpSpPr/>
          <p:nvPr/>
        </p:nvGrpSpPr>
        <p:grpSpPr>
          <a:xfrm rot="10604155" flipH="1">
            <a:off x="-728708" y="-643172"/>
            <a:ext cx="3692637" cy="2366339"/>
            <a:chOff x="5734826" y="-804276"/>
            <a:chExt cx="4389388" cy="2812835"/>
          </a:xfrm>
        </p:grpSpPr>
        <p:sp>
          <p:nvSpPr>
            <p:cNvPr id="1172" name="Google Shape;1172;p1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3" name="Google Shape;1173;p1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4" name="Google Shape;1174;p1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5" name="Google Shape;1175;p1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6" name="Google Shape;1176;p1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177" name="Google Shape;1177;p17"/>
          <p:cNvGrpSpPr/>
          <p:nvPr/>
        </p:nvGrpSpPr>
        <p:grpSpPr>
          <a:xfrm rot="-3964310">
            <a:off x="464141" y="-61578"/>
            <a:ext cx="1097078" cy="705683"/>
            <a:chOff x="-30260" y="4314762"/>
            <a:chExt cx="1135405" cy="730436"/>
          </a:xfrm>
        </p:grpSpPr>
        <p:sp>
          <p:nvSpPr>
            <p:cNvPr id="1178" name="Google Shape;1178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17"/>
          <p:cNvGrpSpPr/>
          <p:nvPr/>
        </p:nvGrpSpPr>
        <p:grpSpPr>
          <a:xfrm rot="-5000475">
            <a:off x="-34096" y="366178"/>
            <a:ext cx="768845" cy="518744"/>
            <a:chOff x="192771" y="3915943"/>
            <a:chExt cx="674372" cy="454968"/>
          </a:xfrm>
        </p:grpSpPr>
        <p:sp>
          <p:nvSpPr>
            <p:cNvPr id="1185" name="Google Shape;1185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17"/>
          <p:cNvGrpSpPr/>
          <p:nvPr/>
        </p:nvGrpSpPr>
        <p:grpSpPr>
          <a:xfrm rot="2306266" flipH="1">
            <a:off x="1412970" y="-132931"/>
            <a:ext cx="585101" cy="394238"/>
            <a:chOff x="897994" y="4240309"/>
            <a:chExt cx="967900" cy="652165"/>
          </a:xfrm>
        </p:grpSpPr>
        <p:sp>
          <p:nvSpPr>
            <p:cNvPr id="1189" name="Google Shape;1189;p1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1036137">
            <a:off x="152286" y="1174621"/>
            <a:ext cx="309652" cy="580173"/>
            <a:chOff x="5906877" y="4080403"/>
            <a:chExt cx="570948" cy="1069743"/>
          </a:xfrm>
        </p:grpSpPr>
        <p:sp>
          <p:nvSpPr>
            <p:cNvPr id="1195" name="Google Shape;1195;p17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5451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8"/>
          <p:cNvSpPr/>
          <p:nvPr/>
        </p:nvSpPr>
        <p:spPr>
          <a:xfrm rot="-948378" flipH="1">
            <a:off x="24041" y="-322840"/>
            <a:ext cx="8947240" cy="623162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8"/>
          <p:cNvGrpSpPr/>
          <p:nvPr/>
        </p:nvGrpSpPr>
        <p:grpSpPr>
          <a:xfrm rot="-9447556" flipH="1">
            <a:off x="-1172105" y="3494103"/>
            <a:ext cx="4617126" cy="2404428"/>
            <a:chOff x="-2001175" y="4949325"/>
            <a:chExt cx="4294904" cy="2236627"/>
          </a:xfrm>
        </p:grpSpPr>
        <p:sp>
          <p:nvSpPr>
            <p:cNvPr id="1202" name="Google Shape;120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8"/>
          <p:cNvGrpSpPr/>
          <p:nvPr/>
        </p:nvGrpSpPr>
        <p:grpSpPr>
          <a:xfrm>
            <a:off x="2543215" y="4507037"/>
            <a:ext cx="284173" cy="413603"/>
            <a:chOff x="-726285" y="4045012"/>
            <a:chExt cx="284173" cy="413603"/>
          </a:xfrm>
        </p:grpSpPr>
        <p:sp>
          <p:nvSpPr>
            <p:cNvPr id="1208" name="Google Shape;1208;p18"/>
            <p:cNvSpPr/>
            <p:nvPr/>
          </p:nvSpPr>
          <p:spPr>
            <a:xfrm rot="1144478">
              <a:off x="-640402" y="4316990"/>
              <a:ext cx="124920" cy="116143"/>
            </a:xfrm>
            <a:custGeom>
              <a:avLst/>
              <a:gdLst/>
              <a:ahLst/>
              <a:cxnLst/>
              <a:rect l="l" t="t" r="r" b="b"/>
              <a:pathLst>
                <a:path w="3231" h="3004" extrusionOk="0">
                  <a:moveTo>
                    <a:pt x="1950" y="0"/>
                  </a:moveTo>
                  <a:cubicBezTo>
                    <a:pt x="1452" y="0"/>
                    <a:pt x="905" y="284"/>
                    <a:pt x="539" y="795"/>
                  </a:cubicBezTo>
                  <a:cubicBezTo>
                    <a:pt x="1" y="1551"/>
                    <a:pt x="65" y="2487"/>
                    <a:pt x="706" y="2858"/>
                  </a:cubicBezTo>
                  <a:cubicBezTo>
                    <a:pt x="879" y="2957"/>
                    <a:pt x="1072" y="3003"/>
                    <a:pt x="1272" y="3003"/>
                  </a:cubicBezTo>
                  <a:cubicBezTo>
                    <a:pt x="1824" y="3003"/>
                    <a:pt x="2424" y="2648"/>
                    <a:pt x="2782" y="2064"/>
                  </a:cubicBezTo>
                  <a:cubicBezTo>
                    <a:pt x="3230" y="1321"/>
                    <a:pt x="3102" y="475"/>
                    <a:pt x="2513" y="142"/>
                  </a:cubicBezTo>
                  <a:cubicBezTo>
                    <a:pt x="2343" y="46"/>
                    <a:pt x="2151" y="0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8"/>
            <p:cNvSpPr/>
            <p:nvPr/>
          </p:nvSpPr>
          <p:spPr>
            <a:xfrm rot="1144478">
              <a:off x="-640616" y="4309531"/>
              <a:ext cx="124920" cy="132304"/>
            </a:xfrm>
            <a:custGeom>
              <a:avLst/>
              <a:gdLst/>
              <a:ahLst/>
              <a:cxnLst/>
              <a:rect l="l" t="t" r="r" b="b"/>
              <a:pathLst>
                <a:path w="3231" h="3422" fill="none" extrusionOk="0">
                  <a:moveTo>
                    <a:pt x="706" y="3050"/>
                  </a:moveTo>
                  <a:cubicBezTo>
                    <a:pt x="65" y="2679"/>
                    <a:pt x="1" y="1743"/>
                    <a:pt x="539" y="987"/>
                  </a:cubicBezTo>
                  <a:cubicBezTo>
                    <a:pt x="1052" y="270"/>
                    <a:pt x="1923" y="1"/>
                    <a:pt x="2513" y="334"/>
                  </a:cubicBezTo>
                  <a:cubicBezTo>
                    <a:pt x="3102" y="667"/>
                    <a:pt x="3230" y="1513"/>
                    <a:pt x="2782" y="2256"/>
                  </a:cubicBezTo>
                  <a:cubicBezTo>
                    <a:pt x="2295" y="3050"/>
                    <a:pt x="1359" y="3422"/>
                    <a:pt x="706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fill="none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8"/>
          <p:cNvSpPr/>
          <p:nvPr/>
        </p:nvSpPr>
        <p:spPr>
          <a:xfrm rot="3547459">
            <a:off x="1630496" y="4321295"/>
            <a:ext cx="547470" cy="603131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18"/>
          <p:cNvGrpSpPr/>
          <p:nvPr/>
        </p:nvGrpSpPr>
        <p:grpSpPr>
          <a:xfrm rot="-4488281">
            <a:off x="40239" y="4373003"/>
            <a:ext cx="674345" cy="454950"/>
            <a:chOff x="192771" y="3915943"/>
            <a:chExt cx="674372" cy="454968"/>
          </a:xfrm>
        </p:grpSpPr>
        <p:sp>
          <p:nvSpPr>
            <p:cNvPr id="1214" name="Google Shape;1214;p1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18"/>
          <p:cNvGrpSpPr/>
          <p:nvPr/>
        </p:nvGrpSpPr>
        <p:grpSpPr>
          <a:xfrm rot="-3395269">
            <a:off x="-426463" y="4352431"/>
            <a:ext cx="819545" cy="347870"/>
            <a:chOff x="-1548595" y="5064988"/>
            <a:chExt cx="762313" cy="323577"/>
          </a:xfrm>
        </p:grpSpPr>
        <p:sp>
          <p:nvSpPr>
            <p:cNvPr id="1218" name="Google Shape;1218;p1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18"/>
          <p:cNvGrpSpPr/>
          <p:nvPr/>
        </p:nvGrpSpPr>
        <p:grpSpPr>
          <a:xfrm rot="-2549233">
            <a:off x="579286" y="4162190"/>
            <a:ext cx="1135362" cy="730408"/>
            <a:chOff x="-30260" y="4314762"/>
            <a:chExt cx="1135405" cy="730436"/>
          </a:xfrm>
        </p:grpSpPr>
        <p:sp>
          <p:nvSpPr>
            <p:cNvPr id="1225" name="Google Shape;1225;p1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18"/>
          <p:cNvGrpSpPr/>
          <p:nvPr/>
        </p:nvGrpSpPr>
        <p:grpSpPr>
          <a:xfrm rot="35931">
            <a:off x="6736188" y="-659431"/>
            <a:ext cx="3780581" cy="1968787"/>
            <a:chOff x="-2001175" y="4949325"/>
            <a:chExt cx="4294904" cy="2236627"/>
          </a:xfrm>
        </p:grpSpPr>
        <p:sp>
          <p:nvSpPr>
            <p:cNvPr id="1232" name="Google Shape;123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 rot="-181404">
            <a:off x="7470622" y="-190479"/>
            <a:ext cx="1126939" cy="548823"/>
            <a:chOff x="1698430" y="4498823"/>
            <a:chExt cx="1589281" cy="773986"/>
          </a:xfrm>
        </p:grpSpPr>
        <p:sp>
          <p:nvSpPr>
            <p:cNvPr id="1238" name="Google Shape;1238;p18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8"/>
          <p:cNvGrpSpPr/>
          <p:nvPr/>
        </p:nvGrpSpPr>
        <p:grpSpPr>
          <a:xfrm rot="-2243800">
            <a:off x="8571224" y="381136"/>
            <a:ext cx="686405" cy="462496"/>
            <a:chOff x="897994" y="4240309"/>
            <a:chExt cx="967900" cy="652165"/>
          </a:xfrm>
        </p:grpSpPr>
        <p:sp>
          <p:nvSpPr>
            <p:cNvPr id="1249" name="Google Shape;1249;p1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385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293209" y="-1100402"/>
            <a:ext cx="4931986" cy="2403165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072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9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1257" name="Google Shape;1257;p1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1263" name="Google Shape;1263;p1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19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19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1269" name="Google Shape;1269;p1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19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1273" name="Google Shape;1273;p19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19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1275" name="Google Shape;1275;p19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" name="Google Shape;1277;p19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1278" name="Google Shape;1278;p1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" name="Google Shape;1281;p19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1282" name="Google Shape;1282;p1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9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1286" name="Google Shape;1286;p19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19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1293" name="Google Shape;1293;p1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9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1300" name="Google Shape;1300;p1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" name="Google Shape;1306;p19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1307" name="Google Shape;1307;p1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19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1314" name="Google Shape;1314;p1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19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1321" name="Google Shape;1321;p19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322" name="Google Shape;1322;p19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7" name="Google Shape;1327;p19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328" name="Google Shape;1328;p19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9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332" name="Google Shape;1332;p19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19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336" name="Google Shape;1336;p19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2" name="Google Shape;1342;p19"/>
          <p:cNvSpPr txBox="1">
            <a:spLocks noGrp="1"/>
          </p:cNvSpPr>
          <p:nvPr>
            <p:ph type="title"/>
          </p:nvPr>
        </p:nvSpPr>
        <p:spPr>
          <a:xfrm>
            <a:off x="3684425" y="1699200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subTitle" idx="1"/>
          </p:nvPr>
        </p:nvSpPr>
        <p:spPr>
          <a:xfrm>
            <a:off x="3684425" y="2703900"/>
            <a:ext cx="40491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809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0"/>
          <p:cNvSpPr/>
          <p:nvPr/>
        </p:nvSpPr>
        <p:spPr>
          <a:xfrm rot="10434358" flipH="1">
            <a:off x="2217349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-568320" y="-674564"/>
            <a:ext cx="3344598" cy="2753152"/>
            <a:chOff x="-568320" y="-674564"/>
            <a:chExt cx="3344598" cy="2753152"/>
          </a:xfrm>
        </p:grpSpPr>
        <p:grpSp>
          <p:nvGrpSpPr>
            <p:cNvPr id="1347" name="Google Shape;1347;p20"/>
            <p:cNvGrpSpPr/>
            <p:nvPr/>
          </p:nvGrpSpPr>
          <p:grpSpPr>
            <a:xfrm rot="-1799872" flipH="1">
              <a:off x="-415907" y="-10056"/>
              <a:ext cx="3039771" cy="1424136"/>
              <a:chOff x="5250782" y="5679875"/>
              <a:chExt cx="3039575" cy="1424044"/>
            </a:xfrm>
          </p:grpSpPr>
          <p:sp>
            <p:nvSpPr>
              <p:cNvPr id="1348" name="Google Shape;1348;p20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0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0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0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0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20"/>
            <p:cNvGrpSpPr/>
            <p:nvPr/>
          </p:nvGrpSpPr>
          <p:grpSpPr>
            <a:xfrm rot="-1799872" flipH="1">
              <a:off x="298834" y="614421"/>
              <a:ext cx="178092" cy="499271"/>
              <a:chOff x="7430972" y="6160663"/>
              <a:chExt cx="178080" cy="499239"/>
            </a:xfrm>
          </p:grpSpPr>
          <p:sp>
            <p:nvSpPr>
              <p:cNvPr id="1354" name="Google Shape;1354;p20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0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0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20"/>
            <p:cNvGrpSpPr/>
            <p:nvPr/>
          </p:nvGrpSpPr>
          <p:grpSpPr>
            <a:xfrm rot="-1799872" flipH="1">
              <a:off x="896413" y="890013"/>
              <a:ext cx="414949" cy="480402"/>
              <a:chOff x="6614678" y="6088459"/>
              <a:chExt cx="414922" cy="480370"/>
            </a:xfrm>
          </p:grpSpPr>
          <p:sp>
            <p:nvSpPr>
              <p:cNvPr id="1358" name="Google Shape;1358;p20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0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0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20"/>
            <p:cNvGrpSpPr/>
            <p:nvPr/>
          </p:nvGrpSpPr>
          <p:grpSpPr>
            <a:xfrm rot="-1799872" flipH="1">
              <a:off x="760922" y="58517"/>
              <a:ext cx="705573" cy="512253"/>
              <a:chOff x="5913673" y="5891587"/>
              <a:chExt cx="705527" cy="512220"/>
            </a:xfrm>
          </p:grpSpPr>
          <p:sp>
            <p:nvSpPr>
              <p:cNvPr id="1362" name="Google Shape;1362;p20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0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0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0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0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0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20"/>
            <p:cNvGrpSpPr/>
            <p:nvPr/>
          </p:nvGrpSpPr>
          <p:grpSpPr>
            <a:xfrm rot="3730530">
              <a:off x="2034813" y="-3228"/>
              <a:ext cx="538917" cy="592507"/>
              <a:chOff x="5118856" y="3486300"/>
              <a:chExt cx="516312" cy="567655"/>
            </a:xfrm>
          </p:grpSpPr>
          <p:sp>
            <p:nvSpPr>
              <p:cNvPr id="1369" name="Google Shape;1369;p2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solidFill>
                <a:schemeClr val="lt2"/>
              </a:solidFill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2" name="Google Shape;1372;p20"/>
          <p:cNvGrpSpPr/>
          <p:nvPr/>
        </p:nvGrpSpPr>
        <p:grpSpPr>
          <a:xfrm>
            <a:off x="5504584" y="2573844"/>
            <a:ext cx="4978503" cy="5350963"/>
            <a:chOff x="4665210" y="1821416"/>
            <a:chExt cx="5750841" cy="6181082"/>
          </a:xfrm>
        </p:grpSpPr>
        <p:grpSp>
          <p:nvGrpSpPr>
            <p:cNvPr id="1373" name="Google Shape;1373;p20"/>
            <p:cNvGrpSpPr/>
            <p:nvPr/>
          </p:nvGrpSpPr>
          <p:grpSpPr>
            <a:xfrm rot="7538757">
              <a:off x="4934979" y="3242186"/>
              <a:ext cx="5211304" cy="3339541"/>
              <a:chOff x="5734826" y="-804276"/>
              <a:chExt cx="4389388" cy="2812835"/>
            </a:xfrm>
          </p:grpSpPr>
          <p:sp>
            <p:nvSpPr>
              <p:cNvPr id="1374" name="Google Shape;1374;p20"/>
              <p:cNvSpPr/>
              <p:nvPr/>
            </p:nvSpPr>
            <p:spPr>
              <a:xfrm rot="-4358582" flipH="1">
                <a:off x="7248663" y="-1224309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5" name="Google Shape;1375;p20"/>
              <p:cNvSpPr/>
              <p:nvPr/>
            </p:nvSpPr>
            <p:spPr>
              <a:xfrm rot="-4358582" flipH="1">
                <a:off x="7326254" y="-1336692"/>
                <a:ext cx="1241840" cy="3851418"/>
              </a:xfrm>
              <a:custGeom>
                <a:avLst/>
                <a:gdLst/>
                <a:ahLst/>
                <a:cxnLst/>
                <a:rect l="l" t="t" r="r" b="b"/>
                <a:pathLst>
                  <a:path w="42829" h="132829" fill="none" extrusionOk="0">
                    <a:moveTo>
                      <a:pt x="1916" y="0"/>
                    </a:moveTo>
                    <a:cubicBezTo>
                      <a:pt x="1" y="6626"/>
                      <a:pt x="3405" y="13800"/>
                      <a:pt x="8329" y="18663"/>
                    </a:cubicBezTo>
                    <a:cubicBezTo>
                      <a:pt x="13253" y="23496"/>
                      <a:pt x="19545" y="26657"/>
                      <a:pt x="25351" y="30426"/>
                    </a:cubicBezTo>
                    <a:cubicBezTo>
                      <a:pt x="31126" y="34195"/>
                      <a:pt x="36749" y="38998"/>
                      <a:pt x="38938" y="45533"/>
                    </a:cubicBezTo>
                    <a:cubicBezTo>
                      <a:pt x="42828" y="57205"/>
                      <a:pt x="34865" y="69059"/>
                      <a:pt x="31065" y="80761"/>
                    </a:cubicBezTo>
                    <a:cubicBezTo>
                      <a:pt x="25320" y="98451"/>
                      <a:pt x="29819" y="119090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6" name="Google Shape;1376;p20"/>
              <p:cNvSpPr/>
              <p:nvPr/>
            </p:nvSpPr>
            <p:spPr>
              <a:xfrm rot="-4358582" flipH="1">
                <a:off x="7403016" y="-1449372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27"/>
                      <a:pt x="3404" y="13801"/>
                      <a:pt x="8329" y="18664"/>
                    </a:cubicBezTo>
                    <a:cubicBezTo>
                      <a:pt x="13253" y="23497"/>
                      <a:pt x="19545" y="26658"/>
                      <a:pt x="25350" y="30427"/>
                    </a:cubicBezTo>
                    <a:cubicBezTo>
                      <a:pt x="31125" y="34196"/>
                      <a:pt x="36718" y="38998"/>
                      <a:pt x="38937" y="45534"/>
                    </a:cubicBezTo>
                    <a:cubicBezTo>
                      <a:pt x="42828" y="57205"/>
                      <a:pt x="34864" y="69090"/>
                      <a:pt x="31065" y="80762"/>
                    </a:cubicBezTo>
                    <a:cubicBezTo>
                      <a:pt x="25320" y="98483"/>
                      <a:pt x="29788" y="11909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7" name="Google Shape;1377;p20"/>
              <p:cNvSpPr/>
              <p:nvPr/>
            </p:nvSpPr>
            <p:spPr>
              <a:xfrm rot="-4358582" flipH="1">
                <a:off x="7479458" y="-1562448"/>
                <a:ext cx="1242710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59" h="132830" fill="none" extrusionOk="0">
                    <a:moveTo>
                      <a:pt x="1915" y="1"/>
                    </a:moveTo>
                    <a:cubicBezTo>
                      <a:pt x="0" y="6627"/>
                      <a:pt x="3405" y="13831"/>
                      <a:pt x="8329" y="1866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8998"/>
                      <a:pt x="38937" y="45564"/>
                    </a:cubicBezTo>
                    <a:cubicBezTo>
                      <a:pt x="42858" y="57205"/>
                      <a:pt x="34894" y="69090"/>
                      <a:pt x="31095" y="80762"/>
                    </a:cubicBezTo>
                    <a:cubicBezTo>
                      <a:pt x="25350" y="98482"/>
                      <a:pt x="29818" y="119091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8" name="Google Shape;1378;p20"/>
              <p:cNvSpPr/>
              <p:nvPr/>
            </p:nvSpPr>
            <p:spPr>
              <a:xfrm rot="-4358582" flipH="1">
                <a:off x="7137186" y="-1084286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79" name="Google Shape;1379;p20"/>
            <p:cNvGrpSpPr/>
            <p:nvPr/>
          </p:nvGrpSpPr>
          <p:grpSpPr>
            <a:xfrm rot="516397">
              <a:off x="8084062" y="3449189"/>
              <a:ext cx="499033" cy="935001"/>
              <a:chOff x="5906877" y="4080403"/>
              <a:chExt cx="570948" cy="1069743"/>
            </a:xfrm>
          </p:grpSpPr>
          <p:sp>
            <p:nvSpPr>
              <p:cNvPr id="1380" name="Google Shape;1380;p2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20"/>
            <p:cNvGrpSpPr/>
            <p:nvPr/>
          </p:nvGrpSpPr>
          <p:grpSpPr>
            <a:xfrm rot="-5390845">
              <a:off x="6515448" y="3664990"/>
              <a:ext cx="1492155" cy="959870"/>
              <a:chOff x="-30260" y="4314762"/>
              <a:chExt cx="1135405" cy="730436"/>
            </a:xfrm>
          </p:grpSpPr>
          <p:sp>
            <p:nvSpPr>
              <p:cNvPr id="1384" name="Google Shape;1384;p20"/>
              <p:cNvSpPr/>
              <p:nvPr/>
            </p:nvSpPr>
            <p:spPr>
              <a:xfrm rot="1144483">
                <a:off x="-7255" y="4548563"/>
                <a:ext cx="197034" cy="15297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3583" extrusionOk="0">
                    <a:moveTo>
                      <a:pt x="1901" y="1"/>
                    </a:moveTo>
                    <a:cubicBezTo>
                      <a:pt x="1102" y="1"/>
                      <a:pt x="435" y="408"/>
                      <a:pt x="244" y="1086"/>
                    </a:cubicBezTo>
                    <a:cubicBezTo>
                      <a:pt x="1" y="1995"/>
                      <a:pt x="706" y="3046"/>
                      <a:pt x="1846" y="3431"/>
                    </a:cubicBezTo>
                    <a:cubicBezTo>
                      <a:pt x="2138" y="3533"/>
                      <a:pt x="2430" y="3582"/>
                      <a:pt x="2707" y="3582"/>
                    </a:cubicBezTo>
                    <a:cubicBezTo>
                      <a:pt x="3499" y="3582"/>
                      <a:pt x="4168" y="3182"/>
                      <a:pt x="4358" y="2508"/>
                    </a:cubicBezTo>
                    <a:cubicBezTo>
                      <a:pt x="4614" y="1598"/>
                      <a:pt x="3896" y="535"/>
                      <a:pt x="2756" y="150"/>
                    </a:cubicBezTo>
                    <a:cubicBezTo>
                      <a:pt x="2465" y="49"/>
                      <a:pt x="2175" y="1"/>
                      <a:pt x="1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 rot="1144483">
                <a:off x="-7234" y="4537978"/>
                <a:ext cx="197034" cy="174022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076" fill="none" extrusionOk="0">
                    <a:moveTo>
                      <a:pt x="4358" y="2756"/>
                    </a:moveTo>
                    <a:cubicBezTo>
                      <a:pt x="4101" y="3666"/>
                      <a:pt x="2974" y="4076"/>
                      <a:pt x="1846" y="3679"/>
                    </a:cubicBezTo>
                    <a:cubicBezTo>
                      <a:pt x="706" y="3294"/>
                      <a:pt x="1" y="2243"/>
                      <a:pt x="244" y="1334"/>
                    </a:cubicBezTo>
                    <a:cubicBezTo>
                      <a:pt x="501" y="424"/>
                      <a:pt x="1615" y="1"/>
                      <a:pt x="2756" y="398"/>
                    </a:cubicBezTo>
                    <a:cubicBezTo>
                      <a:pt x="3896" y="783"/>
                      <a:pt x="4614" y="1846"/>
                      <a:pt x="4358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 rot="1144483">
                <a:off x="433933" y="4773681"/>
                <a:ext cx="204121" cy="15566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81" y="0"/>
                    </a:moveTo>
                    <a:cubicBezTo>
                      <a:pt x="1156" y="0"/>
                      <a:pt x="457" y="410"/>
                      <a:pt x="257" y="1098"/>
                    </a:cubicBezTo>
                    <a:cubicBezTo>
                      <a:pt x="0" y="2020"/>
                      <a:pt x="731" y="3084"/>
                      <a:pt x="1910" y="3494"/>
                    </a:cubicBezTo>
                    <a:cubicBezTo>
                      <a:pt x="2211" y="3596"/>
                      <a:pt x="2513" y="3645"/>
                      <a:pt x="2800" y="3645"/>
                    </a:cubicBezTo>
                    <a:cubicBezTo>
                      <a:pt x="3624" y="3645"/>
                      <a:pt x="4324" y="3243"/>
                      <a:pt x="4524" y="2558"/>
                    </a:cubicBezTo>
                    <a:cubicBezTo>
                      <a:pt x="4780" y="1623"/>
                      <a:pt x="4037" y="547"/>
                      <a:pt x="2858" y="149"/>
                    </a:cubicBezTo>
                    <a:cubicBezTo>
                      <a:pt x="2561" y="48"/>
                      <a:pt x="2264" y="0"/>
                      <a:pt x="1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0"/>
              <p:cNvSpPr/>
              <p:nvPr/>
            </p:nvSpPr>
            <p:spPr>
              <a:xfrm rot="1144483">
                <a:off x="433947" y="4763095"/>
                <a:ext cx="204121" cy="176754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24" y="2806"/>
                    </a:moveTo>
                    <a:cubicBezTo>
                      <a:pt x="4255" y="3729"/>
                      <a:pt x="3076" y="4139"/>
                      <a:pt x="1910" y="3742"/>
                    </a:cubicBezTo>
                    <a:cubicBezTo>
                      <a:pt x="731" y="3332"/>
                      <a:pt x="0" y="2268"/>
                      <a:pt x="257" y="1346"/>
                    </a:cubicBezTo>
                    <a:cubicBezTo>
                      <a:pt x="526" y="423"/>
                      <a:pt x="1692" y="0"/>
                      <a:pt x="2858" y="397"/>
                    </a:cubicBezTo>
                    <a:cubicBezTo>
                      <a:pt x="4037" y="795"/>
                      <a:pt x="4780" y="1871"/>
                      <a:pt x="4524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 rot="1144483">
                <a:off x="176442" y="4444991"/>
                <a:ext cx="875957" cy="469978"/>
              </a:xfrm>
              <a:custGeom>
                <a:avLst/>
                <a:gdLst/>
                <a:ahLst/>
                <a:cxnLst/>
                <a:rect l="l" t="t" r="r" b="b"/>
                <a:pathLst>
                  <a:path w="20517" h="11008" fill="none" extrusionOk="0">
                    <a:moveTo>
                      <a:pt x="0" y="9560"/>
                    </a:moveTo>
                    <a:lnTo>
                      <a:pt x="9022" y="0"/>
                    </a:lnTo>
                    <a:lnTo>
                      <a:pt x="20516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 rot="1144483">
                <a:off x="533233" y="4562096"/>
                <a:ext cx="483170" cy="61352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1437" fill="none" extrusionOk="0">
                    <a:moveTo>
                      <a:pt x="1" y="1"/>
                    </a:moveTo>
                    <a:lnTo>
                      <a:pt x="11316" y="143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20"/>
            <p:cNvGrpSpPr/>
            <p:nvPr/>
          </p:nvGrpSpPr>
          <p:grpSpPr>
            <a:xfrm rot="-3591523">
              <a:off x="5937350" y="4476416"/>
              <a:ext cx="1045803" cy="705634"/>
              <a:chOff x="192771" y="3915943"/>
              <a:chExt cx="674372" cy="454968"/>
            </a:xfrm>
          </p:grpSpPr>
          <p:sp>
            <p:nvSpPr>
              <p:cNvPr id="1391" name="Google Shape;1391;p20"/>
              <p:cNvSpPr/>
              <p:nvPr/>
            </p:nvSpPr>
            <p:spPr>
              <a:xfrm rot="1144478">
                <a:off x="213405" y="4106019"/>
                <a:ext cx="222002" cy="145334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3759" extrusionOk="0">
                    <a:moveTo>
                      <a:pt x="2551" y="1"/>
                    </a:moveTo>
                    <a:cubicBezTo>
                      <a:pt x="1499" y="1"/>
                      <a:pt x="589" y="473"/>
                      <a:pt x="333" y="1239"/>
                    </a:cubicBezTo>
                    <a:cubicBezTo>
                      <a:pt x="0" y="2213"/>
                      <a:pt x="846" y="3277"/>
                      <a:pt x="2204" y="3635"/>
                    </a:cubicBezTo>
                    <a:cubicBezTo>
                      <a:pt x="2518" y="3719"/>
                      <a:pt x="2833" y="3759"/>
                      <a:pt x="3138" y="3759"/>
                    </a:cubicBezTo>
                    <a:cubicBezTo>
                      <a:pt x="4141" y="3759"/>
                      <a:pt x="5026" y="3328"/>
                      <a:pt x="5331" y="2610"/>
                    </a:cubicBezTo>
                    <a:cubicBezTo>
                      <a:pt x="5741" y="1649"/>
                      <a:pt x="4947" y="522"/>
                      <a:pt x="3537" y="137"/>
                    </a:cubicBezTo>
                    <a:cubicBezTo>
                      <a:pt x="3205" y="44"/>
                      <a:pt x="2871" y="1"/>
                      <a:pt x="2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 rot="1144478">
                <a:off x="213564" y="4095954"/>
                <a:ext cx="222002" cy="164549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4256" fill="none" extrusionOk="0">
                    <a:moveTo>
                      <a:pt x="5331" y="2871"/>
                    </a:moveTo>
                    <a:cubicBezTo>
                      <a:pt x="4934" y="3807"/>
                      <a:pt x="3550" y="4255"/>
                      <a:pt x="2204" y="3896"/>
                    </a:cubicBezTo>
                    <a:cubicBezTo>
                      <a:pt x="846" y="3538"/>
                      <a:pt x="0" y="2474"/>
                      <a:pt x="333" y="1500"/>
                    </a:cubicBezTo>
                    <a:cubicBezTo>
                      <a:pt x="667" y="501"/>
                      <a:pt x="2115" y="1"/>
                      <a:pt x="3537" y="398"/>
                    </a:cubicBezTo>
                    <a:cubicBezTo>
                      <a:pt x="4947" y="783"/>
                      <a:pt x="5741" y="1910"/>
                      <a:pt x="5331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 rot="1144478">
                <a:off x="439909" y="3968516"/>
                <a:ext cx="380520" cy="349821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048" fill="none" extrusionOk="0">
                    <a:moveTo>
                      <a:pt x="0" y="9047"/>
                    </a:moveTo>
                    <a:lnTo>
                      <a:pt x="9842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4" name="Google Shape;1394;p20"/>
            <p:cNvGrpSpPr/>
            <p:nvPr/>
          </p:nvGrpSpPr>
          <p:grpSpPr>
            <a:xfrm rot="1340220">
              <a:off x="4781479" y="4463179"/>
              <a:ext cx="1197969" cy="508501"/>
              <a:chOff x="255848" y="3748111"/>
              <a:chExt cx="1370536" cy="581751"/>
            </a:xfrm>
          </p:grpSpPr>
          <p:sp>
            <p:nvSpPr>
              <p:cNvPr id="1395" name="Google Shape;1395;p20"/>
              <p:cNvSpPr/>
              <p:nvPr/>
            </p:nvSpPr>
            <p:spPr>
              <a:xfrm>
                <a:off x="255848" y="4064949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342041" y="4115190"/>
                <a:ext cx="52245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9" fill="none" extrusionOk="0">
                    <a:moveTo>
                      <a:pt x="0" y="39"/>
                    </a:moveTo>
                    <a:cubicBezTo>
                      <a:pt x="103" y="13"/>
                      <a:pt x="231" y="0"/>
                      <a:pt x="372" y="0"/>
                    </a:cubicBezTo>
                    <a:cubicBezTo>
                      <a:pt x="526" y="0"/>
                      <a:pt x="667" y="13"/>
                      <a:pt x="808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0"/>
              <p:cNvSpPr/>
              <p:nvPr/>
            </p:nvSpPr>
            <p:spPr>
              <a:xfrm>
                <a:off x="970932" y="4222915"/>
                <a:ext cx="50629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9" fill="none" extrusionOk="0">
                    <a:moveTo>
                      <a:pt x="0" y="39"/>
                    </a:moveTo>
                    <a:cubicBezTo>
                      <a:pt x="103" y="13"/>
                      <a:pt x="218" y="0"/>
                      <a:pt x="346" y="0"/>
                    </a:cubicBezTo>
                    <a:cubicBezTo>
                      <a:pt x="500" y="0"/>
                      <a:pt x="641" y="13"/>
                      <a:pt x="782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3" name="Google Shape;1403;p20"/>
            <p:cNvSpPr/>
            <p:nvPr/>
          </p:nvSpPr>
          <p:spPr>
            <a:xfrm rot="2943764">
              <a:off x="8462964" y="3345712"/>
              <a:ext cx="676726" cy="74689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4" name="Google Shape;1404;p20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0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63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1"/>
          <p:cNvSpPr/>
          <p:nvPr/>
        </p:nvSpPr>
        <p:spPr>
          <a:xfrm rot="-10434358">
            <a:off x="-4412051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1"/>
          <p:cNvSpPr txBox="1">
            <a:spLocks noGrp="1"/>
          </p:cNvSpPr>
          <p:nvPr>
            <p:ph type="title"/>
          </p:nvPr>
        </p:nvSpPr>
        <p:spPr>
          <a:xfrm>
            <a:off x="1493825" y="15721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21"/>
          <p:cNvSpPr txBox="1">
            <a:spLocks noGrp="1"/>
          </p:cNvSpPr>
          <p:nvPr>
            <p:ph type="subTitle" idx="1"/>
          </p:nvPr>
        </p:nvSpPr>
        <p:spPr>
          <a:xfrm>
            <a:off x="1493825" y="26524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0" name="Google Shape;1410;p21"/>
          <p:cNvGrpSpPr/>
          <p:nvPr/>
        </p:nvGrpSpPr>
        <p:grpSpPr>
          <a:xfrm rot="-1599143">
            <a:off x="-617319" y="-930426"/>
            <a:ext cx="3856421" cy="2254920"/>
            <a:chOff x="302500" y="1375325"/>
            <a:chExt cx="2796475" cy="1635150"/>
          </a:xfrm>
        </p:grpSpPr>
        <p:sp>
          <p:nvSpPr>
            <p:cNvPr id="1411" name="Google Shape;1411;p2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1"/>
          <p:cNvGrpSpPr/>
          <p:nvPr/>
        </p:nvGrpSpPr>
        <p:grpSpPr>
          <a:xfrm rot="-3862230">
            <a:off x="1075298" y="-30502"/>
            <a:ext cx="871827" cy="588283"/>
            <a:chOff x="192771" y="3915943"/>
            <a:chExt cx="674372" cy="454968"/>
          </a:xfrm>
        </p:grpSpPr>
        <p:sp>
          <p:nvSpPr>
            <p:cNvPr id="1419" name="Google Shape;1419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21"/>
          <p:cNvGrpSpPr/>
          <p:nvPr/>
        </p:nvGrpSpPr>
        <p:grpSpPr>
          <a:xfrm rot="-2769249">
            <a:off x="2239607" y="11477"/>
            <a:ext cx="1059746" cy="449827"/>
            <a:chOff x="-1548595" y="5064988"/>
            <a:chExt cx="762313" cy="323577"/>
          </a:xfrm>
        </p:grpSpPr>
        <p:sp>
          <p:nvSpPr>
            <p:cNvPr id="1423" name="Google Shape;1423;p2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21"/>
          <p:cNvGrpSpPr/>
          <p:nvPr/>
        </p:nvGrpSpPr>
        <p:grpSpPr>
          <a:xfrm rot="-5661299">
            <a:off x="1573808" y="-762832"/>
            <a:ext cx="1244022" cy="800239"/>
            <a:chOff x="-30260" y="4314762"/>
            <a:chExt cx="1135405" cy="730436"/>
          </a:xfrm>
        </p:grpSpPr>
        <p:sp>
          <p:nvSpPr>
            <p:cNvPr id="1430" name="Google Shape;1430;p2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1"/>
          <p:cNvGrpSpPr/>
          <p:nvPr/>
        </p:nvGrpSpPr>
        <p:grpSpPr>
          <a:xfrm rot="-6572862">
            <a:off x="265515" y="-56849"/>
            <a:ext cx="871909" cy="588252"/>
            <a:chOff x="192771" y="3915943"/>
            <a:chExt cx="674372" cy="454968"/>
          </a:xfrm>
        </p:grpSpPr>
        <p:sp>
          <p:nvSpPr>
            <p:cNvPr id="1437" name="Google Shape;1437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1"/>
          <p:cNvGrpSpPr/>
          <p:nvPr/>
        </p:nvGrpSpPr>
        <p:grpSpPr>
          <a:xfrm rot="-2970561">
            <a:off x="-388677" y="-16621"/>
            <a:ext cx="662602" cy="1473487"/>
            <a:chOff x="442825" y="1623300"/>
            <a:chExt cx="489525" cy="1088600"/>
          </a:xfrm>
        </p:grpSpPr>
        <p:sp>
          <p:nvSpPr>
            <p:cNvPr id="1441" name="Google Shape;1441;p2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1"/>
          <p:cNvGrpSpPr/>
          <p:nvPr/>
        </p:nvGrpSpPr>
        <p:grpSpPr>
          <a:xfrm rot="7015635" flipH="1">
            <a:off x="7785389" y="3629994"/>
            <a:ext cx="2928565" cy="2329716"/>
            <a:chOff x="-1221177" y="-856963"/>
            <a:chExt cx="3089277" cy="2457565"/>
          </a:xfrm>
        </p:grpSpPr>
        <p:sp>
          <p:nvSpPr>
            <p:cNvPr id="1445" name="Google Shape;1445;p21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1"/>
          <p:cNvGrpSpPr/>
          <p:nvPr/>
        </p:nvGrpSpPr>
        <p:grpSpPr>
          <a:xfrm rot="-2050371">
            <a:off x="8611852" y="3505877"/>
            <a:ext cx="1124709" cy="547738"/>
            <a:chOff x="1698430" y="4498823"/>
            <a:chExt cx="1589281" cy="773986"/>
          </a:xfrm>
        </p:grpSpPr>
        <p:sp>
          <p:nvSpPr>
            <p:cNvPr id="1451" name="Google Shape;1451;p2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21"/>
          <p:cNvGrpSpPr/>
          <p:nvPr/>
        </p:nvGrpSpPr>
        <p:grpSpPr>
          <a:xfrm rot="-4278387">
            <a:off x="7884324" y="4627120"/>
            <a:ext cx="684915" cy="461492"/>
            <a:chOff x="897994" y="4240309"/>
            <a:chExt cx="967900" cy="652165"/>
          </a:xfrm>
        </p:grpSpPr>
        <p:sp>
          <p:nvSpPr>
            <p:cNvPr id="1462" name="Google Shape;1462;p2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21"/>
          <p:cNvGrpSpPr/>
          <p:nvPr/>
        </p:nvGrpSpPr>
        <p:grpSpPr>
          <a:xfrm rot="-5126204">
            <a:off x="8291014" y="4589028"/>
            <a:ext cx="969851" cy="411672"/>
            <a:chOff x="255848" y="3748111"/>
            <a:chExt cx="1370536" cy="581751"/>
          </a:xfrm>
        </p:grpSpPr>
        <p:sp>
          <p:nvSpPr>
            <p:cNvPr id="1468" name="Google Shape;1468;p21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84199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 rot="10242491" flipH="1">
            <a:off x="241382" y="-679434"/>
            <a:ext cx="9144208" cy="62007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2"/>
          <p:cNvSpPr txBox="1">
            <a:spLocks noGrp="1"/>
          </p:cNvSpPr>
          <p:nvPr>
            <p:ph type="body" idx="1"/>
          </p:nvPr>
        </p:nvSpPr>
        <p:spPr>
          <a:xfrm>
            <a:off x="4648582" y="1069083"/>
            <a:ext cx="3775200" cy="3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9" name="Google Shape;1479;p22"/>
          <p:cNvSpPr txBox="1">
            <a:spLocks noGrp="1"/>
          </p:cNvSpPr>
          <p:nvPr>
            <p:ph type="body" idx="2"/>
          </p:nvPr>
        </p:nvSpPr>
        <p:spPr>
          <a:xfrm>
            <a:off x="720225" y="1067575"/>
            <a:ext cx="3775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0" name="Google Shape;1480;p22"/>
          <p:cNvSpPr txBox="1">
            <a:spLocks noGrp="1"/>
          </p:cNvSpPr>
          <p:nvPr>
            <p:ph type="title"/>
          </p:nvPr>
        </p:nvSpPr>
        <p:spPr>
          <a:xfrm>
            <a:off x="713100" y="538950"/>
            <a:ext cx="7717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1" name="Google Shape;1481;p22"/>
          <p:cNvGrpSpPr/>
          <p:nvPr/>
        </p:nvGrpSpPr>
        <p:grpSpPr>
          <a:xfrm rot="-2957398">
            <a:off x="-998816" y="-362599"/>
            <a:ext cx="3039896" cy="1424194"/>
            <a:chOff x="5250782" y="5679875"/>
            <a:chExt cx="3039575" cy="1424044"/>
          </a:xfrm>
        </p:grpSpPr>
        <p:grpSp>
          <p:nvGrpSpPr>
            <p:cNvPr id="1482" name="Google Shape;1482;p2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483" name="Google Shape;1483;p2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2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489" name="Google Shape;1489;p2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2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493" name="Google Shape;1493;p2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2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497" name="Google Shape;1497;p2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3" name="Google Shape;1503;p22"/>
          <p:cNvGrpSpPr/>
          <p:nvPr/>
        </p:nvGrpSpPr>
        <p:grpSpPr>
          <a:xfrm rot="7015726" flipH="1">
            <a:off x="7447734" y="3710275"/>
            <a:ext cx="2764018" cy="2198816"/>
            <a:chOff x="-1221177" y="-856963"/>
            <a:chExt cx="3089277" cy="2457565"/>
          </a:xfrm>
        </p:grpSpPr>
        <p:sp>
          <p:nvSpPr>
            <p:cNvPr id="1504" name="Google Shape;1504;p2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22"/>
          <p:cNvGrpSpPr/>
          <p:nvPr/>
        </p:nvGrpSpPr>
        <p:grpSpPr>
          <a:xfrm rot="-1616585" flipH="1">
            <a:off x="9350015" y="3910218"/>
            <a:ext cx="372211" cy="435439"/>
            <a:chOff x="828772" y="314668"/>
            <a:chExt cx="416010" cy="486680"/>
          </a:xfrm>
        </p:grpSpPr>
        <p:sp>
          <p:nvSpPr>
            <p:cNvPr id="1510" name="Google Shape;1510;p2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2"/>
          <p:cNvGrpSpPr/>
          <p:nvPr/>
        </p:nvGrpSpPr>
        <p:grpSpPr>
          <a:xfrm rot="-1616585" flipH="1">
            <a:off x="8768139" y="4243248"/>
            <a:ext cx="305138" cy="558226"/>
            <a:chOff x="323987" y="610889"/>
            <a:chExt cx="341044" cy="623914"/>
          </a:xfrm>
        </p:grpSpPr>
        <p:sp>
          <p:nvSpPr>
            <p:cNvPr id="1516" name="Google Shape;1516;p2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22"/>
          <p:cNvGrpSpPr/>
          <p:nvPr/>
        </p:nvGrpSpPr>
        <p:grpSpPr>
          <a:xfrm flipH="1">
            <a:off x="7461287" y="4551260"/>
            <a:ext cx="1061322" cy="516868"/>
            <a:chOff x="1698430" y="4498823"/>
            <a:chExt cx="1589281" cy="773986"/>
          </a:xfrm>
        </p:grpSpPr>
        <p:sp>
          <p:nvSpPr>
            <p:cNvPr id="1522" name="Google Shape;1522;p2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2" name="Google Shape;1532;p22"/>
          <p:cNvSpPr/>
          <p:nvPr/>
        </p:nvSpPr>
        <p:spPr>
          <a:xfrm flipH="1">
            <a:off x="10075936" y="3536097"/>
            <a:ext cx="309903" cy="342029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2569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5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3"/>
          <p:cNvSpPr/>
          <p:nvPr/>
        </p:nvSpPr>
        <p:spPr>
          <a:xfrm rot="-5400000">
            <a:off x="5220900" y="86601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23"/>
          <p:cNvSpPr txBox="1">
            <a:spLocks noGrp="1"/>
          </p:cNvSpPr>
          <p:nvPr>
            <p:ph type="title" idx="2"/>
          </p:nvPr>
        </p:nvSpPr>
        <p:spPr>
          <a:xfrm>
            <a:off x="11500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44212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title" idx="3"/>
          </p:nvPr>
        </p:nvSpPr>
        <p:spPr>
          <a:xfrm>
            <a:off x="3696799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4"/>
          </p:nvPr>
        </p:nvSpPr>
        <p:spPr>
          <a:xfrm>
            <a:off x="3491000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title" idx="5"/>
          </p:nvPr>
        </p:nvSpPr>
        <p:spPr>
          <a:xfrm>
            <a:off x="62435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6"/>
          </p:nvPr>
        </p:nvSpPr>
        <p:spPr>
          <a:xfrm>
            <a:off x="6037688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3"/>
          <p:cNvSpPr/>
          <p:nvPr/>
        </p:nvSpPr>
        <p:spPr>
          <a:xfrm rot="10800000" flipH="1">
            <a:off x="-177662" y="417352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23"/>
          <p:cNvGrpSpPr/>
          <p:nvPr/>
        </p:nvGrpSpPr>
        <p:grpSpPr>
          <a:xfrm rot="-2225443">
            <a:off x="-378159" y="-691768"/>
            <a:ext cx="3091023" cy="1807279"/>
            <a:chOff x="302500" y="1375325"/>
            <a:chExt cx="2796475" cy="1635150"/>
          </a:xfrm>
        </p:grpSpPr>
        <p:sp>
          <p:nvSpPr>
            <p:cNvPr id="1544" name="Google Shape;1544;p23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3"/>
          <p:cNvGrpSpPr/>
          <p:nvPr/>
        </p:nvGrpSpPr>
        <p:grpSpPr>
          <a:xfrm rot="-4488301">
            <a:off x="985103" y="-435"/>
            <a:ext cx="698802" cy="471450"/>
            <a:chOff x="192771" y="3915943"/>
            <a:chExt cx="674372" cy="454968"/>
          </a:xfrm>
        </p:grpSpPr>
        <p:sp>
          <p:nvSpPr>
            <p:cNvPr id="1552" name="Google Shape;1552;p23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23"/>
          <p:cNvGrpSpPr/>
          <p:nvPr/>
        </p:nvGrpSpPr>
        <p:grpSpPr>
          <a:xfrm rot="-3395284">
            <a:off x="145387" y="271934"/>
            <a:ext cx="849315" cy="360488"/>
            <a:chOff x="-1548595" y="5064988"/>
            <a:chExt cx="762313" cy="323577"/>
          </a:xfrm>
        </p:grpSpPr>
        <p:sp>
          <p:nvSpPr>
            <p:cNvPr id="1556" name="Google Shape;1556;p23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23"/>
          <p:cNvGrpSpPr/>
          <p:nvPr/>
        </p:nvGrpSpPr>
        <p:grpSpPr>
          <a:xfrm rot="-2902215">
            <a:off x="1831843" y="-411033"/>
            <a:ext cx="996940" cy="641358"/>
            <a:chOff x="-30260" y="4314762"/>
            <a:chExt cx="1135405" cy="730436"/>
          </a:xfrm>
        </p:grpSpPr>
        <p:sp>
          <p:nvSpPr>
            <p:cNvPr id="1563" name="Google Shape;1563;p23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9" name="Google Shape;1569;p23"/>
          <p:cNvGrpSpPr/>
          <p:nvPr/>
        </p:nvGrpSpPr>
        <p:grpSpPr>
          <a:xfrm rot="-3345989">
            <a:off x="7200228" y="4232851"/>
            <a:ext cx="3039753" cy="1424127"/>
            <a:chOff x="5250782" y="5679875"/>
            <a:chExt cx="3039575" cy="1424044"/>
          </a:xfrm>
        </p:grpSpPr>
        <p:grpSp>
          <p:nvGrpSpPr>
            <p:cNvPr id="1570" name="Google Shape;1570;p23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571" name="Google Shape;1571;p2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6" name="Google Shape;1576;p23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577" name="Google Shape;1577;p2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23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581" name="Google Shape;1581;p2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4" name="Google Shape;1584;p23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585" name="Google Shape;1585;p2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8536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24"/>
          <p:cNvGrpSpPr/>
          <p:nvPr/>
        </p:nvGrpSpPr>
        <p:grpSpPr>
          <a:xfrm rot="9735466" flipH="1">
            <a:off x="6265412" y="3387783"/>
            <a:ext cx="4617158" cy="2404445"/>
            <a:chOff x="-2001175" y="4949325"/>
            <a:chExt cx="4294904" cy="2236627"/>
          </a:xfrm>
        </p:grpSpPr>
        <p:sp>
          <p:nvSpPr>
            <p:cNvPr id="1593" name="Google Shape;1593;p24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8" name="Google Shape;1598;p24"/>
          <p:cNvSpPr/>
          <p:nvPr/>
        </p:nvSpPr>
        <p:spPr>
          <a:xfrm rot="9101878" flipH="1">
            <a:off x="137894" y="-738273"/>
            <a:ext cx="8947416" cy="64714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4"/>
          <p:cNvSpPr/>
          <p:nvPr/>
        </p:nvSpPr>
        <p:spPr>
          <a:xfrm rot="1130332">
            <a:off x="8838326" y="3736060"/>
            <a:ext cx="547475" cy="603137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24"/>
          <p:cNvGrpSpPr/>
          <p:nvPr/>
        </p:nvGrpSpPr>
        <p:grpSpPr>
          <a:xfrm rot="-6905334">
            <a:off x="7595632" y="4780339"/>
            <a:ext cx="674334" cy="454942"/>
            <a:chOff x="192771" y="3915943"/>
            <a:chExt cx="674372" cy="454968"/>
          </a:xfrm>
        </p:grpSpPr>
        <p:sp>
          <p:nvSpPr>
            <p:cNvPr id="1601" name="Google Shape;1601;p24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24"/>
          <p:cNvGrpSpPr/>
          <p:nvPr/>
        </p:nvGrpSpPr>
        <p:grpSpPr>
          <a:xfrm rot="-5812192">
            <a:off x="7174709" y="5032356"/>
            <a:ext cx="819577" cy="347884"/>
            <a:chOff x="-1548595" y="5064988"/>
            <a:chExt cx="762313" cy="323577"/>
          </a:xfrm>
        </p:grpSpPr>
        <p:sp>
          <p:nvSpPr>
            <p:cNvPr id="1605" name="Google Shape;1605;p24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4"/>
          <p:cNvGrpSpPr/>
          <p:nvPr/>
        </p:nvGrpSpPr>
        <p:grpSpPr>
          <a:xfrm rot="-4966359">
            <a:off x="7904902" y="4089144"/>
            <a:ext cx="1135342" cy="730396"/>
            <a:chOff x="-30260" y="4314762"/>
            <a:chExt cx="1135405" cy="730436"/>
          </a:xfrm>
        </p:grpSpPr>
        <p:sp>
          <p:nvSpPr>
            <p:cNvPr id="1612" name="Google Shape;1612;p24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24"/>
          <p:cNvGrpSpPr/>
          <p:nvPr/>
        </p:nvGrpSpPr>
        <p:grpSpPr>
          <a:xfrm rot="-2984244">
            <a:off x="-856823" y="-1157505"/>
            <a:ext cx="4389443" cy="2812871"/>
            <a:chOff x="5734826" y="-804276"/>
            <a:chExt cx="4389388" cy="2812835"/>
          </a:xfrm>
        </p:grpSpPr>
        <p:sp>
          <p:nvSpPr>
            <p:cNvPr id="1619" name="Google Shape;1619;p24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24" name="Google Shape;1624;p24"/>
          <p:cNvSpPr/>
          <p:nvPr/>
        </p:nvSpPr>
        <p:spPr>
          <a:xfrm rot="15055">
            <a:off x="2207190" y="-75363"/>
            <a:ext cx="405612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24"/>
          <p:cNvGrpSpPr/>
          <p:nvPr/>
        </p:nvGrpSpPr>
        <p:grpSpPr>
          <a:xfrm rot="-2984271">
            <a:off x="-328697" y="566728"/>
            <a:ext cx="846013" cy="570039"/>
            <a:chOff x="897994" y="4240309"/>
            <a:chExt cx="967900" cy="652165"/>
          </a:xfrm>
        </p:grpSpPr>
        <p:sp>
          <p:nvSpPr>
            <p:cNvPr id="1626" name="Google Shape;1626;p24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24"/>
          <p:cNvGrpSpPr/>
          <p:nvPr/>
        </p:nvGrpSpPr>
        <p:grpSpPr>
          <a:xfrm rot="-2984271">
            <a:off x="429182" y="598553"/>
            <a:ext cx="1389146" cy="676519"/>
            <a:chOff x="1698430" y="4498823"/>
            <a:chExt cx="1589281" cy="773986"/>
          </a:xfrm>
        </p:grpSpPr>
        <p:sp>
          <p:nvSpPr>
            <p:cNvPr id="1630" name="Google Shape;1630;p24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24"/>
          <p:cNvGrpSpPr/>
          <p:nvPr/>
        </p:nvGrpSpPr>
        <p:grpSpPr>
          <a:xfrm rot="-4152221">
            <a:off x="1464479" y="-235375"/>
            <a:ext cx="538930" cy="592521"/>
            <a:chOff x="5118856" y="3486300"/>
            <a:chExt cx="516312" cy="567655"/>
          </a:xfrm>
        </p:grpSpPr>
        <p:sp>
          <p:nvSpPr>
            <p:cNvPr id="1641" name="Google Shape;1641;p24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4" name="Google Shape;164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4"/>
          <p:cNvSpPr txBox="1">
            <a:spLocks noGrp="1"/>
          </p:cNvSpPr>
          <p:nvPr>
            <p:ph type="title" idx="2"/>
          </p:nvPr>
        </p:nvSpPr>
        <p:spPr>
          <a:xfrm>
            <a:off x="9714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6" name="Google Shape;1646;p24"/>
          <p:cNvSpPr txBox="1">
            <a:spLocks noGrp="1"/>
          </p:cNvSpPr>
          <p:nvPr>
            <p:ph type="subTitle" idx="1"/>
          </p:nvPr>
        </p:nvSpPr>
        <p:spPr>
          <a:xfrm>
            <a:off x="9714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24"/>
          <p:cNvSpPr txBox="1">
            <a:spLocks noGrp="1"/>
          </p:cNvSpPr>
          <p:nvPr>
            <p:ph type="title" idx="3"/>
          </p:nvPr>
        </p:nvSpPr>
        <p:spPr>
          <a:xfrm>
            <a:off x="3518211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8" name="Google Shape;1648;p24"/>
          <p:cNvSpPr txBox="1">
            <a:spLocks noGrp="1"/>
          </p:cNvSpPr>
          <p:nvPr>
            <p:ph type="subTitle" idx="4"/>
          </p:nvPr>
        </p:nvSpPr>
        <p:spPr>
          <a:xfrm>
            <a:off x="3518188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4"/>
          <p:cNvSpPr txBox="1">
            <a:spLocks noGrp="1"/>
          </p:cNvSpPr>
          <p:nvPr>
            <p:ph type="title" idx="5"/>
          </p:nvPr>
        </p:nvSpPr>
        <p:spPr>
          <a:xfrm>
            <a:off x="60649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50" name="Google Shape;1650;p24"/>
          <p:cNvSpPr txBox="1">
            <a:spLocks noGrp="1"/>
          </p:cNvSpPr>
          <p:nvPr>
            <p:ph type="subTitle" idx="6"/>
          </p:nvPr>
        </p:nvSpPr>
        <p:spPr>
          <a:xfrm>
            <a:off x="60649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85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5"/>
          <p:cNvSpPr/>
          <p:nvPr/>
        </p:nvSpPr>
        <p:spPr>
          <a:xfrm>
            <a:off x="120675" y="-425500"/>
            <a:ext cx="9645940" cy="65508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3" name="Google Shape;1653;p25"/>
          <p:cNvGrpSpPr/>
          <p:nvPr/>
        </p:nvGrpSpPr>
        <p:grpSpPr>
          <a:xfrm rot="621322">
            <a:off x="-878704" y="3331527"/>
            <a:ext cx="3606688" cy="2311261"/>
            <a:chOff x="5734826" y="-804276"/>
            <a:chExt cx="4389388" cy="2812835"/>
          </a:xfrm>
        </p:grpSpPr>
        <p:sp>
          <p:nvSpPr>
            <p:cNvPr id="1654" name="Google Shape;1654;p25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 rot="2700000" flipH="1">
            <a:off x="7207311" y="-333601"/>
            <a:ext cx="3481106" cy="1784080"/>
            <a:chOff x="-1459912" y="3884575"/>
            <a:chExt cx="4225775" cy="2165725"/>
          </a:xfrm>
        </p:grpSpPr>
        <p:sp>
          <p:nvSpPr>
            <p:cNvPr id="1660" name="Google Shape;1660;p2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25"/>
          <p:cNvGrpSpPr/>
          <p:nvPr/>
        </p:nvGrpSpPr>
        <p:grpSpPr>
          <a:xfrm rot="1228217">
            <a:off x="177166" y="4324165"/>
            <a:ext cx="653890" cy="441192"/>
            <a:chOff x="192771" y="3915943"/>
            <a:chExt cx="674372" cy="454968"/>
          </a:xfrm>
        </p:grpSpPr>
        <p:sp>
          <p:nvSpPr>
            <p:cNvPr id="1667" name="Google Shape;1667;p25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5"/>
          <p:cNvGrpSpPr/>
          <p:nvPr/>
        </p:nvGrpSpPr>
        <p:grpSpPr>
          <a:xfrm rot="2321494">
            <a:off x="-266322" y="3526329"/>
            <a:ext cx="794717" cy="337336"/>
            <a:chOff x="-1548595" y="5064988"/>
            <a:chExt cx="762313" cy="323577"/>
          </a:xfrm>
        </p:grpSpPr>
        <p:sp>
          <p:nvSpPr>
            <p:cNvPr id="1671" name="Google Shape;1671;p2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25"/>
          <p:cNvGrpSpPr/>
          <p:nvPr/>
        </p:nvGrpSpPr>
        <p:grpSpPr>
          <a:xfrm rot="-571178">
            <a:off x="719956" y="4490174"/>
            <a:ext cx="932980" cy="600211"/>
            <a:chOff x="-30260" y="4314762"/>
            <a:chExt cx="1135405" cy="730436"/>
          </a:xfrm>
        </p:grpSpPr>
        <p:sp>
          <p:nvSpPr>
            <p:cNvPr id="1678" name="Google Shape;1678;p25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>
            <a:off x="7644552" y="403969"/>
            <a:ext cx="696888" cy="469559"/>
            <a:chOff x="897994" y="4240309"/>
            <a:chExt cx="967900" cy="652165"/>
          </a:xfrm>
        </p:grpSpPr>
        <p:sp>
          <p:nvSpPr>
            <p:cNvPr id="1685" name="Google Shape;1685;p2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5"/>
          <p:cNvGrpSpPr/>
          <p:nvPr/>
        </p:nvGrpSpPr>
        <p:grpSpPr>
          <a:xfrm>
            <a:off x="9131227" y="841438"/>
            <a:ext cx="271143" cy="507914"/>
            <a:chOff x="5906877" y="4080403"/>
            <a:chExt cx="570948" cy="1069743"/>
          </a:xfrm>
        </p:grpSpPr>
        <p:sp>
          <p:nvSpPr>
            <p:cNvPr id="1689" name="Google Shape;1689;p2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25"/>
          <p:cNvGrpSpPr/>
          <p:nvPr/>
        </p:nvGrpSpPr>
        <p:grpSpPr>
          <a:xfrm rot="3166450">
            <a:off x="8498951" y="220078"/>
            <a:ext cx="508759" cy="561677"/>
            <a:chOff x="6799261" y="3792016"/>
            <a:chExt cx="836125" cy="923094"/>
          </a:xfrm>
        </p:grpSpPr>
        <p:sp>
          <p:nvSpPr>
            <p:cNvPr id="1695" name="Google Shape;1695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5"/>
          <p:cNvGrpSpPr/>
          <p:nvPr/>
        </p:nvGrpSpPr>
        <p:grpSpPr>
          <a:xfrm>
            <a:off x="7519333" y="-425504"/>
            <a:ext cx="602010" cy="664628"/>
            <a:chOff x="6799261" y="3792016"/>
            <a:chExt cx="836125" cy="923094"/>
          </a:xfrm>
        </p:grpSpPr>
        <p:sp>
          <p:nvSpPr>
            <p:cNvPr id="1706" name="Google Shape;1706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6" name="Google Shape;171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5"/>
          <p:cNvSpPr txBox="1">
            <a:spLocks noGrp="1"/>
          </p:cNvSpPr>
          <p:nvPr>
            <p:ph type="title" idx="2"/>
          </p:nvPr>
        </p:nvSpPr>
        <p:spPr>
          <a:xfrm>
            <a:off x="83740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8" name="Google Shape;1718;p25"/>
          <p:cNvSpPr txBox="1">
            <a:spLocks noGrp="1"/>
          </p:cNvSpPr>
          <p:nvPr>
            <p:ph type="subTitle" idx="1"/>
          </p:nvPr>
        </p:nvSpPr>
        <p:spPr>
          <a:xfrm>
            <a:off x="83740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5"/>
          <p:cNvSpPr txBox="1">
            <a:spLocks noGrp="1"/>
          </p:cNvSpPr>
          <p:nvPr>
            <p:ph type="title" idx="3"/>
          </p:nvPr>
        </p:nvSpPr>
        <p:spPr>
          <a:xfrm>
            <a:off x="2718737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0" name="Google Shape;1720;p25"/>
          <p:cNvSpPr txBox="1">
            <a:spLocks noGrp="1"/>
          </p:cNvSpPr>
          <p:nvPr>
            <p:ph type="subTitle" idx="4"/>
          </p:nvPr>
        </p:nvSpPr>
        <p:spPr>
          <a:xfrm>
            <a:off x="2718738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5"/>
          <p:cNvSpPr txBox="1">
            <a:spLocks noGrp="1"/>
          </p:cNvSpPr>
          <p:nvPr>
            <p:ph type="title" idx="5"/>
          </p:nvPr>
        </p:nvSpPr>
        <p:spPr>
          <a:xfrm>
            <a:off x="6481375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2" name="Google Shape;1722;p25"/>
          <p:cNvSpPr txBox="1">
            <a:spLocks noGrp="1"/>
          </p:cNvSpPr>
          <p:nvPr>
            <p:ph type="subTitle" idx="6"/>
          </p:nvPr>
        </p:nvSpPr>
        <p:spPr>
          <a:xfrm>
            <a:off x="6481375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5"/>
          <p:cNvSpPr txBox="1">
            <a:spLocks noGrp="1"/>
          </p:cNvSpPr>
          <p:nvPr>
            <p:ph type="title" idx="7"/>
          </p:nvPr>
        </p:nvSpPr>
        <p:spPr>
          <a:xfrm>
            <a:off x="460005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4" name="Google Shape;1724;p25"/>
          <p:cNvSpPr txBox="1">
            <a:spLocks noGrp="1"/>
          </p:cNvSpPr>
          <p:nvPr>
            <p:ph type="subTitle" idx="8"/>
          </p:nvPr>
        </p:nvSpPr>
        <p:spPr>
          <a:xfrm>
            <a:off x="460005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2617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6"/>
          <p:cNvSpPr/>
          <p:nvPr/>
        </p:nvSpPr>
        <p:spPr>
          <a:xfrm rot="-611068" flipH="1">
            <a:off x="-348820" y="-364123"/>
            <a:ext cx="9311342" cy="61829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7" name="Google Shape;1727;p26"/>
          <p:cNvGrpSpPr/>
          <p:nvPr/>
        </p:nvGrpSpPr>
        <p:grpSpPr>
          <a:xfrm rot="1810957" flipH="1">
            <a:off x="7332619" y="-38497"/>
            <a:ext cx="3039830" cy="1424164"/>
            <a:chOff x="5250782" y="5679875"/>
            <a:chExt cx="3039575" cy="1424044"/>
          </a:xfrm>
        </p:grpSpPr>
        <p:grpSp>
          <p:nvGrpSpPr>
            <p:cNvPr id="1728" name="Google Shape;1728;p26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729" name="Google Shape;1729;p26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6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26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735" name="Google Shape;1735;p26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6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8" name="Google Shape;1738;p26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739" name="Google Shape;1739;p26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6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6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6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9" name="Google Shape;1749;p26"/>
          <p:cNvGrpSpPr/>
          <p:nvPr/>
        </p:nvGrpSpPr>
        <p:grpSpPr>
          <a:xfrm rot="-5800044">
            <a:off x="-1625495" y="3688468"/>
            <a:ext cx="3727709" cy="2965447"/>
            <a:chOff x="-1221177" y="-856963"/>
            <a:chExt cx="3089277" cy="2457565"/>
          </a:xfrm>
        </p:grpSpPr>
        <p:grpSp>
          <p:nvGrpSpPr>
            <p:cNvPr id="1750" name="Google Shape;1750;p2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51" name="Google Shape;1751;p2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2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757" name="Google Shape;1757;p2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0" name="Google Shape;1760;p2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4" name="Google Shape;176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6"/>
          <p:cNvSpPr txBox="1">
            <a:spLocks noGrp="1"/>
          </p:cNvSpPr>
          <p:nvPr>
            <p:ph type="title" idx="2"/>
          </p:nvPr>
        </p:nvSpPr>
        <p:spPr>
          <a:xfrm>
            <a:off x="1101175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6" name="Google Shape;1766;p26"/>
          <p:cNvSpPr txBox="1">
            <a:spLocks noGrp="1"/>
          </p:cNvSpPr>
          <p:nvPr>
            <p:ph type="subTitle" idx="1"/>
          </p:nvPr>
        </p:nvSpPr>
        <p:spPr>
          <a:xfrm>
            <a:off x="1101175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6"/>
          <p:cNvSpPr txBox="1">
            <a:spLocks noGrp="1"/>
          </p:cNvSpPr>
          <p:nvPr>
            <p:ph type="title" idx="3"/>
          </p:nvPr>
        </p:nvSpPr>
        <p:spPr>
          <a:xfrm>
            <a:off x="3578948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8" name="Google Shape;1768;p26"/>
          <p:cNvSpPr txBox="1">
            <a:spLocks noGrp="1"/>
          </p:cNvSpPr>
          <p:nvPr>
            <p:ph type="subTitle" idx="4"/>
          </p:nvPr>
        </p:nvSpPr>
        <p:spPr>
          <a:xfrm>
            <a:off x="3578948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5"/>
          </p:nvPr>
        </p:nvSpPr>
        <p:spPr>
          <a:xfrm>
            <a:off x="1101175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6"/>
          </p:nvPr>
        </p:nvSpPr>
        <p:spPr>
          <a:xfrm>
            <a:off x="110117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6"/>
          <p:cNvSpPr txBox="1">
            <a:spLocks noGrp="1"/>
          </p:cNvSpPr>
          <p:nvPr>
            <p:ph type="title" idx="7"/>
          </p:nvPr>
        </p:nvSpPr>
        <p:spPr>
          <a:xfrm>
            <a:off x="3578948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2" name="Google Shape;1772;p26"/>
          <p:cNvSpPr txBox="1">
            <a:spLocks noGrp="1"/>
          </p:cNvSpPr>
          <p:nvPr>
            <p:ph type="subTitle" idx="8"/>
          </p:nvPr>
        </p:nvSpPr>
        <p:spPr>
          <a:xfrm>
            <a:off x="3578947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6"/>
          <p:cNvSpPr txBox="1">
            <a:spLocks noGrp="1"/>
          </p:cNvSpPr>
          <p:nvPr>
            <p:ph type="title" idx="9"/>
          </p:nvPr>
        </p:nvSpPr>
        <p:spPr>
          <a:xfrm>
            <a:off x="6056727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4" name="Google Shape;1774;p26"/>
          <p:cNvSpPr txBox="1">
            <a:spLocks noGrp="1"/>
          </p:cNvSpPr>
          <p:nvPr>
            <p:ph type="subTitle" idx="13"/>
          </p:nvPr>
        </p:nvSpPr>
        <p:spPr>
          <a:xfrm>
            <a:off x="6056727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6"/>
          <p:cNvSpPr txBox="1">
            <a:spLocks noGrp="1"/>
          </p:cNvSpPr>
          <p:nvPr>
            <p:ph type="title" idx="14"/>
          </p:nvPr>
        </p:nvSpPr>
        <p:spPr>
          <a:xfrm>
            <a:off x="6056727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6" name="Google Shape;1776;p26"/>
          <p:cNvSpPr txBox="1">
            <a:spLocks noGrp="1"/>
          </p:cNvSpPr>
          <p:nvPr>
            <p:ph type="subTitle" idx="15"/>
          </p:nvPr>
        </p:nvSpPr>
        <p:spPr>
          <a:xfrm>
            <a:off x="605672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290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7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7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0" name="Google Shape;1780;p27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1" name="Google Shape;1781;p27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2" name="Google Shape;1782;p27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4" name="Google Shape;1784;p27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785" name="Google Shape;1785;p27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1786" name="Google Shape;1786;p27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1794" name="Google Shape;1794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27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1798" name="Google Shape;1798;p27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7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7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7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4" name="Google Shape;1804;p27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1805" name="Google Shape;1805;p2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27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1812" name="Google Shape;1812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7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1816" name="Google Shape;1816;p27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27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1820" name="Google Shape;1820;p27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7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7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27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1827" name="Google Shape;1827;p2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27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1831" name="Google Shape;1831;p2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27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1837" name="Google Shape;1837;p2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27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1848" name="Google Shape;1848;p27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7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7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7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7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7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27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1855" name="Google Shape;1855;p27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7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7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9877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28"/>
          <p:cNvSpPr/>
          <p:nvPr/>
        </p:nvSpPr>
        <p:spPr>
          <a:xfrm rot="9808108" flipH="1">
            <a:off x="106116" y="-173033"/>
            <a:ext cx="9446230" cy="53414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2" name="Google Shape;1862;p28"/>
          <p:cNvGrpSpPr/>
          <p:nvPr/>
        </p:nvGrpSpPr>
        <p:grpSpPr>
          <a:xfrm rot="2377531">
            <a:off x="-1638600" y="3666084"/>
            <a:ext cx="4338634" cy="2204115"/>
            <a:chOff x="-1459912" y="3884575"/>
            <a:chExt cx="4225775" cy="2165725"/>
          </a:xfrm>
        </p:grpSpPr>
        <p:sp>
          <p:nvSpPr>
            <p:cNvPr id="1863" name="Google Shape;1863;p28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28"/>
          <p:cNvGrpSpPr/>
          <p:nvPr/>
        </p:nvGrpSpPr>
        <p:grpSpPr>
          <a:xfrm rot="166717">
            <a:off x="6448168" y="-279350"/>
            <a:ext cx="3915973" cy="2039294"/>
            <a:chOff x="-2001175" y="4949325"/>
            <a:chExt cx="4294904" cy="2236627"/>
          </a:xfrm>
        </p:grpSpPr>
        <p:sp>
          <p:nvSpPr>
            <p:cNvPr id="1870" name="Google Shape;1870;p2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28"/>
          <p:cNvSpPr/>
          <p:nvPr/>
        </p:nvSpPr>
        <p:spPr>
          <a:xfrm rot="3130999">
            <a:off x="7790516" y="-128057"/>
            <a:ext cx="675539" cy="744220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6" name="Google Shape;1876;p28"/>
          <p:cNvGrpSpPr/>
          <p:nvPr/>
        </p:nvGrpSpPr>
        <p:grpSpPr>
          <a:xfrm rot="-953426">
            <a:off x="8283345" y="587920"/>
            <a:ext cx="1200552" cy="509595"/>
            <a:chOff x="-1548595" y="5064988"/>
            <a:chExt cx="762313" cy="323577"/>
          </a:xfrm>
        </p:grpSpPr>
        <p:sp>
          <p:nvSpPr>
            <p:cNvPr id="1877" name="Google Shape;1877;p2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28"/>
          <p:cNvGrpSpPr/>
          <p:nvPr/>
        </p:nvGrpSpPr>
        <p:grpSpPr>
          <a:xfrm rot="-2030631">
            <a:off x="-47234" y="3153912"/>
            <a:ext cx="985498" cy="615244"/>
            <a:chOff x="-30260" y="4314762"/>
            <a:chExt cx="1135405" cy="730436"/>
          </a:xfrm>
        </p:grpSpPr>
        <p:sp>
          <p:nvSpPr>
            <p:cNvPr id="1884" name="Google Shape;1884;p2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28"/>
          <p:cNvGrpSpPr/>
          <p:nvPr/>
        </p:nvGrpSpPr>
        <p:grpSpPr>
          <a:xfrm rot="46302" flipH="1">
            <a:off x="1235914" y="4672761"/>
            <a:ext cx="625223" cy="379288"/>
            <a:chOff x="897994" y="4240309"/>
            <a:chExt cx="967900" cy="652165"/>
          </a:xfrm>
        </p:grpSpPr>
        <p:sp>
          <p:nvSpPr>
            <p:cNvPr id="1891" name="Google Shape;1891;p2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28"/>
          <p:cNvGrpSpPr/>
          <p:nvPr/>
        </p:nvGrpSpPr>
        <p:grpSpPr>
          <a:xfrm rot="3183921">
            <a:off x="241839" y="3691200"/>
            <a:ext cx="515361" cy="1003987"/>
            <a:chOff x="5906877" y="4080403"/>
            <a:chExt cx="570948" cy="1069743"/>
          </a:xfrm>
        </p:grpSpPr>
        <p:sp>
          <p:nvSpPr>
            <p:cNvPr id="1897" name="Google Shape;1897;p28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8"/>
          <p:cNvGrpSpPr/>
          <p:nvPr/>
        </p:nvGrpSpPr>
        <p:grpSpPr>
          <a:xfrm rot="-971763">
            <a:off x="83955" y="4958306"/>
            <a:ext cx="1067243" cy="415958"/>
            <a:chOff x="255848" y="3748111"/>
            <a:chExt cx="1370536" cy="581751"/>
          </a:xfrm>
        </p:grpSpPr>
        <p:sp>
          <p:nvSpPr>
            <p:cNvPr id="1903" name="Google Shape;1903;p28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28"/>
          <p:cNvGrpSpPr/>
          <p:nvPr/>
        </p:nvGrpSpPr>
        <p:grpSpPr>
          <a:xfrm rot="366311">
            <a:off x="7019472" y="3228"/>
            <a:ext cx="571942" cy="385863"/>
            <a:chOff x="192771" y="3915943"/>
            <a:chExt cx="674372" cy="454968"/>
          </a:xfrm>
        </p:grpSpPr>
        <p:sp>
          <p:nvSpPr>
            <p:cNvPr id="1912" name="Google Shape;1912;p2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28"/>
          <p:cNvSpPr txBox="1">
            <a:spLocks noGrp="1"/>
          </p:cNvSpPr>
          <p:nvPr>
            <p:ph type="title" hasCustomPrompt="1"/>
          </p:nvPr>
        </p:nvSpPr>
        <p:spPr>
          <a:xfrm>
            <a:off x="2133236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6" name="Google Shape;1916;p28"/>
          <p:cNvSpPr txBox="1">
            <a:spLocks noGrp="1"/>
          </p:cNvSpPr>
          <p:nvPr>
            <p:ph type="subTitle" idx="1"/>
          </p:nvPr>
        </p:nvSpPr>
        <p:spPr>
          <a:xfrm>
            <a:off x="1765736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7" name="Google Shape;1917;p28"/>
          <p:cNvSpPr txBox="1">
            <a:spLocks noGrp="1"/>
          </p:cNvSpPr>
          <p:nvPr>
            <p:ph type="subTitle" idx="2"/>
          </p:nvPr>
        </p:nvSpPr>
        <p:spPr>
          <a:xfrm>
            <a:off x="1872986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18" name="Google Shape;1918;p28"/>
          <p:cNvSpPr txBox="1">
            <a:spLocks noGrp="1"/>
          </p:cNvSpPr>
          <p:nvPr>
            <p:ph type="title" idx="3" hasCustomPrompt="1"/>
          </p:nvPr>
        </p:nvSpPr>
        <p:spPr>
          <a:xfrm>
            <a:off x="4104311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9" name="Google Shape;1919;p28"/>
          <p:cNvSpPr txBox="1">
            <a:spLocks noGrp="1"/>
          </p:cNvSpPr>
          <p:nvPr>
            <p:ph type="subTitle" idx="4"/>
          </p:nvPr>
        </p:nvSpPr>
        <p:spPr>
          <a:xfrm>
            <a:off x="3736811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0" name="Google Shape;1920;p28"/>
          <p:cNvSpPr txBox="1">
            <a:spLocks noGrp="1"/>
          </p:cNvSpPr>
          <p:nvPr>
            <p:ph type="subTitle" idx="5"/>
          </p:nvPr>
        </p:nvSpPr>
        <p:spPr>
          <a:xfrm>
            <a:off x="3844061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1" name="Google Shape;1921;p28"/>
          <p:cNvSpPr txBox="1">
            <a:spLocks noGrp="1"/>
          </p:cNvSpPr>
          <p:nvPr>
            <p:ph type="title" idx="6" hasCustomPrompt="1"/>
          </p:nvPr>
        </p:nvSpPr>
        <p:spPr>
          <a:xfrm>
            <a:off x="6145954" y="1329752"/>
            <a:ext cx="875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2" name="Google Shape;1922;p28"/>
          <p:cNvSpPr txBox="1">
            <a:spLocks noGrp="1"/>
          </p:cNvSpPr>
          <p:nvPr>
            <p:ph type="subTitle" idx="7"/>
          </p:nvPr>
        </p:nvSpPr>
        <p:spPr>
          <a:xfrm>
            <a:off x="5745454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3" name="Google Shape;1923;p28"/>
          <p:cNvSpPr txBox="1">
            <a:spLocks noGrp="1"/>
          </p:cNvSpPr>
          <p:nvPr>
            <p:ph type="subTitle" idx="8"/>
          </p:nvPr>
        </p:nvSpPr>
        <p:spPr>
          <a:xfrm>
            <a:off x="5852704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4" name="Google Shape;1924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74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8" r:id="rId4"/>
    <p:sldLayoutId id="2147483660" r:id="rId5"/>
    <p:sldLayoutId id="2147483661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659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630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874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rI6GUIEQ1aE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hyperlink" Target="https://www.youtube.com/watch?v=xdOdpHOvKS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hyperlink" Target="https://youtu.be/M_w6Iu3jy_I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youtu.be/M_w6Iu3jy_I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hyperlink" Target="https://youtu.be/AeLhSbVqMy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jpe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26.jpg"/><Relationship Id="rId4" Type="http://schemas.openxmlformats.org/officeDocument/2006/relationships/notesSlide" Target="../notesSlides/notesSlide20.xml"/><Relationship Id="rId9" Type="http://schemas.openxmlformats.org/officeDocument/2006/relationships/hyperlink" Target="https://youtu.be/AeLhSbVqMy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W31b8v3ofXc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hyperlink" Target="https://youtu.be/sN0fo5VcKTI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sN0fo5VcKTI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hyperlink" Target="https://youtu.be/rI6GUIEQ1aE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Hier beginnt deine Präsentation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A51A7-DCC3-494D-8A8E-8FDDE675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693" y="-15114"/>
            <a:ext cx="9283385" cy="5221904"/>
          </a:xfrm>
          <a:prstGeom prst="rect">
            <a:avLst/>
          </a:prstGeom>
        </p:spPr>
      </p:pic>
      <p:sp>
        <p:nvSpPr>
          <p:cNvPr id="7" name="Google Shape;400;p38">
            <a:extLst>
              <a:ext uri="{FF2B5EF4-FFF2-40B4-BE49-F238E27FC236}">
                <a16:creationId xmlns:a16="http://schemas.microsoft.com/office/drawing/2014/main" id="{E531B447-F0AC-40C2-B5FA-9BF34427AFF3}"/>
              </a:ext>
            </a:extLst>
          </p:cNvPr>
          <p:cNvSpPr txBox="1">
            <a:spLocks/>
          </p:cNvSpPr>
          <p:nvPr/>
        </p:nvSpPr>
        <p:spPr>
          <a:xfrm rot="-360">
            <a:off x="-204563" y="-790"/>
            <a:ext cx="5721900" cy="19080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kumimoji="0" lang="en-US" sz="44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5</a:t>
            </a:r>
            <a:br>
              <a:rPr kumimoji="0" lang="vi-VN" sz="44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</a:br>
            <a:r>
              <a:rPr kumimoji="0" lang="en-US" sz="44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GIAI ĐIỆU QUÊ HƯƠNG</a:t>
            </a:r>
            <a:endParaRPr kumimoji="0" lang="vi-VN" sz="44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159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535885C5-2A74-4B4E-A9A2-8EE2E5574B0D}"/>
              </a:ext>
            </a:extLst>
          </p:cNvPr>
          <p:cNvSpPr txBox="1">
            <a:spLocks/>
          </p:cNvSpPr>
          <p:nvPr/>
        </p:nvSpPr>
        <p:spPr>
          <a:xfrm>
            <a:off x="2355399" y="354856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24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 từng nét nhạc</a:t>
            </a:r>
            <a:endParaRPr lang="vi-VN" sz="2400" b="1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C18B4A-0B4D-409A-81C4-A45D5748B7F6}"/>
              </a:ext>
            </a:extLst>
          </p:cNvPr>
          <p:cNvGrpSpPr/>
          <p:nvPr/>
        </p:nvGrpSpPr>
        <p:grpSpPr>
          <a:xfrm>
            <a:off x="581246" y="1431851"/>
            <a:ext cx="7612912" cy="2776709"/>
            <a:chOff x="439563" y="1078251"/>
            <a:chExt cx="8264874" cy="327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FB3259-86A3-43DF-95E2-0F8FB9278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73" t="19259" r="5303" b="15690"/>
            <a:stretch/>
          </p:blipFill>
          <p:spPr>
            <a:xfrm>
              <a:off x="439563" y="1078251"/>
              <a:ext cx="8264874" cy="327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4D1158-CCEF-4002-ACED-36CC332C4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062" t="25771" r="62946" b="71748"/>
            <a:stretch/>
          </p:blipFill>
          <p:spPr>
            <a:xfrm>
              <a:off x="3639214" y="3055089"/>
              <a:ext cx="273568" cy="4571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0402B6-26DA-4BA9-9F48-A454E7680641}"/>
              </a:ext>
            </a:extLst>
          </p:cNvPr>
          <p:cNvSpPr txBox="1"/>
          <p:nvPr/>
        </p:nvSpPr>
        <p:spPr>
          <a:xfrm>
            <a:off x="4439468" y="4785930"/>
            <a:ext cx="254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rI6GUIEQ1aE</a:t>
            </a:r>
            <a:endParaRPr lang="en-GB" dirty="0"/>
          </a:p>
        </p:txBody>
      </p:sp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C88FB370-2064-4DF2-9D99-DEA6F9A5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125" y="4300538"/>
            <a:ext cx="842962" cy="842962"/>
          </a:xfrm>
          <a:prstGeom prst="rect">
            <a:avLst/>
          </a:prstGeom>
        </p:spPr>
      </p:pic>
      <p:pic>
        <p:nvPicPr>
          <p:cNvPr id="2" name="TẬP ĐỌC TỪNG NÉT NHẠC BÀI ĐỌC NHẠC SỐ 3  CHỦ ĐỀ 5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2E5C7CD4-684F-4F09-99D9-9BBFDD668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697210A-E76F-45F8-A6C1-8981C71B1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76" y="2977267"/>
            <a:ext cx="3895022" cy="2377243"/>
          </a:xfrm>
          <a:prstGeom prst="rect">
            <a:avLst/>
          </a:prstGeom>
        </p:spPr>
      </p:pic>
      <p:sp>
        <p:nvSpPr>
          <p:cNvPr id="38" name="Google Shape;400;p38">
            <a:extLst>
              <a:ext uri="{FF2B5EF4-FFF2-40B4-BE49-F238E27FC236}">
                <a16:creationId xmlns:a16="http://schemas.microsoft.com/office/drawing/2014/main" id="{3412F487-6314-49FB-9833-52DE14245291}"/>
              </a:ext>
            </a:extLst>
          </p:cNvPr>
          <p:cNvSpPr txBox="1">
            <a:spLocks/>
          </p:cNvSpPr>
          <p:nvPr/>
        </p:nvSpPr>
        <p:spPr>
          <a:xfrm rot="21599640">
            <a:off x="3355641" y="142632"/>
            <a:ext cx="2131310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LUYỆN TẬP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B63B30-1AAF-474F-9CC5-67A4063F5153}"/>
              </a:ext>
            </a:extLst>
          </p:cNvPr>
          <p:cNvSpPr txBox="1"/>
          <p:nvPr/>
        </p:nvSpPr>
        <p:spPr>
          <a:xfrm>
            <a:off x="2584542" y="1439440"/>
            <a:ext cx="4019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nhạc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gõ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đệm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phách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nhạc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nhịp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2/4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7A4DEF-178B-477B-86C6-72312C1AA80B}"/>
              </a:ext>
            </a:extLst>
          </p:cNvPr>
          <p:cNvSpPr txBox="1"/>
          <p:nvPr/>
        </p:nvSpPr>
        <p:spPr>
          <a:xfrm>
            <a:off x="2390146" y="887846"/>
            <a:ext cx="5299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5891B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182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343C0D1-CCE1-4C78-9811-54B8E26F9522}"/>
              </a:ext>
            </a:extLst>
          </p:cNvPr>
          <p:cNvGrpSpPr/>
          <p:nvPr/>
        </p:nvGrpSpPr>
        <p:grpSpPr>
          <a:xfrm>
            <a:off x="1025235" y="294400"/>
            <a:ext cx="6844146" cy="4256818"/>
            <a:chOff x="845127" y="294400"/>
            <a:chExt cx="6844146" cy="4256818"/>
          </a:xfrm>
        </p:grpSpPr>
        <p:sp>
          <p:nvSpPr>
            <p:cNvPr id="5" name="Google Shape;523;p41">
              <a:extLst>
                <a:ext uri="{FF2B5EF4-FFF2-40B4-BE49-F238E27FC236}">
                  <a16:creationId xmlns:a16="http://schemas.microsoft.com/office/drawing/2014/main" id="{535885C5-2A74-4B4E-A9A2-8EE2E5574B0D}"/>
                </a:ext>
              </a:extLst>
            </p:cNvPr>
            <p:cNvSpPr txBox="1">
              <a:spLocks/>
            </p:cNvSpPr>
            <p:nvPr/>
          </p:nvSpPr>
          <p:spPr>
            <a:xfrm>
              <a:off x="1549190" y="294400"/>
              <a:ext cx="5781124" cy="499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7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A6842"/>
                </a:buClr>
                <a:buSzPts val="5200"/>
                <a:buFont typeface="Sue Ellen Francisco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gõ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đệm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phách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7A1DCB-0D77-4670-9B22-7C3F79A0E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879" t="30976" r="12271" b="12794"/>
            <a:stretch/>
          </p:blipFill>
          <p:spPr>
            <a:xfrm>
              <a:off x="845127" y="1354273"/>
              <a:ext cx="6844146" cy="28921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93F378-DD80-4761-8418-27879012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60" t="42501" r="12821" b="52939"/>
            <a:stretch/>
          </p:blipFill>
          <p:spPr>
            <a:xfrm>
              <a:off x="1004455" y="1925782"/>
              <a:ext cx="6608618" cy="22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89B0DF-AF49-4C36-8FFF-417008305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25" t="56212" r="13830" b="39144"/>
            <a:stretch/>
          </p:blipFill>
          <p:spPr>
            <a:xfrm>
              <a:off x="1219199" y="2714631"/>
              <a:ext cx="6296891" cy="2744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DF12BE-E876-4C4A-BDC2-11926E578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03" t="72574" r="14301" b="23559"/>
            <a:stretch/>
          </p:blipFill>
          <p:spPr>
            <a:xfrm>
              <a:off x="1004455" y="3514738"/>
              <a:ext cx="6511636" cy="228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46CE85-0A95-4C2C-B3BC-C9CE32B45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987" t="87109" r="14241" b="8115"/>
            <a:stretch/>
          </p:blipFill>
          <p:spPr>
            <a:xfrm>
              <a:off x="1004455" y="4268958"/>
              <a:ext cx="6560127" cy="2822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7E9806-BFBB-42B2-8884-5BF8F4087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136" t="39192" r="50000" b="52727"/>
            <a:stretch/>
          </p:blipFill>
          <p:spPr>
            <a:xfrm>
              <a:off x="1364672" y="1253836"/>
              <a:ext cx="1641764" cy="1783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FDB957-0DE1-42E3-86D9-7E53B4735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000" t="39057" r="14470" b="57172"/>
            <a:stretch/>
          </p:blipFill>
          <p:spPr>
            <a:xfrm>
              <a:off x="976751" y="1101438"/>
              <a:ext cx="6504707" cy="27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40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535885C5-2A74-4B4E-A9A2-8EE2E5574B0D}"/>
              </a:ext>
            </a:extLst>
          </p:cNvPr>
          <p:cNvSpPr txBox="1">
            <a:spLocks/>
          </p:cNvSpPr>
          <p:nvPr/>
        </p:nvSpPr>
        <p:spPr>
          <a:xfrm>
            <a:off x="2438526" y="146416"/>
            <a:ext cx="4423252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nhịp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5891B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05898D-6E02-4CD2-874B-76AC0EF7337E}"/>
              </a:ext>
            </a:extLst>
          </p:cNvPr>
          <p:cNvGrpSpPr/>
          <p:nvPr/>
        </p:nvGrpSpPr>
        <p:grpSpPr>
          <a:xfrm>
            <a:off x="1352409" y="710910"/>
            <a:ext cx="6359237" cy="2937164"/>
            <a:chOff x="1352409" y="710910"/>
            <a:chExt cx="6359237" cy="29371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91645C-222B-447D-BFFD-A5C701E27CE9}"/>
                </a:ext>
              </a:extLst>
            </p:cNvPr>
            <p:cNvGrpSpPr/>
            <p:nvPr/>
          </p:nvGrpSpPr>
          <p:grpSpPr>
            <a:xfrm>
              <a:off x="1352409" y="932584"/>
              <a:ext cx="6359237" cy="2715490"/>
              <a:chOff x="872836" y="980200"/>
              <a:chExt cx="6996546" cy="31969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72358A5-F4FE-4969-86A4-0DF7E4F33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576" t="30976" r="10909" b="12794"/>
              <a:stretch/>
            </p:blipFill>
            <p:spPr>
              <a:xfrm>
                <a:off x="872836" y="980200"/>
                <a:ext cx="6996546" cy="289214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C600A73-5D06-4280-BF98-86A2DD0AF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060" t="42501" r="12821" b="52939"/>
              <a:stretch/>
            </p:blipFill>
            <p:spPr>
              <a:xfrm>
                <a:off x="1059874" y="1551709"/>
                <a:ext cx="6608618" cy="2286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F7BF8-E79C-4712-B325-D4CF742C7E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025" t="56212" r="13830" b="39144"/>
              <a:stretch/>
            </p:blipFill>
            <p:spPr>
              <a:xfrm>
                <a:off x="1274618" y="2340558"/>
                <a:ext cx="6296891" cy="27448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9376C9B-1C82-457E-808E-CA1D7B005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603" t="72574" r="14301" b="23559"/>
              <a:stretch/>
            </p:blipFill>
            <p:spPr>
              <a:xfrm>
                <a:off x="1059874" y="3140665"/>
                <a:ext cx="6511636" cy="2286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021522-A093-49C3-A86A-59B8D19DB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987" t="87109" r="14241" b="8115"/>
              <a:stretch/>
            </p:blipFill>
            <p:spPr>
              <a:xfrm>
                <a:off x="1059874" y="3894885"/>
                <a:ext cx="6560127" cy="28226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CC9B2E-9C35-46F9-8CAA-FDBE76F14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136" t="39192" r="50000" b="52727"/>
            <a:stretch/>
          </p:blipFill>
          <p:spPr>
            <a:xfrm>
              <a:off x="1788826" y="824251"/>
              <a:ext cx="1641764" cy="1783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F21E33-4C98-4F2D-BEF1-00A61F5A7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000" t="39057" r="14470" b="57172"/>
            <a:stretch/>
          </p:blipFill>
          <p:spPr>
            <a:xfrm>
              <a:off x="1522409" y="710910"/>
              <a:ext cx="6099181" cy="25319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0B0F5BA-3467-49CE-9375-6D53825970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167" t="26262" r="14656" b="53940"/>
          <a:stretch/>
        </p:blipFill>
        <p:spPr>
          <a:xfrm>
            <a:off x="3011849" y="3737225"/>
            <a:ext cx="2446842" cy="12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4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0;p38">
            <a:extLst>
              <a:ext uri="{FF2B5EF4-FFF2-40B4-BE49-F238E27FC236}">
                <a16:creationId xmlns:a16="http://schemas.microsoft.com/office/drawing/2014/main" id="{EA0ECBA9-430A-4679-82A0-7879930DAE43}"/>
              </a:ext>
            </a:extLst>
          </p:cNvPr>
          <p:cNvSpPr txBox="1">
            <a:spLocks/>
          </p:cNvSpPr>
          <p:nvPr/>
        </p:nvSpPr>
        <p:spPr>
          <a:xfrm rot="21599640">
            <a:off x="3355641" y="142632"/>
            <a:ext cx="2131310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3200" spc="50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VẬN DỤNG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148C9-4F91-4DB9-AE99-D2BFE57FA5BF}"/>
              </a:ext>
            </a:extLst>
          </p:cNvPr>
          <p:cNvSpPr txBox="1"/>
          <p:nvPr/>
        </p:nvSpPr>
        <p:spPr>
          <a:xfrm>
            <a:off x="1602109" y="1341198"/>
            <a:ext cx="5939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Đặt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3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theo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Giai</a:t>
            </a:r>
            <a:r>
              <a:rPr lang="en-US" sz="1600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điệu</a:t>
            </a:r>
            <a:r>
              <a:rPr lang="en-US" sz="1600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quê</a:t>
            </a:r>
            <a:r>
              <a:rPr lang="en-US" sz="1600" i="1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</a:rPr>
              <a:t>hương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F2FA9-A638-47C9-864E-567357BC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2104" y="2472284"/>
            <a:ext cx="3979791" cy="19829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523;p41">
            <a:extLst>
              <a:ext uri="{FF2B5EF4-FFF2-40B4-BE49-F238E27FC236}">
                <a16:creationId xmlns:a16="http://schemas.microsoft.com/office/drawing/2014/main" id="{783A3A13-B118-4C18-89BF-95F82EAB6AFD}"/>
              </a:ext>
            </a:extLst>
          </p:cNvPr>
          <p:cNvSpPr txBox="1">
            <a:spLocks/>
          </p:cNvSpPr>
          <p:nvPr/>
        </p:nvSpPr>
        <p:spPr>
          <a:xfrm>
            <a:off x="453192" y="1667967"/>
            <a:ext cx="4261653" cy="144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Pts val="1100"/>
              <a:buNone/>
              <a:tabLst/>
              <a:defRPr kumimoji="0" sz="3200" b="1" kern="0" spc="0" normalizeH="0" baseline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/>
              <a:t>NỘI DUNG 2</a:t>
            </a:r>
          </a:p>
          <a:p>
            <a:pPr>
              <a:lnSpc>
                <a:spcPct val="130000"/>
              </a:lnSpc>
            </a:pPr>
            <a:r>
              <a:rPr lang="en-US" dirty="0"/>
              <a:t>ÔN BÀI HÁT: MƯA RƠI</a:t>
            </a:r>
          </a:p>
          <a:p>
            <a:pPr>
              <a:lnSpc>
                <a:spcPct val="130000"/>
              </a:lnSpc>
            </a:pPr>
            <a:endParaRPr lang="en-GB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F3D408E-8ABB-465C-9EAC-6FF765CCAC45}"/>
              </a:ext>
            </a:extLst>
          </p:cNvPr>
          <p:cNvSpPr txBox="1"/>
          <p:nvPr/>
        </p:nvSpPr>
        <p:spPr>
          <a:xfrm>
            <a:off x="3033060" y="427242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Khởi động giọng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5891B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21EED-D046-4C0B-B02D-C96C22A79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" t="29899" r="3788" b="39528"/>
          <a:stretch/>
        </p:blipFill>
        <p:spPr>
          <a:xfrm>
            <a:off x="1290205" y="2136880"/>
            <a:ext cx="6948054" cy="1281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8D834-5D49-452D-A418-5DD69F634C47}"/>
              </a:ext>
            </a:extLst>
          </p:cNvPr>
          <p:cNvSpPr txBox="1"/>
          <p:nvPr/>
        </p:nvSpPr>
        <p:spPr>
          <a:xfrm>
            <a:off x="2537547" y="4776682"/>
            <a:ext cx="4897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https://www.youtube.com/watch?v=xdOdpHOvKSU&amp;t=34s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D4BC888A-D3CE-4741-A72D-A810C4481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3964780"/>
            <a:ext cx="8858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1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75DBB-0F54-468C-B9CD-8CA275FCA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5" t="2155" r="19242" b="6181"/>
          <a:stretch/>
        </p:blipFill>
        <p:spPr>
          <a:xfrm>
            <a:off x="1888964" y="262426"/>
            <a:ext cx="5301545" cy="4427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AB4DC-1531-4CA8-994E-9E1467A20A4C}"/>
              </a:ext>
            </a:extLst>
          </p:cNvPr>
          <p:cNvSpPr txBox="1"/>
          <p:nvPr/>
        </p:nvSpPr>
        <p:spPr>
          <a:xfrm>
            <a:off x="3257976" y="161348"/>
            <a:ext cx="26280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sym typeface="Sue Ellen Francisco"/>
              </a:rPr>
              <a:t>LUYỆN TẬP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2D520D-7DE9-4FC1-803C-D44591043E66}"/>
              </a:ext>
            </a:extLst>
          </p:cNvPr>
          <p:cNvGrpSpPr/>
          <p:nvPr/>
        </p:nvGrpSpPr>
        <p:grpSpPr>
          <a:xfrm>
            <a:off x="5107781" y="3007519"/>
            <a:ext cx="3543301" cy="2091100"/>
            <a:chOff x="5107781" y="3007519"/>
            <a:chExt cx="3543301" cy="2091100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995C7EA0-0689-4952-BD23-9E0E56DD1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0932" y="3007519"/>
              <a:ext cx="1200150" cy="12001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7EA5F-E451-4747-9D96-73006B1D5C12}"/>
                </a:ext>
              </a:extLst>
            </p:cNvPr>
            <p:cNvSpPr txBox="1"/>
            <p:nvPr/>
          </p:nvSpPr>
          <p:spPr>
            <a:xfrm>
              <a:off x="5107781" y="4790842"/>
              <a:ext cx="25431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https://</a:t>
              </a:r>
              <a:r>
                <a:rPr lang="en-GB" dirty="0" err="1"/>
                <a:t>youtu.be</a:t>
              </a:r>
              <a:r>
                <a:rPr lang="en-GB" dirty="0"/>
                <a:t>/</a:t>
              </a:r>
              <a:r>
                <a:rPr lang="en-GB" dirty="0" err="1"/>
                <a:t>M_w6Iu3jy_I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7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75DBB-0F54-468C-B9CD-8CA275FCA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5" t="2155" r="19242" b="6181"/>
          <a:stretch/>
        </p:blipFill>
        <p:spPr>
          <a:xfrm>
            <a:off x="1888964" y="262426"/>
            <a:ext cx="5301545" cy="4427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AB4DC-1531-4CA8-994E-9E1467A20A4C}"/>
              </a:ext>
            </a:extLst>
          </p:cNvPr>
          <p:cNvSpPr txBox="1"/>
          <p:nvPr/>
        </p:nvSpPr>
        <p:spPr>
          <a:xfrm>
            <a:off x="3257976" y="161348"/>
            <a:ext cx="26280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sym typeface="Sue Ellen Francisco"/>
              </a:rPr>
              <a:t>LUYỆN TẬP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2D520D-7DE9-4FC1-803C-D44591043E66}"/>
              </a:ext>
            </a:extLst>
          </p:cNvPr>
          <p:cNvGrpSpPr/>
          <p:nvPr/>
        </p:nvGrpSpPr>
        <p:grpSpPr>
          <a:xfrm>
            <a:off x="5107781" y="3007519"/>
            <a:ext cx="3543301" cy="2091100"/>
            <a:chOff x="5107781" y="3007519"/>
            <a:chExt cx="3543301" cy="2091100"/>
          </a:xfrm>
        </p:grpSpPr>
        <p:pic>
          <p:nvPicPr>
            <p:cNvPr id="4" name="Picture 3">
              <a:hlinkClick r:id="rId6"/>
              <a:extLst>
                <a:ext uri="{FF2B5EF4-FFF2-40B4-BE49-F238E27FC236}">
                  <a16:creationId xmlns:a16="http://schemas.microsoft.com/office/drawing/2014/main" id="{995C7EA0-0689-4952-BD23-9E0E56DD1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0932" y="3007519"/>
              <a:ext cx="1200150" cy="12001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7EA5F-E451-4747-9D96-73006B1D5C12}"/>
                </a:ext>
              </a:extLst>
            </p:cNvPr>
            <p:cNvSpPr txBox="1"/>
            <p:nvPr/>
          </p:nvSpPr>
          <p:spPr>
            <a:xfrm>
              <a:off x="5107781" y="4790842"/>
              <a:ext cx="25431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https://</a:t>
              </a:r>
              <a:r>
                <a:rPr lang="en-GB" dirty="0" err="1"/>
                <a:t>youtu.be</a:t>
              </a:r>
              <a:r>
                <a:rPr lang="en-GB" dirty="0"/>
                <a:t>/</a:t>
              </a:r>
              <a:r>
                <a:rPr lang="en-GB" dirty="0" err="1"/>
                <a:t>M_w6Iu3jy_I</a:t>
              </a:r>
              <a:endParaRPr lang="en-GB" dirty="0"/>
            </a:p>
          </p:txBody>
        </p:sp>
      </p:grpSp>
      <p:pic>
        <p:nvPicPr>
          <p:cNvPr id="5" name="HÁT MẪU MƯA RƠI  CHỦ ĐỀ 5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6B987175-1075-4646-8960-BE008DBF0C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3;p35">
            <a:extLst>
              <a:ext uri="{FF2B5EF4-FFF2-40B4-BE49-F238E27FC236}">
                <a16:creationId xmlns:a16="http://schemas.microsoft.com/office/drawing/2014/main" id="{7609FD02-E2F5-4F75-96AB-4AFEA719E656}"/>
              </a:ext>
            </a:extLst>
          </p:cNvPr>
          <p:cNvSpPr txBox="1">
            <a:spLocks/>
          </p:cNvSpPr>
          <p:nvPr/>
        </p:nvSpPr>
        <p:spPr>
          <a:xfrm>
            <a:off x="2129224" y="181215"/>
            <a:ext cx="5560049" cy="91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lnSpc>
                <a:spcPct val="115000"/>
              </a:lnSpc>
            </a:pPr>
            <a:r>
              <a:rPr lang="vi-VN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algn="ctr">
              <a:lnSpc>
                <a:spcPct val="115000"/>
              </a:lnSpc>
            </a:pP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vi-VN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74625" algn="ctr">
              <a:spcAft>
                <a:spcPts val="1600"/>
              </a:spcAft>
              <a:defRPr/>
            </a:pPr>
            <a:endParaRPr lang="vi-VN" sz="1600" dirty="0">
              <a:solidFill>
                <a:srgbClr val="01C1CB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DA084-398C-4C58-89EB-5C7AD86AB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17438" r="3712" b="13670"/>
          <a:stretch/>
        </p:blipFill>
        <p:spPr>
          <a:xfrm>
            <a:off x="1421606" y="1315252"/>
            <a:ext cx="6819036" cy="292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B548A-5216-4892-AB27-1E592A4C4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0" y="2409274"/>
            <a:ext cx="284905" cy="233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53E255-9565-47B6-A36C-46ADCA3D9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6" y="3131641"/>
            <a:ext cx="247559" cy="256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7AE0C-A0DC-4A09-99CD-4DF3CDDFA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03" y="3692662"/>
            <a:ext cx="397019" cy="397019"/>
          </a:xfrm>
          <a:prstGeom prst="rect">
            <a:avLst/>
          </a:prstGeom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9C565947-F184-4865-9579-6DA58B336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300" y="4300538"/>
            <a:ext cx="842962" cy="842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D4C5DB-6780-4E1F-860A-0ADCF351EDFC}"/>
              </a:ext>
            </a:extLst>
          </p:cNvPr>
          <p:cNvSpPr txBox="1"/>
          <p:nvPr/>
        </p:nvSpPr>
        <p:spPr>
          <a:xfrm>
            <a:off x="5443538" y="4417123"/>
            <a:ext cx="2693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AeLhSbVqMyE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21BCC-7821-4384-9576-E21A498C0928}"/>
              </a:ext>
            </a:extLst>
          </p:cNvPr>
          <p:cNvSpPr txBox="1"/>
          <p:nvPr/>
        </p:nvSpPr>
        <p:spPr>
          <a:xfrm>
            <a:off x="5443538" y="4722019"/>
            <a:ext cx="2614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EsY5GVZjcSg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5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959;p35">
            <a:extLst>
              <a:ext uri="{FF2B5EF4-FFF2-40B4-BE49-F238E27FC236}">
                <a16:creationId xmlns:a16="http://schemas.microsoft.com/office/drawing/2014/main" id="{9EC2D036-E036-44D2-A5B5-7415F2E2CBA9}"/>
              </a:ext>
            </a:extLst>
          </p:cNvPr>
          <p:cNvSpPr/>
          <p:nvPr/>
        </p:nvSpPr>
        <p:spPr>
          <a:xfrm>
            <a:off x="-366128" y="77798"/>
            <a:ext cx="1488116" cy="636064"/>
          </a:xfrm>
          <a:custGeom>
            <a:avLst/>
            <a:gdLst/>
            <a:ahLst/>
            <a:cxnLst/>
            <a:rect l="l" t="t" r="r" b="b"/>
            <a:pathLst>
              <a:path w="33535" h="14677" extrusionOk="0">
                <a:moveTo>
                  <a:pt x="22878" y="1"/>
                </a:moveTo>
                <a:cubicBezTo>
                  <a:pt x="19339" y="1"/>
                  <a:pt x="17365" y="4637"/>
                  <a:pt x="17146" y="7605"/>
                </a:cubicBezTo>
                <a:cubicBezTo>
                  <a:pt x="16282" y="5220"/>
                  <a:pt x="15710" y="172"/>
                  <a:pt x="12623" y="172"/>
                </a:cubicBezTo>
                <a:cubicBezTo>
                  <a:pt x="12256" y="172"/>
                  <a:pt x="11852" y="244"/>
                  <a:pt x="11409" y="400"/>
                </a:cubicBezTo>
                <a:cubicBezTo>
                  <a:pt x="7706" y="1601"/>
                  <a:pt x="8006" y="5537"/>
                  <a:pt x="8240" y="8606"/>
                </a:cubicBezTo>
                <a:cubicBezTo>
                  <a:pt x="7040" y="7338"/>
                  <a:pt x="5363" y="5362"/>
                  <a:pt x="3783" y="5362"/>
                </a:cubicBezTo>
                <a:cubicBezTo>
                  <a:pt x="3036" y="5362"/>
                  <a:pt x="2311" y="5804"/>
                  <a:pt x="1668" y="6971"/>
                </a:cubicBezTo>
                <a:cubicBezTo>
                  <a:pt x="1" y="10074"/>
                  <a:pt x="3336" y="12475"/>
                  <a:pt x="5905" y="13209"/>
                </a:cubicBezTo>
                <a:cubicBezTo>
                  <a:pt x="10441" y="14677"/>
                  <a:pt x="14111" y="14210"/>
                  <a:pt x="21049" y="14377"/>
                </a:cubicBezTo>
                <a:cubicBezTo>
                  <a:pt x="21262" y="14371"/>
                  <a:pt x="21480" y="14368"/>
                  <a:pt x="21703" y="14368"/>
                </a:cubicBezTo>
                <a:cubicBezTo>
                  <a:pt x="23211" y="14368"/>
                  <a:pt x="24937" y="14486"/>
                  <a:pt x="26595" y="14486"/>
                </a:cubicBezTo>
                <a:cubicBezTo>
                  <a:pt x="30230" y="14486"/>
                  <a:pt x="33535" y="13920"/>
                  <a:pt x="33491" y="10307"/>
                </a:cubicBezTo>
                <a:cubicBezTo>
                  <a:pt x="33456" y="7424"/>
                  <a:pt x="31812" y="6286"/>
                  <a:pt x="29891" y="6286"/>
                </a:cubicBezTo>
                <a:cubicBezTo>
                  <a:pt x="28122" y="6286"/>
                  <a:pt x="26118" y="7251"/>
                  <a:pt x="24918" y="8706"/>
                </a:cubicBezTo>
                <a:cubicBezTo>
                  <a:pt x="25819" y="6137"/>
                  <a:pt x="28054" y="934"/>
                  <a:pt x="23618" y="66"/>
                </a:cubicBezTo>
                <a:cubicBezTo>
                  <a:pt x="23364" y="22"/>
                  <a:pt x="23117" y="1"/>
                  <a:pt x="22878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7960;p35">
            <a:extLst>
              <a:ext uri="{FF2B5EF4-FFF2-40B4-BE49-F238E27FC236}">
                <a16:creationId xmlns:a16="http://schemas.microsoft.com/office/drawing/2014/main" id="{9EE00158-1550-462E-81CB-D272FAC8ED82}"/>
              </a:ext>
            </a:extLst>
          </p:cNvPr>
          <p:cNvSpPr/>
          <p:nvPr/>
        </p:nvSpPr>
        <p:spPr>
          <a:xfrm>
            <a:off x="8326272" y="767122"/>
            <a:ext cx="1164991" cy="498756"/>
          </a:xfrm>
          <a:custGeom>
            <a:avLst/>
            <a:gdLst/>
            <a:ahLst/>
            <a:cxnLst/>
            <a:rect l="l" t="t" r="r" b="b"/>
            <a:pathLst>
              <a:path w="24229" h="10622" extrusionOk="0">
                <a:moveTo>
                  <a:pt x="16516" y="1"/>
                </a:moveTo>
                <a:cubicBezTo>
                  <a:pt x="13949" y="1"/>
                  <a:pt x="12532" y="3360"/>
                  <a:pt x="12376" y="5518"/>
                </a:cubicBezTo>
                <a:cubicBezTo>
                  <a:pt x="11750" y="3790"/>
                  <a:pt x="11338" y="147"/>
                  <a:pt x="9119" y="147"/>
                </a:cubicBezTo>
                <a:cubicBezTo>
                  <a:pt x="8853" y="147"/>
                  <a:pt x="8561" y="200"/>
                  <a:pt x="8240" y="314"/>
                </a:cubicBezTo>
                <a:cubicBezTo>
                  <a:pt x="5571" y="1181"/>
                  <a:pt x="5771" y="4017"/>
                  <a:pt x="5938" y="6218"/>
                </a:cubicBezTo>
                <a:cubicBezTo>
                  <a:pt x="5077" y="5312"/>
                  <a:pt x="3863" y="3899"/>
                  <a:pt x="2723" y="3899"/>
                </a:cubicBezTo>
                <a:cubicBezTo>
                  <a:pt x="2184" y="3899"/>
                  <a:pt x="1662" y="4215"/>
                  <a:pt x="1201" y="5051"/>
                </a:cubicBezTo>
                <a:cubicBezTo>
                  <a:pt x="0" y="7286"/>
                  <a:pt x="2402" y="9020"/>
                  <a:pt x="4270" y="9554"/>
                </a:cubicBezTo>
                <a:cubicBezTo>
                  <a:pt x="7539" y="10621"/>
                  <a:pt x="10174" y="10255"/>
                  <a:pt x="15211" y="10388"/>
                </a:cubicBezTo>
                <a:cubicBezTo>
                  <a:pt x="15319" y="10386"/>
                  <a:pt x="15430" y="10385"/>
                  <a:pt x="15542" y="10385"/>
                </a:cubicBezTo>
                <a:cubicBezTo>
                  <a:pt x="16662" y="10385"/>
                  <a:pt x="17964" y="10480"/>
                  <a:pt x="19212" y="10480"/>
                </a:cubicBezTo>
                <a:cubicBezTo>
                  <a:pt x="21840" y="10480"/>
                  <a:pt x="24228" y="10060"/>
                  <a:pt x="24184" y="7453"/>
                </a:cubicBezTo>
                <a:cubicBezTo>
                  <a:pt x="24167" y="5386"/>
                  <a:pt x="22984" y="4567"/>
                  <a:pt x="21595" y="4567"/>
                </a:cubicBezTo>
                <a:cubicBezTo>
                  <a:pt x="20315" y="4567"/>
                  <a:pt x="18860" y="5263"/>
                  <a:pt x="17980" y="6318"/>
                </a:cubicBezTo>
                <a:cubicBezTo>
                  <a:pt x="18647" y="4450"/>
                  <a:pt x="20248" y="681"/>
                  <a:pt x="17046" y="47"/>
                </a:cubicBezTo>
                <a:cubicBezTo>
                  <a:pt x="16864" y="16"/>
                  <a:pt x="16688" y="1"/>
                  <a:pt x="16516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7961;p35">
            <a:extLst>
              <a:ext uri="{FF2B5EF4-FFF2-40B4-BE49-F238E27FC236}">
                <a16:creationId xmlns:a16="http://schemas.microsoft.com/office/drawing/2014/main" id="{6B7D696A-1E3D-437D-B614-326B05C1420D}"/>
              </a:ext>
            </a:extLst>
          </p:cNvPr>
          <p:cNvSpPr/>
          <p:nvPr/>
        </p:nvSpPr>
        <p:spPr>
          <a:xfrm>
            <a:off x="4800543" y="3594"/>
            <a:ext cx="916954" cy="392236"/>
          </a:xfrm>
          <a:custGeom>
            <a:avLst/>
            <a:gdLst/>
            <a:ahLst/>
            <a:cxnLst/>
            <a:rect l="l" t="t" r="r" b="b"/>
            <a:pathLst>
              <a:path w="27464" h="12029" extrusionOk="0">
                <a:moveTo>
                  <a:pt x="18714" y="1"/>
                </a:moveTo>
                <a:cubicBezTo>
                  <a:pt x="15821" y="1"/>
                  <a:pt x="14200" y="3786"/>
                  <a:pt x="14044" y="6225"/>
                </a:cubicBezTo>
                <a:cubicBezTo>
                  <a:pt x="13329" y="4258"/>
                  <a:pt x="12853" y="134"/>
                  <a:pt x="10309" y="134"/>
                </a:cubicBezTo>
                <a:cubicBezTo>
                  <a:pt x="10006" y="134"/>
                  <a:pt x="9673" y="192"/>
                  <a:pt x="9307" y="320"/>
                </a:cubicBezTo>
                <a:cubicBezTo>
                  <a:pt x="6272" y="1321"/>
                  <a:pt x="6538" y="4523"/>
                  <a:pt x="6739" y="7025"/>
                </a:cubicBezTo>
                <a:cubicBezTo>
                  <a:pt x="5743" y="6008"/>
                  <a:pt x="4365" y="4407"/>
                  <a:pt x="3071" y="4407"/>
                </a:cubicBezTo>
                <a:cubicBezTo>
                  <a:pt x="2457" y="4407"/>
                  <a:pt x="1861" y="4768"/>
                  <a:pt x="1335" y="5724"/>
                </a:cubicBezTo>
                <a:cubicBezTo>
                  <a:pt x="0" y="8259"/>
                  <a:pt x="2702" y="10228"/>
                  <a:pt x="4804" y="10828"/>
                </a:cubicBezTo>
                <a:cubicBezTo>
                  <a:pt x="8540" y="12029"/>
                  <a:pt x="11542" y="11629"/>
                  <a:pt x="17213" y="11795"/>
                </a:cubicBezTo>
                <a:cubicBezTo>
                  <a:pt x="17425" y="11788"/>
                  <a:pt x="17644" y="11785"/>
                  <a:pt x="17868" y="11785"/>
                </a:cubicBezTo>
                <a:cubicBezTo>
                  <a:pt x="19064" y="11785"/>
                  <a:pt x="20418" y="11871"/>
                  <a:pt x="21723" y="11871"/>
                </a:cubicBezTo>
                <a:cubicBezTo>
                  <a:pt x="24723" y="11871"/>
                  <a:pt x="27464" y="11418"/>
                  <a:pt x="27420" y="8426"/>
                </a:cubicBezTo>
                <a:cubicBezTo>
                  <a:pt x="27385" y="6082"/>
                  <a:pt x="26040" y="5157"/>
                  <a:pt x="24466" y="5157"/>
                </a:cubicBezTo>
                <a:cubicBezTo>
                  <a:pt x="23017" y="5157"/>
                  <a:pt x="21373" y="5942"/>
                  <a:pt x="20382" y="7125"/>
                </a:cubicBezTo>
                <a:cubicBezTo>
                  <a:pt x="21116" y="5057"/>
                  <a:pt x="22950" y="787"/>
                  <a:pt x="19314" y="54"/>
                </a:cubicBezTo>
                <a:cubicBezTo>
                  <a:pt x="19109" y="18"/>
                  <a:pt x="18909" y="1"/>
                  <a:pt x="18714" y="1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523;p41">
            <a:extLst>
              <a:ext uri="{FF2B5EF4-FFF2-40B4-BE49-F238E27FC236}">
                <a16:creationId xmlns:a16="http://schemas.microsoft.com/office/drawing/2014/main" id="{71A0548D-0302-4173-80B6-1B6CFAAE6F6C}"/>
              </a:ext>
            </a:extLst>
          </p:cNvPr>
          <p:cNvSpPr txBox="1">
            <a:spLocks/>
          </p:cNvSpPr>
          <p:nvPr/>
        </p:nvSpPr>
        <p:spPr>
          <a:xfrm>
            <a:off x="2219664" y="1153857"/>
            <a:ext cx="4870136" cy="187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Pts val="1100"/>
              <a:buNone/>
              <a:tabLst/>
              <a:defRPr kumimoji="0" sz="3200" b="1" kern="0" spc="0" normalizeH="0" baseline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3600" u="sng" dirty="0">
                <a:sym typeface="Sue Ellen Francisco"/>
              </a:rPr>
              <a:t>TIẾT 20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Sue Ellen Francisco"/>
              </a:rPr>
              <a:t>ĐỌC NHẠC: BÀI ĐỌC NHẠC SỐ 3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ym typeface="Sue Ellen Francisco"/>
              </a:rPr>
              <a:t>ÔN BÀI HÁT: MƯA RƠI</a:t>
            </a:r>
            <a:endParaRPr lang="en-GB" sz="3600" dirty="0">
              <a:sym typeface="Sue Ellen Francisco"/>
            </a:endParaRPr>
          </a:p>
        </p:txBody>
      </p:sp>
    </p:spTree>
    <p:extLst>
      <p:ext uri="{BB962C8B-B14F-4D97-AF65-F5344CB8AC3E}">
        <p14:creationId xmlns:p14="http://schemas.microsoft.com/office/powerpoint/2010/main" val="166315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3;p35">
            <a:extLst>
              <a:ext uri="{FF2B5EF4-FFF2-40B4-BE49-F238E27FC236}">
                <a16:creationId xmlns:a16="http://schemas.microsoft.com/office/drawing/2014/main" id="{7609FD02-E2F5-4F75-96AB-4AFEA719E656}"/>
              </a:ext>
            </a:extLst>
          </p:cNvPr>
          <p:cNvSpPr txBox="1">
            <a:spLocks/>
          </p:cNvSpPr>
          <p:nvPr/>
        </p:nvSpPr>
        <p:spPr>
          <a:xfrm>
            <a:off x="2129224" y="181215"/>
            <a:ext cx="5560049" cy="91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lnSpc>
                <a:spcPct val="115000"/>
              </a:lnSpc>
            </a:pPr>
            <a:r>
              <a:rPr lang="vi-VN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" algn="ctr">
              <a:lnSpc>
                <a:spcPct val="115000"/>
              </a:lnSpc>
            </a:pP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vi-VN" sz="24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74625" algn="ctr">
              <a:spcAft>
                <a:spcPts val="1600"/>
              </a:spcAft>
              <a:defRPr/>
            </a:pPr>
            <a:endParaRPr lang="vi-VN" sz="1600" dirty="0">
              <a:solidFill>
                <a:srgbClr val="01C1CB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DA084-398C-4C58-89EB-5C7AD86AB8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3" t="17438" r="3712" b="13670"/>
          <a:stretch/>
        </p:blipFill>
        <p:spPr>
          <a:xfrm>
            <a:off x="1421606" y="1315252"/>
            <a:ext cx="6819036" cy="292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B548A-5216-4892-AB27-1E592A4C4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0" y="2409274"/>
            <a:ext cx="284905" cy="233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53E255-9565-47B6-A36C-46ADCA3D94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6" y="3131641"/>
            <a:ext cx="247559" cy="256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7AE0C-A0DC-4A09-99CD-4DF3CDDFA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03" y="3692662"/>
            <a:ext cx="397019" cy="397019"/>
          </a:xfrm>
          <a:prstGeom prst="rect">
            <a:avLst/>
          </a:prstGeom>
        </p:spPr>
      </p:pic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9C565947-F184-4865-9579-6DA58B336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6300" y="4300538"/>
            <a:ext cx="842962" cy="842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D4C5DB-6780-4E1F-860A-0ADCF351EDFC}"/>
              </a:ext>
            </a:extLst>
          </p:cNvPr>
          <p:cNvSpPr txBox="1"/>
          <p:nvPr/>
        </p:nvSpPr>
        <p:spPr>
          <a:xfrm>
            <a:off x="5443538" y="4417123"/>
            <a:ext cx="2693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AeLhSbVqMyE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21BCC-7821-4384-9576-E21A498C0928}"/>
              </a:ext>
            </a:extLst>
          </p:cNvPr>
          <p:cNvSpPr txBox="1"/>
          <p:nvPr/>
        </p:nvSpPr>
        <p:spPr>
          <a:xfrm>
            <a:off x="5443538" y="4722019"/>
            <a:ext cx="2614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EsY5GVZjcSg</a:t>
            </a:r>
            <a:endParaRPr lang="en-GB" dirty="0"/>
          </a:p>
        </p:txBody>
      </p:sp>
      <p:pic>
        <p:nvPicPr>
          <p:cNvPr id="2" name="TẬP HÁT KẾT HỢP GÕ ĐỆM BÀI HÁT MƯA RƠI  CHỦ ĐỀ 5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D923312F-BB4A-4318-A3F9-BB1006F59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3;p35">
            <a:extLst>
              <a:ext uri="{FF2B5EF4-FFF2-40B4-BE49-F238E27FC236}">
                <a16:creationId xmlns:a16="http://schemas.microsoft.com/office/drawing/2014/main" id="{7609FD02-E2F5-4F75-96AB-4AFEA719E656}"/>
              </a:ext>
            </a:extLst>
          </p:cNvPr>
          <p:cNvSpPr txBox="1">
            <a:spLocks/>
          </p:cNvSpPr>
          <p:nvPr/>
        </p:nvSpPr>
        <p:spPr>
          <a:xfrm>
            <a:off x="2129224" y="181215"/>
            <a:ext cx="5560049" cy="91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 tập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1143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7830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đệm</a:t>
            </a:r>
            <a:endParaRPr lang="en-US" sz="2400" b="1" dirty="0">
              <a:solidFill>
                <a:srgbClr val="07830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7830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7830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746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3A0B5-3F8E-45DE-B47A-09B5F7DCC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0" t="11996" r="32064" b="56754"/>
          <a:stretch/>
        </p:blipFill>
        <p:spPr>
          <a:xfrm>
            <a:off x="1319560" y="1481873"/>
            <a:ext cx="6504879" cy="2971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38C08-BBA9-459F-A748-3F37757CA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8" y="2262334"/>
            <a:ext cx="281493" cy="231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C8CD5-F407-47D6-8689-35D3F5FEE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8" y="2571750"/>
            <a:ext cx="222632" cy="23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73A52-10D1-41E6-93B8-7AECF1BB7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8" y="3786334"/>
            <a:ext cx="281493" cy="231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2B04D2-E7DE-47D1-A672-5BAD76FB1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8" y="4095750"/>
            <a:ext cx="222632" cy="231113"/>
          </a:xfrm>
          <a:prstGeom prst="rect">
            <a:avLst/>
          </a:prstGeom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C947A7A2-3806-4223-9402-6463BF486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703" y="4572000"/>
            <a:ext cx="571500" cy="57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D87108-FE41-4A69-93BF-4667E6379096}"/>
              </a:ext>
            </a:extLst>
          </p:cNvPr>
          <p:cNvSpPr txBox="1"/>
          <p:nvPr/>
        </p:nvSpPr>
        <p:spPr>
          <a:xfrm>
            <a:off x="4359121" y="4798277"/>
            <a:ext cx="2563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W31b8v3ofXc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584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73A0B5-3F8E-45DE-B47A-09B5F7DCC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0" t="43633" r="32064" b="7483"/>
          <a:stretch/>
        </p:blipFill>
        <p:spPr>
          <a:xfrm>
            <a:off x="1523999" y="283791"/>
            <a:ext cx="6083497" cy="4346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E1ED83-F78F-4FEA-BE81-862760448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1007415"/>
            <a:ext cx="281493" cy="231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08872-FEAD-443B-9198-75922D209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1316831"/>
            <a:ext cx="222632" cy="231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4917A-825E-46E9-81C7-942148026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2526638"/>
            <a:ext cx="281493" cy="23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8AAD61-E6C3-407D-9C42-BBC6B18CC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2836054"/>
            <a:ext cx="222632" cy="231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EB847-CFE8-46B3-882B-CBA8139AD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3930304"/>
            <a:ext cx="281493" cy="23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C904A-0436-45BB-91EF-58FEF8F7E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4239720"/>
            <a:ext cx="222632" cy="2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2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1ED83-F78F-4FEA-BE81-862760448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1007415"/>
            <a:ext cx="281493" cy="231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08872-FEAD-443B-9198-75922D209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1316831"/>
            <a:ext cx="222632" cy="231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4917A-825E-46E9-81C7-942148026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2526638"/>
            <a:ext cx="281493" cy="23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8AAD61-E6C3-407D-9C42-BBC6B18CC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2836054"/>
            <a:ext cx="222632" cy="231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EB847-CFE8-46B3-882B-CBA8139AD1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9" y="3930304"/>
            <a:ext cx="281493" cy="23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C904A-0436-45BB-91EF-58FEF8F7E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9" y="4239720"/>
            <a:ext cx="222632" cy="231113"/>
          </a:xfrm>
          <a:prstGeom prst="rect">
            <a:avLst/>
          </a:prstGeom>
        </p:spPr>
      </p:pic>
      <p:pic>
        <p:nvPicPr>
          <p:cNvPr id="2" name="TẬP HÁT KẾT HỢP GÕ ĐỆM BÀI MƯA RƠI BẢN THAM KHẢO  CHỦ ĐỀ 5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58A8F2BF-650D-430B-BE19-EF1501832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0106FE-088A-4212-9DDC-D36EC8A3507F}"/>
              </a:ext>
            </a:extLst>
          </p:cNvPr>
          <p:cNvGrpSpPr/>
          <p:nvPr/>
        </p:nvGrpSpPr>
        <p:grpSpPr>
          <a:xfrm>
            <a:off x="0" y="-223024"/>
            <a:ext cx="9144000" cy="5400391"/>
            <a:chOff x="0" y="-223024"/>
            <a:chExt cx="9144000" cy="54003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D24577-4BF2-4599-9D6D-51C9B75A8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34" t="17227" r="28062" b="63204"/>
            <a:stretch/>
          </p:blipFill>
          <p:spPr>
            <a:xfrm>
              <a:off x="0" y="-223024"/>
              <a:ext cx="9144000" cy="1211765"/>
            </a:xfrm>
            <a:prstGeom prst="rect">
              <a:avLst/>
            </a:prstGeom>
          </p:spPr>
        </p:pic>
        <p:sp>
          <p:nvSpPr>
            <p:cNvPr id="5" name="Google Shape;400;p38">
              <a:extLst>
                <a:ext uri="{FF2B5EF4-FFF2-40B4-BE49-F238E27FC236}">
                  <a16:creationId xmlns:a16="http://schemas.microsoft.com/office/drawing/2014/main" id="{EA0ECBA9-430A-4679-82A0-7879930DAE43}"/>
                </a:ext>
              </a:extLst>
            </p:cNvPr>
            <p:cNvSpPr txBox="1">
              <a:spLocks/>
            </p:cNvSpPr>
            <p:nvPr/>
          </p:nvSpPr>
          <p:spPr>
            <a:xfrm rot="21599640">
              <a:off x="3355641" y="142632"/>
              <a:ext cx="2131310" cy="638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Clr>
                  <a:schemeClr val="dk1"/>
                </a:buClr>
                <a:buSzPts val="1100"/>
                <a:buNone/>
                <a:defRPr sz="5400" b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ahnschrift Condensed" panose="020B0502040204020203" pitchFamily="34" charset="0"/>
                  <a:ea typeface="Sue Ellen Francisco"/>
                  <a:cs typeface="Sue Ellen Francisco"/>
                  <a:sym typeface="Sue Ellen Francisco"/>
                </a:defRPr>
              </a:lvl1pPr>
              <a:lvl2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2pPr>
              <a:lvl3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3pPr>
              <a:lvl4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4pPr>
              <a:lvl5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5pPr>
              <a:lvl6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6pPr>
              <a:lvl7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7pPr>
              <a:lvl8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8pPr>
              <a:lvl9pPr algn="ctr">
                <a:buClr>
                  <a:schemeClr val="accent1"/>
                </a:buClr>
                <a:buSzPts val="5200"/>
                <a:buFont typeface="Sue Ellen Francisco"/>
                <a:buNone/>
                <a:defRPr sz="52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rgbClr val="FF00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hnschrift Condensed" panose="020B0502040204020203" pitchFamily="34" charset="0"/>
                  <a:cs typeface="Sue Ellen Francisco"/>
                  <a:sym typeface="Arial"/>
                </a:rPr>
                <a:t>VẬN DỤNG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148C9-4F91-4DB9-AE99-D2BFE57FA5BF}"/>
                </a:ext>
              </a:extLst>
            </p:cNvPr>
            <p:cNvSpPr txBox="1"/>
            <p:nvPr/>
          </p:nvSpPr>
          <p:spPr>
            <a:xfrm>
              <a:off x="1602109" y="986557"/>
              <a:ext cx="59397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9863" marR="0" lvl="0" indent="-1698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>
                  <a:tab pos="213360" algn="l"/>
                </a:tabLst>
                <a:defRPr/>
              </a:pP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Sáng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tạo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thêm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cách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gõ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đệm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cho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bài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hát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bằng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loại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nhạc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cụ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thể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hiện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tiết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tấu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khác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(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khuyến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khích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nhạc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cụ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tự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làm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).</a:t>
              </a:r>
            </a:p>
            <a:p>
              <a:pPr marL="169863" marR="0" lvl="0" indent="-1698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>
                  <a:tab pos="213360" algn="l"/>
                </a:tabLst>
                <a:defRPr/>
              </a:pP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diễn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bài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hát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hoạt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của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trường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lớp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cs typeface="Times New Roman" panose="02020603050405020304" pitchFamily="18" charset="0"/>
                </a:rPr>
                <a:t>,…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915556-828F-4FDA-B7D6-76C9C2244B73}"/>
                </a:ext>
              </a:extLst>
            </p:cNvPr>
            <p:cNvGrpSpPr/>
            <p:nvPr/>
          </p:nvGrpSpPr>
          <p:grpSpPr>
            <a:xfrm>
              <a:off x="25401" y="2094637"/>
              <a:ext cx="9118599" cy="3082730"/>
              <a:chOff x="25401" y="2094637"/>
              <a:chExt cx="9118599" cy="30827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E1C3A99-E7CF-432D-B3CB-1F16184790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E6F4"/>
                  </a:clrFrom>
                  <a:clrTo>
                    <a:srgbClr val="FFE6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51"/>
              <a:stretch/>
            </p:blipFill>
            <p:spPr>
              <a:xfrm>
                <a:off x="733089" y="2094637"/>
                <a:ext cx="7799754" cy="307308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CC2F35-F97F-4E61-BF38-E8B5A277A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BEE"/>
                  </a:clrFrom>
                  <a:clrTo>
                    <a:srgbClr val="FFFBEE">
                      <a:alpha val="0"/>
                    </a:srgbClr>
                  </a:clrTo>
                </a:clrChange>
              </a:blip>
              <a:srcRect t="47779" r="56667"/>
              <a:stretch/>
            </p:blipFill>
            <p:spPr>
              <a:xfrm>
                <a:off x="25401" y="2491392"/>
                <a:ext cx="3962400" cy="268597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ED60570-70FB-4360-A565-D8F9591A1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BEE"/>
                  </a:clrFrom>
                  <a:clrTo>
                    <a:srgbClr val="FFFBEE">
                      <a:alpha val="0"/>
                    </a:srgbClr>
                  </a:clrTo>
                </a:clrChange>
              </a:blip>
              <a:srcRect l="75555" t="67654"/>
              <a:stretch/>
            </p:blipFill>
            <p:spPr>
              <a:xfrm>
                <a:off x="6908800" y="3479800"/>
                <a:ext cx="2235200" cy="1663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4632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D693817-98B6-4479-BCBE-08AD9D894027}"/>
              </a:ext>
            </a:extLst>
          </p:cNvPr>
          <p:cNvSpPr txBox="1"/>
          <p:nvPr/>
        </p:nvSpPr>
        <p:spPr>
          <a:xfrm>
            <a:off x="3538017" y="1751368"/>
            <a:ext cx="4627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link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8950CF-6F4F-4D0B-AD6D-341A4994B712}"/>
              </a:ext>
            </a:extLst>
          </p:cNvPr>
          <p:cNvGrpSpPr/>
          <p:nvPr/>
        </p:nvGrpSpPr>
        <p:grpSpPr>
          <a:xfrm>
            <a:off x="66495" y="1622164"/>
            <a:ext cx="3224568" cy="2456876"/>
            <a:chOff x="37021" y="1559634"/>
            <a:chExt cx="3224568" cy="2456876"/>
          </a:xfrm>
        </p:grpSpPr>
        <p:sp>
          <p:nvSpPr>
            <p:cNvPr id="23" name="Google Shape;1793;p33">
              <a:extLst>
                <a:ext uri="{FF2B5EF4-FFF2-40B4-BE49-F238E27FC236}">
                  <a16:creationId xmlns:a16="http://schemas.microsoft.com/office/drawing/2014/main" id="{535D4B65-B366-48B9-B454-F8CE50596B46}"/>
                </a:ext>
              </a:extLst>
            </p:cNvPr>
            <p:cNvSpPr/>
            <p:nvPr/>
          </p:nvSpPr>
          <p:spPr>
            <a:xfrm>
              <a:off x="138404" y="3636832"/>
              <a:ext cx="17984" cy="13487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1795;p33">
              <a:extLst>
                <a:ext uri="{FF2B5EF4-FFF2-40B4-BE49-F238E27FC236}">
                  <a16:creationId xmlns:a16="http://schemas.microsoft.com/office/drawing/2014/main" id="{5C333A16-7883-4A84-B19C-61A2A5F89A8E}"/>
                </a:ext>
              </a:extLst>
            </p:cNvPr>
            <p:cNvGrpSpPr/>
            <p:nvPr/>
          </p:nvGrpSpPr>
          <p:grpSpPr>
            <a:xfrm>
              <a:off x="37021" y="3037396"/>
              <a:ext cx="2829869" cy="691583"/>
              <a:chOff x="1183401" y="3655136"/>
              <a:chExt cx="2975868" cy="747054"/>
            </a:xfrm>
          </p:grpSpPr>
          <p:sp>
            <p:nvSpPr>
              <p:cNvPr id="84" name="Google Shape;1796;p33">
                <a:extLst>
                  <a:ext uri="{FF2B5EF4-FFF2-40B4-BE49-F238E27FC236}">
                    <a16:creationId xmlns:a16="http://schemas.microsoft.com/office/drawing/2014/main" id="{E4DA3D68-4B77-4DC4-8691-F91EE485CB64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797;p33">
                <a:extLst>
                  <a:ext uri="{FF2B5EF4-FFF2-40B4-BE49-F238E27FC236}">
                    <a16:creationId xmlns:a16="http://schemas.microsoft.com/office/drawing/2014/main" id="{02AF15B4-A81F-4F1F-9DC9-05942D3F59D2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799;p33">
                <a:extLst>
                  <a:ext uri="{FF2B5EF4-FFF2-40B4-BE49-F238E27FC236}">
                    <a16:creationId xmlns:a16="http://schemas.microsoft.com/office/drawing/2014/main" id="{716885FB-6AF2-4DEF-9942-B6FA444201C5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800;p33">
                <a:extLst>
                  <a:ext uri="{FF2B5EF4-FFF2-40B4-BE49-F238E27FC236}">
                    <a16:creationId xmlns:a16="http://schemas.microsoft.com/office/drawing/2014/main" id="{25F28A3F-602D-4548-B6D2-CF2A412CF322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802;p33">
                <a:extLst>
                  <a:ext uri="{FF2B5EF4-FFF2-40B4-BE49-F238E27FC236}">
                    <a16:creationId xmlns:a16="http://schemas.microsoft.com/office/drawing/2014/main" id="{CBA59C12-C6E3-4C14-B5B4-C21FF0C38A0D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803;p33">
                <a:extLst>
                  <a:ext uri="{FF2B5EF4-FFF2-40B4-BE49-F238E27FC236}">
                    <a16:creationId xmlns:a16="http://schemas.microsoft.com/office/drawing/2014/main" id="{3B9A9F1B-D885-481E-90FD-29E9AD0895B5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804;p33">
                <a:extLst>
                  <a:ext uri="{FF2B5EF4-FFF2-40B4-BE49-F238E27FC236}">
                    <a16:creationId xmlns:a16="http://schemas.microsoft.com/office/drawing/2014/main" id="{3C1D0862-1A31-4DD1-928B-D708F0DD02E1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805;p33">
                <a:extLst>
                  <a:ext uri="{FF2B5EF4-FFF2-40B4-BE49-F238E27FC236}">
                    <a16:creationId xmlns:a16="http://schemas.microsoft.com/office/drawing/2014/main" id="{7E23A3CF-DBE1-428F-9978-09AF15EDA520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806;p33">
                <a:extLst>
                  <a:ext uri="{FF2B5EF4-FFF2-40B4-BE49-F238E27FC236}">
                    <a16:creationId xmlns:a16="http://schemas.microsoft.com/office/drawing/2014/main" id="{2D277182-E51C-46A8-B84A-4E04C408B94E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807;p33">
                <a:extLst>
                  <a:ext uri="{FF2B5EF4-FFF2-40B4-BE49-F238E27FC236}">
                    <a16:creationId xmlns:a16="http://schemas.microsoft.com/office/drawing/2014/main" id="{C9C6DF3B-16CC-48BF-910E-1D1287E597D0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808;p33">
                <a:extLst>
                  <a:ext uri="{FF2B5EF4-FFF2-40B4-BE49-F238E27FC236}">
                    <a16:creationId xmlns:a16="http://schemas.microsoft.com/office/drawing/2014/main" id="{98C9A28B-EAE2-40C4-AF89-ABFD8A75610D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809;p33">
                <a:extLst>
                  <a:ext uri="{FF2B5EF4-FFF2-40B4-BE49-F238E27FC236}">
                    <a16:creationId xmlns:a16="http://schemas.microsoft.com/office/drawing/2014/main" id="{833312C0-9D58-4841-8FCD-202076642473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810;p33">
                <a:extLst>
                  <a:ext uri="{FF2B5EF4-FFF2-40B4-BE49-F238E27FC236}">
                    <a16:creationId xmlns:a16="http://schemas.microsoft.com/office/drawing/2014/main" id="{4B22E45F-DA24-46FB-9A2E-4E2CA9B65F02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811;p33">
                <a:extLst>
                  <a:ext uri="{FF2B5EF4-FFF2-40B4-BE49-F238E27FC236}">
                    <a16:creationId xmlns:a16="http://schemas.microsoft.com/office/drawing/2014/main" id="{159EEEEB-5FFD-4A4F-B2ED-AE404914A458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812;p33">
                <a:extLst>
                  <a:ext uri="{FF2B5EF4-FFF2-40B4-BE49-F238E27FC236}">
                    <a16:creationId xmlns:a16="http://schemas.microsoft.com/office/drawing/2014/main" id="{D7F2D46E-2DC4-4921-BDAB-52E4C1A0D35A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715;p33">
              <a:extLst>
                <a:ext uri="{FF2B5EF4-FFF2-40B4-BE49-F238E27FC236}">
                  <a16:creationId xmlns:a16="http://schemas.microsoft.com/office/drawing/2014/main" id="{DB78B080-0D82-487C-A536-4C2FB9CD0B11}"/>
                </a:ext>
              </a:extLst>
            </p:cNvPr>
            <p:cNvGrpSpPr/>
            <p:nvPr/>
          </p:nvGrpSpPr>
          <p:grpSpPr>
            <a:xfrm>
              <a:off x="440767" y="3146398"/>
              <a:ext cx="2276558" cy="870112"/>
              <a:chOff x="1031183" y="3791001"/>
              <a:chExt cx="2383647" cy="918310"/>
            </a:xfrm>
          </p:grpSpPr>
          <p:sp>
            <p:nvSpPr>
              <p:cNvPr id="70" name="Google Shape;1716;p33">
                <a:extLst>
                  <a:ext uri="{FF2B5EF4-FFF2-40B4-BE49-F238E27FC236}">
                    <a16:creationId xmlns:a16="http://schemas.microsoft.com/office/drawing/2014/main" id="{6B456D4E-A4B3-4C84-9D93-352B17B1D5CB}"/>
                  </a:ext>
                </a:extLst>
              </p:cNvPr>
              <p:cNvSpPr/>
              <p:nvPr/>
            </p:nvSpPr>
            <p:spPr>
              <a:xfrm>
                <a:off x="1203069" y="3791001"/>
                <a:ext cx="644449" cy="717868"/>
              </a:xfrm>
              <a:custGeom>
                <a:avLst/>
                <a:gdLst/>
                <a:ahLst/>
                <a:cxnLst/>
                <a:rect l="l" t="t" r="r" b="b"/>
                <a:pathLst>
                  <a:path w="51815" h="57718" extrusionOk="0">
                    <a:moveTo>
                      <a:pt x="34577" y="1"/>
                    </a:moveTo>
                    <a:cubicBezTo>
                      <a:pt x="34564" y="1"/>
                      <a:pt x="34551" y="14"/>
                      <a:pt x="34526" y="39"/>
                    </a:cubicBezTo>
                    <a:lnTo>
                      <a:pt x="27998" y="2538"/>
                    </a:lnTo>
                    <a:lnTo>
                      <a:pt x="21521" y="5037"/>
                    </a:lnTo>
                    <a:lnTo>
                      <a:pt x="17901" y="6363"/>
                    </a:lnTo>
                    <a:lnTo>
                      <a:pt x="14331" y="7740"/>
                    </a:lnTo>
                    <a:lnTo>
                      <a:pt x="9690" y="9525"/>
                    </a:lnTo>
                    <a:lnTo>
                      <a:pt x="7854" y="10239"/>
                    </a:lnTo>
                    <a:lnTo>
                      <a:pt x="255" y="13146"/>
                    </a:lnTo>
                    <a:cubicBezTo>
                      <a:pt x="153" y="13197"/>
                      <a:pt x="102" y="13248"/>
                      <a:pt x="51" y="13299"/>
                    </a:cubicBezTo>
                    <a:cubicBezTo>
                      <a:pt x="0" y="13401"/>
                      <a:pt x="0" y="13503"/>
                      <a:pt x="0" y="13605"/>
                    </a:cubicBezTo>
                    <a:lnTo>
                      <a:pt x="7956" y="34259"/>
                    </a:lnTo>
                    <a:lnTo>
                      <a:pt x="12903" y="47161"/>
                    </a:lnTo>
                    <a:lnTo>
                      <a:pt x="15912" y="55066"/>
                    </a:lnTo>
                    <a:lnTo>
                      <a:pt x="16830" y="57463"/>
                    </a:lnTo>
                    <a:cubicBezTo>
                      <a:pt x="16881" y="57565"/>
                      <a:pt x="16932" y="57616"/>
                      <a:pt x="16983" y="57667"/>
                    </a:cubicBezTo>
                    <a:cubicBezTo>
                      <a:pt x="17034" y="57718"/>
                      <a:pt x="17085" y="57718"/>
                      <a:pt x="17187" y="57718"/>
                    </a:cubicBezTo>
                    <a:lnTo>
                      <a:pt x="17238" y="57718"/>
                    </a:lnTo>
                    <a:lnTo>
                      <a:pt x="23255" y="55423"/>
                    </a:lnTo>
                    <a:lnTo>
                      <a:pt x="38147" y="49711"/>
                    </a:lnTo>
                    <a:lnTo>
                      <a:pt x="48805" y="45631"/>
                    </a:lnTo>
                    <a:lnTo>
                      <a:pt x="51559" y="44560"/>
                    </a:lnTo>
                    <a:cubicBezTo>
                      <a:pt x="51610" y="44560"/>
                      <a:pt x="51712" y="44509"/>
                      <a:pt x="51763" y="44407"/>
                    </a:cubicBezTo>
                    <a:cubicBezTo>
                      <a:pt x="51814" y="44356"/>
                      <a:pt x="51814" y="44254"/>
                      <a:pt x="51763" y="44152"/>
                    </a:cubicBezTo>
                    <a:lnTo>
                      <a:pt x="46510" y="30332"/>
                    </a:lnTo>
                    <a:lnTo>
                      <a:pt x="43807" y="23294"/>
                    </a:lnTo>
                    <a:lnTo>
                      <a:pt x="40442" y="14574"/>
                    </a:lnTo>
                    <a:lnTo>
                      <a:pt x="35852" y="2538"/>
                    </a:lnTo>
                    <a:lnTo>
                      <a:pt x="35036" y="447"/>
                    </a:lnTo>
                    <a:lnTo>
                      <a:pt x="35036" y="396"/>
                    </a:lnTo>
                    <a:lnTo>
                      <a:pt x="34985" y="294"/>
                    </a:lnTo>
                    <a:cubicBezTo>
                      <a:pt x="34985" y="192"/>
                      <a:pt x="34934" y="141"/>
                      <a:pt x="34832" y="90"/>
                    </a:cubicBezTo>
                    <a:cubicBezTo>
                      <a:pt x="34781" y="39"/>
                      <a:pt x="34730" y="39"/>
                      <a:pt x="34679" y="39"/>
                    </a:cubicBezTo>
                    <a:lnTo>
                      <a:pt x="34628" y="39"/>
                    </a:lnTo>
                    <a:cubicBezTo>
                      <a:pt x="34602" y="14"/>
                      <a:pt x="34590" y="1"/>
                      <a:pt x="34577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17;p33">
                <a:extLst>
                  <a:ext uri="{FF2B5EF4-FFF2-40B4-BE49-F238E27FC236}">
                    <a16:creationId xmlns:a16="http://schemas.microsoft.com/office/drawing/2014/main" id="{538036C4-AD46-4BB5-AA5A-FFE4E21C79AA}"/>
                  </a:ext>
                </a:extLst>
              </p:cNvPr>
              <p:cNvSpPr/>
              <p:nvPr/>
            </p:nvSpPr>
            <p:spPr>
              <a:xfrm>
                <a:off x="2628950" y="4094675"/>
                <a:ext cx="448447" cy="397049"/>
              </a:xfrm>
              <a:custGeom>
                <a:avLst/>
                <a:gdLst/>
                <a:ahLst/>
                <a:cxnLst/>
                <a:rect l="l" t="t" r="r" b="b"/>
                <a:pathLst>
                  <a:path w="36056" h="44675" extrusionOk="0">
                    <a:moveTo>
                      <a:pt x="33149" y="0"/>
                    </a:moveTo>
                    <a:lnTo>
                      <a:pt x="24224" y="561"/>
                    </a:lnTo>
                    <a:lnTo>
                      <a:pt x="16065" y="1020"/>
                    </a:lnTo>
                    <a:lnTo>
                      <a:pt x="12699" y="1275"/>
                    </a:lnTo>
                    <a:lnTo>
                      <a:pt x="9486" y="1428"/>
                    </a:lnTo>
                    <a:lnTo>
                      <a:pt x="357" y="1989"/>
                    </a:lnTo>
                    <a:cubicBezTo>
                      <a:pt x="255" y="1989"/>
                      <a:pt x="153" y="2040"/>
                      <a:pt x="102" y="2091"/>
                    </a:cubicBezTo>
                    <a:cubicBezTo>
                      <a:pt x="51" y="2142"/>
                      <a:pt x="0" y="2244"/>
                      <a:pt x="0" y="2346"/>
                    </a:cubicBezTo>
                    <a:lnTo>
                      <a:pt x="51" y="3315"/>
                    </a:lnTo>
                    <a:cubicBezTo>
                      <a:pt x="408" y="8670"/>
                      <a:pt x="714" y="14025"/>
                      <a:pt x="1071" y="19379"/>
                    </a:cubicBezTo>
                    <a:lnTo>
                      <a:pt x="1377" y="24887"/>
                    </a:lnTo>
                    <a:lnTo>
                      <a:pt x="2091" y="36719"/>
                    </a:lnTo>
                    <a:lnTo>
                      <a:pt x="2346" y="40543"/>
                    </a:lnTo>
                    <a:lnTo>
                      <a:pt x="2550" y="44317"/>
                    </a:lnTo>
                    <a:cubicBezTo>
                      <a:pt x="2550" y="44419"/>
                      <a:pt x="2601" y="44470"/>
                      <a:pt x="2652" y="44572"/>
                    </a:cubicBezTo>
                    <a:cubicBezTo>
                      <a:pt x="2703" y="44623"/>
                      <a:pt x="2805" y="44674"/>
                      <a:pt x="2907" y="44674"/>
                    </a:cubicBezTo>
                    <a:lnTo>
                      <a:pt x="20093" y="43654"/>
                    </a:lnTo>
                    <a:lnTo>
                      <a:pt x="35189" y="42736"/>
                    </a:lnTo>
                    <a:lnTo>
                      <a:pt x="35699" y="42685"/>
                    </a:lnTo>
                    <a:cubicBezTo>
                      <a:pt x="35903" y="42685"/>
                      <a:pt x="36056" y="42532"/>
                      <a:pt x="36056" y="42328"/>
                    </a:cubicBezTo>
                    <a:lnTo>
                      <a:pt x="35393" y="31109"/>
                    </a:lnTo>
                    <a:lnTo>
                      <a:pt x="34985" y="25091"/>
                    </a:lnTo>
                    <a:cubicBezTo>
                      <a:pt x="34679" y="19379"/>
                      <a:pt x="34322" y="13617"/>
                      <a:pt x="33965" y="7905"/>
                    </a:cubicBezTo>
                    <a:lnTo>
                      <a:pt x="33812" y="5355"/>
                    </a:lnTo>
                    <a:lnTo>
                      <a:pt x="33455" y="357"/>
                    </a:lnTo>
                    <a:cubicBezTo>
                      <a:pt x="33455" y="153"/>
                      <a:pt x="33302" y="51"/>
                      <a:pt x="33149" y="0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18;p33">
                <a:extLst>
                  <a:ext uri="{FF2B5EF4-FFF2-40B4-BE49-F238E27FC236}">
                    <a16:creationId xmlns:a16="http://schemas.microsoft.com/office/drawing/2014/main" id="{5DB26584-E762-428B-9CFE-6E2B6ADA120D}"/>
                  </a:ext>
                </a:extLst>
              </p:cNvPr>
              <p:cNvSpPr/>
              <p:nvPr/>
            </p:nvSpPr>
            <p:spPr>
              <a:xfrm>
                <a:off x="1031183" y="3985922"/>
                <a:ext cx="685667" cy="723390"/>
              </a:xfrm>
              <a:custGeom>
                <a:avLst/>
                <a:gdLst/>
                <a:ahLst/>
                <a:cxnLst/>
                <a:rect l="l" t="t" r="r" b="b"/>
                <a:pathLst>
                  <a:path w="55129" h="58162" extrusionOk="0">
                    <a:moveTo>
                      <a:pt x="30191" y="1"/>
                    </a:moveTo>
                    <a:cubicBezTo>
                      <a:pt x="30157" y="1"/>
                      <a:pt x="30123" y="24"/>
                      <a:pt x="30089" y="24"/>
                    </a:cubicBezTo>
                    <a:lnTo>
                      <a:pt x="26978" y="2012"/>
                    </a:lnTo>
                    <a:lnTo>
                      <a:pt x="26927" y="2063"/>
                    </a:lnTo>
                    <a:lnTo>
                      <a:pt x="9180" y="13436"/>
                    </a:lnTo>
                    <a:lnTo>
                      <a:pt x="153" y="19199"/>
                    </a:lnTo>
                    <a:cubicBezTo>
                      <a:pt x="102" y="19250"/>
                      <a:pt x="51" y="19352"/>
                      <a:pt x="0" y="19454"/>
                    </a:cubicBezTo>
                    <a:cubicBezTo>
                      <a:pt x="0" y="19505"/>
                      <a:pt x="0" y="19607"/>
                      <a:pt x="51" y="19658"/>
                    </a:cubicBezTo>
                    <a:lnTo>
                      <a:pt x="6018" y="28990"/>
                    </a:lnTo>
                    <a:lnTo>
                      <a:pt x="11933" y="38221"/>
                    </a:lnTo>
                    <a:lnTo>
                      <a:pt x="16013" y="44596"/>
                    </a:lnTo>
                    <a:lnTo>
                      <a:pt x="24020" y="57090"/>
                    </a:lnTo>
                    <a:cubicBezTo>
                      <a:pt x="24224" y="57396"/>
                      <a:pt x="24377" y="57702"/>
                      <a:pt x="24581" y="57957"/>
                    </a:cubicBezTo>
                    <a:cubicBezTo>
                      <a:pt x="24632" y="58059"/>
                      <a:pt x="24734" y="58110"/>
                      <a:pt x="24887" y="58161"/>
                    </a:cubicBezTo>
                    <a:cubicBezTo>
                      <a:pt x="24938" y="58161"/>
                      <a:pt x="24989" y="58110"/>
                      <a:pt x="25040" y="58110"/>
                    </a:cubicBezTo>
                    <a:lnTo>
                      <a:pt x="37687" y="49950"/>
                    </a:lnTo>
                    <a:lnTo>
                      <a:pt x="43909" y="45973"/>
                    </a:lnTo>
                    <a:lnTo>
                      <a:pt x="48091" y="43321"/>
                    </a:lnTo>
                    <a:lnTo>
                      <a:pt x="54925" y="38935"/>
                    </a:lnTo>
                    <a:cubicBezTo>
                      <a:pt x="55027" y="38884"/>
                      <a:pt x="55078" y="38782"/>
                      <a:pt x="55078" y="38731"/>
                    </a:cubicBezTo>
                    <a:cubicBezTo>
                      <a:pt x="55129" y="38629"/>
                      <a:pt x="55078" y="38527"/>
                      <a:pt x="55078" y="38476"/>
                    </a:cubicBezTo>
                    <a:lnTo>
                      <a:pt x="43042" y="19658"/>
                    </a:lnTo>
                    <a:lnTo>
                      <a:pt x="37432" y="10937"/>
                    </a:lnTo>
                    <a:lnTo>
                      <a:pt x="31160" y="1095"/>
                    </a:lnTo>
                    <a:lnTo>
                      <a:pt x="30701" y="432"/>
                    </a:lnTo>
                    <a:lnTo>
                      <a:pt x="30548" y="177"/>
                    </a:lnTo>
                    <a:cubicBezTo>
                      <a:pt x="30446" y="75"/>
                      <a:pt x="30344" y="24"/>
                      <a:pt x="30242" y="24"/>
                    </a:cubicBezTo>
                    <a:cubicBezTo>
                      <a:pt x="30225" y="7"/>
                      <a:pt x="30208" y="1"/>
                      <a:pt x="30191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19;p33">
                <a:extLst>
                  <a:ext uri="{FF2B5EF4-FFF2-40B4-BE49-F238E27FC236}">
                    <a16:creationId xmlns:a16="http://schemas.microsoft.com/office/drawing/2014/main" id="{0479161D-A900-4908-AD64-F95D99FEEF3E}"/>
                  </a:ext>
                </a:extLst>
              </p:cNvPr>
              <p:cNvSpPr/>
              <p:nvPr/>
            </p:nvSpPr>
            <p:spPr>
              <a:xfrm>
                <a:off x="2334633" y="4022998"/>
                <a:ext cx="444641" cy="548034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4063" extrusionOk="0">
                    <a:moveTo>
                      <a:pt x="3315" y="0"/>
                    </a:moveTo>
                    <a:cubicBezTo>
                      <a:pt x="3213" y="0"/>
                      <a:pt x="3162" y="0"/>
                      <a:pt x="3111" y="102"/>
                    </a:cubicBezTo>
                    <a:cubicBezTo>
                      <a:pt x="3060" y="153"/>
                      <a:pt x="3009" y="255"/>
                      <a:pt x="3009" y="306"/>
                    </a:cubicBezTo>
                    <a:lnTo>
                      <a:pt x="2499" y="7548"/>
                    </a:lnTo>
                    <a:lnTo>
                      <a:pt x="1785" y="17085"/>
                    </a:lnTo>
                    <a:lnTo>
                      <a:pt x="1173" y="25805"/>
                    </a:lnTo>
                    <a:lnTo>
                      <a:pt x="561" y="34118"/>
                    </a:lnTo>
                    <a:cubicBezTo>
                      <a:pt x="357" y="36566"/>
                      <a:pt x="204" y="38963"/>
                      <a:pt x="0" y="41411"/>
                    </a:cubicBezTo>
                    <a:cubicBezTo>
                      <a:pt x="0" y="41513"/>
                      <a:pt x="51" y="41564"/>
                      <a:pt x="102" y="41666"/>
                    </a:cubicBezTo>
                    <a:cubicBezTo>
                      <a:pt x="153" y="41717"/>
                      <a:pt x="255" y="41768"/>
                      <a:pt x="357" y="41768"/>
                    </a:cubicBezTo>
                    <a:lnTo>
                      <a:pt x="9282" y="42380"/>
                    </a:lnTo>
                    <a:lnTo>
                      <a:pt x="9486" y="42380"/>
                    </a:lnTo>
                    <a:lnTo>
                      <a:pt x="17238" y="42941"/>
                    </a:lnTo>
                    <a:lnTo>
                      <a:pt x="24377" y="43451"/>
                    </a:lnTo>
                    <a:lnTo>
                      <a:pt x="26774" y="43655"/>
                    </a:lnTo>
                    <a:lnTo>
                      <a:pt x="31313" y="43961"/>
                    </a:lnTo>
                    <a:lnTo>
                      <a:pt x="32486" y="44063"/>
                    </a:lnTo>
                    <a:cubicBezTo>
                      <a:pt x="32537" y="44063"/>
                      <a:pt x="32639" y="44012"/>
                      <a:pt x="32690" y="43961"/>
                    </a:cubicBezTo>
                    <a:cubicBezTo>
                      <a:pt x="32741" y="43910"/>
                      <a:pt x="32792" y="43808"/>
                      <a:pt x="32792" y="43706"/>
                    </a:cubicBezTo>
                    <a:lnTo>
                      <a:pt x="33149" y="38810"/>
                    </a:lnTo>
                    <a:cubicBezTo>
                      <a:pt x="33455" y="34832"/>
                      <a:pt x="33710" y="30803"/>
                      <a:pt x="34016" y="26825"/>
                    </a:cubicBezTo>
                    <a:lnTo>
                      <a:pt x="34067" y="25754"/>
                    </a:lnTo>
                    <a:lnTo>
                      <a:pt x="35291" y="9486"/>
                    </a:lnTo>
                    <a:lnTo>
                      <a:pt x="35291" y="9435"/>
                    </a:lnTo>
                    <a:cubicBezTo>
                      <a:pt x="35393" y="8058"/>
                      <a:pt x="35495" y="6681"/>
                      <a:pt x="35546" y="5355"/>
                    </a:cubicBezTo>
                    <a:lnTo>
                      <a:pt x="35750" y="2652"/>
                    </a:lnTo>
                    <a:cubicBezTo>
                      <a:pt x="35750" y="2550"/>
                      <a:pt x="35750" y="2499"/>
                      <a:pt x="35699" y="2448"/>
                    </a:cubicBezTo>
                    <a:cubicBezTo>
                      <a:pt x="35648" y="2397"/>
                      <a:pt x="35597" y="2397"/>
                      <a:pt x="35546" y="2346"/>
                    </a:cubicBezTo>
                    <a:lnTo>
                      <a:pt x="35444" y="2346"/>
                    </a:lnTo>
                    <a:lnTo>
                      <a:pt x="27131" y="1734"/>
                    </a:lnTo>
                    <a:lnTo>
                      <a:pt x="18564" y="1122"/>
                    </a:lnTo>
                    <a:lnTo>
                      <a:pt x="6987" y="255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720;p33">
                <a:extLst>
                  <a:ext uri="{FF2B5EF4-FFF2-40B4-BE49-F238E27FC236}">
                    <a16:creationId xmlns:a16="http://schemas.microsoft.com/office/drawing/2014/main" id="{8066760F-A479-40A3-ABDD-FD6E1F8F79F0}"/>
                  </a:ext>
                </a:extLst>
              </p:cNvPr>
              <p:cNvSpPr/>
              <p:nvPr/>
            </p:nvSpPr>
            <p:spPr>
              <a:xfrm>
                <a:off x="2835715" y="3879644"/>
                <a:ext cx="579115" cy="672359"/>
              </a:xfrm>
              <a:custGeom>
                <a:avLst/>
                <a:gdLst/>
                <a:ahLst/>
                <a:cxnLst/>
                <a:rect l="l" t="t" r="r" b="b"/>
                <a:pathLst>
                  <a:path w="46562" h="54059" extrusionOk="0">
                    <a:moveTo>
                      <a:pt x="35342" y="1"/>
                    </a:moveTo>
                    <a:lnTo>
                      <a:pt x="24480" y="2653"/>
                    </a:lnTo>
                    <a:lnTo>
                      <a:pt x="21216" y="3418"/>
                    </a:lnTo>
                    <a:lnTo>
                      <a:pt x="17748" y="4285"/>
                    </a:lnTo>
                    <a:lnTo>
                      <a:pt x="15453" y="4795"/>
                    </a:lnTo>
                    <a:lnTo>
                      <a:pt x="9435" y="6274"/>
                    </a:lnTo>
                    <a:lnTo>
                      <a:pt x="1480" y="8161"/>
                    </a:lnTo>
                    <a:lnTo>
                      <a:pt x="307" y="8467"/>
                    </a:lnTo>
                    <a:lnTo>
                      <a:pt x="205" y="8467"/>
                    </a:lnTo>
                    <a:cubicBezTo>
                      <a:pt x="103" y="8467"/>
                      <a:pt x="1" y="8620"/>
                      <a:pt x="1" y="8773"/>
                    </a:cubicBezTo>
                    <a:lnTo>
                      <a:pt x="1" y="8875"/>
                    </a:lnTo>
                    <a:cubicBezTo>
                      <a:pt x="358" y="10455"/>
                      <a:pt x="766" y="12036"/>
                      <a:pt x="1123" y="13668"/>
                    </a:cubicBezTo>
                    <a:cubicBezTo>
                      <a:pt x="1123" y="13770"/>
                      <a:pt x="1174" y="13872"/>
                      <a:pt x="1225" y="13974"/>
                    </a:cubicBezTo>
                    <a:cubicBezTo>
                      <a:pt x="2347" y="18768"/>
                      <a:pt x="3519" y="23613"/>
                      <a:pt x="4692" y="28407"/>
                    </a:cubicBezTo>
                    <a:lnTo>
                      <a:pt x="4743" y="28713"/>
                    </a:lnTo>
                    <a:lnTo>
                      <a:pt x="4845" y="29172"/>
                    </a:lnTo>
                    <a:lnTo>
                      <a:pt x="9690" y="49316"/>
                    </a:lnTo>
                    <a:lnTo>
                      <a:pt x="9690" y="49469"/>
                    </a:lnTo>
                    <a:lnTo>
                      <a:pt x="9792" y="49877"/>
                    </a:lnTo>
                    <a:lnTo>
                      <a:pt x="9894" y="50285"/>
                    </a:lnTo>
                    <a:cubicBezTo>
                      <a:pt x="10200" y="51458"/>
                      <a:pt x="10455" y="52631"/>
                      <a:pt x="10761" y="53804"/>
                    </a:cubicBezTo>
                    <a:cubicBezTo>
                      <a:pt x="10812" y="53957"/>
                      <a:pt x="10914" y="54059"/>
                      <a:pt x="11067" y="54059"/>
                    </a:cubicBezTo>
                    <a:lnTo>
                      <a:pt x="11169" y="54059"/>
                    </a:lnTo>
                    <a:lnTo>
                      <a:pt x="21369" y="51611"/>
                    </a:lnTo>
                    <a:lnTo>
                      <a:pt x="31568" y="49163"/>
                    </a:lnTo>
                    <a:lnTo>
                      <a:pt x="33455" y="48704"/>
                    </a:lnTo>
                    <a:lnTo>
                      <a:pt x="35852" y="48143"/>
                    </a:lnTo>
                    <a:lnTo>
                      <a:pt x="41054" y="46868"/>
                    </a:lnTo>
                    <a:lnTo>
                      <a:pt x="46307" y="45593"/>
                    </a:lnTo>
                    <a:cubicBezTo>
                      <a:pt x="46460" y="45542"/>
                      <a:pt x="46562" y="45389"/>
                      <a:pt x="46562" y="45236"/>
                    </a:cubicBezTo>
                    <a:cubicBezTo>
                      <a:pt x="46562" y="45236"/>
                      <a:pt x="46562" y="45185"/>
                      <a:pt x="46562" y="45185"/>
                    </a:cubicBezTo>
                    <a:lnTo>
                      <a:pt x="45338" y="40187"/>
                    </a:lnTo>
                    <a:lnTo>
                      <a:pt x="45185" y="39575"/>
                    </a:lnTo>
                    <a:lnTo>
                      <a:pt x="44930" y="38453"/>
                    </a:lnTo>
                    <a:lnTo>
                      <a:pt x="44828" y="38147"/>
                    </a:lnTo>
                    <a:lnTo>
                      <a:pt x="41717" y="25092"/>
                    </a:lnTo>
                    <a:lnTo>
                      <a:pt x="41360" y="23715"/>
                    </a:lnTo>
                    <a:lnTo>
                      <a:pt x="41054" y="22389"/>
                    </a:lnTo>
                    <a:lnTo>
                      <a:pt x="36923" y="5203"/>
                    </a:lnTo>
                    <a:lnTo>
                      <a:pt x="36821" y="4846"/>
                    </a:lnTo>
                    <a:lnTo>
                      <a:pt x="36719" y="4336"/>
                    </a:lnTo>
                    <a:lnTo>
                      <a:pt x="36617" y="3877"/>
                    </a:lnTo>
                    <a:lnTo>
                      <a:pt x="35852" y="868"/>
                    </a:lnTo>
                    <a:lnTo>
                      <a:pt x="35750" y="256"/>
                    </a:lnTo>
                    <a:cubicBezTo>
                      <a:pt x="35699" y="103"/>
                      <a:pt x="35546" y="1"/>
                      <a:pt x="35393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721;p33">
                <a:extLst>
                  <a:ext uri="{FF2B5EF4-FFF2-40B4-BE49-F238E27FC236}">
                    <a16:creationId xmlns:a16="http://schemas.microsoft.com/office/drawing/2014/main" id="{6CA6E42E-6E20-4150-8C5A-10DBEE2E466E}"/>
                  </a:ext>
                </a:extLst>
              </p:cNvPr>
              <p:cNvSpPr/>
              <p:nvPr/>
            </p:nvSpPr>
            <p:spPr>
              <a:xfrm>
                <a:off x="1176428" y="4107362"/>
                <a:ext cx="258165" cy="202196"/>
              </a:xfrm>
              <a:custGeom>
                <a:avLst/>
                <a:gdLst/>
                <a:ahLst/>
                <a:cxnLst/>
                <a:rect l="l" t="t" r="r" b="b"/>
                <a:pathLst>
                  <a:path w="20757" h="16257" extrusionOk="0">
                    <a:moveTo>
                      <a:pt x="20094" y="0"/>
                    </a:moveTo>
                    <a:cubicBezTo>
                      <a:pt x="19992" y="0"/>
                      <a:pt x="19941" y="0"/>
                      <a:pt x="19839" y="51"/>
                    </a:cubicBezTo>
                    <a:cubicBezTo>
                      <a:pt x="19431" y="153"/>
                      <a:pt x="19074" y="357"/>
                      <a:pt x="18717" y="612"/>
                    </a:cubicBezTo>
                    <a:cubicBezTo>
                      <a:pt x="18564" y="714"/>
                      <a:pt x="18411" y="867"/>
                      <a:pt x="18309" y="1020"/>
                    </a:cubicBezTo>
                    <a:cubicBezTo>
                      <a:pt x="18156" y="1173"/>
                      <a:pt x="18003" y="1377"/>
                      <a:pt x="17901" y="1530"/>
                    </a:cubicBezTo>
                    <a:cubicBezTo>
                      <a:pt x="17748" y="1836"/>
                      <a:pt x="17595" y="2142"/>
                      <a:pt x="17493" y="2448"/>
                    </a:cubicBezTo>
                    <a:cubicBezTo>
                      <a:pt x="17340" y="2754"/>
                      <a:pt x="17238" y="3060"/>
                      <a:pt x="17034" y="3315"/>
                    </a:cubicBezTo>
                    <a:cubicBezTo>
                      <a:pt x="16881" y="3570"/>
                      <a:pt x="16728" y="3774"/>
                      <a:pt x="16524" y="3978"/>
                    </a:cubicBezTo>
                    <a:cubicBezTo>
                      <a:pt x="16371" y="4080"/>
                      <a:pt x="16218" y="4233"/>
                      <a:pt x="16065" y="4335"/>
                    </a:cubicBezTo>
                    <a:cubicBezTo>
                      <a:pt x="15810" y="4437"/>
                      <a:pt x="15504" y="4539"/>
                      <a:pt x="15249" y="4641"/>
                    </a:cubicBezTo>
                    <a:cubicBezTo>
                      <a:pt x="14637" y="4743"/>
                      <a:pt x="14025" y="4794"/>
                      <a:pt x="13413" y="4896"/>
                    </a:cubicBezTo>
                    <a:cubicBezTo>
                      <a:pt x="12750" y="4947"/>
                      <a:pt x="12087" y="5151"/>
                      <a:pt x="11475" y="5406"/>
                    </a:cubicBezTo>
                    <a:cubicBezTo>
                      <a:pt x="11322" y="5508"/>
                      <a:pt x="11169" y="5610"/>
                      <a:pt x="11016" y="5712"/>
                    </a:cubicBezTo>
                    <a:cubicBezTo>
                      <a:pt x="10863" y="5814"/>
                      <a:pt x="10710" y="5967"/>
                      <a:pt x="10557" y="6120"/>
                    </a:cubicBezTo>
                    <a:cubicBezTo>
                      <a:pt x="10302" y="6375"/>
                      <a:pt x="10098" y="6732"/>
                      <a:pt x="9894" y="7038"/>
                    </a:cubicBezTo>
                    <a:cubicBezTo>
                      <a:pt x="9588" y="7701"/>
                      <a:pt x="9384" y="8313"/>
                      <a:pt x="9078" y="8925"/>
                    </a:cubicBezTo>
                    <a:cubicBezTo>
                      <a:pt x="8925" y="9129"/>
                      <a:pt x="8772" y="9333"/>
                      <a:pt x="8619" y="9486"/>
                    </a:cubicBezTo>
                    <a:cubicBezTo>
                      <a:pt x="8415" y="9690"/>
                      <a:pt x="8160" y="9843"/>
                      <a:pt x="7905" y="9996"/>
                    </a:cubicBezTo>
                    <a:cubicBezTo>
                      <a:pt x="7599" y="10149"/>
                      <a:pt x="7293" y="10251"/>
                      <a:pt x="6936" y="10353"/>
                    </a:cubicBezTo>
                    <a:cubicBezTo>
                      <a:pt x="6120" y="10557"/>
                      <a:pt x="5253" y="10557"/>
                      <a:pt x="4386" y="10710"/>
                    </a:cubicBezTo>
                    <a:cubicBezTo>
                      <a:pt x="3621" y="10863"/>
                      <a:pt x="2856" y="11067"/>
                      <a:pt x="2091" y="11373"/>
                    </a:cubicBezTo>
                    <a:cubicBezTo>
                      <a:pt x="1734" y="11526"/>
                      <a:pt x="1428" y="11730"/>
                      <a:pt x="1122" y="11985"/>
                    </a:cubicBezTo>
                    <a:cubicBezTo>
                      <a:pt x="969" y="12138"/>
                      <a:pt x="816" y="12291"/>
                      <a:pt x="663" y="12444"/>
                    </a:cubicBezTo>
                    <a:cubicBezTo>
                      <a:pt x="510" y="12597"/>
                      <a:pt x="408" y="12750"/>
                      <a:pt x="306" y="12954"/>
                    </a:cubicBezTo>
                    <a:cubicBezTo>
                      <a:pt x="204" y="13107"/>
                      <a:pt x="153" y="13311"/>
                      <a:pt x="102" y="13515"/>
                    </a:cubicBezTo>
                    <a:cubicBezTo>
                      <a:pt x="51" y="13719"/>
                      <a:pt x="0" y="13923"/>
                      <a:pt x="0" y="14127"/>
                    </a:cubicBezTo>
                    <a:cubicBezTo>
                      <a:pt x="0" y="14586"/>
                      <a:pt x="102" y="14993"/>
                      <a:pt x="255" y="15401"/>
                    </a:cubicBezTo>
                    <a:cubicBezTo>
                      <a:pt x="357" y="15554"/>
                      <a:pt x="408" y="15707"/>
                      <a:pt x="459" y="15809"/>
                    </a:cubicBezTo>
                    <a:lnTo>
                      <a:pt x="561" y="15962"/>
                    </a:lnTo>
                    <a:cubicBezTo>
                      <a:pt x="675" y="16152"/>
                      <a:pt x="901" y="16257"/>
                      <a:pt x="1114" y="16257"/>
                    </a:cubicBezTo>
                    <a:cubicBezTo>
                      <a:pt x="1188" y="16257"/>
                      <a:pt x="1261" y="16244"/>
                      <a:pt x="1326" y="16217"/>
                    </a:cubicBezTo>
                    <a:cubicBezTo>
                      <a:pt x="1530" y="16115"/>
                      <a:pt x="1632" y="16013"/>
                      <a:pt x="1734" y="15860"/>
                    </a:cubicBezTo>
                    <a:cubicBezTo>
                      <a:pt x="1785" y="15707"/>
                      <a:pt x="1785" y="15503"/>
                      <a:pt x="1734" y="15350"/>
                    </a:cubicBezTo>
                    <a:cubicBezTo>
                      <a:pt x="1581" y="15095"/>
                      <a:pt x="1479" y="14789"/>
                      <a:pt x="1377" y="14535"/>
                    </a:cubicBezTo>
                    <a:cubicBezTo>
                      <a:pt x="1377" y="14382"/>
                      <a:pt x="1326" y="14229"/>
                      <a:pt x="1326" y="14076"/>
                    </a:cubicBezTo>
                    <a:cubicBezTo>
                      <a:pt x="1326" y="13974"/>
                      <a:pt x="1377" y="13872"/>
                      <a:pt x="1377" y="13770"/>
                    </a:cubicBezTo>
                    <a:cubicBezTo>
                      <a:pt x="1428" y="13668"/>
                      <a:pt x="1479" y="13566"/>
                      <a:pt x="1530" y="13464"/>
                    </a:cubicBezTo>
                    <a:cubicBezTo>
                      <a:pt x="1632" y="13362"/>
                      <a:pt x="1683" y="13260"/>
                      <a:pt x="1785" y="13158"/>
                    </a:cubicBezTo>
                    <a:cubicBezTo>
                      <a:pt x="1989" y="13005"/>
                      <a:pt x="2193" y="12852"/>
                      <a:pt x="2397" y="12750"/>
                    </a:cubicBezTo>
                    <a:cubicBezTo>
                      <a:pt x="2907" y="12495"/>
                      <a:pt x="3417" y="12291"/>
                      <a:pt x="3927" y="12189"/>
                    </a:cubicBezTo>
                    <a:cubicBezTo>
                      <a:pt x="4488" y="12036"/>
                      <a:pt x="5049" y="11934"/>
                      <a:pt x="5559" y="11883"/>
                    </a:cubicBezTo>
                    <a:cubicBezTo>
                      <a:pt x="6426" y="11832"/>
                      <a:pt x="7242" y="11679"/>
                      <a:pt x="8058" y="11373"/>
                    </a:cubicBezTo>
                    <a:cubicBezTo>
                      <a:pt x="8466" y="11220"/>
                      <a:pt x="8874" y="10965"/>
                      <a:pt x="9180" y="10710"/>
                    </a:cubicBezTo>
                    <a:cubicBezTo>
                      <a:pt x="9384" y="10557"/>
                      <a:pt x="9588" y="10353"/>
                      <a:pt x="9792" y="10200"/>
                    </a:cubicBezTo>
                    <a:cubicBezTo>
                      <a:pt x="9945" y="9996"/>
                      <a:pt x="10098" y="9792"/>
                      <a:pt x="10200" y="9588"/>
                    </a:cubicBezTo>
                    <a:cubicBezTo>
                      <a:pt x="10659" y="8874"/>
                      <a:pt x="10863" y="8058"/>
                      <a:pt x="11271" y="7395"/>
                    </a:cubicBezTo>
                    <a:cubicBezTo>
                      <a:pt x="11373" y="7242"/>
                      <a:pt x="11475" y="7089"/>
                      <a:pt x="11628" y="6936"/>
                    </a:cubicBezTo>
                    <a:cubicBezTo>
                      <a:pt x="11730" y="6834"/>
                      <a:pt x="11883" y="6732"/>
                      <a:pt x="12036" y="6630"/>
                    </a:cubicBezTo>
                    <a:cubicBezTo>
                      <a:pt x="12291" y="6528"/>
                      <a:pt x="12546" y="6426"/>
                      <a:pt x="12801" y="6375"/>
                    </a:cubicBezTo>
                    <a:cubicBezTo>
                      <a:pt x="13464" y="6222"/>
                      <a:pt x="14076" y="6171"/>
                      <a:pt x="14739" y="6069"/>
                    </a:cubicBezTo>
                    <a:cubicBezTo>
                      <a:pt x="15096" y="6018"/>
                      <a:pt x="15453" y="5967"/>
                      <a:pt x="15810" y="5865"/>
                    </a:cubicBezTo>
                    <a:cubicBezTo>
                      <a:pt x="16218" y="5712"/>
                      <a:pt x="16575" y="5559"/>
                      <a:pt x="16881" y="5355"/>
                    </a:cubicBezTo>
                    <a:cubicBezTo>
                      <a:pt x="17238" y="5151"/>
                      <a:pt x="17544" y="4896"/>
                      <a:pt x="17748" y="4590"/>
                    </a:cubicBezTo>
                    <a:cubicBezTo>
                      <a:pt x="18003" y="4335"/>
                      <a:pt x="18207" y="4029"/>
                      <a:pt x="18411" y="3672"/>
                    </a:cubicBezTo>
                    <a:cubicBezTo>
                      <a:pt x="18666" y="3213"/>
                      <a:pt x="18870" y="2652"/>
                      <a:pt x="19125" y="2142"/>
                    </a:cubicBezTo>
                    <a:cubicBezTo>
                      <a:pt x="19227" y="2040"/>
                      <a:pt x="19329" y="1887"/>
                      <a:pt x="19431" y="1785"/>
                    </a:cubicBezTo>
                    <a:cubicBezTo>
                      <a:pt x="19584" y="1683"/>
                      <a:pt x="19686" y="1581"/>
                      <a:pt x="19788" y="1530"/>
                    </a:cubicBezTo>
                    <a:cubicBezTo>
                      <a:pt x="19992" y="1428"/>
                      <a:pt x="20145" y="1377"/>
                      <a:pt x="20349" y="1326"/>
                    </a:cubicBezTo>
                    <a:cubicBezTo>
                      <a:pt x="20502" y="1224"/>
                      <a:pt x="20655" y="1122"/>
                      <a:pt x="20706" y="969"/>
                    </a:cubicBezTo>
                    <a:cubicBezTo>
                      <a:pt x="20757" y="816"/>
                      <a:pt x="20757" y="612"/>
                      <a:pt x="20706" y="459"/>
                    </a:cubicBezTo>
                    <a:cubicBezTo>
                      <a:pt x="20655" y="255"/>
                      <a:pt x="20502" y="153"/>
                      <a:pt x="20349" y="51"/>
                    </a:cubicBezTo>
                    <a:cubicBezTo>
                      <a:pt x="20298" y="51"/>
                      <a:pt x="20196" y="0"/>
                      <a:pt x="2009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722;p33">
                <a:extLst>
                  <a:ext uri="{FF2B5EF4-FFF2-40B4-BE49-F238E27FC236}">
                    <a16:creationId xmlns:a16="http://schemas.microsoft.com/office/drawing/2014/main" id="{E19C8B81-4F1B-4D7B-B637-2FA1454CE927}"/>
                  </a:ext>
                </a:extLst>
              </p:cNvPr>
              <p:cNvSpPr/>
              <p:nvPr/>
            </p:nvSpPr>
            <p:spPr>
              <a:xfrm>
                <a:off x="1254449" y="4217720"/>
                <a:ext cx="225815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14301" extrusionOk="0">
                    <a:moveTo>
                      <a:pt x="17390" y="1"/>
                    </a:moveTo>
                    <a:cubicBezTo>
                      <a:pt x="17237" y="1"/>
                      <a:pt x="17135" y="52"/>
                      <a:pt x="17033" y="103"/>
                    </a:cubicBezTo>
                    <a:lnTo>
                      <a:pt x="16982" y="205"/>
                    </a:lnTo>
                    <a:cubicBezTo>
                      <a:pt x="16218" y="868"/>
                      <a:pt x="15453" y="1633"/>
                      <a:pt x="14790" y="2398"/>
                    </a:cubicBezTo>
                    <a:cubicBezTo>
                      <a:pt x="14382" y="2806"/>
                      <a:pt x="13872" y="3112"/>
                      <a:pt x="13311" y="3265"/>
                    </a:cubicBezTo>
                    <a:cubicBezTo>
                      <a:pt x="12903" y="3316"/>
                      <a:pt x="12495" y="3367"/>
                      <a:pt x="12087" y="3367"/>
                    </a:cubicBezTo>
                    <a:lnTo>
                      <a:pt x="10914" y="3367"/>
                    </a:lnTo>
                    <a:cubicBezTo>
                      <a:pt x="10812" y="3418"/>
                      <a:pt x="10659" y="3418"/>
                      <a:pt x="10557" y="3469"/>
                    </a:cubicBezTo>
                    <a:cubicBezTo>
                      <a:pt x="10404" y="3520"/>
                      <a:pt x="10302" y="3571"/>
                      <a:pt x="10200" y="3673"/>
                    </a:cubicBezTo>
                    <a:cubicBezTo>
                      <a:pt x="10047" y="3724"/>
                      <a:pt x="9945" y="3826"/>
                      <a:pt x="9894" y="3928"/>
                    </a:cubicBezTo>
                    <a:cubicBezTo>
                      <a:pt x="9792" y="3979"/>
                      <a:pt x="9741" y="4081"/>
                      <a:pt x="9639" y="4183"/>
                    </a:cubicBezTo>
                    <a:cubicBezTo>
                      <a:pt x="9282" y="4795"/>
                      <a:pt x="8976" y="5407"/>
                      <a:pt x="8823" y="6120"/>
                    </a:cubicBezTo>
                    <a:cubicBezTo>
                      <a:pt x="8670" y="6630"/>
                      <a:pt x="8415" y="7191"/>
                      <a:pt x="8160" y="7701"/>
                    </a:cubicBezTo>
                    <a:cubicBezTo>
                      <a:pt x="8007" y="7854"/>
                      <a:pt x="7905" y="8058"/>
                      <a:pt x="7752" y="8211"/>
                    </a:cubicBezTo>
                    <a:cubicBezTo>
                      <a:pt x="7599" y="8313"/>
                      <a:pt x="7446" y="8415"/>
                      <a:pt x="7344" y="8466"/>
                    </a:cubicBezTo>
                    <a:cubicBezTo>
                      <a:pt x="7089" y="8568"/>
                      <a:pt x="6885" y="8670"/>
                      <a:pt x="6630" y="8772"/>
                    </a:cubicBezTo>
                    <a:cubicBezTo>
                      <a:pt x="6324" y="8823"/>
                      <a:pt x="6018" y="8874"/>
                      <a:pt x="5763" y="8874"/>
                    </a:cubicBezTo>
                    <a:cubicBezTo>
                      <a:pt x="5355" y="8925"/>
                      <a:pt x="4947" y="8925"/>
                      <a:pt x="4539" y="8976"/>
                    </a:cubicBezTo>
                    <a:cubicBezTo>
                      <a:pt x="4131" y="8976"/>
                      <a:pt x="3723" y="9078"/>
                      <a:pt x="3315" y="9180"/>
                    </a:cubicBezTo>
                    <a:cubicBezTo>
                      <a:pt x="2958" y="9282"/>
                      <a:pt x="2550" y="9435"/>
                      <a:pt x="2244" y="9639"/>
                    </a:cubicBezTo>
                    <a:cubicBezTo>
                      <a:pt x="1887" y="9792"/>
                      <a:pt x="1632" y="9996"/>
                      <a:pt x="1326" y="10251"/>
                    </a:cubicBezTo>
                    <a:cubicBezTo>
                      <a:pt x="1071" y="10557"/>
                      <a:pt x="816" y="10863"/>
                      <a:pt x="663" y="11169"/>
                    </a:cubicBezTo>
                    <a:cubicBezTo>
                      <a:pt x="459" y="11526"/>
                      <a:pt x="306" y="11883"/>
                      <a:pt x="204" y="12291"/>
                    </a:cubicBezTo>
                    <a:cubicBezTo>
                      <a:pt x="102" y="12699"/>
                      <a:pt x="51" y="13107"/>
                      <a:pt x="0" y="13515"/>
                    </a:cubicBezTo>
                    <a:lnTo>
                      <a:pt x="0" y="13719"/>
                    </a:lnTo>
                    <a:cubicBezTo>
                      <a:pt x="0" y="13821"/>
                      <a:pt x="51" y="13923"/>
                      <a:pt x="153" y="14025"/>
                    </a:cubicBezTo>
                    <a:cubicBezTo>
                      <a:pt x="255" y="14178"/>
                      <a:pt x="408" y="14280"/>
                      <a:pt x="561" y="14280"/>
                    </a:cubicBezTo>
                    <a:cubicBezTo>
                      <a:pt x="616" y="14294"/>
                      <a:pt x="667" y="14300"/>
                      <a:pt x="715" y="14300"/>
                    </a:cubicBezTo>
                    <a:cubicBezTo>
                      <a:pt x="847" y="14300"/>
                      <a:pt x="959" y="14253"/>
                      <a:pt x="1071" y="14178"/>
                    </a:cubicBezTo>
                    <a:cubicBezTo>
                      <a:pt x="1224" y="14076"/>
                      <a:pt x="1326" y="13923"/>
                      <a:pt x="1326" y="13770"/>
                    </a:cubicBezTo>
                    <a:cubicBezTo>
                      <a:pt x="1377" y="13311"/>
                      <a:pt x="1428" y="12903"/>
                      <a:pt x="1530" y="12546"/>
                    </a:cubicBezTo>
                    <a:cubicBezTo>
                      <a:pt x="1632" y="12240"/>
                      <a:pt x="1734" y="11985"/>
                      <a:pt x="1887" y="11730"/>
                    </a:cubicBezTo>
                    <a:cubicBezTo>
                      <a:pt x="2040" y="11526"/>
                      <a:pt x="2193" y="11373"/>
                      <a:pt x="2346" y="11169"/>
                    </a:cubicBezTo>
                    <a:cubicBezTo>
                      <a:pt x="2550" y="11016"/>
                      <a:pt x="2703" y="10863"/>
                      <a:pt x="2958" y="10761"/>
                    </a:cubicBezTo>
                    <a:cubicBezTo>
                      <a:pt x="3213" y="10608"/>
                      <a:pt x="3519" y="10506"/>
                      <a:pt x="3825" y="10404"/>
                    </a:cubicBezTo>
                    <a:cubicBezTo>
                      <a:pt x="4233" y="10302"/>
                      <a:pt x="4641" y="10251"/>
                      <a:pt x="5049" y="10251"/>
                    </a:cubicBezTo>
                    <a:cubicBezTo>
                      <a:pt x="5508" y="10251"/>
                      <a:pt x="5967" y="10200"/>
                      <a:pt x="6375" y="10149"/>
                    </a:cubicBezTo>
                    <a:cubicBezTo>
                      <a:pt x="7140" y="10047"/>
                      <a:pt x="7803" y="9792"/>
                      <a:pt x="8415" y="9333"/>
                    </a:cubicBezTo>
                    <a:cubicBezTo>
                      <a:pt x="8976" y="8874"/>
                      <a:pt x="9435" y="8262"/>
                      <a:pt x="9690" y="7548"/>
                    </a:cubicBezTo>
                    <a:cubicBezTo>
                      <a:pt x="9894" y="7140"/>
                      <a:pt x="10047" y="6732"/>
                      <a:pt x="10149" y="6273"/>
                    </a:cubicBezTo>
                    <a:cubicBezTo>
                      <a:pt x="10251" y="5866"/>
                      <a:pt x="10455" y="5407"/>
                      <a:pt x="10659" y="4999"/>
                    </a:cubicBezTo>
                    <a:cubicBezTo>
                      <a:pt x="10710" y="4948"/>
                      <a:pt x="10761" y="4846"/>
                      <a:pt x="10863" y="4744"/>
                    </a:cubicBezTo>
                    <a:cubicBezTo>
                      <a:pt x="10863" y="4744"/>
                      <a:pt x="10914" y="4693"/>
                      <a:pt x="10965" y="4693"/>
                    </a:cubicBezTo>
                    <a:lnTo>
                      <a:pt x="11067" y="4642"/>
                    </a:lnTo>
                    <a:cubicBezTo>
                      <a:pt x="11220" y="4591"/>
                      <a:pt x="11424" y="4591"/>
                      <a:pt x="11577" y="4591"/>
                    </a:cubicBezTo>
                    <a:cubicBezTo>
                      <a:pt x="11849" y="4591"/>
                      <a:pt x="12098" y="4613"/>
                      <a:pt x="12355" y="4613"/>
                    </a:cubicBezTo>
                    <a:cubicBezTo>
                      <a:pt x="12483" y="4613"/>
                      <a:pt x="12614" y="4608"/>
                      <a:pt x="12750" y="4591"/>
                    </a:cubicBezTo>
                    <a:cubicBezTo>
                      <a:pt x="13005" y="4591"/>
                      <a:pt x="13209" y="4540"/>
                      <a:pt x="13464" y="4489"/>
                    </a:cubicBezTo>
                    <a:cubicBezTo>
                      <a:pt x="13770" y="4438"/>
                      <a:pt x="14076" y="4336"/>
                      <a:pt x="14433" y="4234"/>
                    </a:cubicBezTo>
                    <a:cubicBezTo>
                      <a:pt x="15708" y="3673"/>
                      <a:pt x="16472" y="2449"/>
                      <a:pt x="17441" y="1531"/>
                    </a:cubicBezTo>
                    <a:cubicBezTo>
                      <a:pt x="17543" y="1378"/>
                      <a:pt x="17696" y="1276"/>
                      <a:pt x="17798" y="1174"/>
                    </a:cubicBezTo>
                    <a:cubicBezTo>
                      <a:pt x="18104" y="970"/>
                      <a:pt x="18155" y="562"/>
                      <a:pt x="17951" y="256"/>
                    </a:cubicBezTo>
                    <a:cubicBezTo>
                      <a:pt x="17798" y="103"/>
                      <a:pt x="17594" y="1"/>
                      <a:pt x="1739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723;p33">
                <a:extLst>
                  <a:ext uri="{FF2B5EF4-FFF2-40B4-BE49-F238E27FC236}">
                    <a16:creationId xmlns:a16="http://schemas.microsoft.com/office/drawing/2014/main" id="{FBEE585D-1ABE-45A7-BFCD-E51D6170756D}"/>
                  </a:ext>
                </a:extLst>
              </p:cNvPr>
              <p:cNvSpPr/>
              <p:nvPr/>
            </p:nvSpPr>
            <p:spPr>
              <a:xfrm>
                <a:off x="1341337" y="4334433"/>
                <a:ext cx="195381" cy="156140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2554" extrusionOk="0">
                    <a:moveTo>
                      <a:pt x="14739" y="0"/>
                    </a:moveTo>
                    <a:cubicBezTo>
                      <a:pt x="14586" y="0"/>
                      <a:pt x="14433" y="102"/>
                      <a:pt x="14280" y="204"/>
                    </a:cubicBezTo>
                    <a:lnTo>
                      <a:pt x="14127" y="408"/>
                    </a:lnTo>
                    <a:cubicBezTo>
                      <a:pt x="13872" y="612"/>
                      <a:pt x="13617" y="816"/>
                      <a:pt x="13362" y="969"/>
                    </a:cubicBezTo>
                    <a:cubicBezTo>
                      <a:pt x="12342" y="1428"/>
                      <a:pt x="11271" y="1581"/>
                      <a:pt x="10251" y="2091"/>
                    </a:cubicBezTo>
                    <a:cubicBezTo>
                      <a:pt x="9996" y="2193"/>
                      <a:pt x="9690" y="2346"/>
                      <a:pt x="9435" y="2550"/>
                    </a:cubicBezTo>
                    <a:cubicBezTo>
                      <a:pt x="9181" y="2703"/>
                      <a:pt x="8926" y="2958"/>
                      <a:pt x="8722" y="3162"/>
                    </a:cubicBezTo>
                    <a:cubicBezTo>
                      <a:pt x="8467" y="3468"/>
                      <a:pt x="8263" y="3723"/>
                      <a:pt x="8110" y="4080"/>
                    </a:cubicBezTo>
                    <a:cubicBezTo>
                      <a:pt x="7957" y="4335"/>
                      <a:pt x="7804" y="4590"/>
                      <a:pt x="7651" y="4845"/>
                    </a:cubicBezTo>
                    <a:cubicBezTo>
                      <a:pt x="7447" y="5202"/>
                      <a:pt x="7192" y="5508"/>
                      <a:pt x="6937" y="5814"/>
                    </a:cubicBezTo>
                    <a:cubicBezTo>
                      <a:pt x="6784" y="5967"/>
                      <a:pt x="6580" y="6069"/>
                      <a:pt x="6376" y="6171"/>
                    </a:cubicBezTo>
                    <a:cubicBezTo>
                      <a:pt x="5815" y="6477"/>
                      <a:pt x="5203" y="6681"/>
                      <a:pt x="4591" y="6834"/>
                    </a:cubicBezTo>
                    <a:cubicBezTo>
                      <a:pt x="3826" y="7038"/>
                      <a:pt x="3061" y="7395"/>
                      <a:pt x="2398" y="7803"/>
                    </a:cubicBezTo>
                    <a:cubicBezTo>
                      <a:pt x="2041" y="8007"/>
                      <a:pt x="1735" y="8262"/>
                      <a:pt x="1480" y="8568"/>
                    </a:cubicBezTo>
                    <a:cubicBezTo>
                      <a:pt x="1225" y="8823"/>
                      <a:pt x="970" y="9129"/>
                      <a:pt x="766" y="9486"/>
                    </a:cubicBezTo>
                    <a:cubicBezTo>
                      <a:pt x="613" y="9792"/>
                      <a:pt x="460" y="10149"/>
                      <a:pt x="358" y="10506"/>
                    </a:cubicBezTo>
                    <a:cubicBezTo>
                      <a:pt x="205" y="10914"/>
                      <a:pt x="103" y="11322"/>
                      <a:pt x="52" y="11781"/>
                    </a:cubicBezTo>
                    <a:cubicBezTo>
                      <a:pt x="1" y="11985"/>
                      <a:pt x="52" y="12138"/>
                      <a:pt x="154" y="12291"/>
                    </a:cubicBezTo>
                    <a:cubicBezTo>
                      <a:pt x="256" y="12444"/>
                      <a:pt x="409" y="12546"/>
                      <a:pt x="613" y="12546"/>
                    </a:cubicBezTo>
                    <a:cubicBezTo>
                      <a:pt x="649" y="12551"/>
                      <a:pt x="685" y="12554"/>
                      <a:pt x="721" y="12554"/>
                    </a:cubicBezTo>
                    <a:cubicBezTo>
                      <a:pt x="1039" y="12554"/>
                      <a:pt x="1332" y="12352"/>
                      <a:pt x="1378" y="11985"/>
                    </a:cubicBezTo>
                    <a:cubicBezTo>
                      <a:pt x="1429" y="11679"/>
                      <a:pt x="1480" y="11373"/>
                      <a:pt x="1531" y="11067"/>
                    </a:cubicBezTo>
                    <a:cubicBezTo>
                      <a:pt x="1735" y="10404"/>
                      <a:pt x="2092" y="9792"/>
                      <a:pt x="2602" y="9333"/>
                    </a:cubicBezTo>
                    <a:cubicBezTo>
                      <a:pt x="2908" y="9078"/>
                      <a:pt x="3214" y="8874"/>
                      <a:pt x="3520" y="8721"/>
                    </a:cubicBezTo>
                    <a:cubicBezTo>
                      <a:pt x="3826" y="8568"/>
                      <a:pt x="4081" y="8466"/>
                      <a:pt x="4336" y="8364"/>
                    </a:cubicBezTo>
                    <a:cubicBezTo>
                      <a:pt x="4693" y="8211"/>
                      <a:pt x="5050" y="8109"/>
                      <a:pt x="5407" y="8007"/>
                    </a:cubicBezTo>
                    <a:cubicBezTo>
                      <a:pt x="5764" y="7905"/>
                      <a:pt x="6019" y="7854"/>
                      <a:pt x="6325" y="7701"/>
                    </a:cubicBezTo>
                    <a:cubicBezTo>
                      <a:pt x="6580" y="7599"/>
                      <a:pt x="6886" y="7497"/>
                      <a:pt x="7141" y="7344"/>
                    </a:cubicBezTo>
                    <a:cubicBezTo>
                      <a:pt x="7600" y="7038"/>
                      <a:pt x="8008" y="6732"/>
                      <a:pt x="8314" y="6273"/>
                    </a:cubicBezTo>
                    <a:cubicBezTo>
                      <a:pt x="8518" y="6018"/>
                      <a:pt x="8722" y="5712"/>
                      <a:pt x="8875" y="5457"/>
                    </a:cubicBezTo>
                    <a:cubicBezTo>
                      <a:pt x="9079" y="5151"/>
                      <a:pt x="9232" y="4794"/>
                      <a:pt x="9435" y="4539"/>
                    </a:cubicBezTo>
                    <a:cubicBezTo>
                      <a:pt x="9537" y="4284"/>
                      <a:pt x="9741" y="4080"/>
                      <a:pt x="9945" y="3876"/>
                    </a:cubicBezTo>
                    <a:cubicBezTo>
                      <a:pt x="10149" y="3723"/>
                      <a:pt x="10353" y="3570"/>
                      <a:pt x="10557" y="3468"/>
                    </a:cubicBezTo>
                    <a:cubicBezTo>
                      <a:pt x="11271" y="3111"/>
                      <a:pt x="12036" y="2856"/>
                      <a:pt x="12801" y="2652"/>
                    </a:cubicBezTo>
                    <a:cubicBezTo>
                      <a:pt x="13260" y="2499"/>
                      <a:pt x="13719" y="2295"/>
                      <a:pt x="14127" y="2040"/>
                    </a:cubicBezTo>
                    <a:cubicBezTo>
                      <a:pt x="14586" y="1785"/>
                      <a:pt x="14994" y="1479"/>
                      <a:pt x="15351" y="1071"/>
                    </a:cubicBezTo>
                    <a:cubicBezTo>
                      <a:pt x="15708" y="663"/>
                      <a:pt x="15402" y="0"/>
                      <a:pt x="1484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724;p33">
                <a:extLst>
                  <a:ext uri="{FF2B5EF4-FFF2-40B4-BE49-F238E27FC236}">
                    <a16:creationId xmlns:a16="http://schemas.microsoft.com/office/drawing/2014/main" id="{0DB168CF-9567-476F-98E9-BBE7D8110D17}"/>
                  </a:ext>
                </a:extLst>
              </p:cNvPr>
              <p:cNvSpPr/>
              <p:nvPr/>
            </p:nvSpPr>
            <p:spPr>
              <a:xfrm>
                <a:off x="2488124" y="4172049"/>
                <a:ext cx="18776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2692" extrusionOk="0">
                    <a:moveTo>
                      <a:pt x="14025" y="1"/>
                    </a:moveTo>
                    <a:cubicBezTo>
                      <a:pt x="13872" y="1"/>
                      <a:pt x="13668" y="1"/>
                      <a:pt x="13515" y="52"/>
                    </a:cubicBezTo>
                    <a:lnTo>
                      <a:pt x="13566" y="1"/>
                    </a:lnTo>
                    <a:lnTo>
                      <a:pt x="13566" y="1"/>
                    </a:lnTo>
                    <a:cubicBezTo>
                      <a:pt x="13260" y="52"/>
                      <a:pt x="13005" y="103"/>
                      <a:pt x="12750" y="205"/>
                    </a:cubicBezTo>
                    <a:cubicBezTo>
                      <a:pt x="12393" y="358"/>
                      <a:pt x="11985" y="511"/>
                      <a:pt x="11577" y="664"/>
                    </a:cubicBezTo>
                    <a:cubicBezTo>
                      <a:pt x="11373" y="715"/>
                      <a:pt x="11169" y="715"/>
                      <a:pt x="10965" y="766"/>
                    </a:cubicBezTo>
                    <a:cubicBezTo>
                      <a:pt x="10506" y="766"/>
                      <a:pt x="10047" y="664"/>
                      <a:pt x="9588" y="613"/>
                    </a:cubicBezTo>
                    <a:cubicBezTo>
                      <a:pt x="9333" y="562"/>
                      <a:pt x="9078" y="536"/>
                      <a:pt x="8830" y="536"/>
                    </a:cubicBezTo>
                    <a:cubicBezTo>
                      <a:pt x="8581" y="536"/>
                      <a:pt x="8339" y="562"/>
                      <a:pt x="8110" y="613"/>
                    </a:cubicBezTo>
                    <a:cubicBezTo>
                      <a:pt x="7855" y="664"/>
                      <a:pt x="7600" y="715"/>
                      <a:pt x="7345" y="817"/>
                    </a:cubicBezTo>
                    <a:lnTo>
                      <a:pt x="6784" y="970"/>
                    </a:lnTo>
                    <a:cubicBezTo>
                      <a:pt x="6478" y="1021"/>
                      <a:pt x="6172" y="1072"/>
                      <a:pt x="5917" y="1123"/>
                    </a:cubicBezTo>
                    <a:cubicBezTo>
                      <a:pt x="5611" y="1072"/>
                      <a:pt x="5305" y="1072"/>
                      <a:pt x="4999" y="970"/>
                    </a:cubicBezTo>
                    <a:cubicBezTo>
                      <a:pt x="4183" y="715"/>
                      <a:pt x="3316" y="511"/>
                      <a:pt x="2500" y="409"/>
                    </a:cubicBezTo>
                    <a:cubicBezTo>
                      <a:pt x="2418" y="400"/>
                      <a:pt x="2337" y="396"/>
                      <a:pt x="2256" y="396"/>
                    </a:cubicBezTo>
                    <a:cubicBezTo>
                      <a:pt x="1880" y="396"/>
                      <a:pt x="1510" y="487"/>
                      <a:pt x="1174" y="613"/>
                    </a:cubicBezTo>
                    <a:cubicBezTo>
                      <a:pt x="919" y="715"/>
                      <a:pt x="715" y="868"/>
                      <a:pt x="562" y="1021"/>
                    </a:cubicBezTo>
                    <a:cubicBezTo>
                      <a:pt x="460" y="1123"/>
                      <a:pt x="358" y="1225"/>
                      <a:pt x="307" y="1378"/>
                    </a:cubicBezTo>
                    <a:cubicBezTo>
                      <a:pt x="205" y="1480"/>
                      <a:pt x="103" y="1633"/>
                      <a:pt x="52" y="1786"/>
                    </a:cubicBezTo>
                    <a:cubicBezTo>
                      <a:pt x="1" y="1939"/>
                      <a:pt x="1" y="2092"/>
                      <a:pt x="52" y="2296"/>
                    </a:cubicBezTo>
                    <a:cubicBezTo>
                      <a:pt x="154" y="2449"/>
                      <a:pt x="256" y="2602"/>
                      <a:pt x="460" y="2653"/>
                    </a:cubicBezTo>
                    <a:cubicBezTo>
                      <a:pt x="536" y="2678"/>
                      <a:pt x="613" y="2691"/>
                      <a:pt x="696" y="2691"/>
                    </a:cubicBezTo>
                    <a:cubicBezTo>
                      <a:pt x="779" y="2691"/>
                      <a:pt x="868" y="2678"/>
                      <a:pt x="970" y="2653"/>
                    </a:cubicBezTo>
                    <a:lnTo>
                      <a:pt x="1123" y="2551"/>
                    </a:lnTo>
                    <a:cubicBezTo>
                      <a:pt x="1174" y="2449"/>
                      <a:pt x="1276" y="2347"/>
                      <a:pt x="1327" y="2245"/>
                    </a:cubicBezTo>
                    <a:cubicBezTo>
                      <a:pt x="1378" y="2194"/>
                      <a:pt x="1429" y="2092"/>
                      <a:pt x="1480" y="2041"/>
                    </a:cubicBezTo>
                    <a:cubicBezTo>
                      <a:pt x="1531" y="1990"/>
                      <a:pt x="1582" y="1939"/>
                      <a:pt x="1633" y="1888"/>
                    </a:cubicBezTo>
                    <a:cubicBezTo>
                      <a:pt x="1684" y="1888"/>
                      <a:pt x="1735" y="1837"/>
                      <a:pt x="1837" y="1786"/>
                    </a:cubicBezTo>
                    <a:cubicBezTo>
                      <a:pt x="1939" y="1786"/>
                      <a:pt x="2092" y="1786"/>
                      <a:pt x="2194" y="1735"/>
                    </a:cubicBezTo>
                    <a:cubicBezTo>
                      <a:pt x="2500" y="1786"/>
                      <a:pt x="2806" y="1786"/>
                      <a:pt x="3112" y="1888"/>
                    </a:cubicBezTo>
                    <a:cubicBezTo>
                      <a:pt x="3520" y="1990"/>
                      <a:pt x="3979" y="2143"/>
                      <a:pt x="4387" y="2245"/>
                    </a:cubicBezTo>
                    <a:cubicBezTo>
                      <a:pt x="4693" y="2296"/>
                      <a:pt x="4948" y="2347"/>
                      <a:pt x="5254" y="2398"/>
                    </a:cubicBezTo>
                    <a:cubicBezTo>
                      <a:pt x="5458" y="2449"/>
                      <a:pt x="5713" y="2449"/>
                      <a:pt x="5968" y="2449"/>
                    </a:cubicBezTo>
                    <a:cubicBezTo>
                      <a:pt x="6376" y="2449"/>
                      <a:pt x="6733" y="2347"/>
                      <a:pt x="7090" y="2245"/>
                    </a:cubicBezTo>
                    <a:lnTo>
                      <a:pt x="7855" y="2041"/>
                    </a:lnTo>
                    <a:cubicBezTo>
                      <a:pt x="8110" y="1990"/>
                      <a:pt x="8364" y="1888"/>
                      <a:pt x="8670" y="1888"/>
                    </a:cubicBezTo>
                    <a:cubicBezTo>
                      <a:pt x="9027" y="1888"/>
                      <a:pt x="9333" y="1939"/>
                      <a:pt x="9690" y="1990"/>
                    </a:cubicBezTo>
                    <a:cubicBezTo>
                      <a:pt x="10149" y="2092"/>
                      <a:pt x="10608" y="2143"/>
                      <a:pt x="11067" y="2143"/>
                    </a:cubicBezTo>
                    <a:cubicBezTo>
                      <a:pt x="11883" y="1990"/>
                      <a:pt x="12699" y="1786"/>
                      <a:pt x="13413" y="1429"/>
                    </a:cubicBezTo>
                    <a:cubicBezTo>
                      <a:pt x="13617" y="1378"/>
                      <a:pt x="13821" y="1327"/>
                      <a:pt x="14025" y="1327"/>
                    </a:cubicBezTo>
                    <a:lnTo>
                      <a:pt x="14127" y="1327"/>
                    </a:lnTo>
                    <a:cubicBezTo>
                      <a:pt x="14165" y="1340"/>
                      <a:pt x="14207" y="1346"/>
                      <a:pt x="14250" y="1346"/>
                    </a:cubicBezTo>
                    <a:cubicBezTo>
                      <a:pt x="14379" y="1346"/>
                      <a:pt x="14522" y="1289"/>
                      <a:pt x="14637" y="1174"/>
                    </a:cubicBezTo>
                    <a:cubicBezTo>
                      <a:pt x="15096" y="817"/>
                      <a:pt x="14841" y="52"/>
                      <a:pt x="14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725;p33">
                <a:extLst>
                  <a:ext uri="{FF2B5EF4-FFF2-40B4-BE49-F238E27FC236}">
                    <a16:creationId xmlns:a16="http://schemas.microsoft.com/office/drawing/2014/main" id="{75D9DAC2-B2C9-4C7A-8953-48A0AAC66D6B}"/>
                  </a:ext>
                </a:extLst>
              </p:cNvPr>
              <p:cNvSpPr/>
              <p:nvPr/>
            </p:nvSpPr>
            <p:spPr>
              <a:xfrm>
                <a:off x="2482415" y="4274173"/>
                <a:ext cx="189038" cy="34066"/>
              </a:xfrm>
              <a:custGeom>
                <a:avLst/>
                <a:gdLst/>
                <a:ahLst/>
                <a:cxnLst/>
                <a:rect l="l" t="t" r="r" b="b"/>
                <a:pathLst>
                  <a:path w="15199" h="2739" extrusionOk="0">
                    <a:moveTo>
                      <a:pt x="2092" y="1"/>
                    </a:moveTo>
                    <a:cubicBezTo>
                      <a:pt x="1939" y="52"/>
                      <a:pt x="1735" y="52"/>
                      <a:pt x="1582" y="103"/>
                    </a:cubicBezTo>
                    <a:cubicBezTo>
                      <a:pt x="1480" y="154"/>
                      <a:pt x="1378" y="205"/>
                      <a:pt x="1276" y="256"/>
                    </a:cubicBezTo>
                    <a:cubicBezTo>
                      <a:pt x="1123" y="358"/>
                      <a:pt x="970" y="460"/>
                      <a:pt x="868" y="562"/>
                    </a:cubicBezTo>
                    <a:cubicBezTo>
                      <a:pt x="562" y="817"/>
                      <a:pt x="358" y="1072"/>
                      <a:pt x="154" y="1377"/>
                    </a:cubicBezTo>
                    <a:cubicBezTo>
                      <a:pt x="52" y="1530"/>
                      <a:pt x="1" y="1683"/>
                      <a:pt x="52" y="1887"/>
                    </a:cubicBezTo>
                    <a:cubicBezTo>
                      <a:pt x="98" y="2214"/>
                      <a:pt x="401" y="2455"/>
                      <a:pt x="725" y="2455"/>
                    </a:cubicBezTo>
                    <a:cubicBezTo>
                      <a:pt x="756" y="2455"/>
                      <a:pt x="786" y="2453"/>
                      <a:pt x="817" y="2448"/>
                    </a:cubicBezTo>
                    <a:cubicBezTo>
                      <a:pt x="1021" y="2397"/>
                      <a:pt x="1174" y="2295"/>
                      <a:pt x="1276" y="2142"/>
                    </a:cubicBezTo>
                    <a:cubicBezTo>
                      <a:pt x="1378" y="1989"/>
                      <a:pt x="1480" y="1836"/>
                      <a:pt x="1582" y="1683"/>
                    </a:cubicBezTo>
                    <a:cubicBezTo>
                      <a:pt x="1684" y="1632"/>
                      <a:pt x="1786" y="1530"/>
                      <a:pt x="1888" y="1479"/>
                    </a:cubicBezTo>
                    <a:lnTo>
                      <a:pt x="2092" y="1377"/>
                    </a:lnTo>
                    <a:cubicBezTo>
                      <a:pt x="2143" y="1377"/>
                      <a:pt x="2245" y="1327"/>
                      <a:pt x="2347" y="1327"/>
                    </a:cubicBezTo>
                    <a:cubicBezTo>
                      <a:pt x="2449" y="1327"/>
                      <a:pt x="2602" y="1377"/>
                      <a:pt x="2704" y="1377"/>
                    </a:cubicBezTo>
                    <a:cubicBezTo>
                      <a:pt x="3214" y="1530"/>
                      <a:pt x="3724" y="1734"/>
                      <a:pt x="4183" y="1989"/>
                    </a:cubicBezTo>
                    <a:cubicBezTo>
                      <a:pt x="4438" y="2091"/>
                      <a:pt x="4693" y="2244"/>
                      <a:pt x="4948" y="2346"/>
                    </a:cubicBezTo>
                    <a:cubicBezTo>
                      <a:pt x="5254" y="2499"/>
                      <a:pt x="5611" y="2601"/>
                      <a:pt x="5968" y="2652"/>
                    </a:cubicBezTo>
                    <a:cubicBezTo>
                      <a:pt x="6197" y="2710"/>
                      <a:pt x="6434" y="2739"/>
                      <a:pt x="6672" y="2739"/>
                    </a:cubicBezTo>
                    <a:cubicBezTo>
                      <a:pt x="7070" y="2739"/>
                      <a:pt x="7472" y="2659"/>
                      <a:pt x="7855" y="2499"/>
                    </a:cubicBezTo>
                    <a:cubicBezTo>
                      <a:pt x="8008" y="2397"/>
                      <a:pt x="8212" y="2295"/>
                      <a:pt x="8365" y="2244"/>
                    </a:cubicBezTo>
                    <a:lnTo>
                      <a:pt x="8823" y="1938"/>
                    </a:lnTo>
                    <a:cubicBezTo>
                      <a:pt x="9027" y="1836"/>
                      <a:pt x="9231" y="1734"/>
                      <a:pt x="9435" y="1683"/>
                    </a:cubicBezTo>
                    <a:cubicBezTo>
                      <a:pt x="9486" y="1632"/>
                      <a:pt x="9537" y="1632"/>
                      <a:pt x="9588" y="1632"/>
                    </a:cubicBezTo>
                    <a:cubicBezTo>
                      <a:pt x="9843" y="1632"/>
                      <a:pt x="10098" y="1683"/>
                      <a:pt x="10353" y="1734"/>
                    </a:cubicBezTo>
                    <a:cubicBezTo>
                      <a:pt x="10863" y="1836"/>
                      <a:pt x="11322" y="1938"/>
                      <a:pt x="11832" y="2040"/>
                    </a:cubicBezTo>
                    <a:cubicBezTo>
                      <a:pt x="11967" y="2055"/>
                      <a:pt x="12106" y="2062"/>
                      <a:pt x="12246" y="2062"/>
                    </a:cubicBezTo>
                    <a:cubicBezTo>
                      <a:pt x="12586" y="2062"/>
                      <a:pt x="12936" y="2026"/>
                      <a:pt x="13260" y="1989"/>
                    </a:cubicBezTo>
                    <a:cubicBezTo>
                      <a:pt x="13770" y="1836"/>
                      <a:pt x="14280" y="1632"/>
                      <a:pt x="14739" y="1377"/>
                    </a:cubicBezTo>
                    <a:cubicBezTo>
                      <a:pt x="14892" y="1327"/>
                      <a:pt x="14994" y="1174"/>
                      <a:pt x="15096" y="1021"/>
                    </a:cubicBezTo>
                    <a:cubicBezTo>
                      <a:pt x="15198" y="664"/>
                      <a:pt x="15045" y="256"/>
                      <a:pt x="14688" y="154"/>
                    </a:cubicBezTo>
                    <a:cubicBezTo>
                      <a:pt x="14612" y="103"/>
                      <a:pt x="14522" y="77"/>
                      <a:pt x="14433" y="77"/>
                    </a:cubicBezTo>
                    <a:cubicBezTo>
                      <a:pt x="14344" y="77"/>
                      <a:pt x="14255" y="103"/>
                      <a:pt x="14178" y="154"/>
                    </a:cubicBezTo>
                    <a:cubicBezTo>
                      <a:pt x="13872" y="307"/>
                      <a:pt x="13515" y="460"/>
                      <a:pt x="13209" y="613"/>
                    </a:cubicBezTo>
                    <a:cubicBezTo>
                      <a:pt x="12954" y="664"/>
                      <a:pt x="12750" y="664"/>
                      <a:pt x="12495" y="715"/>
                    </a:cubicBezTo>
                    <a:cubicBezTo>
                      <a:pt x="11883" y="664"/>
                      <a:pt x="11271" y="562"/>
                      <a:pt x="10659" y="409"/>
                    </a:cubicBezTo>
                    <a:cubicBezTo>
                      <a:pt x="10361" y="334"/>
                      <a:pt x="10062" y="287"/>
                      <a:pt x="9743" y="287"/>
                    </a:cubicBezTo>
                    <a:cubicBezTo>
                      <a:pt x="9627" y="287"/>
                      <a:pt x="9507" y="293"/>
                      <a:pt x="9384" y="307"/>
                    </a:cubicBezTo>
                    <a:cubicBezTo>
                      <a:pt x="9231" y="307"/>
                      <a:pt x="9027" y="358"/>
                      <a:pt x="8874" y="409"/>
                    </a:cubicBezTo>
                    <a:cubicBezTo>
                      <a:pt x="8670" y="511"/>
                      <a:pt x="8518" y="562"/>
                      <a:pt x="8365" y="664"/>
                    </a:cubicBezTo>
                    <a:lnTo>
                      <a:pt x="7753" y="1021"/>
                    </a:lnTo>
                    <a:cubicBezTo>
                      <a:pt x="7549" y="1174"/>
                      <a:pt x="7294" y="1276"/>
                      <a:pt x="7090" y="1327"/>
                    </a:cubicBezTo>
                    <a:cubicBezTo>
                      <a:pt x="6988" y="1377"/>
                      <a:pt x="6835" y="1377"/>
                      <a:pt x="6733" y="1377"/>
                    </a:cubicBezTo>
                    <a:cubicBezTo>
                      <a:pt x="6529" y="1377"/>
                      <a:pt x="6325" y="1377"/>
                      <a:pt x="6172" y="1327"/>
                    </a:cubicBezTo>
                    <a:cubicBezTo>
                      <a:pt x="5152" y="1072"/>
                      <a:pt x="4285" y="460"/>
                      <a:pt x="3316" y="154"/>
                    </a:cubicBezTo>
                    <a:cubicBezTo>
                      <a:pt x="3061" y="52"/>
                      <a:pt x="2806" y="1"/>
                      <a:pt x="2551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726;p33">
                <a:extLst>
                  <a:ext uri="{FF2B5EF4-FFF2-40B4-BE49-F238E27FC236}">
                    <a16:creationId xmlns:a16="http://schemas.microsoft.com/office/drawing/2014/main" id="{58D82124-B6BB-4FCE-ABCB-EDE79187C017}"/>
                  </a:ext>
                </a:extLst>
              </p:cNvPr>
              <p:cNvSpPr/>
              <p:nvPr/>
            </p:nvSpPr>
            <p:spPr>
              <a:xfrm>
                <a:off x="2491296" y="4383910"/>
                <a:ext cx="166837" cy="37686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3030" extrusionOk="0">
                    <a:moveTo>
                      <a:pt x="10149" y="0"/>
                    </a:moveTo>
                    <a:cubicBezTo>
                      <a:pt x="9792" y="0"/>
                      <a:pt x="9435" y="102"/>
                      <a:pt x="9078" y="255"/>
                    </a:cubicBezTo>
                    <a:cubicBezTo>
                      <a:pt x="8772" y="408"/>
                      <a:pt x="8466" y="561"/>
                      <a:pt x="8211" y="765"/>
                    </a:cubicBezTo>
                    <a:cubicBezTo>
                      <a:pt x="8007" y="867"/>
                      <a:pt x="7855" y="969"/>
                      <a:pt x="7651" y="1020"/>
                    </a:cubicBezTo>
                    <a:cubicBezTo>
                      <a:pt x="7447" y="1071"/>
                      <a:pt x="7243" y="1122"/>
                      <a:pt x="7090" y="1122"/>
                    </a:cubicBezTo>
                    <a:cubicBezTo>
                      <a:pt x="6835" y="1122"/>
                      <a:pt x="6580" y="1071"/>
                      <a:pt x="6325" y="1020"/>
                    </a:cubicBezTo>
                    <a:cubicBezTo>
                      <a:pt x="5356" y="765"/>
                      <a:pt x="4438" y="204"/>
                      <a:pt x="3418" y="51"/>
                    </a:cubicBezTo>
                    <a:cubicBezTo>
                      <a:pt x="3273" y="25"/>
                      <a:pt x="3128" y="12"/>
                      <a:pt x="2984" y="12"/>
                    </a:cubicBezTo>
                    <a:cubicBezTo>
                      <a:pt x="2570" y="12"/>
                      <a:pt x="2164" y="117"/>
                      <a:pt x="1786" y="306"/>
                    </a:cubicBezTo>
                    <a:cubicBezTo>
                      <a:pt x="1123" y="714"/>
                      <a:pt x="562" y="1275"/>
                      <a:pt x="154" y="1938"/>
                    </a:cubicBezTo>
                    <a:cubicBezTo>
                      <a:pt x="52" y="2091"/>
                      <a:pt x="1" y="2295"/>
                      <a:pt x="52" y="2448"/>
                    </a:cubicBezTo>
                    <a:cubicBezTo>
                      <a:pt x="52" y="2652"/>
                      <a:pt x="154" y="2805"/>
                      <a:pt x="307" y="2907"/>
                    </a:cubicBezTo>
                    <a:cubicBezTo>
                      <a:pt x="429" y="2989"/>
                      <a:pt x="568" y="3029"/>
                      <a:pt x="703" y="3029"/>
                    </a:cubicBezTo>
                    <a:cubicBezTo>
                      <a:pt x="907" y="3029"/>
                      <a:pt x="1102" y="2938"/>
                      <a:pt x="1225" y="2754"/>
                    </a:cubicBezTo>
                    <a:cubicBezTo>
                      <a:pt x="1429" y="2448"/>
                      <a:pt x="1582" y="2193"/>
                      <a:pt x="1837" y="1989"/>
                    </a:cubicBezTo>
                    <a:cubicBezTo>
                      <a:pt x="1990" y="1785"/>
                      <a:pt x="2143" y="1683"/>
                      <a:pt x="2296" y="1530"/>
                    </a:cubicBezTo>
                    <a:cubicBezTo>
                      <a:pt x="2398" y="1479"/>
                      <a:pt x="2551" y="1428"/>
                      <a:pt x="2653" y="1377"/>
                    </a:cubicBezTo>
                    <a:cubicBezTo>
                      <a:pt x="2755" y="1377"/>
                      <a:pt x="2857" y="1377"/>
                      <a:pt x="2959" y="1326"/>
                    </a:cubicBezTo>
                    <a:cubicBezTo>
                      <a:pt x="3112" y="1377"/>
                      <a:pt x="3316" y="1377"/>
                      <a:pt x="3469" y="1377"/>
                    </a:cubicBezTo>
                    <a:cubicBezTo>
                      <a:pt x="3826" y="1530"/>
                      <a:pt x="4234" y="1632"/>
                      <a:pt x="4591" y="1836"/>
                    </a:cubicBezTo>
                    <a:cubicBezTo>
                      <a:pt x="4999" y="1989"/>
                      <a:pt x="5458" y="2193"/>
                      <a:pt x="5917" y="2295"/>
                    </a:cubicBezTo>
                    <a:cubicBezTo>
                      <a:pt x="6172" y="2346"/>
                      <a:pt x="6427" y="2397"/>
                      <a:pt x="6682" y="2448"/>
                    </a:cubicBezTo>
                    <a:lnTo>
                      <a:pt x="7600" y="2448"/>
                    </a:lnTo>
                    <a:cubicBezTo>
                      <a:pt x="7906" y="2397"/>
                      <a:pt x="8211" y="2295"/>
                      <a:pt x="8517" y="2142"/>
                    </a:cubicBezTo>
                    <a:cubicBezTo>
                      <a:pt x="8823" y="1989"/>
                      <a:pt x="9078" y="1836"/>
                      <a:pt x="9333" y="1632"/>
                    </a:cubicBezTo>
                    <a:cubicBezTo>
                      <a:pt x="9486" y="1530"/>
                      <a:pt x="9690" y="1479"/>
                      <a:pt x="9843" y="1428"/>
                    </a:cubicBezTo>
                    <a:lnTo>
                      <a:pt x="10098" y="1326"/>
                    </a:lnTo>
                    <a:cubicBezTo>
                      <a:pt x="10251" y="1326"/>
                      <a:pt x="10353" y="1326"/>
                      <a:pt x="10506" y="1377"/>
                    </a:cubicBezTo>
                    <a:cubicBezTo>
                      <a:pt x="11220" y="1632"/>
                      <a:pt x="11934" y="1836"/>
                      <a:pt x="12648" y="1989"/>
                    </a:cubicBezTo>
                    <a:cubicBezTo>
                      <a:pt x="12852" y="1989"/>
                      <a:pt x="13005" y="1938"/>
                      <a:pt x="13158" y="1836"/>
                    </a:cubicBezTo>
                    <a:cubicBezTo>
                      <a:pt x="13311" y="1683"/>
                      <a:pt x="13362" y="1530"/>
                      <a:pt x="13413" y="1377"/>
                    </a:cubicBezTo>
                    <a:cubicBezTo>
                      <a:pt x="13413" y="1020"/>
                      <a:pt x="13158" y="663"/>
                      <a:pt x="12801" y="612"/>
                    </a:cubicBezTo>
                    <a:cubicBezTo>
                      <a:pt x="12648" y="612"/>
                      <a:pt x="12495" y="612"/>
                      <a:pt x="12342" y="561"/>
                    </a:cubicBezTo>
                    <a:cubicBezTo>
                      <a:pt x="12036" y="510"/>
                      <a:pt x="11730" y="357"/>
                      <a:pt x="11373" y="255"/>
                    </a:cubicBezTo>
                    <a:cubicBezTo>
                      <a:pt x="11016" y="102"/>
                      <a:pt x="10608" y="51"/>
                      <a:pt x="1025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727;p33">
                <a:extLst>
                  <a:ext uri="{FF2B5EF4-FFF2-40B4-BE49-F238E27FC236}">
                    <a16:creationId xmlns:a16="http://schemas.microsoft.com/office/drawing/2014/main" id="{D4B057F9-342D-4FFF-83DE-D72A5A95333C}"/>
                  </a:ext>
                </a:extLst>
              </p:cNvPr>
              <p:cNvSpPr/>
              <p:nvPr/>
            </p:nvSpPr>
            <p:spPr>
              <a:xfrm>
                <a:off x="2921347" y="4012849"/>
                <a:ext cx="324768" cy="242307"/>
              </a:xfrm>
              <a:custGeom>
                <a:avLst/>
                <a:gdLst/>
                <a:ahLst/>
                <a:cxnLst/>
                <a:rect l="l" t="t" r="r" b="b"/>
                <a:pathLst>
                  <a:path w="26112" h="19482" extrusionOk="0">
                    <a:moveTo>
                      <a:pt x="21062" y="0"/>
                    </a:moveTo>
                    <a:cubicBezTo>
                      <a:pt x="20246" y="51"/>
                      <a:pt x="19430" y="153"/>
                      <a:pt x="18615" y="357"/>
                    </a:cubicBezTo>
                    <a:cubicBezTo>
                      <a:pt x="17952" y="459"/>
                      <a:pt x="17340" y="612"/>
                      <a:pt x="16728" y="765"/>
                    </a:cubicBezTo>
                    <a:lnTo>
                      <a:pt x="16218" y="918"/>
                    </a:lnTo>
                    <a:cubicBezTo>
                      <a:pt x="15963" y="969"/>
                      <a:pt x="15657" y="1071"/>
                      <a:pt x="15300" y="1122"/>
                    </a:cubicBezTo>
                    <a:cubicBezTo>
                      <a:pt x="14994" y="1173"/>
                      <a:pt x="14586" y="1224"/>
                      <a:pt x="14178" y="1275"/>
                    </a:cubicBezTo>
                    <a:lnTo>
                      <a:pt x="13923" y="1326"/>
                    </a:lnTo>
                    <a:cubicBezTo>
                      <a:pt x="13158" y="1428"/>
                      <a:pt x="12393" y="1530"/>
                      <a:pt x="11628" y="1632"/>
                    </a:cubicBezTo>
                    <a:lnTo>
                      <a:pt x="10200" y="1836"/>
                    </a:lnTo>
                    <a:cubicBezTo>
                      <a:pt x="7191" y="2244"/>
                      <a:pt x="3723" y="2754"/>
                      <a:pt x="561" y="4182"/>
                    </a:cubicBezTo>
                    <a:cubicBezTo>
                      <a:pt x="0" y="4437"/>
                      <a:pt x="0" y="5202"/>
                      <a:pt x="561" y="5406"/>
                    </a:cubicBezTo>
                    <a:cubicBezTo>
                      <a:pt x="561" y="5457"/>
                      <a:pt x="612" y="5457"/>
                      <a:pt x="612" y="5508"/>
                    </a:cubicBezTo>
                    <a:cubicBezTo>
                      <a:pt x="816" y="5712"/>
                      <a:pt x="969" y="5967"/>
                      <a:pt x="1122" y="6171"/>
                    </a:cubicBezTo>
                    <a:cubicBezTo>
                      <a:pt x="1377" y="6579"/>
                      <a:pt x="1530" y="6987"/>
                      <a:pt x="1683" y="7395"/>
                    </a:cubicBezTo>
                    <a:cubicBezTo>
                      <a:pt x="1887" y="8313"/>
                      <a:pt x="2040" y="9231"/>
                      <a:pt x="2040" y="10200"/>
                    </a:cubicBezTo>
                    <a:lnTo>
                      <a:pt x="2040" y="12138"/>
                    </a:lnTo>
                    <a:cubicBezTo>
                      <a:pt x="2040" y="12903"/>
                      <a:pt x="2040" y="13668"/>
                      <a:pt x="2091" y="14484"/>
                    </a:cubicBezTo>
                    <a:cubicBezTo>
                      <a:pt x="2091" y="15147"/>
                      <a:pt x="2193" y="15810"/>
                      <a:pt x="2346" y="16422"/>
                    </a:cubicBezTo>
                    <a:cubicBezTo>
                      <a:pt x="2397" y="16779"/>
                      <a:pt x="2499" y="17136"/>
                      <a:pt x="2601" y="17442"/>
                    </a:cubicBezTo>
                    <a:cubicBezTo>
                      <a:pt x="2652" y="17595"/>
                      <a:pt x="2703" y="17697"/>
                      <a:pt x="2754" y="17850"/>
                    </a:cubicBezTo>
                    <a:cubicBezTo>
                      <a:pt x="2805" y="17952"/>
                      <a:pt x="2856" y="18105"/>
                      <a:pt x="2907" y="18207"/>
                    </a:cubicBezTo>
                    <a:lnTo>
                      <a:pt x="2907" y="18360"/>
                    </a:lnTo>
                    <a:lnTo>
                      <a:pt x="3009" y="18615"/>
                    </a:lnTo>
                    <a:cubicBezTo>
                      <a:pt x="3060" y="18768"/>
                      <a:pt x="3162" y="18921"/>
                      <a:pt x="3315" y="19023"/>
                    </a:cubicBezTo>
                    <a:cubicBezTo>
                      <a:pt x="3468" y="19125"/>
                      <a:pt x="3621" y="19176"/>
                      <a:pt x="3774" y="19227"/>
                    </a:cubicBezTo>
                    <a:cubicBezTo>
                      <a:pt x="3978" y="19329"/>
                      <a:pt x="4233" y="19380"/>
                      <a:pt x="4437" y="19431"/>
                    </a:cubicBezTo>
                    <a:cubicBezTo>
                      <a:pt x="4692" y="19482"/>
                      <a:pt x="4947" y="19482"/>
                      <a:pt x="5151" y="19482"/>
                    </a:cubicBezTo>
                    <a:lnTo>
                      <a:pt x="5712" y="19482"/>
                    </a:lnTo>
                    <a:cubicBezTo>
                      <a:pt x="6171" y="19482"/>
                      <a:pt x="6630" y="19380"/>
                      <a:pt x="7089" y="19329"/>
                    </a:cubicBezTo>
                    <a:cubicBezTo>
                      <a:pt x="8058" y="19125"/>
                      <a:pt x="8976" y="18819"/>
                      <a:pt x="9894" y="18564"/>
                    </a:cubicBezTo>
                    <a:lnTo>
                      <a:pt x="10149" y="18513"/>
                    </a:lnTo>
                    <a:cubicBezTo>
                      <a:pt x="10863" y="18309"/>
                      <a:pt x="11577" y="18054"/>
                      <a:pt x="12342" y="17901"/>
                    </a:cubicBezTo>
                    <a:cubicBezTo>
                      <a:pt x="13413" y="17697"/>
                      <a:pt x="14484" y="17544"/>
                      <a:pt x="15555" y="17391"/>
                    </a:cubicBezTo>
                    <a:cubicBezTo>
                      <a:pt x="16575" y="17238"/>
                      <a:pt x="17544" y="17085"/>
                      <a:pt x="18513" y="16881"/>
                    </a:cubicBezTo>
                    <a:cubicBezTo>
                      <a:pt x="19583" y="16677"/>
                      <a:pt x="20654" y="16422"/>
                      <a:pt x="21725" y="16065"/>
                    </a:cubicBezTo>
                    <a:cubicBezTo>
                      <a:pt x="22235" y="15912"/>
                      <a:pt x="22694" y="15759"/>
                      <a:pt x="23204" y="15555"/>
                    </a:cubicBezTo>
                    <a:cubicBezTo>
                      <a:pt x="23408" y="15453"/>
                      <a:pt x="23612" y="15351"/>
                      <a:pt x="23867" y="15249"/>
                    </a:cubicBezTo>
                    <a:lnTo>
                      <a:pt x="24224" y="15096"/>
                    </a:lnTo>
                    <a:cubicBezTo>
                      <a:pt x="24326" y="15045"/>
                      <a:pt x="24377" y="15045"/>
                      <a:pt x="24428" y="14994"/>
                    </a:cubicBezTo>
                    <a:lnTo>
                      <a:pt x="24632" y="14943"/>
                    </a:lnTo>
                    <a:lnTo>
                      <a:pt x="24938" y="14892"/>
                    </a:lnTo>
                    <a:cubicBezTo>
                      <a:pt x="25091" y="14841"/>
                      <a:pt x="25244" y="14790"/>
                      <a:pt x="25346" y="14739"/>
                    </a:cubicBezTo>
                    <a:cubicBezTo>
                      <a:pt x="25550" y="14637"/>
                      <a:pt x="25703" y="14535"/>
                      <a:pt x="25805" y="14382"/>
                    </a:cubicBezTo>
                    <a:cubicBezTo>
                      <a:pt x="25907" y="14229"/>
                      <a:pt x="25958" y="14076"/>
                      <a:pt x="26009" y="13923"/>
                    </a:cubicBezTo>
                    <a:cubicBezTo>
                      <a:pt x="26060" y="13770"/>
                      <a:pt x="26060" y="13617"/>
                      <a:pt x="26111" y="13413"/>
                    </a:cubicBezTo>
                    <a:cubicBezTo>
                      <a:pt x="26111" y="13056"/>
                      <a:pt x="26111" y="12699"/>
                      <a:pt x="26060" y="12342"/>
                    </a:cubicBezTo>
                    <a:cubicBezTo>
                      <a:pt x="26009" y="11883"/>
                      <a:pt x="25907" y="11475"/>
                      <a:pt x="25856" y="11118"/>
                    </a:cubicBezTo>
                    <a:cubicBezTo>
                      <a:pt x="25703" y="10353"/>
                      <a:pt x="25499" y="9537"/>
                      <a:pt x="25346" y="8772"/>
                    </a:cubicBezTo>
                    <a:lnTo>
                      <a:pt x="25346" y="8721"/>
                    </a:lnTo>
                    <a:lnTo>
                      <a:pt x="25295" y="8568"/>
                    </a:lnTo>
                    <a:cubicBezTo>
                      <a:pt x="25142" y="8058"/>
                      <a:pt x="25040" y="7548"/>
                      <a:pt x="24989" y="7038"/>
                    </a:cubicBezTo>
                    <a:cubicBezTo>
                      <a:pt x="24938" y="6477"/>
                      <a:pt x="24938" y="5916"/>
                      <a:pt x="24887" y="5355"/>
                    </a:cubicBezTo>
                    <a:cubicBezTo>
                      <a:pt x="24887" y="5049"/>
                      <a:pt x="24887" y="4794"/>
                      <a:pt x="24887" y="4539"/>
                    </a:cubicBezTo>
                    <a:cubicBezTo>
                      <a:pt x="24887" y="3978"/>
                      <a:pt x="24836" y="3570"/>
                      <a:pt x="24785" y="3162"/>
                    </a:cubicBezTo>
                    <a:cubicBezTo>
                      <a:pt x="24734" y="2754"/>
                      <a:pt x="24683" y="2397"/>
                      <a:pt x="24581" y="1989"/>
                    </a:cubicBezTo>
                    <a:cubicBezTo>
                      <a:pt x="24479" y="1632"/>
                      <a:pt x="24326" y="1275"/>
                      <a:pt x="24122" y="918"/>
                    </a:cubicBezTo>
                    <a:cubicBezTo>
                      <a:pt x="24020" y="816"/>
                      <a:pt x="23918" y="663"/>
                      <a:pt x="23765" y="561"/>
                    </a:cubicBezTo>
                    <a:cubicBezTo>
                      <a:pt x="23612" y="459"/>
                      <a:pt x="23459" y="357"/>
                      <a:pt x="23306" y="306"/>
                    </a:cubicBezTo>
                    <a:cubicBezTo>
                      <a:pt x="23153" y="255"/>
                      <a:pt x="23051" y="204"/>
                      <a:pt x="22898" y="153"/>
                    </a:cubicBezTo>
                    <a:cubicBezTo>
                      <a:pt x="22694" y="102"/>
                      <a:pt x="22490" y="51"/>
                      <a:pt x="22235" y="51"/>
                    </a:cubicBezTo>
                    <a:cubicBezTo>
                      <a:pt x="22031" y="0"/>
                      <a:pt x="21827" y="0"/>
                      <a:pt x="216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728;p33">
                <a:extLst>
                  <a:ext uri="{FF2B5EF4-FFF2-40B4-BE49-F238E27FC236}">
                    <a16:creationId xmlns:a16="http://schemas.microsoft.com/office/drawing/2014/main" id="{F3A0EFD5-AFFE-4212-A736-E6DE2037BB9C}"/>
                  </a:ext>
                </a:extLst>
              </p:cNvPr>
              <p:cNvSpPr/>
              <p:nvPr/>
            </p:nvSpPr>
            <p:spPr>
              <a:xfrm>
                <a:off x="2976532" y="4234846"/>
                <a:ext cx="268314" cy="64078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5152" extrusionOk="0">
                    <a:moveTo>
                      <a:pt x="20705" y="1"/>
                    </a:moveTo>
                    <a:cubicBezTo>
                      <a:pt x="15503" y="1276"/>
                      <a:pt x="10149" y="1837"/>
                      <a:pt x="4896" y="2857"/>
                    </a:cubicBezTo>
                    <a:cubicBezTo>
                      <a:pt x="3468" y="3112"/>
                      <a:pt x="2040" y="3418"/>
                      <a:pt x="663" y="3826"/>
                    </a:cubicBezTo>
                    <a:lnTo>
                      <a:pt x="510" y="3826"/>
                    </a:lnTo>
                    <a:cubicBezTo>
                      <a:pt x="408" y="3877"/>
                      <a:pt x="306" y="3979"/>
                      <a:pt x="255" y="4081"/>
                    </a:cubicBezTo>
                    <a:cubicBezTo>
                      <a:pt x="0" y="4336"/>
                      <a:pt x="51" y="4794"/>
                      <a:pt x="357" y="4998"/>
                    </a:cubicBezTo>
                    <a:cubicBezTo>
                      <a:pt x="510" y="5100"/>
                      <a:pt x="714" y="5151"/>
                      <a:pt x="867" y="5151"/>
                    </a:cubicBezTo>
                    <a:cubicBezTo>
                      <a:pt x="6069" y="3724"/>
                      <a:pt x="11424" y="3163"/>
                      <a:pt x="16727" y="2194"/>
                    </a:cubicBezTo>
                    <a:cubicBezTo>
                      <a:pt x="18104" y="1939"/>
                      <a:pt x="19532" y="1684"/>
                      <a:pt x="20960" y="1327"/>
                    </a:cubicBezTo>
                    <a:cubicBezTo>
                      <a:pt x="21113" y="1276"/>
                      <a:pt x="21266" y="1174"/>
                      <a:pt x="21368" y="1072"/>
                    </a:cubicBezTo>
                    <a:cubicBezTo>
                      <a:pt x="21572" y="766"/>
                      <a:pt x="21521" y="358"/>
                      <a:pt x="21215" y="103"/>
                    </a:cubicBezTo>
                    <a:cubicBezTo>
                      <a:pt x="21113" y="52"/>
                      <a:pt x="20960" y="1"/>
                      <a:pt x="20858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729;p33">
                <a:extLst>
                  <a:ext uri="{FF2B5EF4-FFF2-40B4-BE49-F238E27FC236}">
                    <a16:creationId xmlns:a16="http://schemas.microsoft.com/office/drawing/2014/main" id="{31D72620-6AFF-4F35-8A49-CFE99C2E38EA}"/>
                  </a:ext>
                </a:extLst>
              </p:cNvPr>
              <p:cNvSpPr/>
              <p:nvPr/>
            </p:nvSpPr>
            <p:spPr>
              <a:xfrm>
                <a:off x="3093233" y="3879644"/>
                <a:ext cx="226450" cy="185232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14893" extrusionOk="0">
                    <a:moveTo>
                      <a:pt x="14688" y="1"/>
                    </a:moveTo>
                    <a:lnTo>
                      <a:pt x="3826" y="2653"/>
                    </a:lnTo>
                    <a:lnTo>
                      <a:pt x="562" y="3418"/>
                    </a:lnTo>
                    <a:lnTo>
                      <a:pt x="52" y="3520"/>
                    </a:lnTo>
                    <a:cubicBezTo>
                      <a:pt x="1" y="3724"/>
                      <a:pt x="1" y="3928"/>
                      <a:pt x="1" y="4132"/>
                    </a:cubicBezTo>
                    <a:cubicBezTo>
                      <a:pt x="1" y="4438"/>
                      <a:pt x="205" y="4693"/>
                      <a:pt x="511" y="4795"/>
                    </a:cubicBezTo>
                    <a:cubicBezTo>
                      <a:pt x="817" y="5458"/>
                      <a:pt x="1174" y="6172"/>
                      <a:pt x="1582" y="6784"/>
                    </a:cubicBezTo>
                    <a:cubicBezTo>
                      <a:pt x="2143" y="7651"/>
                      <a:pt x="2806" y="8518"/>
                      <a:pt x="3571" y="9232"/>
                    </a:cubicBezTo>
                    <a:cubicBezTo>
                      <a:pt x="4336" y="10047"/>
                      <a:pt x="5151" y="10710"/>
                      <a:pt x="6018" y="11373"/>
                    </a:cubicBezTo>
                    <a:cubicBezTo>
                      <a:pt x="6885" y="11985"/>
                      <a:pt x="7752" y="12546"/>
                      <a:pt x="8721" y="13005"/>
                    </a:cubicBezTo>
                    <a:cubicBezTo>
                      <a:pt x="9639" y="13515"/>
                      <a:pt x="10608" y="13923"/>
                      <a:pt x="11577" y="14229"/>
                    </a:cubicBezTo>
                    <a:cubicBezTo>
                      <a:pt x="12546" y="14586"/>
                      <a:pt x="13515" y="14790"/>
                      <a:pt x="14484" y="14892"/>
                    </a:cubicBezTo>
                    <a:lnTo>
                      <a:pt x="14994" y="14892"/>
                    </a:lnTo>
                    <a:cubicBezTo>
                      <a:pt x="15300" y="14892"/>
                      <a:pt x="15555" y="14892"/>
                      <a:pt x="15810" y="14841"/>
                    </a:cubicBezTo>
                    <a:cubicBezTo>
                      <a:pt x="16167" y="14790"/>
                      <a:pt x="16524" y="14688"/>
                      <a:pt x="16881" y="14535"/>
                    </a:cubicBezTo>
                    <a:cubicBezTo>
                      <a:pt x="17187" y="14382"/>
                      <a:pt x="17442" y="14229"/>
                      <a:pt x="17697" y="13974"/>
                    </a:cubicBezTo>
                    <a:cubicBezTo>
                      <a:pt x="17799" y="13872"/>
                      <a:pt x="17901" y="13719"/>
                      <a:pt x="18003" y="13566"/>
                    </a:cubicBezTo>
                    <a:cubicBezTo>
                      <a:pt x="18105" y="13464"/>
                      <a:pt x="18156" y="13362"/>
                      <a:pt x="18207" y="13260"/>
                    </a:cubicBezTo>
                    <a:lnTo>
                      <a:pt x="16269" y="5152"/>
                    </a:lnTo>
                    <a:lnTo>
                      <a:pt x="16218" y="4795"/>
                    </a:lnTo>
                    <a:lnTo>
                      <a:pt x="16065" y="4285"/>
                    </a:lnTo>
                    <a:lnTo>
                      <a:pt x="15963" y="3826"/>
                    </a:lnTo>
                    <a:lnTo>
                      <a:pt x="15249" y="817"/>
                    </a:lnTo>
                    <a:lnTo>
                      <a:pt x="15096" y="256"/>
                    </a:lnTo>
                    <a:cubicBezTo>
                      <a:pt x="14994" y="154"/>
                      <a:pt x="14892" y="103"/>
                      <a:pt x="14739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1732;p33">
              <a:extLst>
                <a:ext uri="{FF2B5EF4-FFF2-40B4-BE49-F238E27FC236}">
                  <a16:creationId xmlns:a16="http://schemas.microsoft.com/office/drawing/2014/main" id="{0F99823C-5435-4546-8AB2-AB85AACC6786}"/>
                </a:ext>
              </a:extLst>
            </p:cNvPr>
            <p:cNvSpPr/>
            <p:nvPr/>
          </p:nvSpPr>
          <p:spPr>
            <a:xfrm rot="126817" flipH="1">
              <a:off x="185271" y="3751126"/>
              <a:ext cx="3076318" cy="108877"/>
            </a:xfrm>
            <a:custGeom>
              <a:avLst/>
              <a:gdLst/>
              <a:ahLst/>
              <a:cxnLst/>
              <a:rect l="l" t="t" r="r" b="b"/>
              <a:pathLst>
                <a:path w="997" h="391" extrusionOk="0">
                  <a:moveTo>
                    <a:pt x="44" y="0"/>
                  </a:moveTo>
                  <a:cubicBezTo>
                    <a:pt x="13" y="0"/>
                    <a:pt x="0" y="46"/>
                    <a:pt x="31" y="63"/>
                  </a:cubicBezTo>
                  <a:lnTo>
                    <a:pt x="940" y="388"/>
                  </a:lnTo>
                  <a:cubicBezTo>
                    <a:pt x="944" y="390"/>
                    <a:pt x="949" y="391"/>
                    <a:pt x="953" y="391"/>
                  </a:cubicBezTo>
                  <a:cubicBezTo>
                    <a:pt x="984" y="391"/>
                    <a:pt x="997" y="344"/>
                    <a:pt x="961" y="330"/>
                  </a:cubicBezTo>
                  <a:lnTo>
                    <a:pt x="53" y="1"/>
                  </a:ln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33;p33">
              <a:extLst>
                <a:ext uri="{FF2B5EF4-FFF2-40B4-BE49-F238E27FC236}">
                  <a16:creationId xmlns:a16="http://schemas.microsoft.com/office/drawing/2014/main" id="{CA9CC102-FE93-40F9-AFBC-5D32E20BF817}"/>
                </a:ext>
              </a:extLst>
            </p:cNvPr>
            <p:cNvSpPr/>
            <p:nvPr/>
          </p:nvSpPr>
          <p:spPr>
            <a:xfrm>
              <a:off x="2647644" y="2238752"/>
              <a:ext cx="58170" cy="138129"/>
            </a:xfrm>
            <a:custGeom>
              <a:avLst/>
              <a:gdLst/>
              <a:ahLst/>
              <a:cxnLst/>
              <a:rect l="l" t="t" r="r" b="b"/>
              <a:pathLst>
                <a:path w="4897" h="11721" extrusionOk="0">
                  <a:moveTo>
                    <a:pt x="4030" y="1"/>
                  </a:moveTo>
                  <a:lnTo>
                    <a:pt x="4030" y="52"/>
                  </a:lnTo>
                  <a:cubicBezTo>
                    <a:pt x="3826" y="103"/>
                    <a:pt x="3673" y="205"/>
                    <a:pt x="3622" y="358"/>
                  </a:cubicBezTo>
                  <a:cubicBezTo>
                    <a:pt x="3112" y="1734"/>
                    <a:pt x="2653" y="3162"/>
                    <a:pt x="2245" y="4590"/>
                  </a:cubicBezTo>
                  <a:cubicBezTo>
                    <a:pt x="1837" y="6018"/>
                    <a:pt x="1429" y="7344"/>
                    <a:pt x="970" y="8721"/>
                  </a:cubicBezTo>
                  <a:cubicBezTo>
                    <a:pt x="715" y="9384"/>
                    <a:pt x="409" y="10098"/>
                    <a:pt x="103" y="10761"/>
                  </a:cubicBezTo>
                  <a:cubicBezTo>
                    <a:pt x="1" y="10914"/>
                    <a:pt x="1" y="11067"/>
                    <a:pt x="52" y="11220"/>
                  </a:cubicBezTo>
                  <a:cubicBezTo>
                    <a:pt x="103" y="11424"/>
                    <a:pt x="205" y="11577"/>
                    <a:pt x="409" y="11628"/>
                  </a:cubicBezTo>
                  <a:cubicBezTo>
                    <a:pt x="505" y="11692"/>
                    <a:pt x="611" y="11721"/>
                    <a:pt x="718" y="11721"/>
                  </a:cubicBezTo>
                  <a:cubicBezTo>
                    <a:pt x="951" y="11721"/>
                    <a:pt x="1187" y="11583"/>
                    <a:pt x="1327" y="11373"/>
                  </a:cubicBezTo>
                  <a:cubicBezTo>
                    <a:pt x="2857" y="8109"/>
                    <a:pt x="3520" y="4590"/>
                    <a:pt x="4744" y="1224"/>
                  </a:cubicBezTo>
                  <a:lnTo>
                    <a:pt x="4795" y="969"/>
                  </a:lnTo>
                  <a:lnTo>
                    <a:pt x="4897" y="816"/>
                  </a:lnTo>
                  <a:cubicBezTo>
                    <a:pt x="4897" y="715"/>
                    <a:pt x="4897" y="613"/>
                    <a:pt x="4897" y="511"/>
                  </a:cubicBezTo>
                  <a:cubicBezTo>
                    <a:pt x="4795" y="307"/>
                    <a:pt x="4693" y="154"/>
                    <a:pt x="4540" y="103"/>
                  </a:cubicBezTo>
                  <a:cubicBezTo>
                    <a:pt x="4438" y="52"/>
                    <a:pt x="4336" y="1"/>
                    <a:pt x="4234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1734;p33">
              <a:extLst>
                <a:ext uri="{FF2B5EF4-FFF2-40B4-BE49-F238E27FC236}">
                  <a16:creationId xmlns:a16="http://schemas.microsoft.com/office/drawing/2014/main" id="{D4787152-383B-4CCE-8A37-F1CC69803DFE}"/>
                </a:ext>
              </a:extLst>
            </p:cNvPr>
            <p:cNvGrpSpPr/>
            <p:nvPr/>
          </p:nvGrpSpPr>
          <p:grpSpPr>
            <a:xfrm>
              <a:off x="685504" y="1559634"/>
              <a:ext cx="2170551" cy="2403987"/>
              <a:chOff x="1287433" y="2116342"/>
              <a:chExt cx="2272654" cy="2537150"/>
            </a:xfrm>
          </p:grpSpPr>
          <p:sp>
            <p:nvSpPr>
              <p:cNvPr id="31" name="Google Shape;1735;p33">
                <a:extLst>
                  <a:ext uri="{FF2B5EF4-FFF2-40B4-BE49-F238E27FC236}">
                    <a16:creationId xmlns:a16="http://schemas.microsoft.com/office/drawing/2014/main" id="{FB483F0E-1CEF-4BF0-AFDA-970685042EA2}"/>
                  </a:ext>
                </a:extLst>
              </p:cNvPr>
              <p:cNvSpPr/>
              <p:nvPr/>
            </p:nvSpPr>
            <p:spPr>
              <a:xfrm>
                <a:off x="1520847" y="2490561"/>
                <a:ext cx="1647882" cy="2162931"/>
              </a:xfrm>
              <a:custGeom>
                <a:avLst/>
                <a:gdLst/>
                <a:ahLst/>
                <a:cxnLst/>
                <a:rect l="l" t="t" r="r" b="b"/>
                <a:pathLst>
                  <a:path w="132493" h="173904" extrusionOk="0">
                    <a:moveTo>
                      <a:pt x="25142" y="118826"/>
                    </a:moveTo>
                    <a:cubicBezTo>
                      <a:pt x="25244" y="119438"/>
                      <a:pt x="25397" y="120101"/>
                      <a:pt x="25499" y="120713"/>
                    </a:cubicBezTo>
                    <a:cubicBezTo>
                      <a:pt x="25652" y="120815"/>
                      <a:pt x="25703" y="120968"/>
                      <a:pt x="25703" y="121121"/>
                    </a:cubicBezTo>
                    <a:cubicBezTo>
                      <a:pt x="25703" y="121376"/>
                      <a:pt x="25703" y="121579"/>
                      <a:pt x="25652" y="121834"/>
                    </a:cubicBezTo>
                    <a:cubicBezTo>
                      <a:pt x="25856" y="123262"/>
                      <a:pt x="26060" y="124792"/>
                      <a:pt x="26162" y="126373"/>
                    </a:cubicBezTo>
                    <a:lnTo>
                      <a:pt x="26162" y="126424"/>
                    </a:lnTo>
                    <a:cubicBezTo>
                      <a:pt x="26366" y="128464"/>
                      <a:pt x="26468" y="130555"/>
                      <a:pt x="26468" y="132850"/>
                    </a:cubicBezTo>
                    <a:lnTo>
                      <a:pt x="26468" y="134482"/>
                    </a:lnTo>
                    <a:lnTo>
                      <a:pt x="26468" y="135757"/>
                    </a:lnTo>
                    <a:cubicBezTo>
                      <a:pt x="26468" y="136063"/>
                      <a:pt x="26468" y="136420"/>
                      <a:pt x="26417" y="136777"/>
                    </a:cubicBezTo>
                    <a:lnTo>
                      <a:pt x="26366" y="137542"/>
                    </a:lnTo>
                    <a:cubicBezTo>
                      <a:pt x="26366" y="137848"/>
                      <a:pt x="26417" y="138103"/>
                      <a:pt x="26417" y="138409"/>
                    </a:cubicBezTo>
                    <a:cubicBezTo>
                      <a:pt x="26417" y="138664"/>
                      <a:pt x="26468" y="138868"/>
                      <a:pt x="26519" y="139021"/>
                    </a:cubicBezTo>
                    <a:cubicBezTo>
                      <a:pt x="26621" y="139531"/>
                      <a:pt x="26672" y="140041"/>
                      <a:pt x="26774" y="140551"/>
                    </a:cubicBezTo>
                    <a:cubicBezTo>
                      <a:pt x="26876" y="141061"/>
                      <a:pt x="26978" y="141469"/>
                      <a:pt x="27029" y="141928"/>
                    </a:cubicBezTo>
                    <a:cubicBezTo>
                      <a:pt x="27080" y="142081"/>
                      <a:pt x="27029" y="142234"/>
                      <a:pt x="26978" y="142336"/>
                    </a:cubicBezTo>
                    <a:cubicBezTo>
                      <a:pt x="26876" y="142438"/>
                      <a:pt x="26774" y="142540"/>
                      <a:pt x="26672" y="142540"/>
                    </a:cubicBezTo>
                    <a:lnTo>
                      <a:pt x="26570" y="142540"/>
                    </a:lnTo>
                    <a:cubicBezTo>
                      <a:pt x="26315" y="142540"/>
                      <a:pt x="26111" y="142387"/>
                      <a:pt x="26060" y="142132"/>
                    </a:cubicBezTo>
                    <a:lnTo>
                      <a:pt x="26060" y="142183"/>
                    </a:lnTo>
                    <a:lnTo>
                      <a:pt x="26009" y="141979"/>
                    </a:lnTo>
                    <a:lnTo>
                      <a:pt x="25958" y="141724"/>
                    </a:lnTo>
                    <a:cubicBezTo>
                      <a:pt x="25907" y="141571"/>
                      <a:pt x="25856" y="141418"/>
                      <a:pt x="25805" y="141214"/>
                    </a:cubicBezTo>
                    <a:lnTo>
                      <a:pt x="25550" y="140245"/>
                    </a:lnTo>
                    <a:lnTo>
                      <a:pt x="25499" y="140092"/>
                    </a:lnTo>
                    <a:cubicBezTo>
                      <a:pt x="25346" y="139582"/>
                      <a:pt x="25193" y="139072"/>
                      <a:pt x="25091" y="138562"/>
                    </a:cubicBezTo>
                    <a:cubicBezTo>
                      <a:pt x="24836" y="137695"/>
                      <a:pt x="24683" y="136777"/>
                      <a:pt x="24479" y="135859"/>
                    </a:cubicBezTo>
                    <a:cubicBezTo>
                      <a:pt x="24377" y="135247"/>
                      <a:pt x="24224" y="134635"/>
                      <a:pt x="24122" y="134023"/>
                    </a:cubicBezTo>
                    <a:cubicBezTo>
                      <a:pt x="23918" y="132901"/>
                      <a:pt x="23765" y="131779"/>
                      <a:pt x="23612" y="130657"/>
                    </a:cubicBezTo>
                    <a:cubicBezTo>
                      <a:pt x="23510" y="129535"/>
                      <a:pt x="23459" y="128413"/>
                      <a:pt x="23510" y="127291"/>
                    </a:cubicBezTo>
                    <a:cubicBezTo>
                      <a:pt x="23561" y="126169"/>
                      <a:pt x="23663" y="125098"/>
                      <a:pt x="23918" y="124027"/>
                    </a:cubicBezTo>
                    <a:cubicBezTo>
                      <a:pt x="24020" y="123466"/>
                      <a:pt x="24173" y="122956"/>
                      <a:pt x="24326" y="122446"/>
                    </a:cubicBezTo>
                    <a:cubicBezTo>
                      <a:pt x="24377" y="122293"/>
                      <a:pt x="24479" y="122140"/>
                      <a:pt x="24530" y="121936"/>
                    </a:cubicBezTo>
                    <a:cubicBezTo>
                      <a:pt x="24581" y="121783"/>
                      <a:pt x="24581" y="121528"/>
                      <a:pt x="24632" y="121274"/>
                    </a:cubicBezTo>
                    <a:cubicBezTo>
                      <a:pt x="24785" y="120407"/>
                      <a:pt x="24938" y="119591"/>
                      <a:pt x="25142" y="118826"/>
                    </a:cubicBezTo>
                    <a:close/>
                    <a:moveTo>
                      <a:pt x="59821" y="1"/>
                    </a:moveTo>
                    <a:cubicBezTo>
                      <a:pt x="57679" y="52"/>
                      <a:pt x="55537" y="307"/>
                      <a:pt x="53395" y="715"/>
                    </a:cubicBezTo>
                    <a:cubicBezTo>
                      <a:pt x="51253" y="1123"/>
                      <a:pt x="49162" y="1684"/>
                      <a:pt x="47071" y="2449"/>
                    </a:cubicBezTo>
                    <a:cubicBezTo>
                      <a:pt x="42991" y="3928"/>
                      <a:pt x="39116" y="6018"/>
                      <a:pt x="35597" y="8670"/>
                    </a:cubicBezTo>
                    <a:cubicBezTo>
                      <a:pt x="32129" y="11271"/>
                      <a:pt x="29018" y="14331"/>
                      <a:pt x="26468" y="17850"/>
                    </a:cubicBezTo>
                    <a:cubicBezTo>
                      <a:pt x="25805" y="18666"/>
                      <a:pt x="25193" y="19584"/>
                      <a:pt x="24479" y="20757"/>
                    </a:cubicBezTo>
                    <a:cubicBezTo>
                      <a:pt x="23816" y="21726"/>
                      <a:pt x="23204" y="22797"/>
                      <a:pt x="22541" y="23919"/>
                    </a:cubicBezTo>
                    <a:cubicBezTo>
                      <a:pt x="21317" y="26061"/>
                      <a:pt x="20195" y="28254"/>
                      <a:pt x="19175" y="30548"/>
                    </a:cubicBezTo>
                    <a:cubicBezTo>
                      <a:pt x="17187" y="35087"/>
                      <a:pt x="15759" y="39830"/>
                      <a:pt x="14892" y="44675"/>
                    </a:cubicBezTo>
                    <a:cubicBezTo>
                      <a:pt x="14688" y="45644"/>
                      <a:pt x="14586" y="46613"/>
                      <a:pt x="14433" y="47633"/>
                    </a:cubicBezTo>
                    <a:cubicBezTo>
                      <a:pt x="14127" y="47174"/>
                      <a:pt x="13770" y="46766"/>
                      <a:pt x="13362" y="46409"/>
                    </a:cubicBezTo>
                    <a:cubicBezTo>
                      <a:pt x="12852" y="45950"/>
                      <a:pt x="12291" y="45593"/>
                      <a:pt x="11628" y="45338"/>
                    </a:cubicBezTo>
                    <a:cubicBezTo>
                      <a:pt x="11373" y="45185"/>
                      <a:pt x="11067" y="45083"/>
                      <a:pt x="10761" y="45032"/>
                    </a:cubicBezTo>
                    <a:cubicBezTo>
                      <a:pt x="10455" y="44930"/>
                      <a:pt x="10149" y="44879"/>
                      <a:pt x="9792" y="44879"/>
                    </a:cubicBezTo>
                    <a:lnTo>
                      <a:pt x="9333" y="44879"/>
                    </a:lnTo>
                    <a:cubicBezTo>
                      <a:pt x="8874" y="44879"/>
                      <a:pt x="8415" y="44930"/>
                      <a:pt x="8007" y="45032"/>
                    </a:cubicBezTo>
                    <a:cubicBezTo>
                      <a:pt x="7395" y="45134"/>
                      <a:pt x="6783" y="45338"/>
                      <a:pt x="6222" y="45644"/>
                    </a:cubicBezTo>
                    <a:cubicBezTo>
                      <a:pt x="5661" y="45950"/>
                      <a:pt x="5151" y="46256"/>
                      <a:pt x="4641" y="46664"/>
                    </a:cubicBezTo>
                    <a:cubicBezTo>
                      <a:pt x="3621" y="47531"/>
                      <a:pt x="2754" y="48602"/>
                      <a:pt x="2193" y="49826"/>
                    </a:cubicBezTo>
                    <a:cubicBezTo>
                      <a:pt x="1887" y="50438"/>
                      <a:pt x="1632" y="51050"/>
                      <a:pt x="1479" y="51712"/>
                    </a:cubicBezTo>
                    <a:cubicBezTo>
                      <a:pt x="1326" y="52426"/>
                      <a:pt x="1275" y="53089"/>
                      <a:pt x="1275" y="53803"/>
                    </a:cubicBezTo>
                    <a:cubicBezTo>
                      <a:pt x="1275" y="54466"/>
                      <a:pt x="1326" y="55129"/>
                      <a:pt x="1479" y="55792"/>
                    </a:cubicBezTo>
                    <a:cubicBezTo>
                      <a:pt x="1581" y="56404"/>
                      <a:pt x="1785" y="57016"/>
                      <a:pt x="1989" y="57628"/>
                    </a:cubicBezTo>
                    <a:cubicBezTo>
                      <a:pt x="2499" y="58852"/>
                      <a:pt x="3162" y="59974"/>
                      <a:pt x="3978" y="60994"/>
                    </a:cubicBezTo>
                    <a:cubicBezTo>
                      <a:pt x="4794" y="61963"/>
                      <a:pt x="5712" y="62779"/>
                      <a:pt x="6783" y="63442"/>
                    </a:cubicBezTo>
                    <a:cubicBezTo>
                      <a:pt x="7293" y="63748"/>
                      <a:pt x="7803" y="64054"/>
                      <a:pt x="8364" y="64258"/>
                    </a:cubicBezTo>
                    <a:cubicBezTo>
                      <a:pt x="8874" y="64462"/>
                      <a:pt x="9435" y="64615"/>
                      <a:pt x="9996" y="64666"/>
                    </a:cubicBezTo>
                    <a:cubicBezTo>
                      <a:pt x="10353" y="64717"/>
                      <a:pt x="10659" y="64768"/>
                      <a:pt x="11016" y="64768"/>
                    </a:cubicBezTo>
                    <a:cubicBezTo>
                      <a:pt x="11220" y="64768"/>
                      <a:pt x="11475" y="64768"/>
                      <a:pt x="11679" y="64717"/>
                    </a:cubicBezTo>
                    <a:cubicBezTo>
                      <a:pt x="12291" y="64666"/>
                      <a:pt x="12801" y="64513"/>
                      <a:pt x="13362" y="64309"/>
                    </a:cubicBezTo>
                    <a:cubicBezTo>
                      <a:pt x="13719" y="64105"/>
                      <a:pt x="14127" y="63901"/>
                      <a:pt x="14484" y="63697"/>
                    </a:cubicBezTo>
                    <a:cubicBezTo>
                      <a:pt x="14586" y="63595"/>
                      <a:pt x="14739" y="63493"/>
                      <a:pt x="14841" y="63391"/>
                    </a:cubicBezTo>
                    <a:cubicBezTo>
                      <a:pt x="14994" y="64105"/>
                      <a:pt x="15147" y="64819"/>
                      <a:pt x="15300" y="65533"/>
                    </a:cubicBezTo>
                    <a:cubicBezTo>
                      <a:pt x="15759" y="67471"/>
                      <a:pt x="16320" y="69409"/>
                      <a:pt x="17085" y="71245"/>
                    </a:cubicBezTo>
                    <a:cubicBezTo>
                      <a:pt x="17696" y="72877"/>
                      <a:pt x="18410" y="74407"/>
                      <a:pt x="19277" y="75885"/>
                    </a:cubicBezTo>
                    <a:cubicBezTo>
                      <a:pt x="20144" y="77364"/>
                      <a:pt x="21215" y="78792"/>
                      <a:pt x="22388" y="80067"/>
                    </a:cubicBezTo>
                    <a:cubicBezTo>
                      <a:pt x="23561" y="81342"/>
                      <a:pt x="24887" y="82464"/>
                      <a:pt x="26315" y="83382"/>
                    </a:cubicBezTo>
                    <a:cubicBezTo>
                      <a:pt x="26723" y="83637"/>
                      <a:pt x="27182" y="83892"/>
                      <a:pt x="27641" y="84096"/>
                    </a:cubicBezTo>
                    <a:cubicBezTo>
                      <a:pt x="27641" y="84147"/>
                      <a:pt x="27692" y="84198"/>
                      <a:pt x="27692" y="84198"/>
                    </a:cubicBezTo>
                    <a:cubicBezTo>
                      <a:pt x="28865" y="85065"/>
                      <a:pt x="30089" y="85779"/>
                      <a:pt x="31466" y="86238"/>
                    </a:cubicBezTo>
                    <a:cubicBezTo>
                      <a:pt x="32945" y="86799"/>
                      <a:pt x="34424" y="87207"/>
                      <a:pt x="35954" y="87513"/>
                    </a:cubicBezTo>
                    <a:cubicBezTo>
                      <a:pt x="37076" y="87819"/>
                      <a:pt x="38249" y="88023"/>
                      <a:pt x="39422" y="88227"/>
                    </a:cubicBezTo>
                    <a:lnTo>
                      <a:pt x="39524" y="88227"/>
                    </a:lnTo>
                    <a:cubicBezTo>
                      <a:pt x="39524" y="88941"/>
                      <a:pt x="39524" y="89604"/>
                      <a:pt x="39575" y="90114"/>
                    </a:cubicBezTo>
                    <a:lnTo>
                      <a:pt x="39575" y="90777"/>
                    </a:lnTo>
                    <a:cubicBezTo>
                      <a:pt x="39626" y="91491"/>
                      <a:pt x="39677" y="92256"/>
                      <a:pt x="39677" y="92970"/>
                    </a:cubicBezTo>
                    <a:lnTo>
                      <a:pt x="39677" y="93429"/>
                    </a:lnTo>
                    <a:cubicBezTo>
                      <a:pt x="37076" y="92460"/>
                      <a:pt x="34373" y="91746"/>
                      <a:pt x="31670" y="91185"/>
                    </a:cubicBezTo>
                    <a:cubicBezTo>
                      <a:pt x="29681" y="90828"/>
                      <a:pt x="27692" y="90624"/>
                      <a:pt x="25703" y="90624"/>
                    </a:cubicBezTo>
                    <a:cubicBezTo>
                      <a:pt x="24785" y="90624"/>
                      <a:pt x="23867" y="90675"/>
                      <a:pt x="22949" y="90777"/>
                    </a:cubicBezTo>
                    <a:cubicBezTo>
                      <a:pt x="21470" y="90930"/>
                      <a:pt x="19991" y="91236"/>
                      <a:pt x="18563" y="91746"/>
                    </a:cubicBezTo>
                    <a:cubicBezTo>
                      <a:pt x="17238" y="92154"/>
                      <a:pt x="15963" y="92715"/>
                      <a:pt x="14739" y="93378"/>
                    </a:cubicBezTo>
                    <a:cubicBezTo>
                      <a:pt x="12903" y="94449"/>
                      <a:pt x="11220" y="95724"/>
                      <a:pt x="9741" y="97305"/>
                    </a:cubicBezTo>
                    <a:cubicBezTo>
                      <a:pt x="8262" y="98834"/>
                      <a:pt x="6987" y="100517"/>
                      <a:pt x="5916" y="102404"/>
                    </a:cubicBezTo>
                    <a:cubicBezTo>
                      <a:pt x="4794" y="104291"/>
                      <a:pt x="3876" y="106280"/>
                      <a:pt x="3162" y="108371"/>
                    </a:cubicBezTo>
                    <a:cubicBezTo>
                      <a:pt x="2397" y="110462"/>
                      <a:pt x="1785" y="112655"/>
                      <a:pt x="1377" y="114848"/>
                    </a:cubicBezTo>
                    <a:cubicBezTo>
                      <a:pt x="918" y="117041"/>
                      <a:pt x="612" y="119234"/>
                      <a:pt x="459" y="121478"/>
                    </a:cubicBezTo>
                    <a:cubicBezTo>
                      <a:pt x="306" y="123568"/>
                      <a:pt x="255" y="125710"/>
                      <a:pt x="357" y="127852"/>
                    </a:cubicBezTo>
                    <a:cubicBezTo>
                      <a:pt x="306" y="128107"/>
                      <a:pt x="255" y="128413"/>
                      <a:pt x="204" y="128719"/>
                    </a:cubicBezTo>
                    <a:cubicBezTo>
                      <a:pt x="102" y="129637"/>
                      <a:pt x="0" y="130555"/>
                      <a:pt x="51" y="131524"/>
                    </a:cubicBezTo>
                    <a:cubicBezTo>
                      <a:pt x="102" y="133462"/>
                      <a:pt x="357" y="135451"/>
                      <a:pt x="867" y="137338"/>
                    </a:cubicBezTo>
                    <a:cubicBezTo>
                      <a:pt x="1377" y="139327"/>
                      <a:pt x="2040" y="141265"/>
                      <a:pt x="2907" y="143101"/>
                    </a:cubicBezTo>
                    <a:cubicBezTo>
                      <a:pt x="3774" y="144987"/>
                      <a:pt x="4743" y="146823"/>
                      <a:pt x="5916" y="148557"/>
                    </a:cubicBezTo>
                    <a:cubicBezTo>
                      <a:pt x="6987" y="150189"/>
                      <a:pt x="8160" y="151770"/>
                      <a:pt x="9486" y="153249"/>
                    </a:cubicBezTo>
                    <a:cubicBezTo>
                      <a:pt x="10098" y="153861"/>
                      <a:pt x="10761" y="154575"/>
                      <a:pt x="11424" y="155187"/>
                    </a:cubicBezTo>
                    <a:cubicBezTo>
                      <a:pt x="11730" y="155442"/>
                      <a:pt x="12036" y="155748"/>
                      <a:pt x="12342" y="156003"/>
                    </a:cubicBezTo>
                    <a:cubicBezTo>
                      <a:pt x="12699" y="156309"/>
                      <a:pt x="13158" y="156666"/>
                      <a:pt x="13566" y="156972"/>
                    </a:cubicBezTo>
                    <a:cubicBezTo>
                      <a:pt x="17187" y="159777"/>
                      <a:pt x="21062" y="162276"/>
                      <a:pt x="25142" y="164418"/>
                    </a:cubicBezTo>
                    <a:cubicBezTo>
                      <a:pt x="29222" y="166560"/>
                      <a:pt x="33506" y="168344"/>
                      <a:pt x="37943" y="169823"/>
                    </a:cubicBezTo>
                    <a:cubicBezTo>
                      <a:pt x="42328" y="171251"/>
                      <a:pt x="46867" y="172322"/>
                      <a:pt x="51406" y="172985"/>
                    </a:cubicBezTo>
                    <a:cubicBezTo>
                      <a:pt x="53650" y="173342"/>
                      <a:pt x="55996" y="173546"/>
                      <a:pt x="58291" y="173699"/>
                    </a:cubicBezTo>
                    <a:cubicBezTo>
                      <a:pt x="59413" y="173750"/>
                      <a:pt x="60586" y="173750"/>
                      <a:pt x="61759" y="173801"/>
                    </a:cubicBezTo>
                    <a:cubicBezTo>
                      <a:pt x="62575" y="173801"/>
                      <a:pt x="63390" y="173801"/>
                      <a:pt x="64155" y="173852"/>
                    </a:cubicBezTo>
                    <a:cubicBezTo>
                      <a:pt x="65481" y="173852"/>
                      <a:pt x="66654" y="173903"/>
                      <a:pt x="67878" y="173903"/>
                    </a:cubicBezTo>
                    <a:cubicBezTo>
                      <a:pt x="68592" y="173903"/>
                      <a:pt x="69255" y="173903"/>
                      <a:pt x="69867" y="173852"/>
                    </a:cubicBezTo>
                    <a:cubicBezTo>
                      <a:pt x="71703" y="173852"/>
                      <a:pt x="73590" y="173546"/>
                      <a:pt x="75375" y="173087"/>
                    </a:cubicBezTo>
                    <a:cubicBezTo>
                      <a:pt x="75783" y="172985"/>
                      <a:pt x="76140" y="172832"/>
                      <a:pt x="76548" y="172679"/>
                    </a:cubicBezTo>
                    <a:cubicBezTo>
                      <a:pt x="76854" y="172526"/>
                      <a:pt x="77211" y="172322"/>
                      <a:pt x="77517" y="172169"/>
                    </a:cubicBezTo>
                    <a:cubicBezTo>
                      <a:pt x="77721" y="172016"/>
                      <a:pt x="77925" y="171863"/>
                      <a:pt x="78180" y="171710"/>
                    </a:cubicBezTo>
                    <a:cubicBezTo>
                      <a:pt x="78333" y="171557"/>
                      <a:pt x="78486" y="171404"/>
                      <a:pt x="78690" y="171251"/>
                    </a:cubicBezTo>
                    <a:cubicBezTo>
                      <a:pt x="78792" y="171149"/>
                      <a:pt x="78894" y="171047"/>
                      <a:pt x="78996" y="170894"/>
                    </a:cubicBezTo>
                    <a:lnTo>
                      <a:pt x="79098" y="170690"/>
                    </a:lnTo>
                    <a:cubicBezTo>
                      <a:pt x="79098" y="170639"/>
                      <a:pt x="79098" y="170588"/>
                      <a:pt x="79149" y="170537"/>
                    </a:cubicBezTo>
                    <a:cubicBezTo>
                      <a:pt x="79149" y="170537"/>
                      <a:pt x="79149" y="170537"/>
                      <a:pt x="79149" y="170486"/>
                    </a:cubicBezTo>
                    <a:cubicBezTo>
                      <a:pt x="79149" y="170435"/>
                      <a:pt x="79149" y="170384"/>
                      <a:pt x="79149" y="170333"/>
                    </a:cubicBezTo>
                    <a:cubicBezTo>
                      <a:pt x="79098" y="170231"/>
                      <a:pt x="79098" y="170180"/>
                      <a:pt x="79098" y="170129"/>
                    </a:cubicBezTo>
                    <a:cubicBezTo>
                      <a:pt x="79047" y="170027"/>
                      <a:pt x="78996" y="169925"/>
                      <a:pt x="78945" y="169874"/>
                    </a:cubicBezTo>
                    <a:cubicBezTo>
                      <a:pt x="78894" y="169772"/>
                      <a:pt x="78792" y="169721"/>
                      <a:pt x="78741" y="169670"/>
                    </a:cubicBezTo>
                    <a:lnTo>
                      <a:pt x="80832" y="169670"/>
                    </a:lnTo>
                    <a:cubicBezTo>
                      <a:pt x="81393" y="169619"/>
                      <a:pt x="81954" y="169568"/>
                      <a:pt x="82413" y="169517"/>
                    </a:cubicBezTo>
                    <a:cubicBezTo>
                      <a:pt x="82872" y="169466"/>
                      <a:pt x="83331" y="169364"/>
                      <a:pt x="83790" y="169262"/>
                    </a:cubicBezTo>
                    <a:cubicBezTo>
                      <a:pt x="83943" y="169211"/>
                      <a:pt x="84096" y="169109"/>
                      <a:pt x="84249" y="169058"/>
                    </a:cubicBezTo>
                    <a:cubicBezTo>
                      <a:pt x="84351" y="169007"/>
                      <a:pt x="84402" y="168956"/>
                      <a:pt x="84504" y="168905"/>
                    </a:cubicBezTo>
                    <a:cubicBezTo>
                      <a:pt x="84555" y="168854"/>
                      <a:pt x="84606" y="168803"/>
                      <a:pt x="84708" y="168701"/>
                    </a:cubicBezTo>
                    <a:cubicBezTo>
                      <a:pt x="84810" y="168599"/>
                      <a:pt x="84861" y="168446"/>
                      <a:pt x="84912" y="168293"/>
                    </a:cubicBezTo>
                    <a:cubicBezTo>
                      <a:pt x="84912" y="168242"/>
                      <a:pt x="84912" y="168140"/>
                      <a:pt x="84912" y="168089"/>
                    </a:cubicBezTo>
                    <a:cubicBezTo>
                      <a:pt x="84861" y="167988"/>
                      <a:pt x="84861" y="167937"/>
                      <a:pt x="84810" y="167886"/>
                    </a:cubicBezTo>
                    <a:cubicBezTo>
                      <a:pt x="84708" y="167631"/>
                      <a:pt x="84504" y="167478"/>
                      <a:pt x="84249" y="167376"/>
                    </a:cubicBezTo>
                    <a:cubicBezTo>
                      <a:pt x="84351" y="167274"/>
                      <a:pt x="84453" y="167172"/>
                      <a:pt x="84453" y="167070"/>
                    </a:cubicBezTo>
                    <a:cubicBezTo>
                      <a:pt x="84504" y="166917"/>
                      <a:pt x="84504" y="166764"/>
                      <a:pt x="84453" y="166662"/>
                    </a:cubicBezTo>
                    <a:cubicBezTo>
                      <a:pt x="84402" y="166407"/>
                      <a:pt x="84300" y="166152"/>
                      <a:pt x="84096" y="165948"/>
                    </a:cubicBezTo>
                    <a:cubicBezTo>
                      <a:pt x="83994" y="165846"/>
                      <a:pt x="83892" y="165744"/>
                      <a:pt x="83790" y="165642"/>
                    </a:cubicBezTo>
                    <a:cubicBezTo>
                      <a:pt x="83841" y="165540"/>
                      <a:pt x="83892" y="165387"/>
                      <a:pt x="83841" y="165285"/>
                    </a:cubicBezTo>
                    <a:cubicBezTo>
                      <a:pt x="83637" y="164775"/>
                      <a:pt x="83280" y="164316"/>
                      <a:pt x="82923" y="163908"/>
                    </a:cubicBezTo>
                    <a:cubicBezTo>
                      <a:pt x="82515" y="163500"/>
                      <a:pt x="82107" y="163143"/>
                      <a:pt x="81597" y="162837"/>
                    </a:cubicBezTo>
                    <a:cubicBezTo>
                      <a:pt x="80526" y="162225"/>
                      <a:pt x="79302" y="161868"/>
                      <a:pt x="78078" y="161664"/>
                    </a:cubicBezTo>
                    <a:cubicBezTo>
                      <a:pt x="77823" y="161613"/>
                      <a:pt x="77517" y="161562"/>
                      <a:pt x="77211" y="161511"/>
                    </a:cubicBezTo>
                    <a:cubicBezTo>
                      <a:pt x="77211" y="161511"/>
                      <a:pt x="77160" y="161460"/>
                      <a:pt x="77160" y="161460"/>
                    </a:cubicBezTo>
                    <a:cubicBezTo>
                      <a:pt x="76038" y="160695"/>
                      <a:pt x="74712" y="160287"/>
                      <a:pt x="73335" y="160287"/>
                    </a:cubicBezTo>
                    <a:cubicBezTo>
                      <a:pt x="74253" y="154677"/>
                      <a:pt x="74865" y="149628"/>
                      <a:pt x="75171" y="144936"/>
                    </a:cubicBezTo>
                    <a:cubicBezTo>
                      <a:pt x="75528" y="139684"/>
                      <a:pt x="75477" y="134431"/>
                      <a:pt x="75018" y="129229"/>
                    </a:cubicBezTo>
                    <a:cubicBezTo>
                      <a:pt x="74610" y="125302"/>
                      <a:pt x="73947" y="121427"/>
                      <a:pt x="72876" y="117653"/>
                    </a:cubicBezTo>
                    <a:lnTo>
                      <a:pt x="73029" y="117653"/>
                    </a:lnTo>
                    <a:cubicBezTo>
                      <a:pt x="74916" y="117551"/>
                      <a:pt x="76752" y="117143"/>
                      <a:pt x="78435" y="116378"/>
                    </a:cubicBezTo>
                    <a:cubicBezTo>
                      <a:pt x="79353" y="116021"/>
                      <a:pt x="80271" y="115562"/>
                      <a:pt x="81495" y="114950"/>
                    </a:cubicBezTo>
                    <a:cubicBezTo>
                      <a:pt x="82413" y="114491"/>
                      <a:pt x="83280" y="113981"/>
                      <a:pt x="84198" y="113522"/>
                    </a:cubicBezTo>
                    <a:lnTo>
                      <a:pt x="84351" y="113420"/>
                    </a:lnTo>
                    <a:lnTo>
                      <a:pt x="85626" y="112706"/>
                    </a:lnTo>
                    <a:cubicBezTo>
                      <a:pt x="86135" y="112451"/>
                      <a:pt x="86645" y="112196"/>
                      <a:pt x="87053" y="111992"/>
                    </a:cubicBezTo>
                    <a:lnTo>
                      <a:pt x="87461" y="111737"/>
                    </a:lnTo>
                    <a:cubicBezTo>
                      <a:pt x="88379" y="111278"/>
                      <a:pt x="89399" y="110819"/>
                      <a:pt x="90317" y="110309"/>
                    </a:cubicBezTo>
                    <a:cubicBezTo>
                      <a:pt x="92918" y="108983"/>
                      <a:pt x="94958" y="107912"/>
                      <a:pt x="96845" y="106841"/>
                    </a:cubicBezTo>
                    <a:cubicBezTo>
                      <a:pt x="99089" y="105566"/>
                      <a:pt x="101129" y="104291"/>
                      <a:pt x="103016" y="102914"/>
                    </a:cubicBezTo>
                    <a:cubicBezTo>
                      <a:pt x="104036" y="102251"/>
                      <a:pt x="105005" y="101486"/>
                      <a:pt x="105974" y="100721"/>
                    </a:cubicBezTo>
                    <a:cubicBezTo>
                      <a:pt x="106943" y="99956"/>
                      <a:pt x="107759" y="99242"/>
                      <a:pt x="108727" y="98375"/>
                    </a:cubicBezTo>
                    <a:cubicBezTo>
                      <a:pt x="110257" y="96897"/>
                      <a:pt x="111787" y="95367"/>
                      <a:pt x="113368" y="93582"/>
                    </a:cubicBezTo>
                    <a:cubicBezTo>
                      <a:pt x="114847" y="91899"/>
                      <a:pt x="116326" y="90063"/>
                      <a:pt x="117754" y="88125"/>
                    </a:cubicBezTo>
                    <a:cubicBezTo>
                      <a:pt x="120559" y="84300"/>
                      <a:pt x="123058" y="80271"/>
                      <a:pt x="125200" y="75987"/>
                    </a:cubicBezTo>
                    <a:cubicBezTo>
                      <a:pt x="127291" y="71857"/>
                      <a:pt x="128974" y="67471"/>
                      <a:pt x="130249" y="62983"/>
                    </a:cubicBezTo>
                    <a:cubicBezTo>
                      <a:pt x="130708" y="61198"/>
                      <a:pt x="131167" y="59362"/>
                      <a:pt x="131523" y="57271"/>
                    </a:cubicBezTo>
                    <a:cubicBezTo>
                      <a:pt x="131829" y="55435"/>
                      <a:pt x="132084" y="53548"/>
                      <a:pt x="132237" y="51763"/>
                    </a:cubicBezTo>
                    <a:cubicBezTo>
                      <a:pt x="132441" y="49775"/>
                      <a:pt x="132492" y="47786"/>
                      <a:pt x="132390" y="45797"/>
                    </a:cubicBezTo>
                    <a:cubicBezTo>
                      <a:pt x="132339" y="44879"/>
                      <a:pt x="132237" y="43910"/>
                      <a:pt x="132084" y="42992"/>
                    </a:cubicBezTo>
                    <a:cubicBezTo>
                      <a:pt x="131931" y="42125"/>
                      <a:pt x="131727" y="41258"/>
                      <a:pt x="131422" y="40442"/>
                    </a:cubicBezTo>
                    <a:cubicBezTo>
                      <a:pt x="131218" y="39779"/>
                      <a:pt x="130963" y="39167"/>
                      <a:pt x="130606" y="38606"/>
                    </a:cubicBezTo>
                    <a:cubicBezTo>
                      <a:pt x="130606" y="38249"/>
                      <a:pt x="130606" y="37892"/>
                      <a:pt x="130555" y="37586"/>
                    </a:cubicBezTo>
                    <a:lnTo>
                      <a:pt x="130555" y="37382"/>
                    </a:lnTo>
                    <a:cubicBezTo>
                      <a:pt x="130555" y="36719"/>
                      <a:pt x="130555" y="36107"/>
                      <a:pt x="130504" y="35546"/>
                    </a:cubicBezTo>
                    <a:cubicBezTo>
                      <a:pt x="130504" y="34118"/>
                      <a:pt x="130351" y="32690"/>
                      <a:pt x="130096" y="31313"/>
                    </a:cubicBezTo>
                    <a:cubicBezTo>
                      <a:pt x="129994" y="30701"/>
                      <a:pt x="129841" y="30038"/>
                      <a:pt x="129637" y="29477"/>
                    </a:cubicBezTo>
                    <a:cubicBezTo>
                      <a:pt x="129484" y="28916"/>
                      <a:pt x="129229" y="28406"/>
                      <a:pt x="128923" y="27999"/>
                    </a:cubicBezTo>
                    <a:cubicBezTo>
                      <a:pt x="128770" y="27744"/>
                      <a:pt x="128566" y="27591"/>
                      <a:pt x="128362" y="27438"/>
                    </a:cubicBezTo>
                    <a:cubicBezTo>
                      <a:pt x="128107" y="27285"/>
                      <a:pt x="127852" y="27183"/>
                      <a:pt x="127597" y="27132"/>
                    </a:cubicBezTo>
                    <a:lnTo>
                      <a:pt x="127291" y="27132"/>
                    </a:lnTo>
                    <a:cubicBezTo>
                      <a:pt x="127138" y="27132"/>
                      <a:pt x="127036" y="27183"/>
                      <a:pt x="126934" y="27234"/>
                    </a:cubicBezTo>
                    <a:cubicBezTo>
                      <a:pt x="126730" y="27387"/>
                      <a:pt x="126577" y="27540"/>
                      <a:pt x="126424" y="27744"/>
                    </a:cubicBezTo>
                    <a:cubicBezTo>
                      <a:pt x="126322" y="27846"/>
                      <a:pt x="126220" y="27999"/>
                      <a:pt x="126169" y="28152"/>
                    </a:cubicBezTo>
                    <a:cubicBezTo>
                      <a:pt x="126067" y="28355"/>
                      <a:pt x="125965" y="28559"/>
                      <a:pt x="125863" y="28763"/>
                    </a:cubicBezTo>
                    <a:cubicBezTo>
                      <a:pt x="125812" y="28916"/>
                      <a:pt x="125761" y="29069"/>
                      <a:pt x="125710" y="29273"/>
                    </a:cubicBezTo>
                    <a:lnTo>
                      <a:pt x="125710" y="28916"/>
                    </a:lnTo>
                    <a:cubicBezTo>
                      <a:pt x="125812" y="27642"/>
                      <a:pt x="125608" y="26418"/>
                      <a:pt x="125047" y="25296"/>
                    </a:cubicBezTo>
                    <a:cubicBezTo>
                      <a:pt x="124996" y="25194"/>
                      <a:pt x="124945" y="25143"/>
                      <a:pt x="124894" y="25143"/>
                    </a:cubicBezTo>
                    <a:lnTo>
                      <a:pt x="124690" y="25143"/>
                    </a:lnTo>
                    <a:cubicBezTo>
                      <a:pt x="124639" y="25143"/>
                      <a:pt x="124588" y="25194"/>
                      <a:pt x="124537" y="25194"/>
                    </a:cubicBezTo>
                    <a:cubicBezTo>
                      <a:pt x="124027" y="25551"/>
                      <a:pt x="123568" y="26061"/>
                      <a:pt x="123262" y="26622"/>
                    </a:cubicBezTo>
                    <a:cubicBezTo>
                      <a:pt x="122905" y="27234"/>
                      <a:pt x="122599" y="27846"/>
                      <a:pt x="122395" y="28559"/>
                    </a:cubicBezTo>
                    <a:cubicBezTo>
                      <a:pt x="122038" y="29630"/>
                      <a:pt x="121783" y="30752"/>
                      <a:pt x="121579" y="31874"/>
                    </a:cubicBezTo>
                    <a:cubicBezTo>
                      <a:pt x="121528" y="31364"/>
                      <a:pt x="121477" y="30905"/>
                      <a:pt x="121426" y="30497"/>
                    </a:cubicBezTo>
                    <a:cubicBezTo>
                      <a:pt x="121375" y="29885"/>
                      <a:pt x="121324" y="29324"/>
                      <a:pt x="121171" y="28712"/>
                    </a:cubicBezTo>
                    <a:cubicBezTo>
                      <a:pt x="121120" y="28457"/>
                      <a:pt x="121018" y="28203"/>
                      <a:pt x="120916" y="27948"/>
                    </a:cubicBezTo>
                    <a:cubicBezTo>
                      <a:pt x="120865" y="27693"/>
                      <a:pt x="120763" y="27489"/>
                      <a:pt x="120610" y="27285"/>
                    </a:cubicBezTo>
                    <a:cubicBezTo>
                      <a:pt x="120508" y="27081"/>
                      <a:pt x="120355" y="26928"/>
                      <a:pt x="120151" y="26775"/>
                    </a:cubicBezTo>
                    <a:cubicBezTo>
                      <a:pt x="119998" y="26673"/>
                      <a:pt x="119794" y="26571"/>
                      <a:pt x="119539" y="26520"/>
                    </a:cubicBezTo>
                    <a:lnTo>
                      <a:pt x="119437" y="26520"/>
                    </a:lnTo>
                    <a:cubicBezTo>
                      <a:pt x="119233" y="26520"/>
                      <a:pt x="119080" y="26571"/>
                      <a:pt x="118927" y="26622"/>
                    </a:cubicBezTo>
                    <a:cubicBezTo>
                      <a:pt x="118876" y="26673"/>
                      <a:pt x="118774" y="26724"/>
                      <a:pt x="118672" y="26775"/>
                    </a:cubicBezTo>
                    <a:cubicBezTo>
                      <a:pt x="118621" y="26826"/>
                      <a:pt x="118570" y="26877"/>
                      <a:pt x="118468" y="26979"/>
                    </a:cubicBezTo>
                    <a:cubicBezTo>
                      <a:pt x="118417" y="27030"/>
                      <a:pt x="118366" y="27132"/>
                      <a:pt x="118264" y="27234"/>
                    </a:cubicBezTo>
                    <a:cubicBezTo>
                      <a:pt x="118213" y="27336"/>
                      <a:pt x="118162" y="27438"/>
                      <a:pt x="118111" y="27540"/>
                    </a:cubicBezTo>
                    <a:cubicBezTo>
                      <a:pt x="118009" y="27744"/>
                      <a:pt x="117907" y="27999"/>
                      <a:pt x="117856" y="28203"/>
                    </a:cubicBezTo>
                    <a:cubicBezTo>
                      <a:pt x="117754" y="28457"/>
                      <a:pt x="117703" y="28763"/>
                      <a:pt x="117652" y="29018"/>
                    </a:cubicBezTo>
                    <a:cubicBezTo>
                      <a:pt x="117550" y="28712"/>
                      <a:pt x="117448" y="28457"/>
                      <a:pt x="117295" y="28203"/>
                    </a:cubicBezTo>
                    <a:cubicBezTo>
                      <a:pt x="117142" y="28050"/>
                      <a:pt x="117040" y="27948"/>
                      <a:pt x="116836" y="27846"/>
                    </a:cubicBezTo>
                    <a:cubicBezTo>
                      <a:pt x="116768" y="27846"/>
                      <a:pt x="116700" y="27823"/>
                      <a:pt x="116632" y="27823"/>
                    </a:cubicBezTo>
                    <a:cubicBezTo>
                      <a:pt x="116598" y="27823"/>
                      <a:pt x="116564" y="27829"/>
                      <a:pt x="116530" y="27846"/>
                    </a:cubicBezTo>
                    <a:cubicBezTo>
                      <a:pt x="116513" y="27829"/>
                      <a:pt x="116490" y="27823"/>
                      <a:pt x="116464" y="27823"/>
                    </a:cubicBezTo>
                    <a:cubicBezTo>
                      <a:pt x="116411" y="27823"/>
                      <a:pt x="116343" y="27846"/>
                      <a:pt x="116275" y="27846"/>
                    </a:cubicBezTo>
                    <a:cubicBezTo>
                      <a:pt x="116020" y="27948"/>
                      <a:pt x="115816" y="28050"/>
                      <a:pt x="115612" y="28203"/>
                    </a:cubicBezTo>
                    <a:cubicBezTo>
                      <a:pt x="115459" y="28355"/>
                      <a:pt x="115255" y="28559"/>
                      <a:pt x="115102" y="28763"/>
                    </a:cubicBezTo>
                    <a:cubicBezTo>
                      <a:pt x="114949" y="28967"/>
                      <a:pt x="114847" y="29222"/>
                      <a:pt x="114745" y="29477"/>
                    </a:cubicBezTo>
                    <a:cubicBezTo>
                      <a:pt x="114643" y="29732"/>
                      <a:pt x="114541" y="29987"/>
                      <a:pt x="114490" y="30242"/>
                    </a:cubicBezTo>
                    <a:cubicBezTo>
                      <a:pt x="114337" y="30854"/>
                      <a:pt x="114286" y="31517"/>
                      <a:pt x="114235" y="32180"/>
                    </a:cubicBezTo>
                    <a:cubicBezTo>
                      <a:pt x="114235" y="33302"/>
                      <a:pt x="114286" y="34424"/>
                      <a:pt x="114388" y="35597"/>
                    </a:cubicBezTo>
                    <a:cubicBezTo>
                      <a:pt x="114388" y="35954"/>
                      <a:pt x="114439" y="36362"/>
                      <a:pt x="114490" y="36719"/>
                    </a:cubicBezTo>
                    <a:cubicBezTo>
                      <a:pt x="114541" y="37280"/>
                      <a:pt x="114592" y="37841"/>
                      <a:pt x="114643" y="38402"/>
                    </a:cubicBezTo>
                    <a:lnTo>
                      <a:pt x="114643" y="39218"/>
                    </a:lnTo>
                    <a:lnTo>
                      <a:pt x="114643" y="40799"/>
                    </a:lnTo>
                    <a:lnTo>
                      <a:pt x="114643" y="44012"/>
                    </a:lnTo>
                    <a:cubicBezTo>
                      <a:pt x="114643" y="45338"/>
                      <a:pt x="114541" y="46715"/>
                      <a:pt x="114490" y="47990"/>
                    </a:cubicBezTo>
                    <a:cubicBezTo>
                      <a:pt x="114439" y="48041"/>
                      <a:pt x="114388" y="48143"/>
                      <a:pt x="114388" y="48245"/>
                    </a:cubicBezTo>
                    <a:lnTo>
                      <a:pt x="114388" y="49214"/>
                    </a:lnTo>
                    <a:lnTo>
                      <a:pt x="114388" y="49775"/>
                    </a:lnTo>
                    <a:cubicBezTo>
                      <a:pt x="114388" y="49928"/>
                      <a:pt x="114388" y="50132"/>
                      <a:pt x="114337" y="50336"/>
                    </a:cubicBezTo>
                    <a:cubicBezTo>
                      <a:pt x="114184" y="52375"/>
                      <a:pt x="113980" y="54262"/>
                      <a:pt x="113623" y="56098"/>
                    </a:cubicBezTo>
                    <a:cubicBezTo>
                      <a:pt x="113317" y="57934"/>
                      <a:pt x="112807" y="59872"/>
                      <a:pt x="112246" y="61861"/>
                    </a:cubicBezTo>
                    <a:cubicBezTo>
                      <a:pt x="112246" y="61963"/>
                      <a:pt x="112195" y="62065"/>
                      <a:pt x="112144" y="62218"/>
                    </a:cubicBezTo>
                    <a:cubicBezTo>
                      <a:pt x="111430" y="64717"/>
                      <a:pt x="110512" y="67318"/>
                      <a:pt x="109390" y="70072"/>
                    </a:cubicBezTo>
                    <a:cubicBezTo>
                      <a:pt x="109339" y="70123"/>
                      <a:pt x="109339" y="70174"/>
                      <a:pt x="109339" y="70276"/>
                    </a:cubicBezTo>
                    <a:cubicBezTo>
                      <a:pt x="108524" y="72010"/>
                      <a:pt x="107555" y="73744"/>
                      <a:pt x="106535" y="75426"/>
                    </a:cubicBezTo>
                    <a:lnTo>
                      <a:pt x="106586" y="75375"/>
                    </a:lnTo>
                    <a:lnTo>
                      <a:pt x="106586" y="75375"/>
                    </a:lnTo>
                    <a:cubicBezTo>
                      <a:pt x="104189" y="79251"/>
                      <a:pt x="101333" y="82770"/>
                      <a:pt x="98018" y="85932"/>
                    </a:cubicBezTo>
                    <a:lnTo>
                      <a:pt x="98018" y="85983"/>
                    </a:lnTo>
                    <a:cubicBezTo>
                      <a:pt x="95060" y="88788"/>
                      <a:pt x="91745" y="91185"/>
                      <a:pt x="88175" y="93174"/>
                    </a:cubicBezTo>
                    <a:cubicBezTo>
                      <a:pt x="84912" y="94959"/>
                      <a:pt x="81444" y="96336"/>
                      <a:pt x="77823" y="97305"/>
                    </a:cubicBezTo>
                    <a:cubicBezTo>
                      <a:pt x="76038" y="97713"/>
                      <a:pt x="74253" y="98070"/>
                      <a:pt x="72417" y="98273"/>
                    </a:cubicBezTo>
                    <a:cubicBezTo>
                      <a:pt x="70836" y="98426"/>
                      <a:pt x="69255" y="98528"/>
                      <a:pt x="67674" y="98528"/>
                    </a:cubicBezTo>
                    <a:lnTo>
                      <a:pt x="66807" y="98528"/>
                    </a:lnTo>
                    <a:cubicBezTo>
                      <a:pt x="66297" y="98528"/>
                      <a:pt x="65736" y="98528"/>
                      <a:pt x="65175" y="98477"/>
                    </a:cubicBezTo>
                    <a:cubicBezTo>
                      <a:pt x="64614" y="98375"/>
                      <a:pt x="64206" y="98375"/>
                      <a:pt x="63594" y="98324"/>
                    </a:cubicBezTo>
                    <a:cubicBezTo>
                      <a:pt x="63085" y="98019"/>
                      <a:pt x="62575" y="97662"/>
                      <a:pt x="62116" y="97254"/>
                    </a:cubicBezTo>
                    <a:cubicBezTo>
                      <a:pt x="61555" y="96744"/>
                      <a:pt x="60994" y="96183"/>
                      <a:pt x="60586" y="95571"/>
                    </a:cubicBezTo>
                    <a:cubicBezTo>
                      <a:pt x="60178" y="94959"/>
                      <a:pt x="59872" y="94296"/>
                      <a:pt x="59617" y="93633"/>
                    </a:cubicBezTo>
                    <a:cubicBezTo>
                      <a:pt x="59362" y="92766"/>
                      <a:pt x="59158" y="91899"/>
                      <a:pt x="59056" y="90981"/>
                    </a:cubicBezTo>
                    <a:cubicBezTo>
                      <a:pt x="59005" y="90216"/>
                      <a:pt x="59005" y="89502"/>
                      <a:pt x="59056" y="88737"/>
                    </a:cubicBezTo>
                    <a:cubicBezTo>
                      <a:pt x="59872" y="88635"/>
                      <a:pt x="60688" y="88482"/>
                      <a:pt x="61555" y="88278"/>
                    </a:cubicBezTo>
                    <a:cubicBezTo>
                      <a:pt x="62983" y="87972"/>
                      <a:pt x="64359" y="87666"/>
                      <a:pt x="65787" y="87258"/>
                    </a:cubicBezTo>
                    <a:cubicBezTo>
                      <a:pt x="68643" y="86442"/>
                      <a:pt x="71397" y="85422"/>
                      <a:pt x="74049" y="84198"/>
                    </a:cubicBezTo>
                    <a:cubicBezTo>
                      <a:pt x="76752" y="82974"/>
                      <a:pt x="79251" y="81444"/>
                      <a:pt x="81546" y="79659"/>
                    </a:cubicBezTo>
                    <a:cubicBezTo>
                      <a:pt x="81903" y="79404"/>
                      <a:pt x="82260" y="79098"/>
                      <a:pt x="82617" y="78843"/>
                    </a:cubicBezTo>
                    <a:cubicBezTo>
                      <a:pt x="84810" y="77160"/>
                      <a:pt x="86696" y="75120"/>
                      <a:pt x="88277" y="72826"/>
                    </a:cubicBezTo>
                    <a:cubicBezTo>
                      <a:pt x="92816" y="66553"/>
                      <a:pt x="95927" y="59107"/>
                      <a:pt x="94958" y="51305"/>
                    </a:cubicBezTo>
                    <a:cubicBezTo>
                      <a:pt x="94448" y="47378"/>
                      <a:pt x="93275" y="43553"/>
                      <a:pt x="92306" y="39677"/>
                    </a:cubicBezTo>
                    <a:cubicBezTo>
                      <a:pt x="91031" y="34577"/>
                      <a:pt x="90164" y="29426"/>
                      <a:pt x="89246" y="24225"/>
                    </a:cubicBezTo>
                    <a:cubicBezTo>
                      <a:pt x="89042" y="22950"/>
                      <a:pt x="88787" y="21675"/>
                      <a:pt x="88430" y="20400"/>
                    </a:cubicBezTo>
                    <a:cubicBezTo>
                      <a:pt x="87971" y="19074"/>
                      <a:pt x="87410" y="17748"/>
                      <a:pt x="86747" y="16524"/>
                    </a:cubicBezTo>
                    <a:lnTo>
                      <a:pt x="85269" y="13209"/>
                    </a:lnTo>
                    <a:cubicBezTo>
                      <a:pt x="83586" y="9588"/>
                      <a:pt x="80475" y="7140"/>
                      <a:pt x="77211" y="4947"/>
                    </a:cubicBezTo>
                    <a:cubicBezTo>
                      <a:pt x="75528" y="3775"/>
                      <a:pt x="73692" y="2806"/>
                      <a:pt x="71856" y="2041"/>
                    </a:cubicBezTo>
                    <a:cubicBezTo>
                      <a:pt x="70989" y="1684"/>
                      <a:pt x="70122" y="1378"/>
                      <a:pt x="69306" y="1123"/>
                    </a:cubicBezTo>
                    <a:cubicBezTo>
                      <a:pt x="68337" y="817"/>
                      <a:pt x="67317" y="613"/>
                      <a:pt x="66348" y="460"/>
                    </a:cubicBezTo>
                    <a:cubicBezTo>
                      <a:pt x="64461" y="154"/>
                      <a:pt x="62524" y="1"/>
                      <a:pt x="60586" y="1"/>
                    </a:cubicBez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36;p33">
                <a:extLst>
                  <a:ext uri="{FF2B5EF4-FFF2-40B4-BE49-F238E27FC236}">
                    <a16:creationId xmlns:a16="http://schemas.microsoft.com/office/drawing/2014/main" id="{190C30C1-C6AB-444F-B976-D8C08521B831}"/>
                  </a:ext>
                </a:extLst>
              </p:cNvPr>
              <p:cNvSpPr/>
              <p:nvPr/>
            </p:nvSpPr>
            <p:spPr>
              <a:xfrm>
                <a:off x="1779000" y="3254883"/>
                <a:ext cx="373610" cy="338101"/>
              </a:xfrm>
              <a:custGeom>
                <a:avLst/>
                <a:gdLst/>
                <a:ahLst/>
                <a:cxnLst/>
                <a:rect l="l" t="t" r="r" b="b"/>
                <a:pathLst>
                  <a:path w="30039" h="27184" extrusionOk="0">
                    <a:moveTo>
                      <a:pt x="11628" y="0"/>
                    </a:moveTo>
                    <a:cubicBezTo>
                      <a:pt x="10914" y="0"/>
                      <a:pt x="10200" y="102"/>
                      <a:pt x="9486" y="204"/>
                    </a:cubicBezTo>
                    <a:cubicBezTo>
                      <a:pt x="8670" y="357"/>
                      <a:pt x="7854" y="561"/>
                      <a:pt x="7038" y="867"/>
                    </a:cubicBezTo>
                    <a:cubicBezTo>
                      <a:pt x="6171" y="1122"/>
                      <a:pt x="5355" y="1428"/>
                      <a:pt x="4590" y="1836"/>
                    </a:cubicBezTo>
                    <a:cubicBezTo>
                      <a:pt x="3825" y="2193"/>
                      <a:pt x="3111" y="2652"/>
                      <a:pt x="2448" y="3111"/>
                    </a:cubicBezTo>
                    <a:cubicBezTo>
                      <a:pt x="2091" y="3315"/>
                      <a:pt x="1836" y="3570"/>
                      <a:pt x="1530" y="3825"/>
                    </a:cubicBezTo>
                    <a:cubicBezTo>
                      <a:pt x="1224" y="4131"/>
                      <a:pt x="918" y="4437"/>
                      <a:pt x="663" y="4794"/>
                    </a:cubicBezTo>
                    <a:cubicBezTo>
                      <a:pt x="459" y="5151"/>
                      <a:pt x="255" y="5559"/>
                      <a:pt x="153" y="5967"/>
                    </a:cubicBezTo>
                    <a:cubicBezTo>
                      <a:pt x="51" y="6375"/>
                      <a:pt x="0" y="6834"/>
                      <a:pt x="0" y="7242"/>
                    </a:cubicBezTo>
                    <a:cubicBezTo>
                      <a:pt x="51" y="8160"/>
                      <a:pt x="204" y="9078"/>
                      <a:pt x="459" y="9945"/>
                    </a:cubicBezTo>
                    <a:cubicBezTo>
                      <a:pt x="765" y="11373"/>
                      <a:pt x="1224" y="13005"/>
                      <a:pt x="1734" y="14636"/>
                    </a:cubicBezTo>
                    <a:cubicBezTo>
                      <a:pt x="2142" y="15911"/>
                      <a:pt x="2652" y="17135"/>
                      <a:pt x="3315" y="18308"/>
                    </a:cubicBezTo>
                    <a:cubicBezTo>
                      <a:pt x="3927" y="19379"/>
                      <a:pt x="4692" y="20348"/>
                      <a:pt x="5559" y="21215"/>
                    </a:cubicBezTo>
                    <a:cubicBezTo>
                      <a:pt x="6069" y="21674"/>
                      <a:pt x="6528" y="22082"/>
                      <a:pt x="7089" y="22490"/>
                    </a:cubicBezTo>
                    <a:cubicBezTo>
                      <a:pt x="7650" y="22847"/>
                      <a:pt x="8262" y="23255"/>
                      <a:pt x="8874" y="23561"/>
                    </a:cubicBezTo>
                    <a:cubicBezTo>
                      <a:pt x="10353" y="24326"/>
                      <a:pt x="11883" y="24887"/>
                      <a:pt x="13464" y="25346"/>
                    </a:cubicBezTo>
                    <a:cubicBezTo>
                      <a:pt x="15453" y="25907"/>
                      <a:pt x="17442" y="26366"/>
                      <a:pt x="19482" y="26621"/>
                    </a:cubicBezTo>
                    <a:cubicBezTo>
                      <a:pt x="20654" y="26774"/>
                      <a:pt x="21878" y="26876"/>
                      <a:pt x="23051" y="26876"/>
                    </a:cubicBezTo>
                    <a:lnTo>
                      <a:pt x="23459" y="26876"/>
                    </a:lnTo>
                    <a:cubicBezTo>
                      <a:pt x="24479" y="26876"/>
                      <a:pt x="25499" y="26825"/>
                      <a:pt x="26519" y="26672"/>
                    </a:cubicBezTo>
                    <a:lnTo>
                      <a:pt x="26519" y="26672"/>
                    </a:lnTo>
                    <a:cubicBezTo>
                      <a:pt x="26468" y="26825"/>
                      <a:pt x="26468" y="27029"/>
                      <a:pt x="26621" y="27131"/>
                    </a:cubicBezTo>
                    <a:cubicBezTo>
                      <a:pt x="26675" y="27167"/>
                      <a:pt x="26736" y="27184"/>
                      <a:pt x="26796" y="27184"/>
                    </a:cubicBezTo>
                    <a:cubicBezTo>
                      <a:pt x="26906" y="27184"/>
                      <a:pt x="27014" y="27128"/>
                      <a:pt x="27080" y="27029"/>
                    </a:cubicBezTo>
                    <a:cubicBezTo>
                      <a:pt x="27998" y="25754"/>
                      <a:pt x="28763" y="24326"/>
                      <a:pt x="29222" y="22847"/>
                    </a:cubicBezTo>
                    <a:cubicBezTo>
                      <a:pt x="29681" y="21470"/>
                      <a:pt x="29936" y="19991"/>
                      <a:pt x="29987" y="18512"/>
                    </a:cubicBezTo>
                    <a:cubicBezTo>
                      <a:pt x="30038" y="15605"/>
                      <a:pt x="29324" y="12750"/>
                      <a:pt x="27947" y="10251"/>
                    </a:cubicBezTo>
                    <a:cubicBezTo>
                      <a:pt x="26519" y="7650"/>
                      <a:pt x="24581" y="5355"/>
                      <a:pt x="22184" y="3621"/>
                    </a:cubicBezTo>
                    <a:cubicBezTo>
                      <a:pt x="21011" y="2754"/>
                      <a:pt x="19685" y="1989"/>
                      <a:pt x="18309" y="1428"/>
                    </a:cubicBezTo>
                    <a:cubicBezTo>
                      <a:pt x="16932" y="816"/>
                      <a:pt x="15504" y="408"/>
                      <a:pt x="14025" y="204"/>
                    </a:cubicBezTo>
                    <a:cubicBezTo>
                      <a:pt x="13260" y="51"/>
                      <a:pt x="12546" y="0"/>
                      <a:pt x="1178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37;p33">
                <a:extLst>
                  <a:ext uri="{FF2B5EF4-FFF2-40B4-BE49-F238E27FC236}">
                    <a16:creationId xmlns:a16="http://schemas.microsoft.com/office/drawing/2014/main" id="{7443255E-6347-4916-9FBD-0729D4E49A86}"/>
                  </a:ext>
                </a:extLst>
              </p:cNvPr>
              <p:cNvSpPr/>
              <p:nvPr/>
            </p:nvSpPr>
            <p:spPr>
              <a:xfrm>
                <a:off x="2152598" y="2970089"/>
                <a:ext cx="83729" cy="7421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5967" extrusionOk="0">
                    <a:moveTo>
                      <a:pt x="3723" y="0"/>
                    </a:moveTo>
                    <a:cubicBezTo>
                      <a:pt x="3519" y="0"/>
                      <a:pt x="3264" y="0"/>
                      <a:pt x="3060" y="51"/>
                    </a:cubicBezTo>
                    <a:cubicBezTo>
                      <a:pt x="2805" y="102"/>
                      <a:pt x="2550" y="153"/>
                      <a:pt x="2346" y="255"/>
                    </a:cubicBezTo>
                    <a:cubicBezTo>
                      <a:pt x="2142" y="306"/>
                      <a:pt x="1989" y="408"/>
                      <a:pt x="1785" y="510"/>
                    </a:cubicBezTo>
                    <a:cubicBezTo>
                      <a:pt x="1581" y="612"/>
                      <a:pt x="1377" y="765"/>
                      <a:pt x="1224" y="918"/>
                    </a:cubicBezTo>
                    <a:cubicBezTo>
                      <a:pt x="1020" y="1071"/>
                      <a:pt x="816" y="1275"/>
                      <a:pt x="663" y="1479"/>
                    </a:cubicBezTo>
                    <a:cubicBezTo>
                      <a:pt x="408" y="1785"/>
                      <a:pt x="204" y="2142"/>
                      <a:pt x="102" y="2550"/>
                    </a:cubicBezTo>
                    <a:cubicBezTo>
                      <a:pt x="51" y="2805"/>
                      <a:pt x="0" y="3009"/>
                      <a:pt x="0" y="3264"/>
                    </a:cubicBezTo>
                    <a:cubicBezTo>
                      <a:pt x="0" y="3417"/>
                      <a:pt x="51" y="3570"/>
                      <a:pt x="51" y="3723"/>
                    </a:cubicBezTo>
                    <a:cubicBezTo>
                      <a:pt x="102" y="3876"/>
                      <a:pt x="153" y="4029"/>
                      <a:pt x="204" y="4182"/>
                    </a:cubicBezTo>
                    <a:cubicBezTo>
                      <a:pt x="357" y="4641"/>
                      <a:pt x="663" y="5049"/>
                      <a:pt x="1071" y="5355"/>
                    </a:cubicBezTo>
                    <a:cubicBezTo>
                      <a:pt x="1224" y="5508"/>
                      <a:pt x="1428" y="5610"/>
                      <a:pt x="1632" y="5712"/>
                    </a:cubicBezTo>
                    <a:cubicBezTo>
                      <a:pt x="1785" y="5763"/>
                      <a:pt x="1938" y="5814"/>
                      <a:pt x="2091" y="5865"/>
                    </a:cubicBezTo>
                    <a:cubicBezTo>
                      <a:pt x="2295" y="5916"/>
                      <a:pt x="2550" y="5916"/>
                      <a:pt x="2754" y="5967"/>
                    </a:cubicBezTo>
                    <a:cubicBezTo>
                      <a:pt x="3009" y="5967"/>
                      <a:pt x="3213" y="5916"/>
                      <a:pt x="3468" y="5865"/>
                    </a:cubicBezTo>
                    <a:cubicBezTo>
                      <a:pt x="3570" y="5865"/>
                      <a:pt x="3621" y="5865"/>
                      <a:pt x="3723" y="5814"/>
                    </a:cubicBezTo>
                    <a:cubicBezTo>
                      <a:pt x="3825" y="5839"/>
                      <a:pt x="3914" y="5852"/>
                      <a:pt x="4003" y="5852"/>
                    </a:cubicBezTo>
                    <a:cubicBezTo>
                      <a:pt x="4093" y="5852"/>
                      <a:pt x="4182" y="5839"/>
                      <a:pt x="4284" y="5814"/>
                    </a:cubicBezTo>
                    <a:cubicBezTo>
                      <a:pt x="4488" y="5814"/>
                      <a:pt x="4743" y="5712"/>
                      <a:pt x="4947" y="5610"/>
                    </a:cubicBezTo>
                    <a:cubicBezTo>
                      <a:pt x="5202" y="5508"/>
                      <a:pt x="5355" y="5406"/>
                      <a:pt x="5559" y="5253"/>
                    </a:cubicBezTo>
                    <a:cubicBezTo>
                      <a:pt x="5763" y="5100"/>
                      <a:pt x="5916" y="4896"/>
                      <a:pt x="6120" y="4743"/>
                    </a:cubicBezTo>
                    <a:cubicBezTo>
                      <a:pt x="6222" y="4539"/>
                      <a:pt x="6324" y="4335"/>
                      <a:pt x="6426" y="4131"/>
                    </a:cubicBezTo>
                    <a:cubicBezTo>
                      <a:pt x="6528" y="3927"/>
                      <a:pt x="6579" y="3774"/>
                      <a:pt x="6630" y="3621"/>
                    </a:cubicBezTo>
                    <a:cubicBezTo>
                      <a:pt x="6681" y="3366"/>
                      <a:pt x="6732" y="3111"/>
                      <a:pt x="6732" y="2907"/>
                    </a:cubicBezTo>
                    <a:cubicBezTo>
                      <a:pt x="6732" y="2652"/>
                      <a:pt x="6681" y="2397"/>
                      <a:pt x="6630" y="2142"/>
                    </a:cubicBezTo>
                    <a:cubicBezTo>
                      <a:pt x="6477" y="1632"/>
                      <a:pt x="6222" y="1173"/>
                      <a:pt x="5865" y="816"/>
                    </a:cubicBezTo>
                    <a:cubicBezTo>
                      <a:pt x="5661" y="663"/>
                      <a:pt x="5457" y="510"/>
                      <a:pt x="5253" y="357"/>
                    </a:cubicBezTo>
                    <a:cubicBezTo>
                      <a:pt x="4998" y="255"/>
                      <a:pt x="4794" y="153"/>
                      <a:pt x="4539" y="102"/>
                    </a:cubicBezTo>
                    <a:cubicBezTo>
                      <a:pt x="4284" y="0"/>
                      <a:pt x="4080" y="0"/>
                      <a:pt x="3825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38;p33">
                <a:extLst>
                  <a:ext uri="{FF2B5EF4-FFF2-40B4-BE49-F238E27FC236}">
                    <a16:creationId xmlns:a16="http://schemas.microsoft.com/office/drawing/2014/main" id="{8E778363-38F2-4D5D-9D09-F8D0E1A81AA8}"/>
                  </a:ext>
                </a:extLst>
              </p:cNvPr>
              <p:cNvSpPr/>
              <p:nvPr/>
            </p:nvSpPr>
            <p:spPr>
              <a:xfrm>
                <a:off x="2599763" y="2919978"/>
                <a:ext cx="57101" cy="56466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540" extrusionOk="0">
                    <a:moveTo>
                      <a:pt x="1428" y="0"/>
                    </a:moveTo>
                    <a:cubicBezTo>
                      <a:pt x="1275" y="0"/>
                      <a:pt x="1122" y="51"/>
                      <a:pt x="969" y="153"/>
                    </a:cubicBezTo>
                    <a:cubicBezTo>
                      <a:pt x="816" y="204"/>
                      <a:pt x="714" y="306"/>
                      <a:pt x="612" y="408"/>
                    </a:cubicBezTo>
                    <a:cubicBezTo>
                      <a:pt x="357" y="612"/>
                      <a:pt x="204" y="867"/>
                      <a:pt x="102" y="1173"/>
                    </a:cubicBezTo>
                    <a:cubicBezTo>
                      <a:pt x="51" y="1326"/>
                      <a:pt x="51" y="1479"/>
                      <a:pt x="0" y="1632"/>
                    </a:cubicBezTo>
                    <a:cubicBezTo>
                      <a:pt x="0" y="1836"/>
                      <a:pt x="0" y="1989"/>
                      <a:pt x="0" y="2193"/>
                    </a:cubicBezTo>
                    <a:cubicBezTo>
                      <a:pt x="51" y="2448"/>
                      <a:pt x="153" y="2754"/>
                      <a:pt x="255" y="3009"/>
                    </a:cubicBezTo>
                    <a:cubicBezTo>
                      <a:pt x="357" y="3264"/>
                      <a:pt x="510" y="3519"/>
                      <a:pt x="663" y="3723"/>
                    </a:cubicBezTo>
                    <a:cubicBezTo>
                      <a:pt x="714" y="3825"/>
                      <a:pt x="816" y="3876"/>
                      <a:pt x="867" y="3927"/>
                    </a:cubicBezTo>
                    <a:cubicBezTo>
                      <a:pt x="1020" y="4080"/>
                      <a:pt x="1122" y="4182"/>
                      <a:pt x="1275" y="4284"/>
                    </a:cubicBezTo>
                    <a:cubicBezTo>
                      <a:pt x="1581" y="4437"/>
                      <a:pt x="1887" y="4539"/>
                      <a:pt x="2193" y="4539"/>
                    </a:cubicBezTo>
                    <a:lnTo>
                      <a:pt x="2550" y="4539"/>
                    </a:lnTo>
                    <a:lnTo>
                      <a:pt x="2754" y="4488"/>
                    </a:lnTo>
                    <a:cubicBezTo>
                      <a:pt x="3162" y="4488"/>
                      <a:pt x="3570" y="4284"/>
                      <a:pt x="3825" y="3927"/>
                    </a:cubicBezTo>
                    <a:cubicBezTo>
                      <a:pt x="3876" y="3774"/>
                      <a:pt x="3978" y="3672"/>
                      <a:pt x="4029" y="3519"/>
                    </a:cubicBezTo>
                    <a:lnTo>
                      <a:pt x="4182" y="3315"/>
                    </a:lnTo>
                    <a:cubicBezTo>
                      <a:pt x="4386" y="3060"/>
                      <a:pt x="4539" y="2703"/>
                      <a:pt x="4539" y="2346"/>
                    </a:cubicBezTo>
                    <a:cubicBezTo>
                      <a:pt x="4590" y="2040"/>
                      <a:pt x="4488" y="1734"/>
                      <a:pt x="4335" y="1479"/>
                    </a:cubicBezTo>
                    <a:cubicBezTo>
                      <a:pt x="4284" y="1326"/>
                      <a:pt x="4233" y="1224"/>
                      <a:pt x="4131" y="1122"/>
                    </a:cubicBezTo>
                    <a:cubicBezTo>
                      <a:pt x="4080" y="1071"/>
                      <a:pt x="4080" y="969"/>
                      <a:pt x="4029" y="867"/>
                    </a:cubicBezTo>
                    <a:cubicBezTo>
                      <a:pt x="3927" y="663"/>
                      <a:pt x="3774" y="510"/>
                      <a:pt x="3621" y="408"/>
                    </a:cubicBezTo>
                    <a:cubicBezTo>
                      <a:pt x="3430" y="293"/>
                      <a:pt x="3210" y="236"/>
                      <a:pt x="3005" y="236"/>
                    </a:cubicBezTo>
                    <a:cubicBezTo>
                      <a:pt x="2936" y="236"/>
                      <a:pt x="2869" y="242"/>
                      <a:pt x="2805" y="255"/>
                    </a:cubicBezTo>
                    <a:lnTo>
                      <a:pt x="2754" y="255"/>
                    </a:lnTo>
                    <a:lnTo>
                      <a:pt x="2601" y="204"/>
                    </a:lnTo>
                    <a:cubicBezTo>
                      <a:pt x="2397" y="102"/>
                      <a:pt x="2193" y="51"/>
                      <a:pt x="1989" y="51"/>
                    </a:cubicBezTo>
                    <a:cubicBezTo>
                      <a:pt x="1964" y="26"/>
                      <a:pt x="1926" y="13"/>
                      <a:pt x="1881" y="13"/>
                    </a:cubicBezTo>
                    <a:cubicBezTo>
                      <a:pt x="1836" y="13"/>
                      <a:pt x="1785" y="26"/>
                      <a:pt x="1734" y="51"/>
                    </a:cubicBezTo>
                    <a:lnTo>
                      <a:pt x="1428" y="5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39;p33">
                <a:extLst>
                  <a:ext uri="{FF2B5EF4-FFF2-40B4-BE49-F238E27FC236}">
                    <a16:creationId xmlns:a16="http://schemas.microsoft.com/office/drawing/2014/main" id="{929A66FE-56E6-41A5-B6AB-35DD46560C88}"/>
                  </a:ext>
                </a:extLst>
              </p:cNvPr>
              <p:cNvSpPr/>
              <p:nvPr/>
            </p:nvSpPr>
            <p:spPr>
              <a:xfrm>
                <a:off x="2058533" y="2871771"/>
                <a:ext cx="114363" cy="85707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6891" extrusionOk="0">
                    <a:moveTo>
                      <a:pt x="7104" y="0"/>
                    </a:moveTo>
                    <a:cubicBezTo>
                      <a:pt x="6645" y="51"/>
                      <a:pt x="6186" y="102"/>
                      <a:pt x="5727" y="255"/>
                    </a:cubicBezTo>
                    <a:cubicBezTo>
                      <a:pt x="4911" y="510"/>
                      <a:pt x="4146" y="918"/>
                      <a:pt x="3483" y="1479"/>
                    </a:cubicBezTo>
                    <a:cubicBezTo>
                      <a:pt x="3126" y="1734"/>
                      <a:pt x="2820" y="2040"/>
                      <a:pt x="2514" y="2295"/>
                    </a:cubicBezTo>
                    <a:cubicBezTo>
                      <a:pt x="2157" y="2652"/>
                      <a:pt x="1851" y="3009"/>
                      <a:pt x="1545" y="3417"/>
                    </a:cubicBezTo>
                    <a:cubicBezTo>
                      <a:pt x="1290" y="3774"/>
                      <a:pt x="1035" y="4182"/>
                      <a:pt x="831" y="4590"/>
                    </a:cubicBezTo>
                    <a:cubicBezTo>
                      <a:pt x="627" y="4947"/>
                      <a:pt x="474" y="5304"/>
                      <a:pt x="321" y="5661"/>
                    </a:cubicBezTo>
                    <a:cubicBezTo>
                      <a:pt x="1" y="6367"/>
                      <a:pt x="588" y="6891"/>
                      <a:pt x="1169" y="6891"/>
                    </a:cubicBezTo>
                    <a:cubicBezTo>
                      <a:pt x="1512" y="6891"/>
                      <a:pt x="1853" y="6708"/>
                      <a:pt x="2004" y="6273"/>
                    </a:cubicBezTo>
                    <a:cubicBezTo>
                      <a:pt x="2106" y="5967"/>
                      <a:pt x="2259" y="5661"/>
                      <a:pt x="2412" y="5355"/>
                    </a:cubicBezTo>
                    <a:cubicBezTo>
                      <a:pt x="2769" y="4743"/>
                      <a:pt x="3177" y="4182"/>
                      <a:pt x="3687" y="3621"/>
                    </a:cubicBezTo>
                    <a:cubicBezTo>
                      <a:pt x="4095" y="3162"/>
                      <a:pt x="4605" y="2754"/>
                      <a:pt x="5115" y="2448"/>
                    </a:cubicBezTo>
                    <a:cubicBezTo>
                      <a:pt x="5523" y="2193"/>
                      <a:pt x="5931" y="2040"/>
                      <a:pt x="6339" y="1887"/>
                    </a:cubicBezTo>
                    <a:cubicBezTo>
                      <a:pt x="6696" y="1785"/>
                      <a:pt x="7002" y="1734"/>
                      <a:pt x="7308" y="1734"/>
                    </a:cubicBezTo>
                    <a:cubicBezTo>
                      <a:pt x="7614" y="1734"/>
                      <a:pt x="7920" y="1785"/>
                      <a:pt x="8175" y="1836"/>
                    </a:cubicBezTo>
                    <a:cubicBezTo>
                      <a:pt x="8430" y="1836"/>
                      <a:pt x="8634" y="1785"/>
                      <a:pt x="8838" y="1632"/>
                    </a:cubicBezTo>
                    <a:cubicBezTo>
                      <a:pt x="9042" y="1479"/>
                      <a:pt x="9144" y="1275"/>
                      <a:pt x="9144" y="1071"/>
                    </a:cubicBezTo>
                    <a:cubicBezTo>
                      <a:pt x="9195" y="816"/>
                      <a:pt x="9093" y="612"/>
                      <a:pt x="8991" y="408"/>
                    </a:cubicBezTo>
                    <a:lnTo>
                      <a:pt x="8838" y="255"/>
                    </a:lnTo>
                    <a:cubicBezTo>
                      <a:pt x="8685" y="153"/>
                      <a:pt x="8532" y="102"/>
                      <a:pt x="8379" y="102"/>
                    </a:cubicBezTo>
                    <a:cubicBezTo>
                      <a:pt x="8073" y="0"/>
                      <a:pt x="7716" y="0"/>
                      <a:pt x="7410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40;p33">
                <a:extLst>
                  <a:ext uri="{FF2B5EF4-FFF2-40B4-BE49-F238E27FC236}">
                    <a16:creationId xmlns:a16="http://schemas.microsoft.com/office/drawing/2014/main" id="{0283D507-8AA8-4206-9977-FC0B54137855}"/>
                  </a:ext>
                </a:extLst>
              </p:cNvPr>
              <p:cNvSpPr/>
              <p:nvPr/>
            </p:nvSpPr>
            <p:spPr>
              <a:xfrm>
                <a:off x="2575025" y="2840055"/>
                <a:ext cx="75732" cy="32238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2592" extrusionOk="0">
                    <a:moveTo>
                      <a:pt x="1734" y="1"/>
                    </a:moveTo>
                    <a:lnTo>
                      <a:pt x="1785" y="52"/>
                    </a:lnTo>
                    <a:cubicBezTo>
                      <a:pt x="1377" y="103"/>
                      <a:pt x="970" y="204"/>
                      <a:pt x="562" y="357"/>
                    </a:cubicBezTo>
                    <a:cubicBezTo>
                      <a:pt x="358" y="408"/>
                      <a:pt x="154" y="612"/>
                      <a:pt x="103" y="816"/>
                    </a:cubicBezTo>
                    <a:cubicBezTo>
                      <a:pt x="1" y="1020"/>
                      <a:pt x="1" y="1275"/>
                      <a:pt x="103" y="1479"/>
                    </a:cubicBezTo>
                    <a:cubicBezTo>
                      <a:pt x="154" y="1683"/>
                      <a:pt x="358" y="1887"/>
                      <a:pt x="562" y="1938"/>
                    </a:cubicBezTo>
                    <a:cubicBezTo>
                      <a:pt x="664" y="1989"/>
                      <a:pt x="778" y="2015"/>
                      <a:pt x="893" y="2015"/>
                    </a:cubicBezTo>
                    <a:cubicBezTo>
                      <a:pt x="1008" y="2015"/>
                      <a:pt x="1123" y="1989"/>
                      <a:pt x="1224" y="1938"/>
                    </a:cubicBezTo>
                    <a:lnTo>
                      <a:pt x="1428" y="1887"/>
                    </a:lnTo>
                    <a:cubicBezTo>
                      <a:pt x="1683" y="1836"/>
                      <a:pt x="1989" y="1785"/>
                      <a:pt x="2244" y="1785"/>
                    </a:cubicBezTo>
                    <a:cubicBezTo>
                      <a:pt x="2550" y="1785"/>
                      <a:pt x="2805" y="1785"/>
                      <a:pt x="3111" y="1836"/>
                    </a:cubicBezTo>
                    <a:cubicBezTo>
                      <a:pt x="3366" y="1938"/>
                      <a:pt x="3621" y="2040"/>
                      <a:pt x="3876" y="2142"/>
                    </a:cubicBezTo>
                    <a:cubicBezTo>
                      <a:pt x="4029" y="2244"/>
                      <a:pt x="4131" y="2295"/>
                      <a:pt x="4284" y="2397"/>
                    </a:cubicBezTo>
                    <a:cubicBezTo>
                      <a:pt x="4460" y="2534"/>
                      <a:pt x="4641" y="2592"/>
                      <a:pt x="4812" y="2592"/>
                    </a:cubicBezTo>
                    <a:cubicBezTo>
                      <a:pt x="5537" y="2592"/>
                      <a:pt x="6088" y="1547"/>
                      <a:pt x="5304" y="969"/>
                    </a:cubicBezTo>
                    <a:cubicBezTo>
                      <a:pt x="4947" y="714"/>
                      <a:pt x="4590" y="510"/>
                      <a:pt x="4182" y="357"/>
                    </a:cubicBezTo>
                    <a:cubicBezTo>
                      <a:pt x="3825" y="204"/>
                      <a:pt x="3417" y="103"/>
                      <a:pt x="3009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41;p33">
                <a:extLst>
                  <a:ext uri="{FF2B5EF4-FFF2-40B4-BE49-F238E27FC236}">
                    <a16:creationId xmlns:a16="http://schemas.microsoft.com/office/drawing/2014/main" id="{C1C00455-920B-417E-BF46-AFA132B17F0B}"/>
                  </a:ext>
                </a:extLst>
              </p:cNvPr>
              <p:cNvSpPr/>
              <p:nvPr/>
            </p:nvSpPr>
            <p:spPr>
              <a:xfrm>
                <a:off x="2448312" y="3035411"/>
                <a:ext cx="109599" cy="95483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7677" extrusionOk="0">
                    <a:moveTo>
                      <a:pt x="4885" y="1"/>
                    </a:moveTo>
                    <a:cubicBezTo>
                      <a:pt x="4375" y="1"/>
                      <a:pt x="3916" y="103"/>
                      <a:pt x="3406" y="205"/>
                    </a:cubicBezTo>
                    <a:lnTo>
                      <a:pt x="3406" y="256"/>
                    </a:lnTo>
                    <a:cubicBezTo>
                      <a:pt x="2233" y="511"/>
                      <a:pt x="1213" y="1225"/>
                      <a:pt x="499" y="2143"/>
                    </a:cubicBezTo>
                    <a:cubicBezTo>
                      <a:pt x="0" y="2855"/>
                      <a:pt x="621" y="3567"/>
                      <a:pt x="1249" y="3567"/>
                    </a:cubicBezTo>
                    <a:cubicBezTo>
                      <a:pt x="1521" y="3567"/>
                      <a:pt x="1793" y="3435"/>
                      <a:pt x="1978" y="3112"/>
                    </a:cubicBezTo>
                    <a:lnTo>
                      <a:pt x="2131" y="2959"/>
                    </a:lnTo>
                    <a:cubicBezTo>
                      <a:pt x="2335" y="2755"/>
                      <a:pt x="2539" y="2551"/>
                      <a:pt x="2743" y="2398"/>
                    </a:cubicBezTo>
                    <a:cubicBezTo>
                      <a:pt x="3049" y="2245"/>
                      <a:pt x="3355" y="2092"/>
                      <a:pt x="3661" y="1990"/>
                    </a:cubicBezTo>
                    <a:cubicBezTo>
                      <a:pt x="3967" y="1888"/>
                      <a:pt x="4273" y="1786"/>
                      <a:pt x="4630" y="1786"/>
                    </a:cubicBezTo>
                    <a:cubicBezTo>
                      <a:pt x="4704" y="1771"/>
                      <a:pt x="4779" y="1765"/>
                      <a:pt x="4854" y="1765"/>
                    </a:cubicBezTo>
                    <a:cubicBezTo>
                      <a:pt x="5034" y="1765"/>
                      <a:pt x="5214" y="1801"/>
                      <a:pt x="5395" y="1837"/>
                    </a:cubicBezTo>
                    <a:cubicBezTo>
                      <a:pt x="5599" y="1837"/>
                      <a:pt x="5803" y="1939"/>
                      <a:pt x="5956" y="1990"/>
                    </a:cubicBezTo>
                    <a:cubicBezTo>
                      <a:pt x="6160" y="2092"/>
                      <a:pt x="6313" y="2245"/>
                      <a:pt x="6517" y="2347"/>
                    </a:cubicBezTo>
                    <a:cubicBezTo>
                      <a:pt x="6568" y="2449"/>
                      <a:pt x="6670" y="2551"/>
                      <a:pt x="6772" y="2653"/>
                    </a:cubicBezTo>
                    <a:cubicBezTo>
                      <a:pt x="6772" y="2704"/>
                      <a:pt x="6823" y="2806"/>
                      <a:pt x="6874" y="2857"/>
                    </a:cubicBezTo>
                    <a:cubicBezTo>
                      <a:pt x="6874" y="2959"/>
                      <a:pt x="6925" y="3061"/>
                      <a:pt x="6925" y="3112"/>
                    </a:cubicBezTo>
                    <a:cubicBezTo>
                      <a:pt x="6925" y="3265"/>
                      <a:pt x="6925" y="3367"/>
                      <a:pt x="6925" y="3520"/>
                    </a:cubicBezTo>
                    <a:cubicBezTo>
                      <a:pt x="6874" y="3724"/>
                      <a:pt x="6772" y="3979"/>
                      <a:pt x="6670" y="4183"/>
                    </a:cubicBezTo>
                    <a:cubicBezTo>
                      <a:pt x="6466" y="4642"/>
                      <a:pt x="6160" y="5050"/>
                      <a:pt x="5854" y="5407"/>
                    </a:cubicBezTo>
                    <a:cubicBezTo>
                      <a:pt x="5599" y="5662"/>
                      <a:pt x="5395" y="5917"/>
                      <a:pt x="5140" y="6121"/>
                    </a:cubicBezTo>
                    <a:cubicBezTo>
                      <a:pt x="4416" y="6724"/>
                      <a:pt x="4993" y="7676"/>
                      <a:pt x="5694" y="7676"/>
                    </a:cubicBezTo>
                    <a:cubicBezTo>
                      <a:pt x="5882" y="7676"/>
                      <a:pt x="6079" y="7608"/>
                      <a:pt x="6262" y="7447"/>
                    </a:cubicBezTo>
                    <a:cubicBezTo>
                      <a:pt x="6619" y="7141"/>
                      <a:pt x="6976" y="6784"/>
                      <a:pt x="7282" y="6427"/>
                    </a:cubicBezTo>
                    <a:cubicBezTo>
                      <a:pt x="7537" y="6121"/>
                      <a:pt x="7792" y="5764"/>
                      <a:pt x="8047" y="5407"/>
                    </a:cubicBezTo>
                    <a:cubicBezTo>
                      <a:pt x="8557" y="4591"/>
                      <a:pt x="8812" y="3622"/>
                      <a:pt x="8659" y="2653"/>
                    </a:cubicBezTo>
                    <a:cubicBezTo>
                      <a:pt x="8608" y="2398"/>
                      <a:pt x="8557" y="2194"/>
                      <a:pt x="8455" y="1990"/>
                    </a:cubicBezTo>
                    <a:cubicBezTo>
                      <a:pt x="8302" y="1735"/>
                      <a:pt x="8149" y="1531"/>
                      <a:pt x="7996" y="1327"/>
                    </a:cubicBezTo>
                    <a:cubicBezTo>
                      <a:pt x="7792" y="1123"/>
                      <a:pt x="7588" y="919"/>
                      <a:pt x="7384" y="766"/>
                    </a:cubicBezTo>
                    <a:cubicBezTo>
                      <a:pt x="7078" y="613"/>
                      <a:pt x="6823" y="460"/>
                      <a:pt x="6517" y="307"/>
                    </a:cubicBezTo>
                    <a:cubicBezTo>
                      <a:pt x="6313" y="256"/>
                      <a:pt x="6109" y="154"/>
                      <a:pt x="5905" y="154"/>
                    </a:cubicBezTo>
                    <a:cubicBezTo>
                      <a:pt x="5599" y="52"/>
                      <a:pt x="5293" y="52"/>
                      <a:pt x="498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42;p33">
                <a:extLst>
                  <a:ext uri="{FF2B5EF4-FFF2-40B4-BE49-F238E27FC236}">
                    <a16:creationId xmlns:a16="http://schemas.microsoft.com/office/drawing/2014/main" id="{1CADAB2D-553B-4507-BA71-A8D31B8CCA6D}"/>
                  </a:ext>
                </a:extLst>
              </p:cNvPr>
              <p:cNvSpPr/>
              <p:nvPr/>
            </p:nvSpPr>
            <p:spPr>
              <a:xfrm>
                <a:off x="2354931" y="3189549"/>
                <a:ext cx="212159" cy="53456"/>
              </a:xfrm>
              <a:custGeom>
                <a:avLst/>
                <a:gdLst/>
                <a:ahLst/>
                <a:cxnLst/>
                <a:rect l="l" t="t" r="r" b="b"/>
                <a:pathLst>
                  <a:path w="17058" h="4298" extrusionOk="0">
                    <a:moveTo>
                      <a:pt x="714" y="0"/>
                    </a:moveTo>
                    <a:cubicBezTo>
                      <a:pt x="561" y="0"/>
                      <a:pt x="357" y="51"/>
                      <a:pt x="255" y="204"/>
                    </a:cubicBezTo>
                    <a:cubicBezTo>
                      <a:pt x="0" y="459"/>
                      <a:pt x="0" y="867"/>
                      <a:pt x="255" y="1122"/>
                    </a:cubicBezTo>
                    <a:cubicBezTo>
                      <a:pt x="1020" y="1836"/>
                      <a:pt x="1887" y="2397"/>
                      <a:pt x="2805" y="2856"/>
                    </a:cubicBezTo>
                    <a:cubicBezTo>
                      <a:pt x="3723" y="3315"/>
                      <a:pt x="4692" y="3621"/>
                      <a:pt x="5712" y="3876"/>
                    </a:cubicBezTo>
                    <a:cubicBezTo>
                      <a:pt x="6681" y="4131"/>
                      <a:pt x="7752" y="4284"/>
                      <a:pt x="8772" y="4284"/>
                    </a:cubicBezTo>
                    <a:cubicBezTo>
                      <a:pt x="8962" y="4293"/>
                      <a:pt x="9150" y="4297"/>
                      <a:pt x="9337" y="4297"/>
                    </a:cubicBezTo>
                    <a:cubicBezTo>
                      <a:pt x="10206" y="4297"/>
                      <a:pt x="11053" y="4206"/>
                      <a:pt x="11934" y="4080"/>
                    </a:cubicBezTo>
                    <a:cubicBezTo>
                      <a:pt x="13464" y="3825"/>
                      <a:pt x="14994" y="3264"/>
                      <a:pt x="16371" y="2499"/>
                    </a:cubicBezTo>
                    <a:cubicBezTo>
                      <a:pt x="17057" y="2113"/>
                      <a:pt x="16661" y="1222"/>
                      <a:pt x="16062" y="1222"/>
                    </a:cubicBezTo>
                    <a:cubicBezTo>
                      <a:pt x="15949" y="1222"/>
                      <a:pt x="15829" y="1253"/>
                      <a:pt x="15708" y="1326"/>
                    </a:cubicBezTo>
                    <a:cubicBezTo>
                      <a:pt x="15300" y="1581"/>
                      <a:pt x="14943" y="1734"/>
                      <a:pt x="14535" y="1938"/>
                    </a:cubicBezTo>
                    <a:cubicBezTo>
                      <a:pt x="13413" y="2346"/>
                      <a:pt x="12291" y="2652"/>
                      <a:pt x="11169" y="2805"/>
                    </a:cubicBezTo>
                    <a:cubicBezTo>
                      <a:pt x="10531" y="2907"/>
                      <a:pt x="9894" y="2958"/>
                      <a:pt x="9256" y="2958"/>
                    </a:cubicBezTo>
                    <a:cubicBezTo>
                      <a:pt x="8619" y="2958"/>
                      <a:pt x="7981" y="2907"/>
                      <a:pt x="7344" y="2805"/>
                    </a:cubicBezTo>
                    <a:cubicBezTo>
                      <a:pt x="6171" y="2652"/>
                      <a:pt x="5100" y="2397"/>
                      <a:pt x="4029" y="1938"/>
                    </a:cubicBezTo>
                    <a:cubicBezTo>
                      <a:pt x="3213" y="1581"/>
                      <a:pt x="2397" y="1122"/>
                      <a:pt x="1683" y="561"/>
                    </a:cubicBezTo>
                    <a:cubicBezTo>
                      <a:pt x="1530" y="459"/>
                      <a:pt x="1377" y="306"/>
                      <a:pt x="1173" y="204"/>
                    </a:cubicBezTo>
                    <a:cubicBezTo>
                      <a:pt x="1071" y="51"/>
                      <a:pt x="918" y="0"/>
                      <a:pt x="714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43;p33">
                <a:extLst>
                  <a:ext uri="{FF2B5EF4-FFF2-40B4-BE49-F238E27FC236}">
                    <a16:creationId xmlns:a16="http://schemas.microsoft.com/office/drawing/2014/main" id="{F2C93B2E-6815-486F-AA72-67583E39491C}"/>
                  </a:ext>
                </a:extLst>
              </p:cNvPr>
              <p:cNvSpPr/>
              <p:nvPr/>
            </p:nvSpPr>
            <p:spPr>
              <a:xfrm>
                <a:off x="2609278" y="2767743"/>
                <a:ext cx="192831" cy="240653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19349" extrusionOk="0">
                    <a:moveTo>
                      <a:pt x="14790" y="1"/>
                    </a:moveTo>
                    <a:lnTo>
                      <a:pt x="14688" y="52"/>
                    </a:lnTo>
                    <a:lnTo>
                      <a:pt x="14535" y="52"/>
                    </a:lnTo>
                    <a:cubicBezTo>
                      <a:pt x="14433" y="103"/>
                      <a:pt x="14331" y="205"/>
                      <a:pt x="14280" y="307"/>
                    </a:cubicBezTo>
                    <a:cubicBezTo>
                      <a:pt x="10710" y="3979"/>
                      <a:pt x="7395" y="7905"/>
                      <a:pt x="4335" y="12036"/>
                    </a:cubicBezTo>
                    <a:cubicBezTo>
                      <a:pt x="2856" y="14025"/>
                      <a:pt x="1428" y="16116"/>
                      <a:pt x="153" y="18258"/>
                    </a:cubicBezTo>
                    <a:lnTo>
                      <a:pt x="51" y="18411"/>
                    </a:lnTo>
                    <a:cubicBezTo>
                      <a:pt x="0" y="18513"/>
                      <a:pt x="0" y="18615"/>
                      <a:pt x="0" y="18768"/>
                    </a:cubicBezTo>
                    <a:cubicBezTo>
                      <a:pt x="0" y="18921"/>
                      <a:pt x="102" y="19074"/>
                      <a:pt x="255" y="19227"/>
                    </a:cubicBezTo>
                    <a:cubicBezTo>
                      <a:pt x="330" y="19302"/>
                      <a:pt x="459" y="19349"/>
                      <a:pt x="603" y="19349"/>
                    </a:cubicBezTo>
                    <a:cubicBezTo>
                      <a:pt x="656" y="19349"/>
                      <a:pt x="711" y="19343"/>
                      <a:pt x="765" y="19329"/>
                    </a:cubicBezTo>
                    <a:cubicBezTo>
                      <a:pt x="918" y="19329"/>
                      <a:pt x="1071" y="19227"/>
                      <a:pt x="1173" y="19074"/>
                    </a:cubicBezTo>
                    <a:cubicBezTo>
                      <a:pt x="3927" y="14739"/>
                      <a:pt x="6936" y="10557"/>
                      <a:pt x="10251" y="6681"/>
                    </a:cubicBezTo>
                    <a:cubicBezTo>
                      <a:pt x="11883" y="4744"/>
                      <a:pt x="13566" y="2908"/>
                      <a:pt x="15300" y="1123"/>
                    </a:cubicBezTo>
                    <a:cubicBezTo>
                      <a:pt x="15453" y="970"/>
                      <a:pt x="15504" y="766"/>
                      <a:pt x="15453" y="613"/>
                    </a:cubicBezTo>
                    <a:cubicBezTo>
                      <a:pt x="15453" y="460"/>
                      <a:pt x="15351" y="256"/>
                      <a:pt x="15198" y="154"/>
                    </a:cubicBezTo>
                    <a:cubicBezTo>
                      <a:pt x="15096" y="52"/>
                      <a:pt x="14943" y="1"/>
                      <a:pt x="14790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44;p33">
                <a:extLst>
                  <a:ext uri="{FF2B5EF4-FFF2-40B4-BE49-F238E27FC236}">
                    <a16:creationId xmlns:a16="http://schemas.microsoft.com/office/drawing/2014/main" id="{A97D01F6-8E9D-42FA-BC89-09468283E796}"/>
                  </a:ext>
                </a:extLst>
              </p:cNvPr>
              <p:cNvSpPr/>
              <p:nvPr/>
            </p:nvSpPr>
            <p:spPr>
              <a:xfrm>
                <a:off x="2680321" y="2887629"/>
                <a:ext cx="111639" cy="140183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11271" extrusionOk="0">
                    <a:moveTo>
                      <a:pt x="8211" y="0"/>
                    </a:moveTo>
                    <a:cubicBezTo>
                      <a:pt x="8007" y="0"/>
                      <a:pt x="7803" y="102"/>
                      <a:pt x="7701" y="255"/>
                    </a:cubicBezTo>
                    <a:cubicBezTo>
                      <a:pt x="5100" y="3468"/>
                      <a:pt x="2448" y="6681"/>
                      <a:pt x="204" y="10149"/>
                    </a:cubicBezTo>
                    <a:cubicBezTo>
                      <a:pt x="51" y="10302"/>
                      <a:pt x="0" y="10506"/>
                      <a:pt x="51" y="10659"/>
                    </a:cubicBezTo>
                    <a:cubicBezTo>
                      <a:pt x="51" y="10863"/>
                      <a:pt x="153" y="11016"/>
                      <a:pt x="306" y="11118"/>
                    </a:cubicBezTo>
                    <a:cubicBezTo>
                      <a:pt x="459" y="11220"/>
                      <a:pt x="612" y="11271"/>
                      <a:pt x="816" y="11271"/>
                    </a:cubicBezTo>
                    <a:cubicBezTo>
                      <a:pt x="969" y="11220"/>
                      <a:pt x="1122" y="11118"/>
                      <a:pt x="1224" y="11016"/>
                    </a:cubicBezTo>
                    <a:cubicBezTo>
                      <a:pt x="3519" y="7548"/>
                      <a:pt x="6171" y="4335"/>
                      <a:pt x="8772" y="1071"/>
                    </a:cubicBezTo>
                    <a:cubicBezTo>
                      <a:pt x="8976" y="765"/>
                      <a:pt x="8925" y="357"/>
                      <a:pt x="8619" y="102"/>
                    </a:cubicBezTo>
                    <a:cubicBezTo>
                      <a:pt x="8517" y="51"/>
                      <a:pt x="8364" y="0"/>
                      <a:pt x="8211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45;p33">
                <a:extLst>
                  <a:ext uri="{FF2B5EF4-FFF2-40B4-BE49-F238E27FC236}">
                    <a16:creationId xmlns:a16="http://schemas.microsoft.com/office/drawing/2014/main" id="{AA431B5A-A7F2-4E29-A3A7-5D48F8AFE41E}"/>
                  </a:ext>
                </a:extLst>
              </p:cNvPr>
              <p:cNvSpPr/>
              <p:nvPr/>
            </p:nvSpPr>
            <p:spPr>
              <a:xfrm>
                <a:off x="2088532" y="2827369"/>
                <a:ext cx="209323" cy="267518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21509" extrusionOk="0">
                    <a:moveTo>
                      <a:pt x="15861" y="1"/>
                    </a:moveTo>
                    <a:cubicBezTo>
                      <a:pt x="15657" y="1"/>
                      <a:pt x="15504" y="103"/>
                      <a:pt x="15402" y="256"/>
                    </a:cubicBezTo>
                    <a:cubicBezTo>
                      <a:pt x="13668" y="2346"/>
                      <a:pt x="11883" y="4488"/>
                      <a:pt x="10200" y="6630"/>
                    </a:cubicBezTo>
                    <a:lnTo>
                      <a:pt x="7650" y="9843"/>
                    </a:lnTo>
                    <a:cubicBezTo>
                      <a:pt x="7191" y="10353"/>
                      <a:pt x="6783" y="10914"/>
                      <a:pt x="6375" y="11424"/>
                    </a:cubicBezTo>
                    <a:cubicBezTo>
                      <a:pt x="5916" y="11985"/>
                      <a:pt x="5610" y="12393"/>
                      <a:pt x="5202" y="12903"/>
                    </a:cubicBezTo>
                    <a:cubicBezTo>
                      <a:pt x="4233" y="14076"/>
                      <a:pt x="3162" y="15249"/>
                      <a:pt x="2244" y="16473"/>
                    </a:cubicBezTo>
                    <a:cubicBezTo>
                      <a:pt x="1785" y="17136"/>
                      <a:pt x="1326" y="17799"/>
                      <a:pt x="918" y="18513"/>
                    </a:cubicBezTo>
                    <a:cubicBezTo>
                      <a:pt x="561" y="19176"/>
                      <a:pt x="255" y="19839"/>
                      <a:pt x="51" y="20553"/>
                    </a:cubicBezTo>
                    <a:cubicBezTo>
                      <a:pt x="51" y="20604"/>
                      <a:pt x="51" y="20706"/>
                      <a:pt x="0" y="20757"/>
                    </a:cubicBezTo>
                    <a:cubicBezTo>
                      <a:pt x="0" y="20859"/>
                      <a:pt x="0" y="20961"/>
                      <a:pt x="51" y="21114"/>
                    </a:cubicBezTo>
                    <a:cubicBezTo>
                      <a:pt x="153" y="21267"/>
                      <a:pt x="255" y="21369"/>
                      <a:pt x="408" y="21471"/>
                    </a:cubicBezTo>
                    <a:cubicBezTo>
                      <a:pt x="510" y="21496"/>
                      <a:pt x="599" y="21509"/>
                      <a:pt x="682" y="21509"/>
                    </a:cubicBezTo>
                    <a:cubicBezTo>
                      <a:pt x="765" y="21509"/>
                      <a:pt x="842" y="21496"/>
                      <a:pt x="918" y="21471"/>
                    </a:cubicBezTo>
                    <a:cubicBezTo>
                      <a:pt x="1122" y="21369"/>
                      <a:pt x="1224" y="21267"/>
                      <a:pt x="1326" y="21114"/>
                    </a:cubicBezTo>
                    <a:cubicBezTo>
                      <a:pt x="1530" y="20298"/>
                      <a:pt x="1887" y="19584"/>
                      <a:pt x="2295" y="18870"/>
                    </a:cubicBezTo>
                    <a:cubicBezTo>
                      <a:pt x="3468" y="16932"/>
                      <a:pt x="4998" y="15249"/>
                      <a:pt x="6426" y="13515"/>
                    </a:cubicBezTo>
                    <a:cubicBezTo>
                      <a:pt x="6834" y="13005"/>
                      <a:pt x="7242" y="12495"/>
                      <a:pt x="7599" y="11985"/>
                    </a:cubicBezTo>
                    <a:cubicBezTo>
                      <a:pt x="8007" y="11526"/>
                      <a:pt x="8466" y="10914"/>
                      <a:pt x="8874" y="10404"/>
                    </a:cubicBezTo>
                    <a:cubicBezTo>
                      <a:pt x="9741" y="9333"/>
                      <a:pt x="10608" y="8262"/>
                      <a:pt x="11424" y="7191"/>
                    </a:cubicBezTo>
                    <a:cubicBezTo>
                      <a:pt x="13107" y="5151"/>
                      <a:pt x="14790" y="3111"/>
                      <a:pt x="16473" y="1072"/>
                    </a:cubicBezTo>
                    <a:cubicBezTo>
                      <a:pt x="16830" y="664"/>
                      <a:pt x="16473" y="1"/>
                      <a:pt x="15912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46;p33">
                <a:extLst>
                  <a:ext uri="{FF2B5EF4-FFF2-40B4-BE49-F238E27FC236}">
                    <a16:creationId xmlns:a16="http://schemas.microsoft.com/office/drawing/2014/main" id="{D0BC5C20-B21B-4EAC-B782-118D6BED79A6}"/>
                  </a:ext>
                </a:extLst>
              </p:cNvPr>
              <p:cNvSpPr/>
              <p:nvPr/>
            </p:nvSpPr>
            <p:spPr>
              <a:xfrm>
                <a:off x="2165906" y="2971992"/>
                <a:ext cx="120532" cy="155407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12495" extrusionOk="0">
                    <a:moveTo>
                      <a:pt x="8926" y="0"/>
                    </a:moveTo>
                    <a:cubicBezTo>
                      <a:pt x="8722" y="0"/>
                      <a:pt x="8518" y="102"/>
                      <a:pt x="8416" y="306"/>
                    </a:cubicBezTo>
                    <a:cubicBezTo>
                      <a:pt x="5560" y="3927"/>
                      <a:pt x="2704" y="7548"/>
                      <a:pt x="154" y="11424"/>
                    </a:cubicBezTo>
                    <a:cubicBezTo>
                      <a:pt x="52" y="11526"/>
                      <a:pt x="1" y="11730"/>
                      <a:pt x="1" y="11883"/>
                    </a:cubicBezTo>
                    <a:cubicBezTo>
                      <a:pt x="1" y="12087"/>
                      <a:pt x="103" y="12240"/>
                      <a:pt x="256" y="12342"/>
                    </a:cubicBezTo>
                    <a:cubicBezTo>
                      <a:pt x="409" y="12444"/>
                      <a:pt x="562" y="12495"/>
                      <a:pt x="766" y="12495"/>
                    </a:cubicBezTo>
                    <a:cubicBezTo>
                      <a:pt x="919" y="12444"/>
                      <a:pt x="1072" y="12342"/>
                      <a:pt x="1225" y="12240"/>
                    </a:cubicBezTo>
                    <a:cubicBezTo>
                      <a:pt x="3775" y="8364"/>
                      <a:pt x="6580" y="4743"/>
                      <a:pt x="9436" y="1122"/>
                    </a:cubicBezTo>
                    <a:cubicBezTo>
                      <a:pt x="9691" y="816"/>
                      <a:pt x="9640" y="408"/>
                      <a:pt x="9334" y="153"/>
                    </a:cubicBezTo>
                    <a:cubicBezTo>
                      <a:pt x="9232" y="51"/>
                      <a:pt x="9079" y="0"/>
                      <a:pt x="8926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47;p33">
                <a:extLst>
                  <a:ext uri="{FF2B5EF4-FFF2-40B4-BE49-F238E27FC236}">
                    <a16:creationId xmlns:a16="http://schemas.microsoft.com/office/drawing/2014/main" id="{15E4226C-3CFF-4D81-B390-34085D78AFEA}"/>
                  </a:ext>
                </a:extLst>
              </p:cNvPr>
              <p:cNvSpPr/>
              <p:nvPr/>
            </p:nvSpPr>
            <p:spPr>
              <a:xfrm>
                <a:off x="2305455" y="3655744"/>
                <a:ext cx="315253" cy="177620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4281" extrusionOk="0">
                    <a:moveTo>
                      <a:pt x="24479" y="1"/>
                    </a:moveTo>
                    <a:lnTo>
                      <a:pt x="23969" y="103"/>
                    </a:lnTo>
                    <a:cubicBezTo>
                      <a:pt x="21012" y="1582"/>
                      <a:pt x="17952" y="2755"/>
                      <a:pt x="14739" y="3571"/>
                    </a:cubicBezTo>
                    <a:cubicBezTo>
                      <a:pt x="12954" y="4030"/>
                      <a:pt x="11169" y="4336"/>
                      <a:pt x="9333" y="4590"/>
                    </a:cubicBezTo>
                    <a:cubicBezTo>
                      <a:pt x="7752" y="4743"/>
                      <a:pt x="6171" y="4845"/>
                      <a:pt x="4590" y="4845"/>
                    </a:cubicBezTo>
                    <a:lnTo>
                      <a:pt x="3723" y="4845"/>
                    </a:lnTo>
                    <a:cubicBezTo>
                      <a:pt x="3213" y="4845"/>
                      <a:pt x="2652" y="4845"/>
                      <a:pt x="2091" y="4743"/>
                    </a:cubicBezTo>
                    <a:cubicBezTo>
                      <a:pt x="1530" y="4692"/>
                      <a:pt x="1071" y="4692"/>
                      <a:pt x="510" y="4641"/>
                    </a:cubicBezTo>
                    <a:lnTo>
                      <a:pt x="408" y="4539"/>
                    </a:lnTo>
                    <a:cubicBezTo>
                      <a:pt x="306" y="4590"/>
                      <a:pt x="204" y="4692"/>
                      <a:pt x="102" y="4794"/>
                    </a:cubicBezTo>
                    <a:cubicBezTo>
                      <a:pt x="1" y="4998"/>
                      <a:pt x="1" y="5253"/>
                      <a:pt x="102" y="5457"/>
                    </a:cubicBezTo>
                    <a:cubicBezTo>
                      <a:pt x="765" y="7038"/>
                      <a:pt x="1530" y="8568"/>
                      <a:pt x="2397" y="10047"/>
                    </a:cubicBezTo>
                    <a:cubicBezTo>
                      <a:pt x="2907" y="10863"/>
                      <a:pt x="3417" y="11628"/>
                      <a:pt x="4029" y="12393"/>
                    </a:cubicBezTo>
                    <a:cubicBezTo>
                      <a:pt x="4539" y="13056"/>
                      <a:pt x="5151" y="13668"/>
                      <a:pt x="5814" y="14178"/>
                    </a:cubicBezTo>
                    <a:cubicBezTo>
                      <a:pt x="5916" y="14229"/>
                      <a:pt x="6069" y="14280"/>
                      <a:pt x="6171" y="14280"/>
                    </a:cubicBezTo>
                    <a:lnTo>
                      <a:pt x="6324" y="14280"/>
                    </a:lnTo>
                    <a:cubicBezTo>
                      <a:pt x="6477" y="14229"/>
                      <a:pt x="6579" y="14178"/>
                      <a:pt x="6681" y="14076"/>
                    </a:cubicBezTo>
                    <a:cubicBezTo>
                      <a:pt x="8517" y="13872"/>
                      <a:pt x="10302" y="13413"/>
                      <a:pt x="11985" y="12699"/>
                    </a:cubicBezTo>
                    <a:cubicBezTo>
                      <a:pt x="13974" y="11883"/>
                      <a:pt x="15861" y="10863"/>
                      <a:pt x="17595" y="9639"/>
                    </a:cubicBezTo>
                    <a:cubicBezTo>
                      <a:pt x="19227" y="8517"/>
                      <a:pt x="20757" y="7140"/>
                      <a:pt x="22134" y="5661"/>
                    </a:cubicBezTo>
                    <a:cubicBezTo>
                      <a:pt x="22797" y="4947"/>
                      <a:pt x="23357" y="4132"/>
                      <a:pt x="23918" y="3367"/>
                    </a:cubicBezTo>
                    <a:cubicBezTo>
                      <a:pt x="24428" y="2551"/>
                      <a:pt x="24887" y="1735"/>
                      <a:pt x="25244" y="868"/>
                    </a:cubicBezTo>
                    <a:cubicBezTo>
                      <a:pt x="25346" y="664"/>
                      <a:pt x="25295" y="409"/>
                      <a:pt x="25142" y="205"/>
                    </a:cubicBezTo>
                    <a:cubicBezTo>
                      <a:pt x="25040" y="154"/>
                      <a:pt x="24938" y="52"/>
                      <a:pt x="24836" y="52"/>
                    </a:cubicBezTo>
                    <a:cubicBezTo>
                      <a:pt x="24785" y="1"/>
                      <a:pt x="24683" y="1"/>
                      <a:pt x="246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48;p33">
                <a:extLst>
                  <a:ext uri="{FF2B5EF4-FFF2-40B4-BE49-F238E27FC236}">
                    <a16:creationId xmlns:a16="http://schemas.microsoft.com/office/drawing/2014/main" id="{9E441C7E-BF87-4F6F-8371-5C73F61E2CDB}"/>
                  </a:ext>
                </a:extLst>
              </p:cNvPr>
              <p:cNvSpPr/>
              <p:nvPr/>
            </p:nvSpPr>
            <p:spPr>
              <a:xfrm>
                <a:off x="1788515" y="3600558"/>
                <a:ext cx="674884" cy="891184"/>
              </a:xfrm>
              <a:custGeom>
                <a:avLst/>
                <a:gdLst/>
                <a:ahLst/>
                <a:cxnLst/>
                <a:rect l="l" t="t" r="r" b="b"/>
                <a:pathLst>
                  <a:path w="54262" h="71653" extrusionOk="0">
                    <a:moveTo>
                      <a:pt x="3927" y="1"/>
                    </a:moveTo>
                    <a:cubicBezTo>
                      <a:pt x="3417" y="1"/>
                      <a:pt x="2907" y="1"/>
                      <a:pt x="2397" y="103"/>
                    </a:cubicBezTo>
                    <a:cubicBezTo>
                      <a:pt x="2193" y="154"/>
                      <a:pt x="1989" y="205"/>
                      <a:pt x="1785" y="256"/>
                    </a:cubicBezTo>
                    <a:cubicBezTo>
                      <a:pt x="1632" y="256"/>
                      <a:pt x="1479" y="307"/>
                      <a:pt x="1326" y="358"/>
                    </a:cubicBezTo>
                    <a:cubicBezTo>
                      <a:pt x="1173" y="409"/>
                      <a:pt x="1071" y="511"/>
                      <a:pt x="969" y="562"/>
                    </a:cubicBezTo>
                    <a:cubicBezTo>
                      <a:pt x="816" y="613"/>
                      <a:pt x="714" y="715"/>
                      <a:pt x="612" y="817"/>
                    </a:cubicBezTo>
                    <a:cubicBezTo>
                      <a:pt x="459" y="970"/>
                      <a:pt x="357" y="1174"/>
                      <a:pt x="255" y="1378"/>
                    </a:cubicBezTo>
                    <a:cubicBezTo>
                      <a:pt x="153" y="1633"/>
                      <a:pt x="102" y="1837"/>
                      <a:pt x="51" y="2092"/>
                    </a:cubicBezTo>
                    <a:cubicBezTo>
                      <a:pt x="0" y="2653"/>
                      <a:pt x="0" y="3214"/>
                      <a:pt x="153" y="3775"/>
                    </a:cubicBezTo>
                    <a:cubicBezTo>
                      <a:pt x="357" y="4897"/>
                      <a:pt x="663" y="5968"/>
                      <a:pt x="1071" y="7039"/>
                    </a:cubicBezTo>
                    <a:lnTo>
                      <a:pt x="1224" y="7498"/>
                    </a:lnTo>
                    <a:lnTo>
                      <a:pt x="1224" y="7549"/>
                    </a:lnTo>
                    <a:cubicBezTo>
                      <a:pt x="1377" y="8008"/>
                      <a:pt x="1530" y="8518"/>
                      <a:pt x="1632" y="8976"/>
                    </a:cubicBezTo>
                    <a:cubicBezTo>
                      <a:pt x="1632" y="9027"/>
                      <a:pt x="1632" y="9078"/>
                      <a:pt x="1632" y="9078"/>
                    </a:cubicBezTo>
                    <a:cubicBezTo>
                      <a:pt x="1632" y="9231"/>
                      <a:pt x="1734" y="9384"/>
                      <a:pt x="1734" y="9537"/>
                    </a:cubicBezTo>
                    <a:cubicBezTo>
                      <a:pt x="1734" y="9588"/>
                      <a:pt x="1734" y="9639"/>
                      <a:pt x="1734" y="9639"/>
                    </a:cubicBezTo>
                    <a:cubicBezTo>
                      <a:pt x="2397" y="12495"/>
                      <a:pt x="2856" y="15351"/>
                      <a:pt x="3111" y="18258"/>
                    </a:cubicBezTo>
                    <a:cubicBezTo>
                      <a:pt x="3264" y="19788"/>
                      <a:pt x="3366" y="21165"/>
                      <a:pt x="3366" y="22491"/>
                    </a:cubicBezTo>
                    <a:cubicBezTo>
                      <a:pt x="3366" y="23409"/>
                      <a:pt x="3366" y="24327"/>
                      <a:pt x="3315" y="25245"/>
                    </a:cubicBezTo>
                    <a:cubicBezTo>
                      <a:pt x="3315" y="25653"/>
                      <a:pt x="3315" y="26163"/>
                      <a:pt x="3315" y="26673"/>
                    </a:cubicBezTo>
                    <a:cubicBezTo>
                      <a:pt x="3315" y="27489"/>
                      <a:pt x="3315" y="28152"/>
                      <a:pt x="3315" y="28815"/>
                    </a:cubicBezTo>
                    <a:cubicBezTo>
                      <a:pt x="3315" y="29172"/>
                      <a:pt x="3366" y="29478"/>
                      <a:pt x="3417" y="29835"/>
                    </a:cubicBezTo>
                    <a:cubicBezTo>
                      <a:pt x="3417" y="30090"/>
                      <a:pt x="3519" y="30345"/>
                      <a:pt x="3519" y="30600"/>
                    </a:cubicBezTo>
                    <a:lnTo>
                      <a:pt x="3519" y="30651"/>
                    </a:lnTo>
                    <a:cubicBezTo>
                      <a:pt x="3519" y="30753"/>
                      <a:pt x="3570" y="30855"/>
                      <a:pt x="3570" y="30957"/>
                    </a:cubicBezTo>
                    <a:cubicBezTo>
                      <a:pt x="3825" y="32690"/>
                      <a:pt x="3978" y="33965"/>
                      <a:pt x="4131" y="35189"/>
                    </a:cubicBezTo>
                    <a:lnTo>
                      <a:pt x="4182" y="35801"/>
                    </a:lnTo>
                    <a:lnTo>
                      <a:pt x="4182" y="35699"/>
                    </a:lnTo>
                    <a:cubicBezTo>
                      <a:pt x="4233" y="36515"/>
                      <a:pt x="4284" y="37178"/>
                      <a:pt x="4335" y="37790"/>
                    </a:cubicBezTo>
                    <a:cubicBezTo>
                      <a:pt x="4386" y="38351"/>
                      <a:pt x="4386" y="38912"/>
                      <a:pt x="4386" y="39626"/>
                    </a:cubicBezTo>
                    <a:cubicBezTo>
                      <a:pt x="4386" y="40748"/>
                      <a:pt x="4386" y="41870"/>
                      <a:pt x="4335" y="42992"/>
                    </a:cubicBezTo>
                    <a:lnTo>
                      <a:pt x="4335" y="43043"/>
                    </a:lnTo>
                    <a:lnTo>
                      <a:pt x="4335" y="43502"/>
                    </a:lnTo>
                    <a:cubicBezTo>
                      <a:pt x="4233" y="46052"/>
                      <a:pt x="4335" y="48653"/>
                      <a:pt x="4590" y="51203"/>
                    </a:cubicBezTo>
                    <a:cubicBezTo>
                      <a:pt x="4692" y="51713"/>
                      <a:pt x="4743" y="52223"/>
                      <a:pt x="4896" y="52733"/>
                    </a:cubicBezTo>
                    <a:cubicBezTo>
                      <a:pt x="4794" y="52784"/>
                      <a:pt x="4794" y="52886"/>
                      <a:pt x="4794" y="52937"/>
                    </a:cubicBezTo>
                    <a:cubicBezTo>
                      <a:pt x="4794" y="53039"/>
                      <a:pt x="4845" y="53141"/>
                      <a:pt x="4896" y="53192"/>
                    </a:cubicBezTo>
                    <a:cubicBezTo>
                      <a:pt x="6426" y="55130"/>
                      <a:pt x="8211" y="56914"/>
                      <a:pt x="10098" y="58495"/>
                    </a:cubicBezTo>
                    <a:cubicBezTo>
                      <a:pt x="12036" y="60076"/>
                      <a:pt x="14076" y="61504"/>
                      <a:pt x="16269" y="62728"/>
                    </a:cubicBezTo>
                    <a:cubicBezTo>
                      <a:pt x="18411" y="63952"/>
                      <a:pt x="20654" y="64972"/>
                      <a:pt x="22949" y="65890"/>
                    </a:cubicBezTo>
                    <a:cubicBezTo>
                      <a:pt x="24020" y="66349"/>
                      <a:pt x="25040" y="66706"/>
                      <a:pt x="26213" y="67114"/>
                    </a:cubicBezTo>
                    <a:cubicBezTo>
                      <a:pt x="27386" y="67573"/>
                      <a:pt x="28457" y="67930"/>
                      <a:pt x="29528" y="68287"/>
                    </a:cubicBezTo>
                    <a:cubicBezTo>
                      <a:pt x="32129" y="69154"/>
                      <a:pt x="34475" y="69868"/>
                      <a:pt x="36719" y="70378"/>
                    </a:cubicBezTo>
                    <a:cubicBezTo>
                      <a:pt x="39167" y="70990"/>
                      <a:pt x="41615" y="71398"/>
                      <a:pt x="44164" y="71551"/>
                    </a:cubicBezTo>
                    <a:cubicBezTo>
                      <a:pt x="44776" y="71602"/>
                      <a:pt x="45439" y="71653"/>
                      <a:pt x="46051" y="71653"/>
                    </a:cubicBezTo>
                    <a:cubicBezTo>
                      <a:pt x="47887" y="71653"/>
                      <a:pt x="49672" y="71449"/>
                      <a:pt x="51406" y="70990"/>
                    </a:cubicBezTo>
                    <a:cubicBezTo>
                      <a:pt x="51508" y="71041"/>
                      <a:pt x="51559" y="71092"/>
                      <a:pt x="51661" y="71092"/>
                    </a:cubicBezTo>
                    <a:cubicBezTo>
                      <a:pt x="51814" y="71092"/>
                      <a:pt x="51916" y="70990"/>
                      <a:pt x="51967" y="70837"/>
                    </a:cubicBezTo>
                    <a:cubicBezTo>
                      <a:pt x="52120" y="70786"/>
                      <a:pt x="52171" y="70633"/>
                      <a:pt x="52120" y="70480"/>
                    </a:cubicBezTo>
                    <a:cubicBezTo>
                      <a:pt x="52885" y="68185"/>
                      <a:pt x="53344" y="65839"/>
                      <a:pt x="53548" y="63442"/>
                    </a:cubicBezTo>
                    <a:cubicBezTo>
                      <a:pt x="53701" y="61861"/>
                      <a:pt x="53803" y="60229"/>
                      <a:pt x="53854" y="58648"/>
                    </a:cubicBezTo>
                    <a:lnTo>
                      <a:pt x="53854" y="58597"/>
                    </a:lnTo>
                    <a:cubicBezTo>
                      <a:pt x="53905" y="57781"/>
                      <a:pt x="53956" y="56761"/>
                      <a:pt x="54058" y="55792"/>
                    </a:cubicBezTo>
                    <a:cubicBezTo>
                      <a:pt x="54058" y="55639"/>
                      <a:pt x="54058" y="55537"/>
                      <a:pt x="54058" y="55385"/>
                    </a:cubicBezTo>
                    <a:lnTo>
                      <a:pt x="54058" y="55232"/>
                    </a:lnTo>
                    <a:lnTo>
                      <a:pt x="54058" y="55130"/>
                    </a:lnTo>
                    <a:cubicBezTo>
                      <a:pt x="54058" y="54722"/>
                      <a:pt x="54160" y="54212"/>
                      <a:pt x="54160" y="53804"/>
                    </a:cubicBezTo>
                    <a:cubicBezTo>
                      <a:pt x="54211" y="53090"/>
                      <a:pt x="54211" y="52427"/>
                      <a:pt x="54262" y="51662"/>
                    </a:cubicBezTo>
                    <a:cubicBezTo>
                      <a:pt x="54262" y="50336"/>
                      <a:pt x="54262" y="48908"/>
                      <a:pt x="54211" y="47378"/>
                    </a:cubicBezTo>
                    <a:cubicBezTo>
                      <a:pt x="54058" y="44522"/>
                      <a:pt x="53803" y="41717"/>
                      <a:pt x="53548" y="38810"/>
                    </a:cubicBezTo>
                    <a:cubicBezTo>
                      <a:pt x="53548" y="38708"/>
                      <a:pt x="53548" y="38606"/>
                      <a:pt x="53497" y="38453"/>
                    </a:cubicBezTo>
                    <a:cubicBezTo>
                      <a:pt x="53497" y="38096"/>
                      <a:pt x="53446" y="37739"/>
                      <a:pt x="53446" y="37382"/>
                    </a:cubicBezTo>
                    <a:cubicBezTo>
                      <a:pt x="53395" y="36770"/>
                      <a:pt x="53344" y="36158"/>
                      <a:pt x="53344" y="35648"/>
                    </a:cubicBezTo>
                    <a:lnTo>
                      <a:pt x="53344" y="35444"/>
                    </a:lnTo>
                    <a:lnTo>
                      <a:pt x="53344" y="34934"/>
                    </a:lnTo>
                    <a:cubicBezTo>
                      <a:pt x="53293" y="34118"/>
                      <a:pt x="53242" y="33098"/>
                      <a:pt x="53140" y="32079"/>
                    </a:cubicBezTo>
                    <a:cubicBezTo>
                      <a:pt x="53038" y="31212"/>
                      <a:pt x="52885" y="30294"/>
                      <a:pt x="52630" y="29427"/>
                    </a:cubicBezTo>
                    <a:cubicBezTo>
                      <a:pt x="52528" y="29019"/>
                      <a:pt x="52375" y="28611"/>
                      <a:pt x="52222" y="28203"/>
                    </a:cubicBezTo>
                    <a:cubicBezTo>
                      <a:pt x="52069" y="27948"/>
                      <a:pt x="51916" y="27693"/>
                      <a:pt x="51763" y="27438"/>
                    </a:cubicBezTo>
                    <a:cubicBezTo>
                      <a:pt x="51712" y="27234"/>
                      <a:pt x="51610" y="27030"/>
                      <a:pt x="51559" y="26775"/>
                    </a:cubicBezTo>
                    <a:cubicBezTo>
                      <a:pt x="51253" y="25908"/>
                      <a:pt x="50896" y="24990"/>
                      <a:pt x="50437" y="23970"/>
                    </a:cubicBezTo>
                    <a:cubicBezTo>
                      <a:pt x="49621" y="22134"/>
                      <a:pt x="48703" y="20400"/>
                      <a:pt x="47632" y="18513"/>
                    </a:cubicBezTo>
                    <a:lnTo>
                      <a:pt x="47428" y="18105"/>
                    </a:lnTo>
                    <a:lnTo>
                      <a:pt x="47377" y="18054"/>
                    </a:lnTo>
                    <a:cubicBezTo>
                      <a:pt x="47020" y="17391"/>
                      <a:pt x="46663" y="16728"/>
                      <a:pt x="46357" y="16065"/>
                    </a:cubicBezTo>
                    <a:lnTo>
                      <a:pt x="45898" y="15249"/>
                    </a:lnTo>
                    <a:lnTo>
                      <a:pt x="45847" y="15147"/>
                    </a:lnTo>
                    <a:lnTo>
                      <a:pt x="45337" y="14178"/>
                    </a:lnTo>
                    <a:cubicBezTo>
                      <a:pt x="45337" y="14178"/>
                      <a:pt x="45337" y="14127"/>
                      <a:pt x="45337" y="14127"/>
                    </a:cubicBezTo>
                    <a:cubicBezTo>
                      <a:pt x="44929" y="13362"/>
                      <a:pt x="44470" y="12495"/>
                      <a:pt x="43909" y="11577"/>
                    </a:cubicBezTo>
                    <a:cubicBezTo>
                      <a:pt x="43501" y="10914"/>
                      <a:pt x="43042" y="10251"/>
                      <a:pt x="42583" y="9588"/>
                    </a:cubicBezTo>
                    <a:cubicBezTo>
                      <a:pt x="42073" y="8976"/>
                      <a:pt x="41513" y="8365"/>
                      <a:pt x="40952" y="7804"/>
                    </a:cubicBezTo>
                    <a:cubicBezTo>
                      <a:pt x="40187" y="7039"/>
                      <a:pt x="39320" y="6427"/>
                      <a:pt x="38402" y="5866"/>
                    </a:cubicBezTo>
                    <a:lnTo>
                      <a:pt x="38147" y="5866"/>
                    </a:lnTo>
                    <a:cubicBezTo>
                      <a:pt x="38045" y="5917"/>
                      <a:pt x="37943" y="6019"/>
                      <a:pt x="37943" y="6121"/>
                    </a:cubicBezTo>
                    <a:cubicBezTo>
                      <a:pt x="37535" y="8314"/>
                      <a:pt x="37229" y="10455"/>
                      <a:pt x="37076" y="12699"/>
                    </a:cubicBezTo>
                    <a:lnTo>
                      <a:pt x="37076" y="12954"/>
                    </a:lnTo>
                    <a:cubicBezTo>
                      <a:pt x="37076" y="13311"/>
                      <a:pt x="37025" y="13719"/>
                      <a:pt x="37025" y="14127"/>
                    </a:cubicBezTo>
                    <a:cubicBezTo>
                      <a:pt x="36974" y="14586"/>
                      <a:pt x="36872" y="14994"/>
                      <a:pt x="36821" y="15555"/>
                    </a:cubicBezTo>
                    <a:cubicBezTo>
                      <a:pt x="36668" y="16473"/>
                      <a:pt x="36464" y="17391"/>
                      <a:pt x="36260" y="18309"/>
                    </a:cubicBezTo>
                    <a:lnTo>
                      <a:pt x="36260" y="18360"/>
                    </a:lnTo>
                    <a:lnTo>
                      <a:pt x="36260" y="18462"/>
                    </a:lnTo>
                    <a:cubicBezTo>
                      <a:pt x="36005" y="19635"/>
                      <a:pt x="35750" y="20910"/>
                      <a:pt x="35597" y="22134"/>
                    </a:cubicBezTo>
                    <a:cubicBezTo>
                      <a:pt x="35444" y="23052"/>
                      <a:pt x="35393" y="24021"/>
                      <a:pt x="35393" y="24990"/>
                    </a:cubicBezTo>
                    <a:cubicBezTo>
                      <a:pt x="34016" y="23358"/>
                      <a:pt x="32486" y="21777"/>
                      <a:pt x="30956" y="20298"/>
                    </a:cubicBezTo>
                    <a:cubicBezTo>
                      <a:pt x="29834" y="19227"/>
                      <a:pt x="28712" y="18105"/>
                      <a:pt x="27692" y="16983"/>
                    </a:cubicBezTo>
                    <a:cubicBezTo>
                      <a:pt x="27335" y="16626"/>
                      <a:pt x="26978" y="16218"/>
                      <a:pt x="26672" y="15861"/>
                    </a:cubicBezTo>
                    <a:cubicBezTo>
                      <a:pt x="26315" y="15453"/>
                      <a:pt x="26009" y="15096"/>
                      <a:pt x="25754" y="14739"/>
                    </a:cubicBezTo>
                    <a:lnTo>
                      <a:pt x="25652" y="14637"/>
                    </a:lnTo>
                    <a:cubicBezTo>
                      <a:pt x="25040" y="13872"/>
                      <a:pt x="24326" y="13056"/>
                      <a:pt x="23612" y="12189"/>
                    </a:cubicBezTo>
                    <a:cubicBezTo>
                      <a:pt x="22235" y="10608"/>
                      <a:pt x="20807" y="8976"/>
                      <a:pt x="19328" y="7396"/>
                    </a:cubicBezTo>
                    <a:cubicBezTo>
                      <a:pt x="18564" y="6529"/>
                      <a:pt x="17748" y="5611"/>
                      <a:pt x="16881" y="4744"/>
                    </a:cubicBezTo>
                    <a:cubicBezTo>
                      <a:pt x="16830" y="4642"/>
                      <a:pt x="16779" y="4540"/>
                      <a:pt x="16728" y="4438"/>
                    </a:cubicBezTo>
                    <a:cubicBezTo>
                      <a:pt x="16524" y="4183"/>
                      <a:pt x="16320" y="3928"/>
                      <a:pt x="16065" y="3724"/>
                    </a:cubicBezTo>
                    <a:cubicBezTo>
                      <a:pt x="15810" y="3520"/>
                      <a:pt x="15504" y="3316"/>
                      <a:pt x="15198" y="3112"/>
                    </a:cubicBezTo>
                    <a:cubicBezTo>
                      <a:pt x="14892" y="2959"/>
                      <a:pt x="14586" y="2755"/>
                      <a:pt x="14229" y="2653"/>
                    </a:cubicBezTo>
                    <a:cubicBezTo>
                      <a:pt x="13770" y="2449"/>
                      <a:pt x="13260" y="2245"/>
                      <a:pt x="12801" y="2041"/>
                    </a:cubicBezTo>
                    <a:lnTo>
                      <a:pt x="12495" y="1939"/>
                    </a:lnTo>
                    <a:cubicBezTo>
                      <a:pt x="11730" y="1633"/>
                      <a:pt x="10965" y="1378"/>
                      <a:pt x="10200" y="1123"/>
                    </a:cubicBezTo>
                    <a:cubicBezTo>
                      <a:pt x="9333" y="868"/>
                      <a:pt x="8466" y="613"/>
                      <a:pt x="7650" y="460"/>
                    </a:cubicBezTo>
                    <a:cubicBezTo>
                      <a:pt x="6783" y="256"/>
                      <a:pt x="5916" y="103"/>
                      <a:pt x="4998" y="52"/>
                    </a:cubicBezTo>
                    <a:cubicBezTo>
                      <a:pt x="4692" y="52"/>
                      <a:pt x="4386" y="1"/>
                      <a:pt x="4029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749;p33">
                <a:extLst>
                  <a:ext uri="{FF2B5EF4-FFF2-40B4-BE49-F238E27FC236}">
                    <a16:creationId xmlns:a16="http://schemas.microsoft.com/office/drawing/2014/main" id="{D33A3919-CBF2-47B0-9BE9-E3D6987416AC}"/>
                  </a:ext>
                </a:extLst>
              </p:cNvPr>
              <p:cNvSpPr/>
              <p:nvPr/>
            </p:nvSpPr>
            <p:spPr>
              <a:xfrm>
                <a:off x="2221725" y="3901844"/>
                <a:ext cx="28631" cy="543929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43733" extrusionOk="0">
                    <a:moveTo>
                      <a:pt x="817" y="1"/>
                    </a:moveTo>
                    <a:cubicBezTo>
                      <a:pt x="613" y="1"/>
                      <a:pt x="460" y="103"/>
                      <a:pt x="358" y="256"/>
                    </a:cubicBezTo>
                    <a:lnTo>
                      <a:pt x="256" y="409"/>
                    </a:lnTo>
                    <a:cubicBezTo>
                      <a:pt x="256" y="511"/>
                      <a:pt x="205" y="613"/>
                      <a:pt x="256" y="766"/>
                    </a:cubicBezTo>
                    <a:cubicBezTo>
                      <a:pt x="256" y="2143"/>
                      <a:pt x="307" y="3520"/>
                      <a:pt x="307" y="4897"/>
                    </a:cubicBezTo>
                    <a:lnTo>
                      <a:pt x="307" y="5152"/>
                    </a:lnTo>
                    <a:lnTo>
                      <a:pt x="307" y="6937"/>
                    </a:lnTo>
                    <a:cubicBezTo>
                      <a:pt x="307" y="9741"/>
                      <a:pt x="256" y="12495"/>
                      <a:pt x="205" y="15300"/>
                    </a:cubicBezTo>
                    <a:cubicBezTo>
                      <a:pt x="103" y="19125"/>
                      <a:pt x="1" y="23001"/>
                      <a:pt x="52" y="26877"/>
                    </a:cubicBezTo>
                    <a:cubicBezTo>
                      <a:pt x="52" y="26928"/>
                      <a:pt x="52" y="26979"/>
                      <a:pt x="52" y="27030"/>
                    </a:cubicBezTo>
                    <a:cubicBezTo>
                      <a:pt x="52" y="28713"/>
                      <a:pt x="52" y="30396"/>
                      <a:pt x="103" y="32078"/>
                    </a:cubicBezTo>
                    <a:cubicBezTo>
                      <a:pt x="205" y="35750"/>
                      <a:pt x="460" y="39473"/>
                      <a:pt x="919" y="43196"/>
                    </a:cubicBezTo>
                    <a:cubicBezTo>
                      <a:pt x="987" y="43561"/>
                      <a:pt x="1280" y="43732"/>
                      <a:pt x="1574" y="43732"/>
                    </a:cubicBezTo>
                    <a:cubicBezTo>
                      <a:pt x="1937" y="43732"/>
                      <a:pt x="2301" y="43471"/>
                      <a:pt x="2245" y="42992"/>
                    </a:cubicBezTo>
                    <a:cubicBezTo>
                      <a:pt x="1939" y="40238"/>
                      <a:pt x="1684" y="37484"/>
                      <a:pt x="1582" y="34730"/>
                    </a:cubicBezTo>
                    <a:cubicBezTo>
                      <a:pt x="1480" y="33353"/>
                      <a:pt x="1429" y="31925"/>
                      <a:pt x="1429" y="30549"/>
                    </a:cubicBezTo>
                    <a:lnTo>
                      <a:pt x="1429" y="28458"/>
                    </a:lnTo>
                    <a:lnTo>
                      <a:pt x="1429" y="27489"/>
                    </a:lnTo>
                    <a:lnTo>
                      <a:pt x="1429" y="26979"/>
                    </a:lnTo>
                    <a:lnTo>
                      <a:pt x="1429" y="26418"/>
                    </a:lnTo>
                    <a:lnTo>
                      <a:pt x="1429" y="24327"/>
                    </a:lnTo>
                    <a:cubicBezTo>
                      <a:pt x="1429" y="22899"/>
                      <a:pt x="1429" y="21522"/>
                      <a:pt x="1480" y="20145"/>
                    </a:cubicBezTo>
                    <a:cubicBezTo>
                      <a:pt x="1531" y="17340"/>
                      <a:pt x="1582" y="14586"/>
                      <a:pt x="1633" y="11781"/>
                    </a:cubicBezTo>
                    <a:cubicBezTo>
                      <a:pt x="1633" y="9537"/>
                      <a:pt x="1684" y="7345"/>
                      <a:pt x="1684" y="5101"/>
                    </a:cubicBezTo>
                    <a:lnTo>
                      <a:pt x="1684" y="5050"/>
                    </a:lnTo>
                    <a:cubicBezTo>
                      <a:pt x="1684" y="3571"/>
                      <a:pt x="1633" y="2092"/>
                      <a:pt x="1582" y="613"/>
                    </a:cubicBezTo>
                    <a:cubicBezTo>
                      <a:pt x="1582" y="409"/>
                      <a:pt x="1480" y="256"/>
                      <a:pt x="1327" y="154"/>
                    </a:cubicBezTo>
                    <a:cubicBezTo>
                      <a:pt x="1225" y="52"/>
                      <a:pt x="1072" y="1"/>
                      <a:pt x="919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750;p33">
                <a:extLst>
                  <a:ext uri="{FF2B5EF4-FFF2-40B4-BE49-F238E27FC236}">
                    <a16:creationId xmlns:a16="http://schemas.microsoft.com/office/drawing/2014/main" id="{39FF11FC-D5F0-412E-9317-F143B036EAD4}"/>
                  </a:ext>
                </a:extLst>
              </p:cNvPr>
              <p:cNvSpPr/>
              <p:nvPr/>
            </p:nvSpPr>
            <p:spPr>
              <a:xfrm>
                <a:off x="2262321" y="4233577"/>
                <a:ext cx="43146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248" extrusionOk="0">
                    <a:moveTo>
                      <a:pt x="1684" y="1"/>
                    </a:moveTo>
                    <a:lnTo>
                      <a:pt x="1684" y="52"/>
                    </a:lnTo>
                    <a:cubicBezTo>
                      <a:pt x="1582" y="52"/>
                      <a:pt x="1531" y="52"/>
                      <a:pt x="1429" y="103"/>
                    </a:cubicBezTo>
                    <a:cubicBezTo>
                      <a:pt x="1327" y="154"/>
                      <a:pt x="1276" y="205"/>
                      <a:pt x="1174" y="256"/>
                    </a:cubicBezTo>
                    <a:cubicBezTo>
                      <a:pt x="1072" y="358"/>
                      <a:pt x="970" y="460"/>
                      <a:pt x="868" y="562"/>
                    </a:cubicBezTo>
                    <a:cubicBezTo>
                      <a:pt x="817" y="613"/>
                      <a:pt x="766" y="715"/>
                      <a:pt x="715" y="766"/>
                    </a:cubicBezTo>
                    <a:cubicBezTo>
                      <a:pt x="664" y="817"/>
                      <a:pt x="562" y="970"/>
                      <a:pt x="511" y="1072"/>
                    </a:cubicBezTo>
                    <a:cubicBezTo>
                      <a:pt x="154" y="1225"/>
                      <a:pt x="1" y="1633"/>
                      <a:pt x="205" y="1990"/>
                    </a:cubicBezTo>
                    <a:cubicBezTo>
                      <a:pt x="256" y="2143"/>
                      <a:pt x="307" y="2245"/>
                      <a:pt x="409" y="2296"/>
                    </a:cubicBezTo>
                    <a:lnTo>
                      <a:pt x="562" y="2449"/>
                    </a:lnTo>
                    <a:cubicBezTo>
                      <a:pt x="511" y="2653"/>
                      <a:pt x="562" y="2806"/>
                      <a:pt x="715" y="2959"/>
                    </a:cubicBezTo>
                    <a:cubicBezTo>
                      <a:pt x="817" y="3061"/>
                      <a:pt x="970" y="3163"/>
                      <a:pt x="1123" y="3214"/>
                    </a:cubicBezTo>
                    <a:cubicBezTo>
                      <a:pt x="1249" y="3235"/>
                      <a:pt x="1385" y="3247"/>
                      <a:pt x="1518" y="3247"/>
                    </a:cubicBezTo>
                    <a:cubicBezTo>
                      <a:pt x="1707" y="3247"/>
                      <a:pt x="1891" y="3222"/>
                      <a:pt x="2041" y="3163"/>
                    </a:cubicBezTo>
                    <a:cubicBezTo>
                      <a:pt x="2245" y="3112"/>
                      <a:pt x="2398" y="3061"/>
                      <a:pt x="2551" y="3010"/>
                    </a:cubicBezTo>
                    <a:cubicBezTo>
                      <a:pt x="2704" y="2908"/>
                      <a:pt x="2857" y="2806"/>
                      <a:pt x="2959" y="2704"/>
                    </a:cubicBezTo>
                    <a:cubicBezTo>
                      <a:pt x="3112" y="2551"/>
                      <a:pt x="3265" y="2398"/>
                      <a:pt x="3316" y="2245"/>
                    </a:cubicBezTo>
                    <a:cubicBezTo>
                      <a:pt x="3418" y="2092"/>
                      <a:pt x="3469" y="1939"/>
                      <a:pt x="3469" y="1786"/>
                    </a:cubicBezTo>
                    <a:cubicBezTo>
                      <a:pt x="3469" y="1327"/>
                      <a:pt x="3316" y="919"/>
                      <a:pt x="3061" y="613"/>
                    </a:cubicBezTo>
                    <a:cubicBezTo>
                      <a:pt x="2908" y="460"/>
                      <a:pt x="2755" y="358"/>
                      <a:pt x="2602" y="256"/>
                    </a:cubicBezTo>
                    <a:cubicBezTo>
                      <a:pt x="2551" y="205"/>
                      <a:pt x="2449" y="154"/>
                      <a:pt x="2347" y="103"/>
                    </a:cubicBezTo>
                    <a:cubicBezTo>
                      <a:pt x="2296" y="52"/>
                      <a:pt x="2194" y="52"/>
                      <a:pt x="2092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751;p33">
                <a:extLst>
                  <a:ext uri="{FF2B5EF4-FFF2-40B4-BE49-F238E27FC236}">
                    <a16:creationId xmlns:a16="http://schemas.microsoft.com/office/drawing/2014/main" id="{7BE29213-4CC9-417A-9DA5-502D288D4324}"/>
                  </a:ext>
                </a:extLst>
              </p:cNvPr>
              <p:cNvSpPr/>
              <p:nvPr/>
            </p:nvSpPr>
            <p:spPr>
              <a:xfrm>
                <a:off x="2256613" y="4111802"/>
                <a:ext cx="43780" cy="39327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162" extrusionOk="0">
                    <a:moveTo>
                      <a:pt x="2041" y="0"/>
                    </a:moveTo>
                    <a:lnTo>
                      <a:pt x="2041" y="51"/>
                    </a:lnTo>
                    <a:cubicBezTo>
                      <a:pt x="1837" y="102"/>
                      <a:pt x="1684" y="102"/>
                      <a:pt x="1480" y="153"/>
                    </a:cubicBezTo>
                    <a:cubicBezTo>
                      <a:pt x="1378" y="204"/>
                      <a:pt x="1225" y="255"/>
                      <a:pt x="1072" y="357"/>
                    </a:cubicBezTo>
                    <a:cubicBezTo>
                      <a:pt x="1021" y="408"/>
                      <a:pt x="970" y="459"/>
                      <a:pt x="919" y="561"/>
                    </a:cubicBezTo>
                    <a:cubicBezTo>
                      <a:pt x="868" y="612"/>
                      <a:pt x="817" y="714"/>
                      <a:pt x="817" y="867"/>
                    </a:cubicBezTo>
                    <a:lnTo>
                      <a:pt x="766" y="867"/>
                    </a:lnTo>
                    <a:cubicBezTo>
                      <a:pt x="613" y="969"/>
                      <a:pt x="511" y="1071"/>
                      <a:pt x="409" y="1224"/>
                    </a:cubicBezTo>
                    <a:cubicBezTo>
                      <a:pt x="307" y="1275"/>
                      <a:pt x="256" y="1377"/>
                      <a:pt x="205" y="1479"/>
                    </a:cubicBezTo>
                    <a:cubicBezTo>
                      <a:pt x="103" y="1632"/>
                      <a:pt x="52" y="1785"/>
                      <a:pt x="1" y="1989"/>
                    </a:cubicBezTo>
                    <a:cubicBezTo>
                      <a:pt x="1" y="2040"/>
                      <a:pt x="1" y="2142"/>
                      <a:pt x="1" y="2244"/>
                    </a:cubicBezTo>
                    <a:cubicBezTo>
                      <a:pt x="1" y="2397"/>
                      <a:pt x="52" y="2499"/>
                      <a:pt x="154" y="2652"/>
                    </a:cubicBezTo>
                    <a:cubicBezTo>
                      <a:pt x="256" y="2805"/>
                      <a:pt x="409" y="2907"/>
                      <a:pt x="613" y="3009"/>
                    </a:cubicBezTo>
                    <a:cubicBezTo>
                      <a:pt x="766" y="3060"/>
                      <a:pt x="970" y="3111"/>
                      <a:pt x="1123" y="3162"/>
                    </a:cubicBezTo>
                    <a:lnTo>
                      <a:pt x="1837" y="3162"/>
                    </a:lnTo>
                    <a:cubicBezTo>
                      <a:pt x="1990" y="3162"/>
                      <a:pt x="2143" y="3111"/>
                      <a:pt x="2296" y="3111"/>
                    </a:cubicBezTo>
                    <a:cubicBezTo>
                      <a:pt x="2449" y="3060"/>
                      <a:pt x="2551" y="2958"/>
                      <a:pt x="2704" y="2907"/>
                    </a:cubicBezTo>
                    <a:cubicBezTo>
                      <a:pt x="2806" y="2805"/>
                      <a:pt x="2857" y="2754"/>
                      <a:pt x="2959" y="2652"/>
                    </a:cubicBezTo>
                    <a:cubicBezTo>
                      <a:pt x="3010" y="2550"/>
                      <a:pt x="3112" y="2448"/>
                      <a:pt x="3163" y="2346"/>
                    </a:cubicBezTo>
                    <a:cubicBezTo>
                      <a:pt x="3265" y="2142"/>
                      <a:pt x="3316" y="1938"/>
                      <a:pt x="3367" y="1683"/>
                    </a:cubicBezTo>
                    <a:cubicBezTo>
                      <a:pt x="3367" y="1581"/>
                      <a:pt x="3418" y="1428"/>
                      <a:pt x="3418" y="1326"/>
                    </a:cubicBezTo>
                    <a:cubicBezTo>
                      <a:pt x="3418" y="1326"/>
                      <a:pt x="3418" y="1224"/>
                      <a:pt x="3469" y="1224"/>
                    </a:cubicBezTo>
                    <a:cubicBezTo>
                      <a:pt x="3520" y="1071"/>
                      <a:pt x="3520" y="918"/>
                      <a:pt x="3520" y="765"/>
                    </a:cubicBezTo>
                    <a:cubicBezTo>
                      <a:pt x="3469" y="612"/>
                      <a:pt x="3418" y="510"/>
                      <a:pt x="3367" y="357"/>
                    </a:cubicBezTo>
                    <a:cubicBezTo>
                      <a:pt x="3316" y="306"/>
                      <a:pt x="3214" y="255"/>
                      <a:pt x="3163" y="204"/>
                    </a:cubicBezTo>
                    <a:cubicBezTo>
                      <a:pt x="2959" y="51"/>
                      <a:pt x="2755" y="0"/>
                      <a:pt x="2551" y="0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752;p33">
                <a:extLst>
                  <a:ext uri="{FF2B5EF4-FFF2-40B4-BE49-F238E27FC236}">
                    <a16:creationId xmlns:a16="http://schemas.microsoft.com/office/drawing/2014/main" id="{61F8EBB7-F7B4-4265-A406-4970E98FED18}"/>
                  </a:ext>
                </a:extLst>
              </p:cNvPr>
              <p:cNvSpPr/>
              <p:nvPr/>
            </p:nvSpPr>
            <p:spPr>
              <a:xfrm>
                <a:off x="2124688" y="4232309"/>
                <a:ext cx="338076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7182" h="20859" extrusionOk="0">
                    <a:moveTo>
                      <a:pt x="27080" y="1"/>
                    </a:moveTo>
                    <a:cubicBezTo>
                      <a:pt x="26927" y="1"/>
                      <a:pt x="26774" y="103"/>
                      <a:pt x="26621" y="205"/>
                    </a:cubicBezTo>
                    <a:cubicBezTo>
                      <a:pt x="25550" y="1429"/>
                      <a:pt x="24632" y="2704"/>
                      <a:pt x="23867" y="4132"/>
                    </a:cubicBezTo>
                    <a:cubicBezTo>
                      <a:pt x="23408" y="4896"/>
                      <a:pt x="22949" y="5712"/>
                      <a:pt x="22388" y="6426"/>
                    </a:cubicBezTo>
                    <a:cubicBezTo>
                      <a:pt x="21470" y="7701"/>
                      <a:pt x="20348" y="8823"/>
                      <a:pt x="19124" y="9843"/>
                    </a:cubicBezTo>
                    <a:cubicBezTo>
                      <a:pt x="17645" y="11016"/>
                      <a:pt x="16064" y="11985"/>
                      <a:pt x="14382" y="12750"/>
                    </a:cubicBezTo>
                    <a:cubicBezTo>
                      <a:pt x="13668" y="13056"/>
                      <a:pt x="12954" y="13311"/>
                      <a:pt x="12240" y="13566"/>
                    </a:cubicBezTo>
                    <a:cubicBezTo>
                      <a:pt x="11475" y="13821"/>
                      <a:pt x="10659" y="14025"/>
                      <a:pt x="9843" y="14127"/>
                    </a:cubicBezTo>
                    <a:cubicBezTo>
                      <a:pt x="8619" y="14331"/>
                      <a:pt x="7395" y="14382"/>
                      <a:pt x="6222" y="14484"/>
                    </a:cubicBezTo>
                    <a:cubicBezTo>
                      <a:pt x="4284" y="14535"/>
                      <a:pt x="2397" y="14790"/>
                      <a:pt x="510" y="15249"/>
                    </a:cubicBezTo>
                    <a:cubicBezTo>
                      <a:pt x="306" y="15300"/>
                      <a:pt x="204" y="15453"/>
                      <a:pt x="102" y="15606"/>
                    </a:cubicBezTo>
                    <a:cubicBezTo>
                      <a:pt x="0" y="15759"/>
                      <a:pt x="0" y="15912"/>
                      <a:pt x="51" y="16116"/>
                    </a:cubicBezTo>
                    <a:cubicBezTo>
                      <a:pt x="153" y="16371"/>
                      <a:pt x="306" y="16575"/>
                      <a:pt x="459" y="16830"/>
                    </a:cubicBezTo>
                    <a:cubicBezTo>
                      <a:pt x="1122" y="17034"/>
                      <a:pt x="1785" y="17289"/>
                      <a:pt x="2448" y="17493"/>
                    </a:cubicBezTo>
                    <a:cubicBezTo>
                      <a:pt x="5049" y="18411"/>
                      <a:pt x="7395" y="19074"/>
                      <a:pt x="9639" y="19584"/>
                    </a:cubicBezTo>
                    <a:cubicBezTo>
                      <a:pt x="12036" y="20196"/>
                      <a:pt x="14535" y="20604"/>
                      <a:pt x="17084" y="20808"/>
                    </a:cubicBezTo>
                    <a:cubicBezTo>
                      <a:pt x="17696" y="20808"/>
                      <a:pt x="18359" y="20859"/>
                      <a:pt x="18971" y="20859"/>
                    </a:cubicBezTo>
                    <a:cubicBezTo>
                      <a:pt x="20807" y="20859"/>
                      <a:pt x="22592" y="20655"/>
                      <a:pt x="24326" y="20196"/>
                    </a:cubicBezTo>
                    <a:cubicBezTo>
                      <a:pt x="24377" y="20247"/>
                      <a:pt x="24479" y="20298"/>
                      <a:pt x="24581" y="20298"/>
                    </a:cubicBezTo>
                    <a:cubicBezTo>
                      <a:pt x="24683" y="20298"/>
                      <a:pt x="24836" y="20196"/>
                      <a:pt x="24887" y="20043"/>
                    </a:cubicBezTo>
                    <a:cubicBezTo>
                      <a:pt x="24989" y="19992"/>
                      <a:pt x="25091" y="19839"/>
                      <a:pt x="25040" y="19686"/>
                    </a:cubicBezTo>
                    <a:cubicBezTo>
                      <a:pt x="25754" y="17442"/>
                      <a:pt x="26264" y="15045"/>
                      <a:pt x="26468" y="12699"/>
                    </a:cubicBezTo>
                    <a:cubicBezTo>
                      <a:pt x="26621" y="11067"/>
                      <a:pt x="26723" y="9435"/>
                      <a:pt x="26774" y="7854"/>
                    </a:cubicBezTo>
                    <a:lnTo>
                      <a:pt x="26774" y="7803"/>
                    </a:lnTo>
                    <a:cubicBezTo>
                      <a:pt x="26825" y="6987"/>
                      <a:pt x="26876" y="5967"/>
                      <a:pt x="26978" y="4998"/>
                    </a:cubicBezTo>
                    <a:cubicBezTo>
                      <a:pt x="26978" y="4845"/>
                      <a:pt x="26978" y="4743"/>
                      <a:pt x="26978" y="4591"/>
                    </a:cubicBezTo>
                    <a:lnTo>
                      <a:pt x="26978" y="4438"/>
                    </a:lnTo>
                    <a:lnTo>
                      <a:pt x="26978" y="4336"/>
                    </a:lnTo>
                    <a:cubicBezTo>
                      <a:pt x="26978" y="3928"/>
                      <a:pt x="27080" y="3418"/>
                      <a:pt x="27080" y="3010"/>
                    </a:cubicBezTo>
                    <a:cubicBezTo>
                      <a:pt x="27131" y="2296"/>
                      <a:pt x="27131" y="1633"/>
                      <a:pt x="27182" y="868"/>
                    </a:cubicBezTo>
                    <a:lnTo>
                      <a:pt x="27182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753;p33">
                <a:extLst>
                  <a:ext uri="{FF2B5EF4-FFF2-40B4-BE49-F238E27FC236}">
                    <a16:creationId xmlns:a16="http://schemas.microsoft.com/office/drawing/2014/main" id="{CCEA5AEA-A90C-4564-A4A0-4DE06C060259}"/>
                  </a:ext>
                </a:extLst>
              </p:cNvPr>
              <p:cNvSpPr/>
              <p:nvPr/>
            </p:nvSpPr>
            <p:spPr>
              <a:xfrm>
                <a:off x="2574391" y="3220630"/>
                <a:ext cx="123069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5300" extrusionOk="0">
                    <a:moveTo>
                      <a:pt x="7497" y="0"/>
                    </a:moveTo>
                    <a:cubicBezTo>
                      <a:pt x="7038" y="51"/>
                      <a:pt x="6630" y="102"/>
                      <a:pt x="6222" y="255"/>
                    </a:cubicBezTo>
                    <a:cubicBezTo>
                      <a:pt x="5763" y="408"/>
                      <a:pt x="5355" y="612"/>
                      <a:pt x="4998" y="867"/>
                    </a:cubicBezTo>
                    <a:cubicBezTo>
                      <a:pt x="4590" y="1122"/>
                      <a:pt x="4233" y="1377"/>
                      <a:pt x="3927" y="1683"/>
                    </a:cubicBezTo>
                    <a:cubicBezTo>
                      <a:pt x="3570" y="2040"/>
                      <a:pt x="3213" y="2397"/>
                      <a:pt x="2907" y="2805"/>
                    </a:cubicBezTo>
                    <a:cubicBezTo>
                      <a:pt x="2295" y="3570"/>
                      <a:pt x="1734" y="4488"/>
                      <a:pt x="1326" y="5406"/>
                    </a:cubicBezTo>
                    <a:cubicBezTo>
                      <a:pt x="919" y="6375"/>
                      <a:pt x="562" y="7344"/>
                      <a:pt x="307" y="8364"/>
                    </a:cubicBezTo>
                    <a:cubicBezTo>
                      <a:pt x="103" y="9282"/>
                      <a:pt x="1" y="10251"/>
                      <a:pt x="1" y="11220"/>
                    </a:cubicBezTo>
                    <a:cubicBezTo>
                      <a:pt x="1" y="11628"/>
                      <a:pt x="52" y="12036"/>
                      <a:pt x="154" y="12444"/>
                    </a:cubicBezTo>
                    <a:cubicBezTo>
                      <a:pt x="205" y="12801"/>
                      <a:pt x="358" y="13209"/>
                      <a:pt x="511" y="13566"/>
                    </a:cubicBezTo>
                    <a:cubicBezTo>
                      <a:pt x="664" y="13872"/>
                      <a:pt x="868" y="14178"/>
                      <a:pt x="1123" y="14433"/>
                    </a:cubicBezTo>
                    <a:cubicBezTo>
                      <a:pt x="1479" y="14892"/>
                      <a:pt x="1989" y="15147"/>
                      <a:pt x="2601" y="15300"/>
                    </a:cubicBezTo>
                    <a:lnTo>
                      <a:pt x="2703" y="15300"/>
                    </a:lnTo>
                    <a:cubicBezTo>
                      <a:pt x="3009" y="14892"/>
                      <a:pt x="3315" y="14535"/>
                      <a:pt x="3570" y="14127"/>
                    </a:cubicBezTo>
                    <a:cubicBezTo>
                      <a:pt x="6528" y="9996"/>
                      <a:pt x="8874" y="5406"/>
                      <a:pt x="9894" y="510"/>
                    </a:cubicBezTo>
                    <a:cubicBezTo>
                      <a:pt x="9792" y="459"/>
                      <a:pt x="9690" y="408"/>
                      <a:pt x="9588" y="357"/>
                    </a:cubicBezTo>
                    <a:cubicBezTo>
                      <a:pt x="9333" y="255"/>
                      <a:pt x="9078" y="204"/>
                      <a:pt x="8823" y="153"/>
                    </a:cubicBezTo>
                    <a:cubicBezTo>
                      <a:pt x="8466" y="51"/>
                      <a:pt x="8109" y="0"/>
                      <a:pt x="770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754;p33">
                <a:extLst>
                  <a:ext uri="{FF2B5EF4-FFF2-40B4-BE49-F238E27FC236}">
                    <a16:creationId xmlns:a16="http://schemas.microsoft.com/office/drawing/2014/main" id="{0E7B89C9-18AB-482E-9361-0B9B6A1D38E5}"/>
                  </a:ext>
                </a:extLst>
              </p:cNvPr>
              <p:cNvSpPr/>
              <p:nvPr/>
            </p:nvSpPr>
            <p:spPr>
              <a:xfrm>
                <a:off x="2785604" y="2464555"/>
                <a:ext cx="774483" cy="714223"/>
              </a:xfrm>
              <a:custGeom>
                <a:avLst/>
                <a:gdLst/>
                <a:ahLst/>
                <a:cxnLst/>
                <a:rect l="l" t="t" r="r" b="b"/>
                <a:pathLst>
                  <a:path w="62270" h="57425" extrusionOk="0">
                    <a:moveTo>
                      <a:pt x="11424" y="1"/>
                    </a:moveTo>
                    <a:cubicBezTo>
                      <a:pt x="11322" y="52"/>
                      <a:pt x="11220" y="103"/>
                      <a:pt x="11169" y="205"/>
                    </a:cubicBezTo>
                    <a:cubicBezTo>
                      <a:pt x="11169" y="256"/>
                      <a:pt x="11169" y="307"/>
                      <a:pt x="11169" y="358"/>
                    </a:cubicBezTo>
                    <a:cubicBezTo>
                      <a:pt x="9486" y="5050"/>
                      <a:pt x="7905" y="9588"/>
                      <a:pt x="6529" y="13923"/>
                    </a:cubicBezTo>
                    <a:cubicBezTo>
                      <a:pt x="6529" y="13923"/>
                      <a:pt x="6529" y="13974"/>
                      <a:pt x="6529" y="13974"/>
                    </a:cubicBezTo>
                    <a:lnTo>
                      <a:pt x="6478" y="14127"/>
                    </a:lnTo>
                    <a:lnTo>
                      <a:pt x="6478" y="14229"/>
                    </a:lnTo>
                    <a:cubicBezTo>
                      <a:pt x="4897" y="19176"/>
                      <a:pt x="3469" y="23970"/>
                      <a:pt x="2347" y="28560"/>
                    </a:cubicBezTo>
                    <a:cubicBezTo>
                      <a:pt x="1480" y="31874"/>
                      <a:pt x="715" y="35189"/>
                      <a:pt x="103" y="38351"/>
                    </a:cubicBezTo>
                    <a:cubicBezTo>
                      <a:pt x="103" y="38402"/>
                      <a:pt x="103" y="38453"/>
                      <a:pt x="103" y="38504"/>
                    </a:cubicBezTo>
                    <a:lnTo>
                      <a:pt x="103" y="38555"/>
                    </a:lnTo>
                    <a:cubicBezTo>
                      <a:pt x="103" y="38708"/>
                      <a:pt x="52" y="38810"/>
                      <a:pt x="1" y="38963"/>
                    </a:cubicBezTo>
                    <a:cubicBezTo>
                      <a:pt x="1" y="39065"/>
                      <a:pt x="1" y="39167"/>
                      <a:pt x="52" y="39218"/>
                    </a:cubicBezTo>
                    <a:cubicBezTo>
                      <a:pt x="103" y="39269"/>
                      <a:pt x="205" y="39320"/>
                      <a:pt x="307" y="39371"/>
                    </a:cubicBezTo>
                    <a:lnTo>
                      <a:pt x="358" y="39371"/>
                    </a:lnTo>
                    <a:cubicBezTo>
                      <a:pt x="511" y="39371"/>
                      <a:pt x="664" y="39269"/>
                      <a:pt x="664" y="39065"/>
                    </a:cubicBezTo>
                    <a:lnTo>
                      <a:pt x="664" y="39014"/>
                    </a:lnTo>
                    <a:cubicBezTo>
                      <a:pt x="5662" y="41564"/>
                      <a:pt x="10761" y="43859"/>
                      <a:pt x="16014" y="45848"/>
                    </a:cubicBezTo>
                    <a:cubicBezTo>
                      <a:pt x="20910" y="47786"/>
                      <a:pt x="25959" y="49469"/>
                      <a:pt x="30803" y="51203"/>
                    </a:cubicBezTo>
                    <a:lnTo>
                      <a:pt x="32333" y="51764"/>
                    </a:lnTo>
                    <a:cubicBezTo>
                      <a:pt x="37586" y="53600"/>
                      <a:pt x="42788" y="55384"/>
                      <a:pt x="47888" y="57424"/>
                    </a:cubicBezTo>
                    <a:lnTo>
                      <a:pt x="47990" y="57424"/>
                    </a:lnTo>
                    <a:cubicBezTo>
                      <a:pt x="48092" y="57424"/>
                      <a:pt x="48194" y="57373"/>
                      <a:pt x="48296" y="57271"/>
                    </a:cubicBezTo>
                    <a:cubicBezTo>
                      <a:pt x="48296" y="57271"/>
                      <a:pt x="48347" y="57220"/>
                      <a:pt x="48347" y="57169"/>
                    </a:cubicBezTo>
                    <a:cubicBezTo>
                      <a:pt x="50285" y="51203"/>
                      <a:pt x="51764" y="46664"/>
                      <a:pt x="53191" y="42431"/>
                    </a:cubicBezTo>
                    <a:cubicBezTo>
                      <a:pt x="54976" y="37127"/>
                      <a:pt x="56659" y="32333"/>
                      <a:pt x="58291" y="27795"/>
                    </a:cubicBezTo>
                    <a:cubicBezTo>
                      <a:pt x="59566" y="24225"/>
                      <a:pt x="60892" y="20757"/>
                      <a:pt x="62218" y="17442"/>
                    </a:cubicBezTo>
                    <a:cubicBezTo>
                      <a:pt x="62269" y="17238"/>
                      <a:pt x="62218" y="17085"/>
                      <a:pt x="62065" y="16983"/>
                    </a:cubicBezTo>
                    <a:cubicBezTo>
                      <a:pt x="62014" y="16932"/>
                      <a:pt x="61963" y="16881"/>
                      <a:pt x="61912" y="16881"/>
                    </a:cubicBezTo>
                    <a:cubicBezTo>
                      <a:pt x="59158" y="15657"/>
                      <a:pt x="56302" y="14637"/>
                      <a:pt x="53395" y="13923"/>
                    </a:cubicBezTo>
                    <a:cubicBezTo>
                      <a:pt x="52376" y="13617"/>
                      <a:pt x="51407" y="13362"/>
                      <a:pt x="50438" y="13107"/>
                    </a:cubicBezTo>
                    <a:cubicBezTo>
                      <a:pt x="48551" y="12597"/>
                      <a:pt x="46562" y="12036"/>
                      <a:pt x="44624" y="11424"/>
                    </a:cubicBezTo>
                    <a:cubicBezTo>
                      <a:pt x="43910" y="11220"/>
                      <a:pt x="43145" y="10965"/>
                      <a:pt x="42431" y="10710"/>
                    </a:cubicBezTo>
                    <a:lnTo>
                      <a:pt x="42329" y="10659"/>
                    </a:lnTo>
                    <a:lnTo>
                      <a:pt x="39983" y="9894"/>
                    </a:lnTo>
                    <a:cubicBezTo>
                      <a:pt x="38606" y="9435"/>
                      <a:pt x="37178" y="8925"/>
                      <a:pt x="35291" y="8262"/>
                    </a:cubicBezTo>
                    <a:lnTo>
                      <a:pt x="31364" y="6835"/>
                    </a:lnTo>
                    <a:cubicBezTo>
                      <a:pt x="29580" y="6172"/>
                      <a:pt x="27744" y="5560"/>
                      <a:pt x="25959" y="4897"/>
                    </a:cubicBezTo>
                    <a:cubicBezTo>
                      <a:pt x="23664" y="4132"/>
                      <a:pt x="21318" y="3316"/>
                      <a:pt x="19074" y="2602"/>
                    </a:cubicBezTo>
                    <a:cubicBezTo>
                      <a:pt x="16677" y="1786"/>
                      <a:pt x="14229" y="970"/>
                      <a:pt x="11832" y="103"/>
                    </a:cubicBezTo>
                    <a:cubicBezTo>
                      <a:pt x="11781" y="52"/>
                      <a:pt x="11730" y="52"/>
                      <a:pt x="11730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756;p33">
                <a:extLst>
                  <a:ext uri="{FF2B5EF4-FFF2-40B4-BE49-F238E27FC236}">
                    <a16:creationId xmlns:a16="http://schemas.microsoft.com/office/drawing/2014/main" id="{F2206830-6137-418D-8A4B-6DDDDA31C49F}"/>
                  </a:ext>
                </a:extLst>
              </p:cNvPr>
              <p:cNvSpPr/>
              <p:nvPr/>
            </p:nvSpPr>
            <p:spPr>
              <a:xfrm>
                <a:off x="3241663" y="2740468"/>
                <a:ext cx="140183" cy="269583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21675" extrusionOk="0">
                    <a:moveTo>
                      <a:pt x="6885" y="1"/>
                    </a:moveTo>
                    <a:cubicBezTo>
                      <a:pt x="6897" y="1"/>
                      <a:pt x="6910" y="1"/>
                      <a:pt x="6922" y="1"/>
                    </a:cubicBezTo>
                    <a:lnTo>
                      <a:pt x="6922" y="1"/>
                    </a:lnTo>
                    <a:cubicBezTo>
                      <a:pt x="6927" y="1"/>
                      <a:pt x="6931" y="1"/>
                      <a:pt x="6936" y="1"/>
                    </a:cubicBezTo>
                    <a:close/>
                    <a:moveTo>
                      <a:pt x="6922" y="1"/>
                    </a:moveTo>
                    <a:cubicBezTo>
                      <a:pt x="6672" y="4"/>
                      <a:pt x="6424" y="107"/>
                      <a:pt x="6324" y="358"/>
                    </a:cubicBezTo>
                    <a:cubicBezTo>
                      <a:pt x="4182" y="4744"/>
                      <a:pt x="2907" y="9537"/>
                      <a:pt x="1632" y="14178"/>
                    </a:cubicBezTo>
                    <a:lnTo>
                      <a:pt x="1428" y="14943"/>
                    </a:lnTo>
                    <a:cubicBezTo>
                      <a:pt x="1020" y="16422"/>
                      <a:pt x="561" y="18156"/>
                      <a:pt x="51" y="19890"/>
                    </a:cubicBezTo>
                    <a:cubicBezTo>
                      <a:pt x="0" y="20043"/>
                      <a:pt x="51" y="20196"/>
                      <a:pt x="153" y="20349"/>
                    </a:cubicBezTo>
                    <a:cubicBezTo>
                      <a:pt x="204" y="20502"/>
                      <a:pt x="357" y="20604"/>
                      <a:pt x="561" y="20655"/>
                    </a:cubicBezTo>
                    <a:lnTo>
                      <a:pt x="765" y="20655"/>
                    </a:lnTo>
                    <a:lnTo>
                      <a:pt x="867" y="20706"/>
                    </a:lnTo>
                    <a:lnTo>
                      <a:pt x="1122" y="20808"/>
                    </a:lnTo>
                    <a:lnTo>
                      <a:pt x="1785" y="21063"/>
                    </a:lnTo>
                    <a:cubicBezTo>
                      <a:pt x="2040" y="21165"/>
                      <a:pt x="2346" y="21267"/>
                      <a:pt x="2601" y="21369"/>
                    </a:cubicBezTo>
                    <a:cubicBezTo>
                      <a:pt x="3111" y="21573"/>
                      <a:pt x="3621" y="21675"/>
                      <a:pt x="4182" y="21675"/>
                    </a:cubicBezTo>
                    <a:lnTo>
                      <a:pt x="4284" y="21675"/>
                    </a:lnTo>
                    <a:cubicBezTo>
                      <a:pt x="4386" y="21675"/>
                      <a:pt x="4437" y="21624"/>
                      <a:pt x="4539" y="21573"/>
                    </a:cubicBezTo>
                    <a:cubicBezTo>
                      <a:pt x="4794" y="21573"/>
                      <a:pt x="5049" y="21471"/>
                      <a:pt x="5151" y="21216"/>
                    </a:cubicBezTo>
                    <a:cubicBezTo>
                      <a:pt x="5712" y="20094"/>
                      <a:pt x="6120" y="18921"/>
                      <a:pt x="6375" y="17697"/>
                    </a:cubicBezTo>
                    <a:cubicBezTo>
                      <a:pt x="6426" y="17391"/>
                      <a:pt x="6528" y="17034"/>
                      <a:pt x="6579" y="16779"/>
                    </a:cubicBezTo>
                    <a:cubicBezTo>
                      <a:pt x="6681" y="16473"/>
                      <a:pt x="6732" y="16167"/>
                      <a:pt x="6783" y="15912"/>
                    </a:cubicBezTo>
                    <a:cubicBezTo>
                      <a:pt x="6885" y="15351"/>
                      <a:pt x="7038" y="14790"/>
                      <a:pt x="7242" y="14076"/>
                    </a:cubicBezTo>
                    <a:cubicBezTo>
                      <a:pt x="7650" y="12699"/>
                      <a:pt x="8109" y="11373"/>
                      <a:pt x="8517" y="10149"/>
                    </a:cubicBezTo>
                    <a:lnTo>
                      <a:pt x="8772" y="9384"/>
                    </a:lnTo>
                    <a:cubicBezTo>
                      <a:pt x="9129" y="8364"/>
                      <a:pt x="9486" y="7294"/>
                      <a:pt x="9894" y="6223"/>
                    </a:cubicBezTo>
                    <a:lnTo>
                      <a:pt x="10098" y="5713"/>
                    </a:lnTo>
                    <a:cubicBezTo>
                      <a:pt x="10506" y="4540"/>
                      <a:pt x="10914" y="3367"/>
                      <a:pt x="11271" y="2143"/>
                    </a:cubicBezTo>
                    <a:cubicBezTo>
                      <a:pt x="11271" y="1990"/>
                      <a:pt x="11271" y="1786"/>
                      <a:pt x="11169" y="1684"/>
                    </a:cubicBezTo>
                    <a:cubicBezTo>
                      <a:pt x="11067" y="1480"/>
                      <a:pt x="10914" y="1378"/>
                      <a:pt x="10761" y="1327"/>
                    </a:cubicBezTo>
                    <a:lnTo>
                      <a:pt x="10608" y="1327"/>
                    </a:lnTo>
                    <a:cubicBezTo>
                      <a:pt x="10353" y="1276"/>
                      <a:pt x="10098" y="1174"/>
                      <a:pt x="9843" y="1123"/>
                    </a:cubicBezTo>
                    <a:cubicBezTo>
                      <a:pt x="9486" y="970"/>
                      <a:pt x="9078" y="817"/>
                      <a:pt x="8721" y="664"/>
                    </a:cubicBezTo>
                    <a:cubicBezTo>
                      <a:pt x="8211" y="460"/>
                      <a:pt x="7701" y="256"/>
                      <a:pt x="7191" y="52"/>
                    </a:cubicBezTo>
                    <a:cubicBezTo>
                      <a:pt x="7101" y="7"/>
                      <a:pt x="7012" y="2"/>
                      <a:pt x="6922" y="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757;p33">
                <a:extLst>
                  <a:ext uri="{FF2B5EF4-FFF2-40B4-BE49-F238E27FC236}">
                    <a16:creationId xmlns:a16="http://schemas.microsoft.com/office/drawing/2014/main" id="{10E957B1-116F-48CE-86CC-EDE65AE92D1A}"/>
                  </a:ext>
                </a:extLst>
              </p:cNvPr>
              <p:cNvSpPr/>
              <p:nvPr/>
            </p:nvSpPr>
            <p:spPr>
              <a:xfrm>
                <a:off x="3017116" y="2911098"/>
                <a:ext cx="88182" cy="15223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2240" extrusionOk="0">
                    <a:moveTo>
                      <a:pt x="4999" y="0"/>
                    </a:moveTo>
                    <a:cubicBezTo>
                      <a:pt x="4540" y="0"/>
                      <a:pt x="4132" y="102"/>
                      <a:pt x="3673" y="204"/>
                    </a:cubicBezTo>
                    <a:cubicBezTo>
                      <a:pt x="3112" y="357"/>
                      <a:pt x="2551" y="612"/>
                      <a:pt x="2041" y="969"/>
                    </a:cubicBezTo>
                    <a:cubicBezTo>
                      <a:pt x="1888" y="1122"/>
                      <a:pt x="1684" y="1275"/>
                      <a:pt x="1531" y="1428"/>
                    </a:cubicBezTo>
                    <a:cubicBezTo>
                      <a:pt x="1225" y="1734"/>
                      <a:pt x="970" y="2040"/>
                      <a:pt x="817" y="2448"/>
                    </a:cubicBezTo>
                    <a:cubicBezTo>
                      <a:pt x="562" y="2856"/>
                      <a:pt x="409" y="3264"/>
                      <a:pt x="307" y="3723"/>
                    </a:cubicBezTo>
                    <a:cubicBezTo>
                      <a:pt x="103" y="4590"/>
                      <a:pt x="1" y="5457"/>
                      <a:pt x="52" y="6324"/>
                    </a:cubicBezTo>
                    <a:cubicBezTo>
                      <a:pt x="52" y="7293"/>
                      <a:pt x="154" y="8211"/>
                      <a:pt x="307" y="9129"/>
                    </a:cubicBezTo>
                    <a:cubicBezTo>
                      <a:pt x="409" y="9588"/>
                      <a:pt x="511" y="10098"/>
                      <a:pt x="664" y="10557"/>
                    </a:cubicBezTo>
                    <a:cubicBezTo>
                      <a:pt x="766" y="10863"/>
                      <a:pt x="919" y="11118"/>
                      <a:pt x="1072" y="11424"/>
                    </a:cubicBezTo>
                    <a:cubicBezTo>
                      <a:pt x="1837" y="11679"/>
                      <a:pt x="2602" y="11985"/>
                      <a:pt x="3367" y="12240"/>
                    </a:cubicBezTo>
                    <a:cubicBezTo>
                      <a:pt x="3724" y="12036"/>
                      <a:pt x="4030" y="11730"/>
                      <a:pt x="4285" y="11424"/>
                    </a:cubicBezTo>
                    <a:cubicBezTo>
                      <a:pt x="4438" y="11220"/>
                      <a:pt x="4591" y="11016"/>
                      <a:pt x="4744" y="10812"/>
                    </a:cubicBezTo>
                    <a:cubicBezTo>
                      <a:pt x="4897" y="10506"/>
                      <a:pt x="5050" y="10200"/>
                      <a:pt x="5203" y="9945"/>
                    </a:cubicBezTo>
                    <a:cubicBezTo>
                      <a:pt x="5407" y="9384"/>
                      <a:pt x="5560" y="8772"/>
                      <a:pt x="5611" y="8211"/>
                    </a:cubicBezTo>
                    <a:cubicBezTo>
                      <a:pt x="5662" y="7395"/>
                      <a:pt x="5611" y="6579"/>
                      <a:pt x="5458" y="5814"/>
                    </a:cubicBezTo>
                    <a:cubicBezTo>
                      <a:pt x="5356" y="5406"/>
                      <a:pt x="5254" y="4998"/>
                      <a:pt x="5101" y="4641"/>
                    </a:cubicBezTo>
                    <a:cubicBezTo>
                      <a:pt x="4999" y="4437"/>
                      <a:pt x="4948" y="4182"/>
                      <a:pt x="4897" y="3978"/>
                    </a:cubicBezTo>
                    <a:cubicBezTo>
                      <a:pt x="4795" y="3570"/>
                      <a:pt x="4744" y="3213"/>
                      <a:pt x="4744" y="2856"/>
                    </a:cubicBezTo>
                    <a:cubicBezTo>
                      <a:pt x="4744" y="2652"/>
                      <a:pt x="4795" y="2499"/>
                      <a:pt x="4795" y="2295"/>
                    </a:cubicBezTo>
                    <a:cubicBezTo>
                      <a:pt x="4846" y="2193"/>
                      <a:pt x="4897" y="2142"/>
                      <a:pt x="4948" y="2040"/>
                    </a:cubicBezTo>
                    <a:cubicBezTo>
                      <a:pt x="4948" y="1989"/>
                      <a:pt x="4999" y="1938"/>
                      <a:pt x="5050" y="1887"/>
                    </a:cubicBezTo>
                    <a:lnTo>
                      <a:pt x="5203" y="1734"/>
                    </a:lnTo>
                    <a:cubicBezTo>
                      <a:pt x="5305" y="1734"/>
                      <a:pt x="5407" y="1683"/>
                      <a:pt x="5509" y="1632"/>
                    </a:cubicBezTo>
                    <a:cubicBezTo>
                      <a:pt x="5713" y="1581"/>
                      <a:pt x="5917" y="1581"/>
                      <a:pt x="6121" y="1581"/>
                    </a:cubicBezTo>
                    <a:lnTo>
                      <a:pt x="6223" y="1581"/>
                    </a:lnTo>
                    <a:cubicBezTo>
                      <a:pt x="6427" y="1581"/>
                      <a:pt x="6580" y="1479"/>
                      <a:pt x="6682" y="1326"/>
                    </a:cubicBezTo>
                    <a:cubicBezTo>
                      <a:pt x="6733" y="1326"/>
                      <a:pt x="6784" y="1275"/>
                      <a:pt x="6784" y="1275"/>
                    </a:cubicBezTo>
                    <a:cubicBezTo>
                      <a:pt x="6937" y="1173"/>
                      <a:pt x="7039" y="1020"/>
                      <a:pt x="7039" y="816"/>
                    </a:cubicBezTo>
                    <a:cubicBezTo>
                      <a:pt x="7090" y="663"/>
                      <a:pt x="7039" y="459"/>
                      <a:pt x="6937" y="306"/>
                    </a:cubicBezTo>
                    <a:cubicBezTo>
                      <a:pt x="6835" y="153"/>
                      <a:pt x="6682" y="102"/>
                      <a:pt x="6478" y="51"/>
                    </a:cubicBezTo>
                    <a:cubicBezTo>
                      <a:pt x="6121" y="0"/>
                      <a:pt x="5764" y="0"/>
                      <a:pt x="540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58;p33">
                <a:extLst>
                  <a:ext uri="{FF2B5EF4-FFF2-40B4-BE49-F238E27FC236}">
                    <a16:creationId xmlns:a16="http://schemas.microsoft.com/office/drawing/2014/main" id="{2D43EFFD-90E0-41C1-9D4A-C21E391E449C}"/>
                  </a:ext>
                </a:extLst>
              </p:cNvPr>
              <p:cNvSpPr/>
              <p:nvPr/>
            </p:nvSpPr>
            <p:spPr>
              <a:xfrm>
                <a:off x="3159202" y="3027799"/>
                <a:ext cx="273389" cy="1509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2139" extrusionOk="0">
                    <a:moveTo>
                      <a:pt x="663" y="1"/>
                    </a:moveTo>
                    <a:cubicBezTo>
                      <a:pt x="459" y="1"/>
                      <a:pt x="306" y="103"/>
                      <a:pt x="204" y="256"/>
                    </a:cubicBezTo>
                    <a:cubicBezTo>
                      <a:pt x="102" y="409"/>
                      <a:pt x="51" y="562"/>
                      <a:pt x="51" y="766"/>
                    </a:cubicBezTo>
                    <a:cubicBezTo>
                      <a:pt x="102" y="1123"/>
                      <a:pt x="153" y="1531"/>
                      <a:pt x="102" y="1939"/>
                    </a:cubicBezTo>
                    <a:cubicBezTo>
                      <a:pt x="102" y="2245"/>
                      <a:pt x="102" y="2551"/>
                      <a:pt x="102" y="2806"/>
                    </a:cubicBezTo>
                    <a:lnTo>
                      <a:pt x="51" y="3469"/>
                    </a:lnTo>
                    <a:cubicBezTo>
                      <a:pt x="0" y="3979"/>
                      <a:pt x="0" y="4540"/>
                      <a:pt x="51" y="5101"/>
                    </a:cubicBezTo>
                    <a:cubicBezTo>
                      <a:pt x="102" y="5305"/>
                      <a:pt x="153" y="5560"/>
                      <a:pt x="204" y="5764"/>
                    </a:cubicBezTo>
                    <a:lnTo>
                      <a:pt x="663" y="5917"/>
                    </a:lnTo>
                    <a:lnTo>
                      <a:pt x="2295" y="6478"/>
                    </a:lnTo>
                    <a:cubicBezTo>
                      <a:pt x="7548" y="8314"/>
                      <a:pt x="12750" y="10098"/>
                      <a:pt x="17850" y="12138"/>
                    </a:cubicBezTo>
                    <a:lnTo>
                      <a:pt x="17952" y="12138"/>
                    </a:lnTo>
                    <a:cubicBezTo>
                      <a:pt x="18054" y="12138"/>
                      <a:pt x="18156" y="12087"/>
                      <a:pt x="18258" y="11985"/>
                    </a:cubicBezTo>
                    <a:cubicBezTo>
                      <a:pt x="18258" y="11985"/>
                      <a:pt x="18309" y="11934"/>
                      <a:pt x="18309" y="11883"/>
                    </a:cubicBezTo>
                    <a:cubicBezTo>
                      <a:pt x="19737" y="7549"/>
                      <a:pt x="20910" y="3928"/>
                      <a:pt x="21981" y="664"/>
                    </a:cubicBezTo>
                    <a:cubicBezTo>
                      <a:pt x="21930" y="613"/>
                      <a:pt x="21828" y="562"/>
                      <a:pt x="21777" y="562"/>
                    </a:cubicBezTo>
                    <a:cubicBezTo>
                      <a:pt x="21675" y="511"/>
                      <a:pt x="21573" y="511"/>
                      <a:pt x="21471" y="511"/>
                    </a:cubicBezTo>
                    <a:lnTo>
                      <a:pt x="21420" y="511"/>
                    </a:lnTo>
                    <a:cubicBezTo>
                      <a:pt x="21318" y="511"/>
                      <a:pt x="21165" y="562"/>
                      <a:pt x="21114" y="664"/>
                    </a:cubicBezTo>
                    <a:lnTo>
                      <a:pt x="20808" y="817"/>
                    </a:lnTo>
                    <a:cubicBezTo>
                      <a:pt x="19890" y="1276"/>
                      <a:pt x="18921" y="1633"/>
                      <a:pt x="17952" y="1888"/>
                    </a:cubicBezTo>
                    <a:cubicBezTo>
                      <a:pt x="16269" y="2245"/>
                      <a:pt x="14535" y="2449"/>
                      <a:pt x="12852" y="2449"/>
                    </a:cubicBezTo>
                    <a:lnTo>
                      <a:pt x="12087" y="2449"/>
                    </a:lnTo>
                    <a:cubicBezTo>
                      <a:pt x="9384" y="2347"/>
                      <a:pt x="6732" y="1888"/>
                      <a:pt x="4131" y="1174"/>
                    </a:cubicBezTo>
                    <a:cubicBezTo>
                      <a:pt x="3162" y="868"/>
                      <a:pt x="2295" y="562"/>
                      <a:pt x="1377" y="154"/>
                    </a:cubicBezTo>
                    <a:cubicBezTo>
                      <a:pt x="1275" y="103"/>
                      <a:pt x="1224" y="103"/>
                      <a:pt x="1122" y="103"/>
                    </a:cubicBezTo>
                    <a:lnTo>
                      <a:pt x="1071" y="103"/>
                    </a:lnTo>
                    <a:cubicBezTo>
                      <a:pt x="969" y="52"/>
                      <a:pt x="867" y="1"/>
                      <a:pt x="714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759;p33">
                <a:extLst>
                  <a:ext uri="{FF2B5EF4-FFF2-40B4-BE49-F238E27FC236}">
                    <a16:creationId xmlns:a16="http://schemas.microsoft.com/office/drawing/2014/main" id="{20B1833E-BCCD-4DAB-AC98-F9E39B9DEA4C}"/>
                  </a:ext>
                </a:extLst>
              </p:cNvPr>
              <p:cNvSpPr/>
              <p:nvPr/>
            </p:nvSpPr>
            <p:spPr>
              <a:xfrm>
                <a:off x="3246737" y="2574925"/>
                <a:ext cx="313350" cy="195368"/>
              </a:xfrm>
              <a:custGeom>
                <a:avLst/>
                <a:gdLst/>
                <a:ahLst/>
                <a:cxnLst/>
                <a:rect l="l" t="t" r="r" b="b"/>
                <a:pathLst>
                  <a:path w="25194" h="157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69" y="1989"/>
                      <a:pt x="2244" y="3876"/>
                      <a:pt x="3723" y="5559"/>
                    </a:cubicBezTo>
                    <a:cubicBezTo>
                      <a:pt x="5253" y="7344"/>
                      <a:pt x="6936" y="8925"/>
                      <a:pt x="8823" y="10353"/>
                    </a:cubicBezTo>
                    <a:cubicBezTo>
                      <a:pt x="10659" y="11730"/>
                      <a:pt x="12597" y="12954"/>
                      <a:pt x="14586" y="14025"/>
                    </a:cubicBezTo>
                    <a:cubicBezTo>
                      <a:pt x="15249" y="14382"/>
                      <a:pt x="15962" y="14688"/>
                      <a:pt x="16676" y="14943"/>
                    </a:cubicBezTo>
                    <a:cubicBezTo>
                      <a:pt x="17339" y="15198"/>
                      <a:pt x="18002" y="15351"/>
                      <a:pt x="18716" y="15504"/>
                    </a:cubicBezTo>
                    <a:cubicBezTo>
                      <a:pt x="19379" y="15657"/>
                      <a:pt x="20042" y="15708"/>
                      <a:pt x="20756" y="15708"/>
                    </a:cubicBezTo>
                    <a:lnTo>
                      <a:pt x="20909" y="15708"/>
                    </a:lnTo>
                    <a:cubicBezTo>
                      <a:pt x="21266" y="15708"/>
                      <a:pt x="21572" y="15708"/>
                      <a:pt x="21878" y="15657"/>
                    </a:cubicBezTo>
                    <a:cubicBezTo>
                      <a:pt x="22082" y="15657"/>
                      <a:pt x="22235" y="15606"/>
                      <a:pt x="22439" y="15606"/>
                    </a:cubicBezTo>
                    <a:cubicBezTo>
                      <a:pt x="23306" y="13209"/>
                      <a:pt x="24224" y="10863"/>
                      <a:pt x="25091" y="8619"/>
                    </a:cubicBezTo>
                    <a:cubicBezTo>
                      <a:pt x="25193" y="8466"/>
                      <a:pt x="25091" y="8262"/>
                      <a:pt x="24938" y="8160"/>
                    </a:cubicBezTo>
                    <a:cubicBezTo>
                      <a:pt x="24938" y="8109"/>
                      <a:pt x="24887" y="8109"/>
                      <a:pt x="24785" y="8058"/>
                    </a:cubicBezTo>
                    <a:cubicBezTo>
                      <a:pt x="22082" y="6834"/>
                      <a:pt x="19226" y="5814"/>
                      <a:pt x="16319" y="5049"/>
                    </a:cubicBezTo>
                    <a:cubicBezTo>
                      <a:pt x="15300" y="4743"/>
                      <a:pt x="14331" y="4488"/>
                      <a:pt x="13362" y="4233"/>
                    </a:cubicBezTo>
                    <a:cubicBezTo>
                      <a:pt x="11475" y="3723"/>
                      <a:pt x="9486" y="3162"/>
                      <a:pt x="7548" y="2550"/>
                    </a:cubicBezTo>
                    <a:cubicBezTo>
                      <a:pt x="6834" y="2346"/>
                      <a:pt x="6069" y="2091"/>
                      <a:pt x="5355" y="1836"/>
                    </a:cubicBezTo>
                    <a:lnTo>
                      <a:pt x="5253" y="1785"/>
                    </a:lnTo>
                    <a:lnTo>
                      <a:pt x="2907" y="10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760;p33">
                <a:extLst>
                  <a:ext uri="{FF2B5EF4-FFF2-40B4-BE49-F238E27FC236}">
                    <a16:creationId xmlns:a16="http://schemas.microsoft.com/office/drawing/2014/main" id="{164C14FE-7691-43C0-ACBC-B9C97E1BB2E3}"/>
                  </a:ext>
                </a:extLst>
              </p:cNvPr>
              <p:cNvSpPr/>
              <p:nvPr/>
            </p:nvSpPr>
            <p:spPr>
              <a:xfrm>
                <a:off x="3027899" y="2920613"/>
                <a:ext cx="144636" cy="27465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22083" extrusionOk="0">
                    <a:moveTo>
                      <a:pt x="5968" y="0"/>
                    </a:moveTo>
                    <a:cubicBezTo>
                      <a:pt x="5764" y="0"/>
                      <a:pt x="5560" y="51"/>
                      <a:pt x="5356" y="51"/>
                    </a:cubicBezTo>
                    <a:cubicBezTo>
                      <a:pt x="4999" y="102"/>
                      <a:pt x="4591" y="204"/>
                      <a:pt x="4234" y="357"/>
                    </a:cubicBezTo>
                    <a:cubicBezTo>
                      <a:pt x="3928" y="459"/>
                      <a:pt x="3571" y="663"/>
                      <a:pt x="3316" y="867"/>
                    </a:cubicBezTo>
                    <a:cubicBezTo>
                      <a:pt x="3010" y="1173"/>
                      <a:pt x="2806" y="1530"/>
                      <a:pt x="2704" y="1887"/>
                    </a:cubicBezTo>
                    <a:cubicBezTo>
                      <a:pt x="2602" y="2244"/>
                      <a:pt x="2602" y="2601"/>
                      <a:pt x="2755" y="2907"/>
                    </a:cubicBezTo>
                    <a:cubicBezTo>
                      <a:pt x="2806" y="3060"/>
                      <a:pt x="2908" y="3213"/>
                      <a:pt x="2959" y="3315"/>
                    </a:cubicBezTo>
                    <a:cubicBezTo>
                      <a:pt x="3061" y="3468"/>
                      <a:pt x="3163" y="3621"/>
                      <a:pt x="3265" y="3723"/>
                    </a:cubicBezTo>
                    <a:cubicBezTo>
                      <a:pt x="3367" y="3825"/>
                      <a:pt x="3418" y="3927"/>
                      <a:pt x="3520" y="3978"/>
                    </a:cubicBezTo>
                    <a:cubicBezTo>
                      <a:pt x="3673" y="4182"/>
                      <a:pt x="3775" y="4335"/>
                      <a:pt x="3928" y="4539"/>
                    </a:cubicBezTo>
                    <a:lnTo>
                      <a:pt x="4132" y="4845"/>
                    </a:lnTo>
                    <a:cubicBezTo>
                      <a:pt x="4285" y="5151"/>
                      <a:pt x="4387" y="5457"/>
                      <a:pt x="4489" y="5814"/>
                    </a:cubicBezTo>
                    <a:cubicBezTo>
                      <a:pt x="4642" y="6426"/>
                      <a:pt x="4642" y="7140"/>
                      <a:pt x="4438" y="7803"/>
                    </a:cubicBezTo>
                    <a:cubicBezTo>
                      <a:pt x="4285" y="8262"/>
                      <a:pt x="4132" y="8670"/>
                      <a:pt x="3877" y="9078"/>
                    </a:cubicBezTo>
                    <a:cubicBezTo>
                      <a:pt x="3418" y="9792"/>
                      <a:pt x="2908" y="10455"/>
                      <a:pt x="2347" y="11118"/>
                    </a:cubicBezTo>
                    <a:cubicBezTo>
                      <a:pt x="2143" y="11322"/>
                      <a:pt x="1939" y="11577"/>
                      <a:pt x="1684" y="11832"/>
                    </a:cubicBezTo>
                    <a:cubicBezTo>
                      <a:pt x="1327" y="12291"/>
                      <a:pt x="970" y="12801"/>
                      <a:pt x="664" y="13311"/>
                    </a:cubicBezTo>
                    <a:cubicBezTo>
                      <a:pt x="358" y="13821"/>
                      <a:pt x="154" y="14382"/>
                      <a:pt x="1" y="14943"/>
                    </a:cubicBezTo>
                    <a:cubicBezTo>
                      <a:pt x="1" y="14994"/>
                      <a:pt x="1" y="15045"/>
                      <a:pt x="1" y="15096"/>
                    </a:cubicBezTo>
                    <a:lnTo>
                      <a:pt x="1" y="15300"/>
                    </a:lnTo>
                    <a:cubicBezTo>
                      <a:pt x="1" y="15504"/>
                      <a:pt x="1" y="15708"/>
                      <a:pt x="52" y="15861"/>
                    </a:cubicBezTo>
                    <a:cubicBezTo>
                      <a:pt x="52" y="16065"/>
                      <a:pt x="103" y="16320"/>
                      <a:pt x="154" y="16524"/>
                    </a:cubicBezTo>
                    <a:cubicBezTo>
                      <a:pt x="256" y="16881"/>
                      <a:pt x="358" y="17237"/>
                      <a:pt x="562" y="17594"/>
                    </a:cubicBezTo>
                    <a:cubicBezTo>
                      <a:pt x="664" y="17900"/>
                      <a:pt x="817" y="18206"/>
                      <a:pt x="1021" y="18512"/>
                    </a:cubicBezTo>
                    <a:cubicBezTo>
                      <a:pt x="1225" y="18818"/>
                      <a:pt x="1480" y="19073"/>
                      <a:pt x="1786" y="19379"/>
                    </a:cubicBezTo>
                    <a:cubicBezTo>
                      <a:pt x="2041" y="19634"/>
                      <a:pt x="2347" y="19889"/>
                      <a:pt x="2704" y="20144"/>
                    </a:cubicBezTo>
                    <a:cubicBezTo>
                      <a:pt x="3367" y="20654"/>
                      <a:pt x="4132" y="21113"/>
                      <a:pt x="4948" y="21419"/>
                    </a:cubicBezTo>
                    <a:cubicBezTo>
                      <a:pt x="5356" y="21572"/>
                      <a:pt x="5764" y="21725"/>
                      <a:pt x="6172" y="21827"/>
                    </a:cubicBezTo>
                    <a:cubicBezTo>
                      <a:pt x="6529" y="21929"/>
                      <a:pt x="6886" y="22031"/>
                      <a:pt x="7294" y="22082"/>
                    </a:cubicBezTo>
                    <a:lnTo>
                      <a:pt x="7702" y="22082"/>
                    </a:lnTo>
                    <a:cubicBezTo>
                      <a:pt x="8110" y="22082"/>
                      <a:pt x="8467" y="21980"/>
                      <a:pt x="8824" y="21878"/>
                    </a:cubicBezTo>
                    <a:cubicBezTo>
                      <a:pt x="9742" y="21419"/>
                      <a:pt x="10404" y="20654"/>
                      <a:pt x="10761" y="19736"/>
                    </a:cubicBezTo>
                    <a:cubicBezTo>
                      <a:pt x="10965" y="19175"/>
                      <a:pt x="11118" y="18614"/>
                      <a:pt x="11220" y="18104"/>
                    </a:cubicBezTo>
                    <a:cubicBezTo>
                      <a:pt x="11322" y="17492"/>
                      <a:pt x="11424" y="16932"/>
                      <a:pt x="11475" y="16371"/>
                    </a:cubicBezTo>
                    <a:cubicBezTo>
                      <a:pt x="11577" y="15249"/>
                      <a:pt x="11628" y="14076"/>
                      <a:pt x="11577" y="12954"/>
                    </a:cubicBezTo>
                    <a:lnTo>
                      <a:pt x="11577" y="12801"/>
                    </a:lnTo>
                    <a:cubicBezTo>
                      <a:pt x="11577" y="11934"/>
                      <a:pt x="11577" y="11016"/>
                      <a:pt x="11577" y="10098"/>
                    </a:cubicBezTo>
                    <a:cubicBezTo>
                      <a:pt x="11526" y="8874"/>
                      <a:pt x="11373" y="7599"/>
                      <a:pt x="11169" y="6375"/>
                    </a:cubicBezTo>
                    <a:cubicBezTo>
                      <a:pt x="10965" y="5049"/>
                      <a:pt x="10557" y="3825"/>
                      <a:pt x="9946" y="2652"/>
                    </a:cubicBezTo>
                    <a:cubicBezTo>
                      <a:pt x="9640" y="2142"/>
                      <a:pt x="9283" y="1683"/>
                      <a:pt x="8824" y="1224"/>
                    </a:cubicBezTo>
                    <a:cubicBezTo>
                      <a:pt x="8416" y="867"/>
                      <a:pt x="7906" y="510"/>
                      <a:pt x="7396" y="306"/>
                    </a:cubicBezTo>
                    <a:cubicBezTo>
                      <a:pt x="7090" y="204"/>
                      <a:pt x="6784" y="153"/>
                      <a:pt x="6478" y="102"/>
                    </a:cubicBezTo>
                    <a:lnTo>
                      <a:pt x="5968" y="102"/>
                    </a:lnTo>
                    <a:lnTo>
                      <a:pt x="5968" y="0"/>
                    </a:ln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761;p33">
                <a:extLst>
                  <a:ext uri="{FF2B5EF4-FFF2-40B4-BE49-F238E27FC236}">
                    <a16:creationId xmlns:a16="http://schemas.microsoft.com/office/drawing/2014/main" id="{811DDA53-C959-477B-9013-1BA318FC97CD}"/>
                  </a:ext>
                </a:extLst>
              </p:cNvPr>
              <p:cNvSpPr/>
              <p:nvPr/>
            </p:nvSpPr>
            <p:spPr>
              <a:xfrm>
                <a:off x="2240755" y="3140072"/>
                <a:ext cx="492214" cy="535347"/>
              </a:xfrm>
              <a:custGeom>
                <a:avLst/>
                <a:gdLst/>
                <a:ahLst/>
                <a:cxnLst/>
                <a:rect l="l" t="t" r="r" b="b"/>
                <a:pathLst>
                  <a:path w="39575" h="43043" extrusionOk="0">
                    <a:moveTo>
                      <a:pt x="37178" y="0"/>
                    </a:moveTo>
                    <a:cubicBezTo>
                      <a:pt x="37127" y="0"/>
                      <a:pt x="37076" y="51"/>
                      <a:pt x="37025" y="51"/>
                    </a:cubicBezTo>
                    <a:cubicBezTo>
                      <a:pt x="36974" y="102"/>
                      <a:pt x="36923" y="153"/>
                      <a:pt x="36872" y="255"/>
                    </a:cubicBezTo>
                    <a:lnTo>
                      <a:pt x="36821" y="255"/>
                    </a:lnTo>
                    <a:cubicBezTo>
                      <a:pt x="36770" y="357"/>
                      <a:pt x="36719" y="408"/>
                      <a:pt x="36719" y="510"/>
                    </a:cubicBezTo>
                    <a:lnTo>
                      <a:pt x="36668" y="969"/>
                    </a:lnTo>
                    <a:lnTo>
                      <a:pt x="36668" y="1122"/>
                    </a:lnTo>
                    <a:cubicBezTo>
                      <a:pt x="36566" y="1581"/>
                      <a:pt x="36515" y="2091"/>
                      <a:pt x="36464" y="2550"/>
                    </a:cubicBezTo>
                    <a:cubicBezTo>
                      <a:pt x="36413" y="3060"/>
                      <a:pt x="36311" y="3570"/>
                      <a:pt x="36209" y="4131"/>
                    </a:cubicBezTo>
                    <a:lnTo>
                      <a:pt x="36209" y="4182"/>
                    </a:lnTo>
                    <a:cubicBezTo>
                      <a:pt x="35546" y="7395"/>
                      <a:pt x="34475" y="10506"/>
                      <a:pt x="32996" y="13464"/>
                    </a:cubicBezTo>
                    <a:lnTo>
                      <a:pt x="32996" y="13515"/>
                    </a:lnTo>
                    <a:cubicBezTo>
                      <a:pt x="31466" y="16626"/>
                      <a:pt x="29528" y="19533"/>
                      <a:pt x="27234" y="22134"/>
                    </a:cubicBezTo>
                    <a:lnTo>
                      <a:pt x="27081" y="22338"/>
                    </a:lnTo>
                    <a:cubicBezTo>
                      <a:pt x="24735" y="24989"/>
                      <a:pt x="22134" y="27335"/>
                      <a:pt x="19227" y="29324"/>
                    </a:cubicBezTo>
                    <a:lnTo>
                      <a:pt x="18921" y="29579"/>
                    </a:lnTo>
                    <a:cubicBezTo>
                      <a:pt x="16116" y="31466"/>
                      <a:pt x="13056" y="32996"/>
                      <a:pt x="9843" y="34169"/>
                    </a:cubicBezTo>
                    <a:cubicBezTo>
                      <a:pt x="6936" y="35189"/>
                      <a:pt x="3877" y="35801"/>
                      <a:pt x="766" y="36056"/>
                    </a:cubicBezTo>
                    <a:lnTo>
                      <a:pt x="307" y="36056"/>
                    </a:lnTo>
                    <a:cubicBezTo>
                      <a:pt x="205" y="36056"/>
                      <a:pt x="154" y="36107"/>
                      <a:pt x="103" y="36158"/>
                    </a:cubicBezTo>
                    <a:cubicBezTo>
                      <a:pt x="52" y="36209"/>
                      <a:pt x="1" y="36311"/>
                      <a:pt x="1" y="36362"/>
                    </a:cubicBezTo>
                    <a:cubicBezTo>
                      <a:pt x="1" y="36464"/>
                      <a:pt x="52" y="36566"/>
                      <a:pt x="103" y="36617"/>
                    </a:cubicBezTo>
                    <a:lnTo>
                      <a:pt x="154" y="36668"/>
                    </a:lnTo>
                    <a:cubicBezTo>
                      <a:pt x="154" y="37688"/>
                      <a:pt x="358" y="38708"/>
                      <a:pt x="664" y="39677"/>
                    </a:cubicBezTo>
                    <a:cubicBezTo>
                      <a:pt x="970" y="40697"/>
                      <a:pt x="1429" y="41717"/>
                      <a:pt x="1939" y="42686"/>
                    </a:cubicBezTo>
                    <a:cubicBezTo>
                      <a:pt x="1939" y="42737"/>
                      <a:pt x="1990" y="42788"/>
                      <a:pt x="2041" y="42839"/>
                    </a:cubicBezTo>
                    <a:cubicBezTo>
                      <a:pt x="2092" y="42890"/>
                      <a:pt x="2143" y="42890"/>
                      <a:pt x="2194" y="42941"/>
                    </a:cubicBezTo>
                    <a:cubicBezTo>
                      <a:pt x="2245" y="42941"/>
                      <a:pt x="2347" y="42992"/>
                      <a:pt x="2398" y="42992"/>
                    </a:cubicBezTo>
                    <a:cubicBezTo>
                      <a:pt x="2500" y="43043"/>
                      <a:pt x="2551" y="43043"/>
                      <a:pt x="2653" y="43043"/>
                    </a:cubicBezTo>
                    <a:lnTo>
                      <a:pt x="3214" y="43043"/>
                    </a:lnTo>
                    <a:cubicBezTo>
                      <a:pt x="3622" y="43043"/>
                      <a:pt x="3979" y="42992"/>
                      <a:pt x="4387" y="42941"/>
                    </a:cubicBezTo>
                    <a:cubicBezTo>
                      <a:pt x="4744" y="42839"/>
                      <a:pt x="5152" y="42737"/>
                      <a:pt x="5508" y="42584"/>
                    </a:cubicBezTo>
                    <a:cubicBezTo>
                      <a:pt x="5814" y="42431"/>
                      <a:pt x="6120" y="42227"/>
                      <a:pt x="6375" y="41972"/>
                    </a:cubicBezTo>
                    <a:cubicBezTo>
                      <a:pt x="6477" y="41870"/>
                      <a:pt x="6579" y="41717"/>
                      <a:pt x="6681" y="41615"/>
                    </a:cubicBezTo>
                    <a:cubicBezTo>
                      <a:pt x="6732" y="41462"/>
                      <a:pt x="6834" y="41360"/>
                      <a:pt x="6885" y="41207"/>
                    </a:cubicBezTo>
                    <a:cubicBezTo>
                      <a:pt x="6987" y="40952"/>
                      <a:pt x="7038" y="40697"/>
                      <a:pt x="7140" y="40442"/>
                    </a:cubicBezTo>
                    <a:cubicBezTo>
                      <a:pt x="7191" y="40136"/>
                      <a:pt x="7242" y="39881"/>
                      <a:pt x="7293" y="39575"/>
                    </a:cubicBezTo>
                    <a:cubicBezTo>
                      <a:pt x="7344" y="39371"/>
                      <a:pt x="7395" y="39116"/>
                      <a:pt x="7446" y="38861"/>
                    </a:cubicBezTo>
                    <a:cubicBezTo>
                      <a:pt x="7497" y="38708"/>
                      <a:pt x="7548" y="38504"/>
                      <a:pt x="7599" y="38300"/>
                    </a:cubicBezTo>
                    <a:cubicBezTo>
                      <a:pt x="7701" y="38402"/>
                      <a:pt x="7803" y="38555"/>
                      <a:pt x="7854" y="38657"/>
                    </a:cubicBezTo>
                    <a:cubicBezTo>
                      <a:pt x="8109" y="39014"/>
                      <a:pt x="8262" y="39320"/>
                      <a:pt x="8466" y="39677"/>
                    </a:cubicBezTo>
                    <a:cubicBezTo>
                      <a:pt x="8466" y="39728"/>
                      <a:pt x="8517" y="39830"/>
                      <a:pt x="8517" y="39881"/>
                    </a:cubicBezTo>
                    <a:cubicBezTo>
                      <a:pt x="8619" y="40085"/>
                      <a:pt x="8772" y="40289"/>
                      <a:pt x="8874" y="40493"/>
                    </a:cubicBezTo>
                    <a:cubicBezTo>
                      <a:pt x="8976" y="40595"/>
                      <a:pt x="9027" y="40697"/>
                      <a:pt x="9129" y="40799"/>
                    </a:cubicBezTo>
                    <a:cubicBezTo>
                      <a:pt x="9231" y="40850"/>
                      <a:pt x="9384" y="40952"/>
                      <a:pt x="9486" y="41003"/>
                    </a:cubicBezTo>
                    <a:cubicBezTo>
                      <a:pt x="9843" y="41156"/>
                      <a:pt x="10149" y="41258"/>
                      <a:pt x="10506" y="41309"/>
                    </a:cubicBezTo>
                    <a:cubicBezTo>
                      <a:pt x="10914" y="41360"/>
                      <a:pt x="11322" y="41411"/>
                      <a:pt x="11781" y="41411"/>
                    </a:cubicBezTo>
                    <a:cubicBezTo>
                      <a:pt x="12189" y="41411"/>
                      <a:pt x="12648" y="41411"/>
                      <a:pt x="13056" y="41360"/>
                    </a:cubicBezTo>
                    <a:cubicBezTo>
                      <a:pt x="13872" y="41258"/>
                      <a:pt x="14739" y="41105"/>
                      <a:pt x="15555" y="41003"/>
                    </a:cubicBezTo>
                    <a:lnTo>
                      <a:pt x="15657" y="41003"/>
                    </a:lnTo>
                    <a:lnTo>
                      <a:pt x="16830" y="40799"/>
                    </a:lnTo>
                    <a:lnTo>
                      <a:pt x="17646" y="40697"/>
                    </a:lnTo>
                    <a:lnTo>
                      <a:pt x="18105" y="40646"/>
                    </a:lnTo>
                    <a:cubicBezTo>
                      <a:pt x="19176" y="40544"/>
                      <a:pt x="20196" y="40391"/>
                      <a:pt x="21216" y="40187"/>
                    </a:cubicBezTo>
                    <a:cubicBezTo>
                      <a:pt x="23256" y="39830"/>
                      <a:pt x="25296" y="39422"/>
                      <a:pt x="27285" y="38912"/>
                    </a:cubicBezTo>
                    <a:cubicBezTo>
                      <a:pt x="29885" y="38249"/>
                      <a:pt x="32486" y="37433"/>
                      <a:pt x="34985" y="36464"/>
                    </a:cubicBezTo>
                    <a:lnTo>
                      <a:pt x="35087" y="36464"/>
                    </a:lnTo>
                    <a:cubicBezTo>
                      <a:pt x="35189" y="36464"/>
                      <a:pt x="35342" y="36362"/>
                      <a:pt x="35393" y="36311"/>
                    </a:cubicBezTo>
                    <a:lnTo>
                      <a:pt x="35444" y="36311"/>
                    </a:lnTo>
                    <a:cubicBezTo>
                      <a:pt x="35495" y="36260"/>
                      <a:pt x="35597" y="36158"/>
                      <a:pt x="35597" y="36107"/>
                    </a:cubicBezTo>
                    <a:cubicBezTo>
                      <a:pt x="35597" y="36056"/>
                      <a:pt x="35597" y="35954"/>
                      <a:pt x="35597" y="35903"/>
                    </a:cubicBezTo>
                    <a:cubicBezTo>
                      <a:pt x="37229" y="33098"/>
                      <a:pt x="38249" y="29630"/>
                      <a:pt x="38810" y="25040"/>
                    </a:cubicBezTo>
                    <a:cubicBezTo>
                      <a:pt x="39014" y="23153"/>
                      <a:pt x="39116" y="21267"/>
                      <a:pt x="39269" y="19176"/>
                    </a:cubicBezTo>
                    <a:cubicBezTo>
                      <a:pt x="39269" y="18870"/>
                      <a:pt x="39269" y="18564"/>
                      <a:pt x="39320" y="18207"/>
                    </a:cubicBezTo>
                    <a:cubicBezTo>
                      <a:pt x="39422" y="16626"/>
                      <a:pt x="39473" y="14994"/>
                      <a:pt x="39524" y="13362"/>
                    </a:cubicBezTo>
                    <a:cubicBezTo>
                      <a:pt x="39575" y="11373"/>
                      <a:pt x="39524" y="9333"/>
                      <a:pt x="39320" y="7344"/>
                    </a:cubicBezTo>
                    <a:cubicBezTo>
                      <a:pt x="39116" y="5355"/>
                      <a:pt x="38708" y="3417"/>
                      <a:pt x="37994" y="1581"/>
                    </a:cubicBezTo>
                    <a:cubicBezTo>
                      <a:pt x="37841" y="1173"/>
                      <a:pt x="37637" y="714"/>
                      <a:pt x="37433" y="255"/>
                    </a:cubicBezTo>
                    <a:cubicBezTo>
                      <a:pt x="37382" y="153"/>
                      <a:pt x="37229" y="102"/>
                      <a:pt x="37127" y="102"/>
                    </a:cubicBezTo>
                    <a:lnTo>
                      <a:pt x="3717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762;p33">
                <a:extLst>
                  <a:ext uri="{FF2B5EF4-FFF2-40B4-BE49-F238E27FC236}">
                    <a16:creationId xmlns:a16="http://schemas.microsoft.com/office/drawing/2014/main" id="{5B4C4507-FF89-4340-8EF6-0727853E33DE}"/>
                  </a:ext>
                </a:extLst>
              </p:cNvPr>
              <p:cNvSpPr/>
              <p:nvPr/>
            </p:nvSpPr>
            <p:spPr>
              <a:xfrm>
                <a:off x="2242023" y="3337331"/>
                <a:ext cx="489042" cy="3387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27234" extrusionOk="0">
                    <a:moveTo>
                      <a:pt x="39320" y="1"/>
                    </a:moveTo>
                    <a:lnTo>
                      <a:pt x="39320" y="1"/>
                    </a:lnTo>
                    <a:cubicBezTo>
                      <a:pt x="38606" y="664"/>
                      <a:pt x="37892" y="1276"/>
                      <a:pt x="37229" y="1888"/>
                    </a:cubicBezTo>
                    <a:cubicBezTo>
                      <a:pt x="36515" y="2551"/>
                      <a:pt x="35699" y="3265"/>
                      <a:pt x="34883" y="3928"/>
                    </a:cubicBezTo>
                    <a:cubicBezTo>
                      <a:pt x="33863" y="4795"/>
                      <a:pt x="32741" y="5509"/>
                      <a:pt x="31568" y="6121"/>
                    </a:cubicBezTo>
                    <a:cubicBezTo>
                      <a:pt x="30905" y="6427"/>
                      <a:pt x="30191" y="6682"/>
                      <a:pt x="29426" y="6783"/>
                    </a:cubicBezTo>
                    <a:cubicBezTo>
                      <a:pt x="28967" y="6885"/>
                      <a:pt x="28508" y="6936"/>
                      <a:pt x="28049" y="6936"/>
                    </a:cubicBezTo>
                    <a:lnTo>
                      <a:pt x="27336" y="6936"/>
                    </a:lnTo>
                    <a:cubicBezTo>
                      <a:pt x="27132" y="6936"/>
                      <a:pt x="26877" y="6834"/>
                      <a:pt x="26673" y="6834"/>
                    </a:cubicBezTo>
                    <a:cubicBezTo>
                      <a:pt x="24378" y="9384"/>
                      <a:pt x="21828" y="11628"/>
                      <a:pt x="19023" y="13617"/>
                    </a:cubicBezTo>
                    <a:lnTo>
                      <a:pt x="18717" y="13821"/>
                    </a:lnTo>
                    <a:cubicBezTo>
                      <a:pt x="15912" y="15657"/>
                      <a:pt x="12903" y="17187"/>
                      <a:pt x="9741" y="18309"/>
                    </a:cubicBezTo>
                    <a:cubicBezTo>
                      <a:pt x="6834" y="19329"/>
                      <a:pt x="3775" y="19941"/>
                      <a:pt x="664" y="20196"/>
                    </a:cubicBezTo>
                    <a:lnTo>
                      <a:pt x="307" y="20196"/>
                    </a:lnTo>
                    <a:cubicBezTo>
                      <a:pt x="205" y="20349"/>
                      <a:pt x="103" y="20502"/>
                      <a:pt x="1" y="20706"/>
                    </a:cubicBezTo>
                    <a:cubicBezTo>
                      <a:pt x="1" y="20757"/>
                      <a:pt x="1" y="20757"/>
                      <a:pt x="1" y="20808"/>
                    </a:cubicBezTo>
                    <a:lnTo>
                      <a:pt x="52" y="20859"/>
                    </a:lnTo>
                    <a:cubicBezTo>
                      <a:pt x="103" y="21879"/>
                      <a:pt x="256" y="22848"/>
                      <a:pt x="562" y="23817"/>
                    </a:cubicBezTo>
                    <a:cubicBezTo>
                      <a:pt x="919" y="24888"/>
                      <a:pt x="1327" y="25908"/>
                      <a:pt x="1837" y="26877"/>
                    </a:cubicBezTo>
                    <a:cubicBezTo>
                      <a:pt x="1888" y="26928"/>
                      <a:pt x="1939" y="26979"/>
                      <a:pt x="1990" y="26979"/>
                    </a:cubicBezTo>
                    <a:cubicBezTo>
                      <a:pt x="2041" y="27030"/>
                      <a:pt x="2092" y="27081"/>
                      <a:pt x="2143" y="27081"/>
                    </a:cubicBezTo>
                    <a:cubicBezTo>
                      <a:pt x="2194" y="27132"/>
                      <a:pt x="2245" y="27183"/>
                      <a:pt x="2347" y="27183"/>
                    </a:cubicBezTo>
                    <a:cubicBezTo>
                      <a:pt x="2398" y="27183"/>
                      <a:pt x="2500" y="27234"/>
                      <a:pt x="2602" y="27234"/>
                    </a:cubicBezTo>
                    <a:lnTo>
                      <a:pt x="3163" y="27234"/>
                    </a:lnTo>
                    <a:cubicBezTo>
                      <a:pt x="3520" y="27234"/>
                      <a:pt x="3928" y="27183"/>
                      <a:pt x="4285" y="27081"/>
                    </a:cubicBezTo>
                    <a:cubicBezTo>
                      <a:pt x="4693" y="27030"/>
                      <a:pt x="5050" y="26928"/>
                      <a:pt x="5406" y="26724"/>
                    </a:cubicBezTo>
                    <a:cubicBezTo>
                      <a:pt x="5763" y="26622"/>
                      <a:pt x="6018" y="26418"/>
                      <a:pt x="6273" y="26163"/>
                    </a:cubicBezTo>
                    <a:cubicBezTo>
                      <a:pt x="6426" y="26061"/>
                      <a:pt x="6528" y="25908"/>
                      <a:pt x="6579" y="25755"/>
                    </a:cubicBezTo>
                    <a:cubicBezTo>
                      <a:pt x="6681" y="25653"/>
                      <a:pt x="6732" y="25500"/>
                      <a:pt x="6783" y="25398"/>
                    </a:cubicBezTo>
                    <a:cubicBezTo>
                      <a:pt x="6885" y="25143"/>
                      <a:pt x="6987" y="24888"/>
                      <a:pt x="7038" y="24582"/>
                    </a:cubicBezTo>
                    <a:cubicBezTo>
                      <a:pt x="7089" y="24327"/>
                      <a:pt x="7191" y="24021"/>
                      <a:pt x="7242" y="23766"/>
                    </a:cubicBezTo>
                    <a:cubicBezTo>
                      <a:pt x="7242" y="23511"/>
                      <a:pt x="7293" y="23256"/>
                      <a:pt x="7344" y="23052"/>
                    </a:cubicBezTo>
                    <a:cubicBezTo>
                      <a:pt x="7395" y="22848"/>
                      <a:pt x="7446" y="22695"/>
                      <a:pt x="7548" y="22491"/>
                    </a:cubicBezTo>
                    <a:cubicBezTo>
                      <a:pt x="7650" y="22593"/>
                      <a:pt x="7701" y="22695"/>
                      <a:pt x="7803" y="22848"/>
                    </a:cubicBezTo>
                    <a:cubicBezTo>
                      <a:pt x="8007" y="23154"/>
                      <a:pt x="8211" y="23511"/>
                      <a:pt x="8364" y="23868"/>
                    </a:cubicBezTo>
                    <a:cubicBezTo>
                      <a:pt x="8415" y="23919"/>
                      <a:pt x="8415" y="23970"/>
                      <a:pt x="8466" y="24021"/>
                    </a:cubicBezTo>
                    <a:cubicBezTo>
                      <a:pt x="8568" y="24276"/>
                      <a:pt x="8670" y="24480"/>
                      <a:pt x="8823" y="24684"/>
                    </a:cubicBezTo>
                    <a:cubicBezTo>
                      <a:pt x="8874" y="24786"/>
                      <a:pt x="8976" y="24888"/>
                      <a:pt x="9078" y="24939"/>
                    </a:cubicBezTo>
                    <a:cubicBezTo>
                      <a:pt x="9180" y="25041"/>
                      <a:pt x="9282" y="25143"/>
                      <a:pt x="9435" y="25194"/>
                    </a:cubicBezTo>
                    <a:cubicBezTo>
                      <a:pt x="9741" y="25296"/>
                      <a:pt x="10098" y="25398"/>
                      <a:pt x="10455" y="25449"/>
                    </a:cubicBezTo>
                    <a:cubicBezTo>
                      <a:pt x="10863" y="25551"/>
                      <a:pt x="11271" y="25551"/>
                      <a:pt x="11679" y="25551"/>
                    </a:cubicBezTo>
                    <a:cubicBezTo>
                      <a:pt x="12087" y="25551"/>
                      <a:pt x="12546" y="25551"/>
                      <a:pt x="12954" y="25500"/>
                    </a:cubicBezTo>
                    <a:cubicBezTo>
                      <a:pt x="13770" y="25398"/>
                      <a:pt x="14637" y="25245"/>
                      <a:pt x="15453" y="25143"/>
                    </a:cubicBezTo>
                    <a:lnTo>
                      <a:pt x="15555" y="25143"/>
                    </a:lnTo>
                    <a:lnTo>
                      <a:pt x="16728" y="24939"/>
                    </a:lnTo>
                    <a:lnTo>
                      <a:pt x="17544" y="24837"/>
                    </a:lnTo>
                    <a:lnTo>
                      <a:pt x="18003" y="24786"/>
                    </a:lnTo>
                    <a:cubicBezTo>
                      <a:pt x="19074" y="24684"/>
                      <a:pt x="20094" y="24531"/>
                      <a:pt x="21114" y="24327"/>
                    </a:cubicBezTo>
                    <a:cubicBezTo>
                      <a:pt x="23154" y="23970"/>
                      <a:pt x="25194" y="23562"/>
                      <a:pt x="27183" y="23052"/>
                    </a:cubicBezTo>
                    <a:cubicBezTo>
                      <a:pt x="29783" y="22389"/>
                      <a:pt x="32384" y="21573"/>
                      <a:pt x="34883" y="20604"/>
                    </a:cubicBezTo>
                    <a:lnTo>
                      <a:pt x="34985" y="20604"/>
                    </a:lnTo>
                    <a:cubicBezTo>
                      <a:pt x="35087" y="20604"/>
                      <a:pt x="35240" y="20502"/>
                      <a:pt x="35291" y="20451"/>
                    </a:cubicBezTo>
                    <a:lnTo>
                      <a:pt x="35342" y="20451"/>
                    </a:lnTo>
                    <a:cubicBezTo>
                      <a:pt x="35393" y="20400"/>
                      <a:pt x="35495" y="20298"/>
                      <a:pt x="35495" y="20247"/>
                    </a:cubicBezTo>
                    <a:cubicBezTo>
                      <a:pt x="35495" y="20196"/>
                      <a:pt x="35495" y="20094"/>
                      <a:pt x="35495" y="20043"/>
                    </a:cubicBezTo>
                    <a:cubicBezTo>
                      <a:pt x="37127" y="17238"/>
                      <a:pt x="38147" y="13770"/>
                      <a:pt x="38708" y="9180"/>
                    </a:cubicBezTo>
                    <a:cubicBezTo>
                      <a:pt x="38912" y="7293"/>
                      <a:pt x="39014" y="5407"/>
                      <a:pt x="39167" y="3316"/>
                    </a:cubicBezTo>
                    <a:cubicBezTo>
                      <a:pt x="39167" y="3010"/>
                      <a:pt x="39167" y="2704"/>
                      <a:pt x="39218" y="2347"/>
                    </a:cubicBezTo>
                    <a:cubicBezTo>
                      <a:pt x="39269" y="1582"/>
                      <a:pt x="39269" y="817"/>
                      <a:pt x="393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763;p33">
                <a:extLst>
                  <a:ext uri="{FF2B5EF4-FFF2-40B4-BE49-F238E27FC236}">
                    <a16:creationId xmlns:a16="http://schemas.microsoft.com/office/drawing/2014/main" id="{2A566116-C86A-4E5E-BD7D-D13596BCDF2A}"/>
                  </a:ext>
                </a:extLst>
              </p:cNvPr>
              <p:cNvSpPr/>
              <p:nvPr/>
            </p:nvSpPr>
            <p:spPr>
              <a:xfrm>
                <a:off x="1287433" y="2116976"/>
                <a:ext cx="1382117" cy="1621875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130402" extrusionOk="0">
                    <a:moveTo>
                      <a:pt x="56608" y="0"/>
                    </a:moveTo>
                    <a:cubicBezTo>
                      <a:pt x="55945" y="0"/>
                      <a:pt x="55231" y="102"/>
                      <a:pt x="54568" y="204"/>
                    </a:cubicBezTo>
                    <a:cubicBezTo>
                      <a:pt x="53854" y="357"/>
                      <a:pt x="53140" y="561"/>
                      <a:pt x="52426" y="816"/>
                    </a:cubicBezTo>
                    <a:cubicBezTo>
                      <a:pt x="51712" y="1020"/>
                      <a:pt x="50947" y="1326"/>
                      <a:pt x="50182" y="1632"/>
                    </a:cubicBezTo>
                    <a:cubicBezTo>
                      <a:pt x="48856" y="2244"/>
                      <a:pt x="47530" y="2907"/>
                      <a:pt x="46255" y="3672"/>
                    </a:cubicBezTo>
                    <a:cubicBezTo>
                      <a:pt x="45694" y="4029"/>
                      <a:pt x="45133" y="4386"/>
                      <a:pt x="44674" y="4743"/>
                    </a:cubicBezTo>
                    <a:cubicBezTo>
                      <a:pt x="44011" y="5202"/>
                      <a:pt x="43399" y="5712"/>
                      <a:pt x="42838" y="6273"/>
                    </a:cubicBezTo>
                    <a:cubicBezTo>
                      <a:pt x="41512" y="7548"/>
                      <a:pt x="40441" y="8976"/>
                      <a:pt x="39574" y="10557"/>
                    </a:cubicBezTo>
                    <a:cubicBezTo>
                      <a:pt x="38656" y="12137"/>
                      <a:pt x="37993" y="13820"/>
                      <a:pt x="37636" y="15554"/>
                    </a:cubicBezTo>
                    <a:cubicBezTo>
                      <a:pt x="37585" y="15962"/>
                      <a:pt x="37483" y="16319"/>
                      <a:pt x="37432" y="16727"/>
                    </a:cubicBezTo>
                    <a:cubicBezTo>
                      <a:pt x="37381" y="16625"/>
                      <a:pt x="37279" y="16523"/>
                      <a:pt x="37177" y="16421"/>
                    </a:cubicBezTo>
                    <a:cubicBezTo>
                      <a:pt x="36769" y="16013"/>
                      <a:pt x="36362" y="15707"/>
                      <a:pt x="35903" y="15452"/>
                    </a:cubicBezTo>
                    <a:cubicBezTo>
                      <a:pt x="34934" y="14942"/>
                      <a:pt x="33812" y="14636"/>
                      <a:pt x="32690" y="14636"/>
                    </a:cubicBezTo>
                    <a:lnTo>
                      <a:pt x="32333" y="14636"/>
                    </a:lnTo>
                    <a:cubicBezTo>
                      <a:pt x="31874" y="14636"/>
                      <a:pt x="31415" y="14636"/>
                      <a:pt x="30956" y="14738"/>
                    </a:cubicBezTo>
                    <a:cubicBezTo>
                      <a:pt x="30344" y="14789"/>
                      <a:pt x="29732" y="14891"/>
                      <a:pt x="29171" y="15044"/>
                    </a:cubicBezTo>
                    <a:cubicBezTo>
                      <a:pt x="27947" y="15401"/>
                      <a:pt x="26774" y="15860"/>
                      <a:pt x="25652" y="16472"/>
                    </a:cubicBezTo>
                    <a:cubicBezTo>
                      <a:pt x="24530" y="17033"/>
                      <a:pt x="23510" y="17747"/>
                      <a:pt x="22592" y="18563"/>
                    </a:cubicBezTo>
                    <a:cubicBezTo>
                      <a:pt x="22133" y="18971"/>
                      <a:pt x="21674" y="19379"/>
                      <a:pt x="21317" y="19838"/>
                    </a:cubicBezTo>
                    <a:cubicBezTo>
                      <a:pt x="20960" y="20246"/>
                      <a:pt x="20603" y="20705"/>
                      <a:pt x="20348" y="21164"/>
                    </a:cubicBezTo>
                    <a:cubicBezTo>
                      <a:pt x="19889" y="21929"/>
                      <a:pt x="19583" y="22745"/>
                      <a:pt x="19481" y="23663"/>
                    </a:cubicBezTo>
                    <a:cubicBezTo>
                      <a:pt x="19481" y="23714"/>
                      <a:pt x="19481" y="23816"/>
                      <a:pt x="19532" y="23867"/>
                    </a:cubicBezTo>
                    <a:lnTo>
                      <a:pt x="19481" y="24020"/>
                    </a:lnTo>
                    <a:cubicBezTo>
                      <a:pt x="19328" y="24173"/>
                      <a:pt x="19379" y="24377"/>
                      <a:pt x="19532" y="24479"/>
                    </a:cubicBezTo>
                    <a:cubicBezTo>
                      <a:pt x="19583" y="24530"/>
                      <a:pt x="19685" y="24530"/>
                      <a:pt x="19736" y="24530"/>
                    </a:cubicBezTo>
                    <a:cubicBezTo>
                      <a:pt x="19838" y="24530"/>
                      <a:pt x="19940" y="24479"/>
                      <a:pt x="19991" y="24377"/>
                    </a:cubicBezTo>
                    <a:cubicBezTo>
                      <a:pt x="20195" y="24122"/>
                      <a:pt x="20399" y="23867"/>
                      <a:pt x="20603" y="23612"/>
                    </a:cubicBezTo>
                    <a:cubicBezTo>
                      <a:pt x="21062" y="23102"/>
                      <a:pt x="21572" y="22643"/>
                      <a:pt x="22133" y="22286"/>
                    </a:cubicBezTo>
                    <a:cubicBezTo>
                      <a:pt x="22949" y="21776"/>
                      <a:pt x="23765" y="21368"/>
                      <a:pt x="24683" y="21062"/>
                    </a:cubicBezTo>
                    <a:cubicBezTo>
                      <a:pt x="25703" y="20705"/>
                      <a:pt x="26825" y="20501"/>
                      <a:pt x="27947" y="20450"/>
                    </a:cubicBezTo>
                    <a:lnTo>
                      <a:pt x="28865" y="20450"/>
                    </a:lnTo>
                    <a:cubicBezTo>
                      <a:pt x="29630" y="20450"/>
                      <a:pt x="30395" y="20501"/>
                      <a:pt x="31109" y="20654"/>
                    </a:cubicBezTo>
                    <a:cubicBezTo>
                      <a:pt x="31772" y="20756"/>
                      <a:pt x="32435" y="20960"/>
                      <a:pt x="33047" y="21215"/>
                    </a:cubicBezTo>
                    <a:cubicBezTo>
                      <a:pt x="32843" y="21266"/>
                      <a:pt x="32690" y="21317"/>
                      <a:pt x="32435" y="21368"/>
                    </a:cubicBezTo>
                    <a:cubicBezTo>
                      <a:pt x="31976" y="21470"/>
                      <a:pt x="31466" y="21674"/>
                      <a:pt x="31007" y="21827"/>
                    </a:cubicBezTo>
                    <a:cubicBezTo>
                      <a:pt x="29987" y="22235"/>
                      <a:pt x="29069" y="22745"/>
                      <a:pt x="28151" y="23306"/>
                    </a:cubicBezTo>
                    <a:cubicBezTo>
                      <a:pt x="27233" y="23867"/>
                      <a:pt x="26366" y="24530"/>
                      <a:pt x="25550" y="25193"/>
                    </a:cubicBezTo>
                    <a:cubicBezTo>
                      <a:pt x="24734" y="25856"/>
                      <a:pt x="23918" y="26621"/>
                      <a:pt x="23000" y="27539"/>
                    </a:cubicBezTo>
                    <a:cubicBezTo>
                      <a:pt x="21419" y="29120"/>
                      <a:pt x="19940" y="30752"/>
                      <a:pt x="18512" y="32537"/>
                    </a:cubicBezTo>
                    <a:cubicBezTo>
                      <a:pt x="17798" y="33404"/>
                      <a:pt x="17135" y="34271"/>
                      <a:pt x="16625" y="34934"/>
                    </a:cubicBezTo>
                    <a:cubicBezTo>
                      <a:pt x="15962" y="35800"/>
                      <a:pt x="15248" y="36718"/>
                      <a:pt x="14585" y="37636"/>
                    </a:cubicBezTo>
                    <a:cubicBezTo>
                      <a:pt x="11628" y="41767"/>
                      <a:pt x="9129" y="46204"/>
                      <a:pt x="7089" y="50896"/>
                    </a:cubicBezTo>
                    <a:cubicBezTo>
                      <a:pt x="4998" y="55639"/>
                      <a:pt x="3366" y="60534"/>
                      <a:pt x="2244" y="65634"/>
                    </a:cubicBezTo>
                    <a:cubicBezTo>
                      <a:pt x="1683" y="68082"/>
                      <a:pt x="1275" y="70581"/>
                      <a:pt x="969" y="73080"/>
                    </a:cubicBezTo>
                    <a:cubicBezTo>
                      <a:pt x="867" y="74304"/>
                      <a:pt x="765" y="75579"/>
                      <a:pt x="663" y="76854"/>
                    </a:cubicBezTo>
                    <a:cubicBezTo>
                      <a:pt x="663" y="77211"/>
                      <a:pt x="612" y="77466"/>
                      <a:pt x="612" y="77925"/>
                    </a:cubicBezTo>
                    <a:lnTo>
                      <a:pt x="561" y="78741"/>
                    </a:lnTo>
                    <a:lnTo>
                      <a:pt x="561" y="78792"/>
                    </a:lnTo>
                    <a:cubicBezTo>
                      <a:pt x="510" y="79557"/>
                      <a:pt x="459" y="80373"/>
                      <a:pt x="408" y="81189"/>
                    </a:cubicBezTo>
                    <a:cubicBezTo>
                      <a:pt x="306" y="82667"/>
                      <a:pt x="204" y="84095"/>
                      <a:pt x="153" y="85472"/>
                    </a:cubicBezTo>
                    <a:cubicBezTo>
                      <a:pt x="0" y="88736"/>
                      <a:pt x="51" y="92000"/>
                      <a:pt x="306" y="95213"/>
                    </a:cubicBezTo>
                    <a:cubicBezTo>
                      <a:pt x="408" y="96692"/>
                      <a:pt x="663" y="98171"/>
                      <a:pt x="969" y="99650"/>
                    </a:cubicBezTo>
                    <a:cubicBezTo>
                      <a:pt x="1122" y="100313"/>
                      <a:pt x="1275" y="100925"/>
                      <a:pt x="1479" y="101537"/>
                    </a:cubicBezTo>
                    <a:cubicBezTo>
                      <a:pt x="1683" y="102098"/>
                      <a:pt x="1938" y="102659"/>
                      <a:pt x="2193" y="103169"/>
                    </a:cubicBezTo>
                    <a:cubicBezTo>
                      <a:pt x="2499" y="103730"/>
                      <a:pt x="2856" y="104189"/>
                      <a:pt x="3315" y="104648"/>
                    </a:cubicBezTo>
                    <a:cubicBezTo>
                      <a:pt x="3774" y="105004"/>
                      <a:pt x="4335" y="105310"/>
                      <a:pt x="4896" y="105463"/>
                    </a:cubicBezTo>
                    <a:lnTo>
                      <a:pt x="4998" y="105463"/>
                    </a:lnTo>
                    <a:cubicBezTo>
                      <a:pt x="5049" y="105463"/>
                      <a:pt x="5100" y="105412"/>
                      <a:pt x="5151" y="105412"/>
                    </a:cubicBezTo>
                    <a:cubicBezTo>
                      <a:pt x="5253" y="105361"/>
                      <a:pt x="5355" y="105259"/>
                      <a:pt x="5355" y="105106"/>
                    </a:cubicBezTo>
                    <a:cubicBezTo>
                      <a:pt x="5355" y="104495"/>
                      <a:pt x="5406" y="103832"/>
                      <a:pt x="5406" y="103271"/>
                    </a:cubicBezTo>
                    <a:cubicBezTo>
                      <a:pt x="5457" y="101741"/>
                      <a:pt x="5508" y="100160"/>
                      <a:pt x="5610" y="98579"/>
                    </a:cubicBezTo>
                    <a:cubicBezTo>
                      <a:pt x="5610" y="98885"/>
                      <a:pt x="5661" y="99242"/>
                      <a:pt x="5712" y="99599"/>
                    </a:cubicBezTo>
                    <a:cubicBezTo>
                      <a:pt x="5865" y="101129"/>
                      <a:pt x="6120" y="102608"/>
                      <a:pt x="6426" y="104087"/>
                    </a:cubicBezTo>
                    <a:cubicBezTo>
                      <a:pt x="6732" y="105514"/>
                      <a:pt x="7140" y="106891"/>
                      <a:pt x="7599" y="108268"/>
                    </a:cubicBezTo>
                    <a:cubicBezTo>
                      <a:pt x="8109" y="109696"/>
                      <a:pt x="8721" y="111124"/>
                      <a:pt x="9435" y="112501"/>
                    </a:cubicBezTo>
                    <a:cubicBezTo>
                      <a:pt x="9486" y="112603"/>
                      <a:pt x="9588" y="112654"/>
                      <a:pt x="9690" y="112654"/>
                    </a:cubicBezTo>
                    <a:cubicBezTo>
                      <a:pt x="10863" y="113878"/>
                      <a:pt x="12189" y="114949"/>
                      <a:pt x="13667" y="115867"/>
                    </a:cubicBezTo>
                    <a:lnTo>
                      <a:pt x="14993" y="116734"/>
                    </a:lnTo>
                    <a:lnTo>
                      <a:pt x="15962" y="117346"/>
                    </a:lnTo>
                    <a:cubicBezTo>
                      <a:pt x="16472" y="117652"/>
                      <a:pt x="16982" y="118009"/>
                      <a:pt x="17390" y="118264"/>
                    </a:cubicBezTo>
                    <a:lnTo>
                      <a:pt x="17441" y="118315"/>
                    </a:lnTo>
                    <a:lnTo>
                      <a:pt x="18512" y="119029"/>
                    </a:lnTo>
                    <a:cubicBezTo>
                      <a:pt x="20399" y="120304"/>
                      <a:pt x="22184" y="121324"/>
                      <a:pt x="23867" y="122293"/>
                    </a:cubicBezTo>
                    <a:cubicBezTo>
                      <a:pt x="24836" y="122803"/>
                      <a:pt x="25805" y="123313"/>
                      <a:pt x="26723" y="123772"/>
                    </a:cubicBezTo>
                    <a:cubicBezTo>
                      <a:pt x="27437" y="124129"/>
                      <a:pt x="28253" y="124537"/>
                      <a:pt x="29171" y="124996"/>
                    </a:cubicBezTo>
                    <a:cubicBezTo>
                      <a:pt x="30956" y="125812"/>
                      <a:pt x="32741" y="126577"/>
                      <a:pt x="34526" y="127240"/>
                    </a:cubicBezTo>
                    <a:cubicBezTo>
                      <a:pt x="36362" y="127903"/>
                      <a:pt x="38248" y="128361"/>
                      <a:pt x="40186" y="128565"/>
                    </a:cubicBezTo>
                    <a:cubicBezTo>
                      <a:pt x="40696" y="128667"/>
                      <a:pt x="41257" y="128667"/>
                      <a:pt x="41818" y="128667"/>
                    </a:cubicBezTo>
                    <a:lnTo>
                      <a:pt x="42940" y="128667"/>
                    </a:lnTo>
                    <a:cubicBezTo>
                      <a:pt x="43042" y="128667"/>
                      <a:pt x="43093" y="128616"/>
                      <a:pt x="43195" y="128514"/>
                    </a:cubicBezTo>
                    <a:cubicBezTo>
                      <a:pt x="43246" y="128463"/>
                      <a:pt x="43246" y="128361"/>
                      <a:pt x="43246" y="128259"/>
                    </a:cubicBezTo>
                    <a:cubicBezTo>
                      <a:pt x="43195" y="128209"/>
                      <a:pt x="43144" y="128107"/>
                      <a:pt x="43093" y="128056"/>
                    </a:cubicBezTo>
                    <a:cubicBezTo>
                      <a:pt x="43042" y="128005"/>
                      <a:pt x="42940" y="128005"/>
                      <a:pt x="42889" y="128005"/>
                    </a:cubicBezTo>
                    <a:cubicBezTo>
                      <a:pt x="42583" y="127087"/>
                      <a:pt x="42277" y="126169"/>
                      <a:pt x="42124" y="125251"/>
                    </a:cubicBezTo>
                    <a:cubicBezTo>
                      <a:pt x="41971" y="124588"/>
                      <a:pt x="41869" y="123925"/>
                      <a:pt x="41767" y="123211"/>
                    </a:cubicBezTo>
                    <a:lnTo>
                      <a:pt x="41767" y="123211"/>
                    </a:lnTo>
                    <a:cubicBezTo>
                      <a:pt x="42430" y="124129"/>
                      <a:pt x="43042" y="125098"/>
                      <a:pt x="43654" y="126016"/>
                    </a:cubicBezTo>
                    <a:cubicBezTo>
                      <a:pt x="44317" y="127087"/>
                      <a:pt x="45082" y="128209"/>
                      <a:pt x="45847" y="129279"/>
                    </a:cubicBezTo>
                    <a:cubicBezTo>
                      <a:pt x="45949" y="129381"/>
                      <a:pt x="46000" y="129432"/>
                      <a:pt x="46102" y="129432"/>
                    </a:cubicBezTo>
                    <a:cubicBezTo>
                      <a:pt x="46153" y="129483"/>
                      <a:pt x="46204" y="129534"/>
                      <a:pt x="46306" y="129585"/>
                    </a:cubicBezTo>
                    <a:cubicBezTo>
                      <a:pt x="46867" y="129738"/>
                      <a:pt x="47428" y="129891"/>
                      <a:pt x="47989" y="129993"/>
                    </a:cubicBezTo>
                    <a:cubicBezTo>
                      <a:pt x="48601" y="130095"/>
                      <a:pt x="49264" y="130197"/>
                      <a:pt x="50029" y="130248"/>
                    </a:cubicBezTo>
                    <a:cubicBezTo>
                      <a:pt x="50794" y="130350"/>
                      <a:pt x="51661" y="130401"/>
                      <a:pt x="52477" y="130401"/>
                    </a:cubicBezTo>
                    <a:cubicBezTo>
                      <a:pt x="53191" y="130401"/>
                      <a:pt x="53905" y="130350"/>
                      <a:pt x="54619" y="130299"/>
                    </a:cubicBezTo>
                    <a:cubicBezTo>
                      <a:pt x="55486" y="130197"/>
                      <a:pt x="56353" y="130044"/>
                      <a:pt x="57220" y="129789"/>
                    </a:cubicBezTo>
                    <a:cubicBezTo>
                      <a:pt x="57577" y="129687"/>
                      <a:pt x="57934" y="129585"/>
                      <a:pt x="58291" y="129432"/>
                    </a:cubicBezTo>
                    <a:cubicBezTo>
                      <a:pt x="58546" y="129330"/>
                      <a:pt x="58750" y="129228"/>
                      <a:pt x="58954" y="129075"/>
                    </a:cubicBezTo>
                    <a:lnTo>
                      <a:pt x="59005" y="129075"/>
                    </a:lnTo>
                    <a:cubicBezTo>
                      <a:pt x="59107" y="129075"/>
                      <a:pt x="59208" y="129024"/>
                      <a:pt x="59259" y="128973"/>
                    </a:cubicBezTo>
                    <a:cubicBezTo>
                      <a:pt x="59259" y="128922"/>
                      <a:pt x="59310" y="128871"/>
                      <a:pt x="59310" y="128820"/>
                    </a:cubicBezTo>
                    <a:cubicBezTo>
                      <a:pt x="59463" y="128718"/>
                      <a:pt x="59463" y="128514"/>
                      <a:pt x="59361" y="128412"/>
                    </a:cubicBezTo>
                    <a:cubicBezTo>
                      <a:pt x="59361" y="128361"/>
                      <a:pt x="59310" y="128361"/>
                      <a:pt x="59310" y="128310"/>
                    </a:cubicBezTo>
                    <a:lnTo>
                      <a:pt x="59310" y="124078"/>
                    </a:lnTo>
                    <a:lnTo>
                      <a:pt x="59310" y="123313"/>
                    </a:lnTo>
                    <a:lnTo>
                      <a:pt x="59310" y="122344"/>
                    </a:lnTo>
                    <a:cubicBezTo>
                      <a:pt x="59310" y="122293"/>
                      <a:pt x="59310" y="122293"/>
                      <a:pt x="59310" y="122242"/>
                    </a:cubicBezTo>
                    <a:cubicBezTo>
                      <a:pt x="59310" y="121120"/>
                      <a:pt x="59361" y="119845"/>
                      <a:pt x="59361" y="118621"/>
                    </a:cubicBezTo>
                    <a:lnTo>
                      <a:pt x="59361" y="118570"/>
                    </a:lnTo>
                    <a:cubicBezTo>
                      <a:pt x="59361" y="118519"/>
                      <a:pt x="59361" y="118417"/>
                      <a:pt x="59361" y="118315"/>
                    </a:cubicBezTo>
                    <a:cubicBezTo>
                      <a:pt x="59310" y="118213"/>
                      <a:pt x="59259" y="118162"/>
                      <a:pt x="59157" y="118111"/>
                    </a:cubicBezTo>
                    <a:cubicBezTo>
                      <a:pt x="58138" y="117805"/>
                      <a:pt x="57067" y="117448"/>
                      <a:pt x="56047" y="117142"/>
                    </a:cubicBezTo>
                    <a:lnTo>
                      <a:pt x="55996" y="117142"/>
                    </a:lnTo>
                    <a:cubicBezTo>
                      <a:pt x="55384" y="116989"/>
                      <a:pt x="54670" y="116785"/>
                      <a:pt x="54007" y="116530"/>
                    </a:cubicBezTo>
                    <a:cubicBezTo>
                      <a:pt x="53038" y="116224"/>
                      <a:pt x="52171" y="115918"/>
                      <a:pt x="51406" y="115612"/>
                    </a:cubicBezTo>
                    <a:cubicBezTo>
                      <a:pt x="50692" y="115306"/>
                      <a:pt x="49978" y="115000"/>
                      <a:pt x="49315" y="114592"/>
                    </a:cubicBezTo>
                    <a:cubicBezTo>
                      <a:pt x="48550" y="114082"/>
                      <a:pt x="47836" y="113521"/>
                      <a:pt x="47173" y="112858"/>
                    </a:cubicBezTo>
                    <a:cubicBezTo>
                      <a:pt x="46510" y="112144"/>
                      <a:pt x="45898" y="111277"/>
                      <a:pt x="45439" y="110410"/>
                    </a:cubicBezTo>
                    <a:cubicBezTo>
                      <a:pt x="44776" y="109135"/>
                      <a:pt x="44266" y="107809"/>
                      <a:pt x="43909" y="106432"/>
                    </a:cubicBezTo>
                    <a:cubicBezTo>
                      <a:pt x="43654" y="105667"/>
                      <a:pt x="43450" y="104902"/>
                      <a:pt x="43246" y="104138"/>
                    </a:cubicBezTo>
                    <a:cubicBezTo>
                      <a:pt x="43042" y="103220"/>
                      <a:pt x="42787" y="102251"/>
                      <a:pt x="42532" y="101282"/>
                    </a:cubicBezTo>
                    <a:lnTo>
                      <a:pt x="42532" y="101333"/>
                    </a:lnTo>
                    <a:cubicBezTo>
                      <a:pt x="40951" y="94805"/>
                      <a:pt x="39931" y="88175"/>
                      <a:pt x="39370" y="81495"/>
                    </a:cubicBezTo>
                    <a:cubicBezTo>
                      <a:pt x="39064" y="78180"/>
                      <a:pt x="38962" y="74865"/>
                      <a:pt x="39064" y="71652"/>
                    </a:cubicBezTo>
                    <a:cubicBezTo>
                      <a:pt x="39064" y="70428"/>
                      <a:pt x="39115" y="69255"/>
                      <a:pt x="39217" y="68184"/>
                    </a:cubicBezTo>
                    <a:cubicBezTo>
                      <a:pt x="39268" y="66909"/>
                      <a:pt x="39370" y="65838"/>
                      <a:pt x="39472" y="64869"/>
                    </a:cubicBezTo>
                    <a:cubicBezTo>
                      <a:pt x="40747" y="63696"/>
                      <a:pt x="42022" y="62574"/>
                      <a:pt x="43399" y="61554"/>
                    </a:cubicBezTo>
                    <a:cubicBezTo>
                      <a:pt x="47989" y="58138"/>
                      <a:pt x="53038" y="55333"/>
                      <a:pt x="58342" y="53242"/>
                    </a:cubicBezTo>
                    <a:cubicBezTo>
                      <a:pt x="61554" y="51967"/>
                      <a:pt x="64869" y="50794"/>
                      <a:pt x="68184" y="49825"/>
                    </a:cubicBezTo>
                    <a:cubicBezTo>
                      <a:pt x="69816" y="49366"/>
                      <a:pt x="71499" y="48958"/>
                      <a:pt x="73182" y="48550"/>
                    </a:cubicBezTo>
                    <a:cubicBezTo>
                      <a:pt x="73947" y="48346"/>
                      <a:pt x="74763" y="48142"/>
                      <a:pt x="75630" y="47989"/>
                    </a:cubicBezTo>
                    <a:lnTo>
                      <a:pt x="76803" y="47734"/>
                    </a:lnTo>
                    <a:cubicBezTo>
                      <a:pt x="77160" y="47683"/>
                      <a:pt x="77517" y="47581"/>
                      <a:pt x="77874" y="47530"/>
                    </a:cubicBezTo>
                    <a:cubicBezTo>
                      <a:pt x="78537" y="47479"/>
                      <a:pt x="79200" y="47428"/>
                      <a:pt x="79761" y="47377"/>
                    </a:cubicBezTo>
                    <a:lnTo>
                      <a:pt x="81087" y="47326"/>
                    </a:lnTo>
                    <a:lnTo>
                      <a:pt x="81953" y="47326"/>
                    </a:lnTo>
                    <a:cubicBezTo>
                      <a:pt x="82769" y="47275"/>
                      <a:pt x="83483" y="47224"/>
                      <a:pt x="84095" y="47122"/>
                    </a:cubicBezTo>
                    <a:cubicBezTo>
                      <a:pt x="84758" y="47071"/>
                      <a:pt x="85472" y="46969"/>
                      <a:pt x="86084" y="46816"/>
                    </a:cubicBezTo>
                    <a:cubicBezTo>
                      <a:pt x="86696" y="46663"/>
                      <a:pt x="87257" y="46459"/>
                      <a:pt x="87767" y="46153"/>
                    </a:cubicBezTo>
                    <a:cubicBezTo>
                      <a:pt x="88073" y="46000"/>
                      <a:pt x="88277" y="45847"/>
                      <a:pt x="88532" y="45592"/>
                    </a:cubicBezTo>
                    <a:cubicBezTo>
                      <a:pt x="88736" y="45388"/>
                      <a:pt x="88940" y="45133"/>
                      <a:pt x="89093" y="44827"/>
                    </a:cubicBezTo>
                    <a:cubicBezTo>
                      <a:pt x="89246" y="44572"/>
                      <a:pt x="89399" y="44266"/>
                      <a:pt x="89501" y="44011"/>
                    </a:cubicBezTo>
                    <a:cubicBezTo>
                      <a:pt x="89603" y="43705"/>
                      <a:pt x="89705" y="43399"/>
                      <a:pt x="89858" y="42991"/>
                    </a:cubicBezTo>
                    <a:lnTo>
                      <a:pt x="90011" y="42481"/>
                    </a:lnTo>
                    <a:cubicBezTo>
                      <a:pt x="90062" y="42226"/>
                      <a:pt x="90164" y="41920"/>
                      <a:pt x="90266" y="41614"/>
                    </a:cubicBezTo>
                    <a:lnTo>
                      <a:pt x="90419" y="41971"/>
                    </a:lnTo>
                    <a:cubicBezTo>
                      <a:pt x="90521" y="42226"/>
                      <a:pt x="90623" y="42481"/>
                      <a:pt x="90674" y="42685"/>
                    </a:cubicBezTo>
                    <a:cubicBezTo>
                      <a:pt x="90725" y="42940"/>
                      <a:pt x="90725" y="43144"/>
                      <a:pt x="90776" y="43348"/>
                    </a:cubicBezTo>
                    <a:lnTo>
                      <a:pt x="90776" y="43501"/>
                    </a:lnTo>
                    <a:lnTo>
                      <a:pt x="90776" y="43603"/>
                    </a:lnTo>
                    <a:cubicBezTo>
                      <a:pt x="90827" y="43909"/>
                      <a:pt x="90878" y="44164"/>
                      <a:pt x="90929" y="44470"/>
                    </a:cubicBezTo>
                    <a:cubicBezTo>
                      <a:pt x="91031" y="44827"/>
                      <a:pt x="91235" y="45184"/>
                      <a:pt x="91490" y="45439"/>
                    </a:cubicBezTo>
                    <a:cubicBezTo>
                      <a:pt x="91898" y="45745"/>
                      <a:pt x="92357" y="45949"/>
                      <a:pt x="92867" y="46102"/>
                    </a:cubicBezTo>
                    <a:cubicBezTo>
                      <a:pt x="93173" y="46153"/>
                      <a:pt x="93428" y="46204"/>
                      <a:pt x="93683" y="46204"/>
                    </a:cubicBezTo>
                    <a:cubicBezTo>
                      <a:pt x="94040" y="46255"/>
                      <a:pt x="94397" y="46255"/>
                      <a:pt x="94754" y="46255"/>
                    </a:cubicBezTo>
                    <a:cubicBezTo>
                      <a:pt x="95417" y="46255"/>
                      <a:pt x="96131" y="46204"/>
                      <a:pt x="96743" y="46153"/>
                    </a:cubicBezTo>
                    <a:lnTo>
                      <a:pt x="97712" y="46051"/>
                    </a:lnTo>
                    <a:lnTo>
                      <a:pt x="98885" y="45949"/>
                    </a:lnTo>
                    <a:cubicBezTo>
                      <a:pt x="99497" y="45898"/>
                      <a:pt x="99956" y="45847"/>
                      <a:pt x="100466" y="45847"/>
                    </a:cubicBezTo>
                    <a:lnTo>
                      <a:pt x="100721" y="45847"/>
                    </a:lnTo>
                    <a:cubicBezTo>
                      <a:pt x="101078" y="45847"/>
                      <a:pt x="101435" y="45898"/>
                      <a:pt x="101792" y="45949"/>
                    </a:cubicBezTo>
                    <a:lnTo>
                      <a:pt x="101894" y="45949"/>
                    </a:lnTo>
                    <a:cubicBezTo>
                      <a:pt x="102251" y="45949"/>
                      <a:pt x="102710" y="46000"/>
                      <a:pt x="103220" y="46051"/>
                    </a:cubicBezTo>
                    <a:cubicBezTo>
                      <a:pt x="105412" y="46357"/>
                      <a:pt x="107554" y="46816"/>
                      <a:pt x="109696" y="47326"/>
                    </a:cubicBezTo>
                    <a:lnTo>
                      <a:pt x="109696" y="47377"/>
                    </a:lnTo>
                    <a:lnTo>
                      <a:pt x="110359" y="47530"/>
                    </a:lnTo>
                    <a:cubicBezTo>
                      <a:pt x="110818" y="46255"/>
                      <a:pt x="111073" y="44878"/>
                      <a:pt x="111073" y="43501"/>
                    </a:cubicBezTo>
                    <a:cubicBezTo>
                      <a:pt x="111124" y="41971"/>
                      <a:pt x="110971" y="40390"/>
                      <a:pt x="110716" y="38809"/>
                    </a:cubicBezTo>
                    <a:cubicBezTo>
                      <a:pt x="110461" y="37228"/>
                      <a:pt x="110104" y="35698"/>
                      <a:pt x="109645" y="34118"/>
                    </a:cubicBezTo>
                    <a:cubicBezTo>
                      <a:pt x="109237" y="32792"/>
                      <a:pt x="108778" y="31415"/>
                      <a:pt x="108268" y="30089"/>
                    </a:cubicBezTo>
                    <a:cubicBezTo>
                      <a:pt x="107707" y="28610"/>
                      <a:pt x="107044" y="27182"/>
                      <a:pt x="106330" y="25805"/>
                    </a:cubicBezTo>
                    <a:cubicBezTo>
                      <a:pt x="105565" y="24428"/>
                      <a:pt x="104699" y="23102"/>
                      <a:pt x="103781" y="21878"/>
                    </a:cubicBezTo>
                    <a:cubicBezTo>
                      <a:pt x="101894" y="19379"/>
                      <a:pt x="99650" y="17186"/>
                      <a:pt x="97151" y="15299"/>
                    </a:cubicBezTo>
                    <a:cubicBezTo>
                      <a:pt x="94499" y="13361"/>
                      <a:pt x="91643" y="11780"/>
                      <a:pt x="88634" y="10608"/>
                    </a:cubicBezTo>
                    <a:cubicBezTo>
                      <a:pt x="85319" y="9282"/>
                      <a:pt x="81801" y="8415"/>
                      <a:pt x="78282" y="8109"/>
                    </a:cubicBezTo>
                    <a:cubicBezTo>
                      <a:pt x="77109" y="7956"/>
                      <a:pt x="75936" y="7905"/>
                      <a:pt x="74763" y="7905"/>
                    </a:cubicBezTo>
                    <a:cubicBezTo>
                      <a:pt x="72519" y="7905"/>
                      <a:pt x="70224" y="8109"/>
                      <a:pt x="68031" y="8517"/>
                    </a:cubicBezTo>
                    <a:cubicBezTo>
                      <a:pt x="64614" y="9129"/>
                      <a:pt x="61299" y="10149"/>
                      <a:pt x="58189" y="11577"/>
                    </a:cubicBezTo>
                    <a:cubicBezTo>
                      <a:pt x="54466" y="13259"/>
                      <a:pt x="50947" y="15401"/>
                      <a:pt x="47785" y="17951"/>
                    </a:cubicBezTo>
                    <a:cubicBezTo>
                      <a:pt x="47887" y="16880"/>
                      <a:pt x="48040" y="15860"/>
                      <a:pt x="48244" y="14840"/>
                    </a:cubicBezTo>
                    <a:cubicBezTo>
                      <a:pt x="48703" y="12443"/>
                      <a:pt x="49417" y="10098"/>
                      <a:pt x="50488" y="7854"/>
                    </a:cubicBezTo>
                    <a:cubicBezTo>
                      <a:pt x="51100" y="6528"/>
                      <a:pt x="51916" y="5304"/>
                      <a:pt x="52834" y="4233"/>
                    </a:cubicBezTo>
                    <a:cubicBezTo>
                      <a:pt x="53548" y="3417"/>
                      <a:pt x="54313" y="2754"/>
                      <a:pt x="55231" y="2142"/>
                    </a:cubicBezTo>
                    <a:cubicBezTo>
                      <a:pt x="55996" y="1632"/>
                      <a:pt x="56812" y="1224"/>
                      <a:pt x="57730" y="918"/>
                    </a:cubicBezTo>
                    <a:lnTo>
                      <a:pt x="57934" y="867"/>
                    </a:lnTo>
                    <a:lnTo>
                      <a:pt x="58240" y="918"/>
                    </a:lnTo>
                    <a:lnTo>
                      <a:pt x="58342" y="918"/>
                    </a:lnTo>
                    <a:cubicBezTo>
                      <a:pt x="58444" y="918"/>
                      <a:pt x="58597" y="816"/>
                      <a:pt x="58648" y="714"/>
                    </a:cubicBezTo>
                    <a:cubicBezTo>
                      <a:pt x="58699" y="612"/>
                      <a:pt x="58648" y="459"/>
                      <a:pt x="58597" y="408"/>
                    </a:cubicBezTo>
                    <a:cubicBezTo>
                      <a:pt x="58597" y="357"/>
                      <a:pt x="58597" y="357"/>
                      <a:pt x="58597" y="306"/>
                    </a:cubicBezTo>
                    <a:cubicBezTo>
                      <a:pt x="58546" y="153"/>
                      <a:pt x="58444" y="51"/>
                      <a:pt x="58291" y="51"/>
                    </a:cubicBezTo>
                    <a:lnTo>
                      <a:pt x="58189" y="51"/>
                    </a:lnTo>
                    <a:lnTo>
                      <a:pt x="57934" y="102"/>
                    </a:lnTo>
                    <a:cubicBezTo>
                      <a:pt x="57475" y="51"/>
                      <a:pt x="57067" y="0"/>
                      <a:pt x="56659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64;p33">
                <a:extLst>
                  <a:ext uri="{FF2B5EF4-FFF2-40B4-BE49-F238E27FC236}">
                    <a16:creationId xmlns:a16="http://schemas.microsoft.com/office/drawing/2014/main" id="{806F9A2F-2A60-46AE-82A0-7BDCB12119DE}"/>
                  </a:ext>
                </a:extLst>
              </p:cNvPr>
              <p:cNvSpPr/>
              <p:nvPr/>
            </p:nvSpPr>
            <p:spPr>
              <a:xfrm>
                <a:off x="1532265" y="3032874"/>
                <a:ext cx="159847" cy="270851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21777" extrusionOk="0">
                    <a:moveTo>
                      <a:pt x="7548" y="1"/>
                    </a:moveTo>
                    <a:cubicBezTo>
                      <a:pt x="7089" y="1"/>
                      <a:pt x="6579" y="52"/>
                      <a:pt x="6120" y="256"/>
                    </a:cubicBezTo>
                    <a:cubicBezTo>
                      <a:pt x="5814" y="358"/>
                      <a:pt x="5559" y="460"/>
                      <a:pt x="5304" y="664"/>
                    </a:cubicBezTo>
                    <a:cubicBezTo>
                      <a:pt x="5049" y="817"/>
                      <a:pt x="4794" y="970"/>
                      <a:pt x="4539" y="1174"/>
                    </a:cubicBezTo>
                    <a:cubicBezTo>
                      <a:pt x="4080" y="1633"/>
                      <a:pt x="3621" y="2092"/>
                      <a:pt x="3213" y="2653"/>
                    </a:cubicBezTo>
                    <a:cubicBezTo>
                      <a:pt x="2805" y="3214"/>
                      <a:pt x="2448" y="3826"/>
                      <a:pt x="2142" y="4438"/>
                    </a:cubicBezTo>
                    <a:cubicBezTo>
                      <a:pt x="1836" y="5050"/>
                      <a:pt x="1530" y="5662"/>
                      <a:pt x="1326" y="6274"/>
                    </a:cubicBezTo>
                    <a:cubicBezTo>
                      <a:pt x="1071" y="6886"/>
                      <a:pt x="867" y="7447"/>
                      <a:pt x="663" y="8058"/>
                    </a:cubicBezTo>
                    <a:cubicBezTo>
                      <a:pt x="459" y="8721"/>
                      <a:pt x="306" y="9384"/>
                      <a:pt x="204" y="10098"/>
                    </a:cubicBezTo>
                    <a:cubicBezTo>
                      <a:pt x="51" y="10914"/>
                      <a:pt x="0" y="11781"/>
                      <a:pt x="0" y="12699"/>
                    </a:cubicBezTo>
                    <a:cubicBezTo>
                      <a:pt x="51" y="13515"/>
                      <a:pt x="204" y="14331"/>
                      <a:pt x="459" y="15147"/>
                    </a:cubicBezTo>
                    <a:cubicBezTo>
                      <a:pt x="714" y="15963"/>
                      <a:pt x="1071" y="16677"/>
                      <a:pt x="1530" y="17391"/>
                    </a:cubicBezTo>
                    <a:cubicBezTo>
                      <a:pt x="1989" y="18105"/>
                      <a:pt x="2601" y="18768"/>
                      <a:pt x="3315" y="19329"/>
                    </a:cubicBezTo>
                    <a:cubicBezTo>
                      <a:pt x="3825" y="19737"/>
                      <a:pt x="4386" y="20094"/>
                      <a:pt x="4998" y="20400"/>
                    </a:cubicBezTo>
                    <a:cubicBezTo>
                      <a:pt x="5661" y="20808"/>
                      <a:pt x="6375" y="21165"/>
                      <a:pt x="7140" y="21420"/>
                    </a:cubicBezTo>
                    <a:cubicBezTo>
                      <a:pt x="7752" y="21675"/>
                      <a:pt x="8466" y="21777"/>
                      <a:pt x="9129" y="21777"/>
                    </a:cubicBezTo>
                    <a:lnTo>
                      <a:pt x="9435" y="21777"/>
                    </a:lnTo>
                    <a:cubicBezTo>
                      <a:pt x="9792" y="21777"/>
                      <a:pt x="10098" y="21675"/>
                      <a:pt x="10455" y="21573"/>
                    </a:cubicBezTo>
                    <a:cubicBezTo>
                      <a:pt x="10710" y="21471"/>
                      <a:pt x="10914" y="21318"/>
                      <a:pt x="11118" y="21114"/>
                    </a:cubicBezTo>
                    <a:cubicBezTo>
                      <a:pt x="11271" y="20910"/>
                      <a:pt x="11424" y="20706"/>
                      <a:pt x="11526" y="20451"/>
                    </a:cubicBezTo>
                    <a:cubicBezTo>
                      <a:pt x="11679" y="20196"/>
                      <a:pt x="11730" y="19941"/>
                      <a:pt x="11832" y="19635"/>
                    </a:cubicBezTo>
                    <a:cubicBezTo>
                      <a:pt x="11934" y="19023"/>
                      <a:pt x="11985" y="18411"/>
                      <a:pt x="12036" y="17748"/>
                    </a:cubicBezTo>
                    <a:cubicBezTo>
                      <a:pt x="12036" y="16983"/>
                      <a:pt x="12036" y="16269"/>
                      <a:pt x="11985" y="15555"/>
                    </a:cubicBezTo>
                    <a:lnTo>
                      <a:pt x="11985" y="15249"/>
                    </a:lnTo>
                    <a:cubicBezTo>
                      <a:pt x="11985" y="14739"/>
                      <a:pt x="11934" y="14178"/>
                      <a:pt x="11934" y="13668"/>
                    </a:cubicBezTo>
                    <a:lnTo>
                      <a:pt x="11934" y="13107"/>
                    </a:lnTo>
                    <a:lnTo>
                      <a:pt x="11985" y="11883"/>
                    </a:lnTo>
                    <a:cubicBezTo>
                      <a:pt x="12036" y="11118"/>
                      <a:pt x="12138" y="10302"/>
                      <a:pt x="12240" y="9435"/>
                    </a:cubicBezTo>
                    <a:cubicBezTo>
                      <a:pt x="12342" y="8058"/>
                      <a:pt x="12546" y="6580"/>
                      <a:pt x="12699" y="5101"/>
                    </a:cubicBezTo>
                    <a:cubicBezTo>
                      <a:pt x="12801" y="4999"/>
                      <a:pt x="12852" y="4846"/>
                      <a:pt x="12801" y="4693"/>
                    </a:cubicBezTo>
                    <a:lnTo>
                      <a:pt x="12750" y="4642"/>
                    </a:lnTo>
                    <a:lnTo>
                      <a:pt x="12750" y="4591"/>
                    </a:lnTo>
                    <a:cubicBezTo>
                      <a:pt x="12801" y="4438"/>
                      <a:pt x="12699" y="4336"/>
                      <a:pt x="12597" y="4234"/>
                    </a:cubicBezTo>
                    <a:cubicBezTo>
                      <a:pt x="12342" y="3673"/>
                      <a:pt x="12087" y="3112"/>
                      <a:pt x="11730" y="2602"/>
                    </a:cubicBezTo>
                    <a:cubicBezTo>
                      <a:pt x="11322" y="1939"/>
                      <a:pt x="10812" y="1378"/>
                      <a:pt x="10200" y="868"/>
                    </a:cubicBezTo>
                    <a:cubicBezTo>
                      <a:pt x="9537" y="409"/>
                      <a:pt x="8772" y="103"/>
                      <a:pt x="7956" y="1"/>
                    </a:cubicBezTo>
                    <a:close/>
                  </a:path>
                </a:pathLst>
              </a:custGeom>
              <a:solidFill>
                <a:srgbClr val="FFCD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65;p33">
                <a:extLst>
                  <a:ext uri="{FF2B5EF4-FFF2-40B4-BE49-F238E27FC236}">
                    <a16:creationId xmlns:a16="http://schemas.microsoft.com/office/drawing/2014/main" id="{6B186DA3-576A-45EE-8ACF-E40FAA1CF384}"/>
                  </a:ext>
                </a:extLst>
              </p:cNvPr>
              <p:cNvSpPr/>
              <p:nvPr/>
            </p:nvSpPr>
            <p:spPr>
              <a:xfrm>
                <a:off x="1576033" y="3091865"/>
                <a:ext cx="117348" cy="72958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5866" extrusionOk="0">
                    <a:moveTo>
                      <a:pt x="3366" y="1"/>
                    </a:moveTo>
                    <a:lnTo>
                      <a:pt x="3417" y="52"/>
                    </a:lnTo>
                    <a:cubicBezTo>
                      <a:pt x="3009" y="52"/>
                      <a:pt x="2601" y="154"/>
                      <a:pt x="2244" y="307"/>
                    </a:cubicBezTo>
                    <a:cubicBezTo>
                      <a:pt x="1836" y="460"/>
                      <a:pt x="1479" y="715"/>
                      <a:pt x="1173" y="970"/>
                    </a:cubicBezTo>
                    <a:cubicBezTo>
                      <a:pt x="765" y="1225"/>
                      <a:pt x="459" y="1582"/>
                      <a:pt x="204" y="1939"/>
                    </a:cubicBezTo>
                    <a:cubicBezTo>
                      <a:pt x="0" y="2245"/>
                      <a:pt x="51" y="2653"/>
                      <a:pt x="357" y="2857"/>
                    </a:cubicBezTo>
                    <a:cubicBezTo>
                      <a:pt x="469" y="2931"/>
                      <a:pt x="608" y="2979"/>
                      <a:pt x="735" y="2979"/>
                    </a:cubicBezTo>
                    <a:cubicBezTo>
                      <a:pt x="781" y="2979"/>
                      <a:pt x="826" y="2972"/>
                      <a:pt x="867" y="2959"/>
                    </a:cubicBezTo>
                    <a:cubicBezTo>
                      <a:pt x="1071" y="2908"/>
                      <a:pt x="1224" y="2806"/>
                      <a:pt x="1275" y="2704"/>
                    </a:cubicBezTo>
                    <a:lnTo>
                      <a:pt x="1479" y="2449"/>
                    </a:lnTo>
                    <a:cubicBezTo>
                      <a:pt x="1836" y="1990"/>
                      <a:pt x="2346" y="1684"/>
                      <a:pt x="2856" y="1480"/>
                    </a:cubicBezTo>
                    <a:cubicBezTo>
                      <a:pt x="3162" y="1378"/>
                      <a:pt x="3417" y="1327"/>
                      <a:pt x="3723" y="1327"/>
                    </a:cubicBezTo>
                    <a:cubicBezTo>
                      <a:pt x="3813" y="1312"/>
                      <a:pt x="3907" y="1305"/>
                      <a:pt x="4002" y="1305"/>
                    </a:cubicBezTo>
                    <a:cubicBezTo>
                      <a:pt x="4234" y="1305"/>
                      <a:pt x="4476" y="1342"/>
                      <a:pt x="4692" y="1378"/>
                    </a:cubicBezTo>
                    <a:cubicBezTo>
                      <a:pt x="5100" y="1429"/>
                      <a:pt x="5406" y="1582"/>
                      <a:pt x="5763" y="1735"/>
                    </a:cubicBezTo>
                    <a:cubicBezTo>
                      <a:pt x="6120" y="1888"/>
                      <a:pt x="6426" y="2092"/>
                      <a:pt x="6681" y="2347"/>
                    </a:cubicBezTo>
                    <a:cubicBezTo>
                      <a:pt x="6987" y="2602"/>
                      <a:pt x="7242" y="2857"/>
                      <a:pt x="7446" y="3163"/>
                    </a:cubicBezTo>
                    <a:cubicBezTo>
                      <a:pt x="7599" y="3468"/>
                      <a:pt x="7803" y="3774"/>
                      <a:pt x="7905" y="4080"/>
                    </a:cubicBezTo>
                    <a:cubicBezTo>
                      <a:pt x="8007" y="4386"/>
                      <a:pt x="8058" y="4743"/>
                      <a:pt x="8109" y="5049"/>
                    </a:cubicBezTo>
                    <a:lnTo>
                      <a:pt x="8109" y="5151"/>
                    </a:lnTo>
                    <a:lnTo>
                      <a:pt x="8109" y="5304"/>
                    </a:lnTo>
                    <a:cubicBezTo>
                      <a:pt x="8109" y="5406"/>
                      <a:pt x="8160" y="5508"/>
                      <a:pt x="8262" y="5610"/>
                    </a:cubicBezTo>
                    <a:cubicBezTo>
                      <a:pt x="8364" y="5763"/>
                      <a:pt x="8568" y="5814"/>
                      <a:pt x="8721" y="5865"/>
                    </a:cubicBezTo>
                    <a:cubicBezTo>
                      <a:pt x="8925" y="5865"/>
                      <a:pt x="9078" y="5814"/>
                      <a:pt x="9231" y="5661"/>
                    </a:cubicBezTo>
                    <a:cubicBezTo>
                      <a:pt x="9333" y="5559"/>
                      <a:pt x="9435" y="5406"/>
                      <a:pt x="9435" y="5202"/>
                    </a:cubicBezTo>
                    <a:cubicBezTo>
                      <a:pt x="9435" y="4743"/>
                      <a:pt x="9333" y="4335"/>
                      <a:pt x="9231" y="3876"/>
                    </a:cubicBezTo>
                    <a:cubicBezTo>
                      <a:pt x="9078" y="3468"/>
                      <a:pt x="8925" y="3061"/>
                      <a:pt x="8721" y="2704"/>
                    </a:cubicBezTo>
                    <a:cubicBezTo>
                      <a:pt x="8262" y="1990"/>
                      <a:pt x="7650" y="1378"/>
                      <a:pt x="6936" y="919"/>
                    </a:cubicBezTo>
                    <a:cubicBezTo>
                      <a:pt x="6273" y="460"/>
                      <a:pt x="5457" y="154"/>
                      <a:pt x="4641" y="52"/>
                    </a:cubicBezTo>
                    <a:cubicBezTo>
                      <a:pt x="4437" y="1"/>
                      <a:pt x="4233" y="1"/>
                      <a:pt x="4029" y="1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66;p33">
                <a:extLst>
                  <a:ext uri="{FF2B5EF4-FFF2-40B4-BE49-F238E27FC236}">
                    <a16:creationId xmlns:a16="http://schemas.microsoft.com/office/drawing/2014/main" id="{9B2A4C42-3A2B-4375-B976-5E00CBDF8CA2}"/>
                  </a:ext>
                </a:extLst>
              </p:cNvPr>
              <p:cNvSpPr/>
              <p:nvPr/>
            </p:nvSpPr>
            <p:spPr>
              <a:xfrm>
                <a:off x="1607736" y="3102810"/>
                <a:ext cx="64078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6394" extrusionOk="0">
                    <a:moveTo>
                      <a:pt x="4208" y="0"/>
                    </a:moveTo>
                    <a:cubicBezTo>
                      <a:pt x="4183" y="0"/>
                      <a:pt x="4157" y="13"/>
                      <a:pt x="4132" y="39"/>
                    </a:cubicBezTo>
                    <a:cubicBezTo>
                      <a:pt x="3469" y="141"/>
                      <a:pt x="2806" y="345"/>
                      <a:pt x="2245" y="651"/>
                    </a:cubicBezTo>
                    <a:cubicBezTo>
                      <a:pt x="1633" y="1008"/>
                      <a:pt x="1123" y="1416"/>
                      <a:pt x="766" y="1926"/>
                    </a:cubicBezTo>
                    <a:cubicBezTo>
                      <a:pt x="358" y="2486"/>
                      <a:pt x="154" y="3098"/>
                      <a:pt x="52" y="3710"/>
                    </a:cubicBezTo>
                    <a:cubicBezTo>
                      <a:pt x="1" y="4118"/>
                      <a:pt x="1" y="4475"/>
                      <a:pt x="52" y="4832"/>
                    </a:cubicBezTo>
                    <a:cubicBezTo>
                      <a:pt x="103" y="5189"/>
                      <a:pt x="154" y="5546"/>
                      <a:pt x="307" y="5852"/>
                    </a:cubicBezTo>
                    <a:lnTo>
                      <a:pt x="358" y="6005"/>
                    </a:lnTo>
                    <a:cubicBezTo>
                      <a:pt x="479" y="6247"/>
                      <a:pt x="696" y="6394"/>
                      <a:pt x="907" y="6394"/>
                    </a:cubicBezTo>
                    <a:cubicBezTo>
                      <a:pt x="963" y="6394"/>
                      <a:pt x="1019" y="6384"/>
                      <a:pt x="1072" y="6362"/>
                    </a:cubicBezTo>
                    <a:cubicBezTo>
                      <a:pt x="1276" y="6362"/>
                      <a:pt x="1429" y="6260"/>
                      <a:pt x="1531" y="6107"/>
                    </a:cubicBezTo>
                    <a:cubicBezTo>
                      <a:pt x="1633" y="5954"/>
                      <a:pt x="1633" y="5750"/>
                      <a:pt x="1633" y="5597"/>
                    </a:cubicBezTo>
                    <a:cubicBezTo>
                      <a:pt x="1480" y="5240"/>
                      <a:pt x="1378" y="4832"/>
                      <a:pt x="1378" y="4475"/>
                    </a:cubicBezTo>
                    <a:cubicBezTo>
                      <a:pt x="1327" y="4220"/>
                      <a:pt x="1378" y="3965"/>
                      <a:pt x="1378" y="3710"/>
                    </a:cubicBezTo>
                    <a:cubicBezTo>
                      <a:pt x="1429" y="3506"/>
                      <a:pt x="1531" y="3302"/>
                      <a:pt x="1582" y="3098"/>
                    </a:cubicBezTo>
                    <a:cubicBezTo>
                      <a:pt x="1684" y="2894"/>
                      <a:pt x="1837" y="2741"/>
                      <a:pt x="1939" y="2537"/>
                    </a:cubicBezTo>
                    <a:cubicBezTo>
                      <a:pt x="2143" y="2384"/>
                      <a:pt x="2347" y="2181"/>
                      <a:pt x="2551" y="2028"/>
                    </a:cubicBezTo>
                    <a:cubicBezTo>
                      <a:pt x="2857" y="1875"/>
                      <a:pt x="3163" y="1671"/>
                      <a:pt x="3469" y="1569"/>
                    </a:cubicBezTo>
                    <a:cubicBezTo>
                      <a:pt x="3775" y="1467"/>
                      <a:pt x="4081" y="1416"/>
                      <a:pt x="4387" y="1365"/>
                    </a:cubicBezTo>
                    <a:cubicBezTo>
                      <a:pt x="4999" y="1212"/>
                      <a:pt x="5152" y="447"/>
                      <a:pt x="4642" y="141"/>
                    </a:cubicBezTo>
                    <a:cubicBezTo>
                      <a:pt x="4567" y="66"/>
                      <a:pt x="4465" y="19"/>
                      <a:pt x="4376" y="19"/>
                    </a:cubicBezTo>
                    <a:cubicBezTo>
                      <a:pt x="4343" y="19"/>
                      <a:pt x="4312" y="25"/>
                      <a:pt x="4285" y="39"/>
                    </a:cubicBezTo>
                    <a:cubicBezTo>
                      <a:pt x="4259" y="13"/>
                      <a:pt x="4234" y="0"/>
                      <a:pt x="4208" y="0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67;p33">
                <a:extLst>
                  <a:ext uri="{FF2B5EF4-FFF2-40B4-BE49-F238E27FC236}">
                    <a16:creationId xmlns:a16="http://schemas.microsoft.com/office/drawing/2014/main" id="{0BC444A5-FADC-45D5-84C9-454581239342}"/>
                  </a:ext>
                </a:extLst>
              </p:cNvPr>
              <p:cNvSpPr/>
              <p:nvPr/>
            </p:nvSpPr>
            <p:spPr>
              <a:xfrm>
                <a:off x="1615348" y="3233466"/>
                <a:ext cx="45683" cy="4298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456" extrusionOk="0">
                    <a:moveTo>
                      <a:pt x="1575" y="1"/>
                    </a:moveTo>
                    <a:cubicBezTo>
                      <a:pt x="1531" y="1"/>
                      <a:pt x="1480" y="14"/>
                      <a:pt x="1429" y="39"/>
                    </a:cubicBezTo>
                    <a:lnTo>
                      <a:pt x="1480" y="39"/>
                    </a:lnTo>
                    <a:cubicBezTo>
                      <a:pt x="1327" y="39"/>
                      <a:pt x="1174" y="90"/>
                      <a:pt x="1021" y="192"/>
                    </a:cubicBezTo>
                    <a:lnTo>
                      <a:pt x="766" y="345"/>
                    </a:lnTo>
                    <a:cubicBezTo>
                      <a:pt x="664" y="447"/>
                      <a:pt x="562" y="498"/>
                      <a:pt x="511" y="600"/>
                    </a:cubicBezTo>
                    <a:cubicBezTo>
                      <a:pt x="409" y="702"/>
                      <a:pt x="307" y="855"/>
                      <a:pt x="205" y="1008"/>
                    </a:cubicBezTo>
                    <a:cubicBezTo>
                      <a:pt x="154" y="1161"/>
                      <a:pt x="103" y="1314"/>
                      <a:pt x="52" y="1467"/>
                    </a:cubicBezTo>
                    <a:cubicBezTo>
                      <a:pt x="1" y="1569"/>
                      <a:pt x="1" y="1722"/>
                      <a:pt x="1" y="1824"/>
                    </a:cubicBezTo>
                    <a:cubicBezTo>
                      <a:pt x="1" y="1926"/>
                      <a:pt x="1" y="2028"/>
                      <a:pt x="1" y="2130"/>
                    </a:cubicBezTo>
                    <a:cubicBezTo>
                      <a:pt x="1" y="2232"/>
                      <a:pt x="52" y="2334"/>
                      <a:pt x="103" y="2436"/>
                    </a:cubicBezTo>
                    <a:cubicBezTo>
                      <a:pt x="154" y="2589"/>
                      <a:pt x="205" y="2742"/>
                      <a:pt x="307" y="2844"/>
                    </a:cubicBezTo>
                    <a:cubicBezTo>
                      <a:pt x="460" y="2997"/>
                      <a:pt x="613" y="3150"/>
                      <a:pt x="817" y="3252"/>
                    </a:cubicBezTo>
                    <a:cubicBezTo>
                      <a:pt x="970" y="3303"/>
                      <a:pt x="1174" y="3354"/>
                      <a:pt x="1327" y="3405"/>
                    </a:cubicBezTo>
                    <a:lnTo>
                      <a:pt x="1837" y="3405"/>
                    </a:lnTo>
                    <a:cubicBezTo>
                      <a:pt x="1888" y="3405"/>
                      <a:pt x="1990" y="3405"/>
                      <a:pt x="2092" y="3456"/>
                    </a:cubicBezTo>
                    <a:cubicBezTo>
                      <a:pt x="2296" y="3456"/>
                      <a:pt x="2500" y="3405"/>
                      <a:pt x="2704" y="3354"/>
                    </a:cubicBezTo>
                    <a:cubicBezTo>
                      <a:pt x="2806" y="3303"/>
                      <a:pt x="2908" y="3252"/>
                      <a:pt x="3010" y="3201"/>
                    </a:cubicBezTo>
                    <a:lnTo>
                      <a:pt x="3112" y="3099"/>
                    </a:lnTo>
                    <a:cubicBezTo>
                      <a:pt x="3316" y="2946"/>
                      <a:pt x="3469" y="2742"/>
                      <a:pt x="3520" y="2538"/>
                    </a:cubicBezTo>
                    <a:cubicBezTo>
                      <a:pt x="3622" y="2385"/>
                      <a:pt x="3673" y="2181"/>
                      <a:pt x="3673" y="2028"/>
                    </a:cubicBezTo>
                    <a:cubicBezTo>
                      <a:pt x="3673" y="1773"/>
                      <a:pt x="3673" y="1518"/>
                      <a:pt x="3571" y="1314"/>
                    </a:cubicBezTo>
                    <a:cubicBezTo>
                      <a:pt x="3469" y="1110"/>
                      <a:pt x="3367" y="906"/>
                      <a:pt x="3214" y="753"/>
                    </a:cubicBezTo>
                    <a:cubicBezTo>
                      <a:pt x="3112" y="651"/>
                      <a:pt x="3010" y="549"/>
                      <a:pt x="2908" y="498"/>
                    </a:cubicBezTo>
                    <a:cubicBezTo>
                      <a:pt x="2806" y="396"/>
                      <a:pt x="2653" y="294"/>
                      <a:pt x="2551" y="243"/>
                    </a:cubicBezTo>
                    <a:cubicBezTo>
                      <a:pt x="2341" y="117"/>
                      <a:pt x="2097" y="26"/>
                      <a:pt x="1846" y="26"/>
                    </a:cubicBezTo>
                    <a:cubicBezTo>
                      <a:pt x="1792" y="26"/>
                      <a:pt x="1738" y="30"/>
                      <a:pt x="1684" y="39"/>
                    </a:cubicBezTo>
                    <a:cubicBezTo>
                      <a:pt x="1658" y="14"/>
                      <a:pt x="1620" y="1"/>
                      <a:pt x="15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768;p33">
                <a:extLst>
                  <a:ext uri="{FF2B5EF4-FFF2-40B4-BE49-F238E27FC236}">
                    <a16:creationId xmlns:a16="http://schemas.microsoft.com/office/drawing/2014/main" id="{53F2862A-A4B3-41DA-AEB8-AB72F2A2A5E9}"/>
                  </a:ext>
                </a:extLst>
              </p:cNvPr>
              <p:cNvSpPr/>
              <p:nvPr/>
            </p:nvSpPr>
            <p:spPr>
              <a:xfrm>
                <a:off x="1367978" y="3414245"/>
                <a:ext cx="659038" cy="324606"/>
              </a:xfrm>
              <a:custGeom>
                <a:avLst/>
                <a:gdLst/>
                <a:ahLst/>
                <a:cxnLst/>
                <a:rect l="l" t="t" r="r" b="b"/>
                <a:pathLst>
                  <a:path w="52988" h="26099" extrusionOk="0">
                    <a:moveTo>
                      <a:pt x="377" y="0"/>
                    </a:moveTo>
                    <a:cubicBezTo>
                      <a:pt x="345" y="0"/>
                      <a:pt x="307" y="13"/>
                      <a:pt x="256" y="39"/>
                    </a:cubicBezTo>
                    <a:cubicBezTo>
                      <a:pt x="226" y="24"/>
                      <a:pt x="200" y="17"/>
                      <a:pt x="177" y="17"/>
                    </a:cubicBezTo>
                    <a:cubicBezTo>
                      <a:pt x="120" y="17"/>
                      <a:pt x="73" y="53"/>
                      <a:pt x="1" y="90"/>
                    </a:cubicBezTo>
                    <a:cubicBezTo>
                      <a:pt x="307" y="1415"/>
                      <a:pt x="664" y="2690"/>
                      <a:pt x="1123" y="3965"/>
                    </a:cubicBezTo>
                    <a:cubicBezTo>
                      <a:pt x="1633" y="5444"/>
                      <a:pt x="2245" y="6821"/>
                      <a:pt x="2908" y="8198"/>
                    </a:cubicBezTo>
                    <a:cubicBezTo>
                      <a:pt x="2959" y="8300"/>
                      <a:pt x="3112" y="8402"/>
                      <a:pt x="3214" y="8402"/>
                    </a:cubicBezTo>
                    <a:cubicBezTo>
                      <a:pt x="4387" y="9626"/>
                      <a:pt x="5713" y="10697"/>
                      <a:pt x="7140" y="11564"/>
                    </a:cubicBezTo>
                    <a:lnTo>
                      <a:pt x="8517" y="12431"/>
                    </a:lnTo>
                    <a:lnTo>
                      <a:pt x="9486" y="13043"/>
                    </a:lnTo>
                    <a:cubicBezTo>
                      <a:pt x="9945" y="13349"/>
                      <a:pt x="10455" y="13706"/>
                      <a:pt x="10863" y="13961"/>
                    </a:cubicBezTo>
                    <a:lnTo>
                      <a:pt x="10914" y="14012"/>
                    </a:lnTo>
                    <a:lnTo>
                      <a:pt x="11985" y="14726"/>
                    </a:lnTo>
                    <a:cubicBezTo>
                      <a:pt x="13923" y="16001"/>
                      <a:pt x="15708" y="17072"/>
                      <a:pt x="17391" y="17990"/>
                    </a:cubicBezTo>
                    <a:cubicBezTo>
                      <a:pt x="18309" y="18500"/>
                      <a:pt x="19278" y="19010"/>
                      <a:pt x="20196" y="19469"/>
                    </a:cubicBezTo>
                    <a:cubicBezTo>
                      <a:pt x="20961" y="19877"/>
                      <a:pt x="21777" y="20234"/>
                      <a:pt x="22695" y="20693"/>
                    </a:cubicBezTo>
                    <a:cubicBezTo>
                      <a:pt x="24429" y="21560"/>
                      <a:pt x="26214" y="22274"/>
                      <a:pt x="28050" y="22937"/>
                    </a:cubicBezTo>
                    <a:cubicBezTo>
                      <a:pt x="29886" y="23600"/>
                      <a:pt x="31772" y="24058"/>
                      <a:pt x="33710" y="24313"/>
                    </a:cubicBezTo>
                    <a:cubicBezTo>
                      <a:pt x="34220" y="24364"/>
                      <a:pt x="34781" y="24415"/>
                      <a:pt x="35342" y="24415"/>
                    </a:cubicBezTo>
                    <a:lnTo>
                      <a:pt x="36464" y="24415"/>
                    </a:lnTo>
                    <a:cubicBezTo>
                      <a:pt x="36566" y="24364"/>
                      <a:pt x="36617" y="24313"/>
                      <a:pt x="36668" y="24262"/>
                    </a:cubicBezTo>
                    <a:cubicBezTo>
                      <a:pt x="36719" y="24160"/>
                      <a:pt x="36770" y="24109"/>
                      <a:pt x="36719" y="24007"/>
                    </a:cubicBezTo>
                    <a:cubicBezTo>
                      <a:pt x="36719" y="23906"/>
                      <a:pt x="36668" y="23855"/>
                      <a:pt x="36617" y="23804"/>
                    </a:cubicBezTo>
                    <a:cubicBezTo>
                      <a:pt x="36566" y="23753"/>
                      <a:pt x="36464" y="23702"/>
                      <a:pt x="36413" y="23702"/>
                    </a:cubicBezTo>
                    <a:cubicBezTo>
                      <a:pt x="36056" y="22835"/>
                      <a:pt x="35801" y="21917"/>
                      <a:pt x="35648" y="20948"/>
                    </a:cubicBezTo>
                    <a:cubicBezTo>
                      <a:pt x="35495" y="20336"/>
                      <a:pt x="35393" y="19622"/>
                      <a:pt x="35291" y="18959"/>
                    </a:cubicBezTo>
                    <a:lnTo>
                      <a:pt x="35291" y="18959"/>
                    </a:lnTo>
                    <a:cubicBezTo>
                      <a:pt x="35903" y="19826"/>
                      <a:pt x="36566" y="20795"/>
                      <a:pt x="37127" y="21713"/>
                    </a:cubicBezTo>
                    <a:cubicBezTo>
                      <a:pt x="37841" y="22835"/>
                      <a:pt x="38555" y="23956"/>
                      <a:pt x="39371" y="25027"/>
                    </a:cubicBezTo>
                    <a:cubicBezTo>
                      <a:pt x="39422" y="25078"/>
                      <a:pt x="39524" y="25129"/>
                      <a:pt x="39626" y="25129"/>
                    </a:cubicBezTo>
                    <a:cubicBezTo>
                      <a:pt x="39677" y="25231"/>
                      <a:pt x="39728" y="25282"/>
                      <a:pt x="39830" y="25282"/>
                    </a:cubicBezTo>
                    <a:cubicBezTo>
                      <a:pt x="40391" y="25435"/>
                      <a:pt x="40952" y="25588"/>
                      <a:pt x="41513" y="25690"/>
                    </a:cubicBezTo>
                    <a:cubicBezTo>
                      <a:pt x="42125" y="25843"/>
                      <a:pt x="42788" y="25894"/>
                      <a:pt x="43553" y="25996"/>
                    </a:cubicBezTo>
                    <a:cubicBezTo>
                      <a:pt x="44318" y="26047"/>
                      <a:pt x="45185" y="26098"/>
                      <a:pt x="45950" y="26098"/>
                    </a:cubicBezTo>
                    <a:cubicBezTo>
                      <a:pt x="46664" y="26098"/>
                      <a:pt x="47429" y="26047"/>
                      <a:pt x="48143" y="25996"/>
                    </a:cubicBezTo>
                    <a:cubicBezTo>
                      <a:pt x="49010" y="25945"/>
                      <a:pt x="49877" y="25741"/>
                      <a:pt x="50693" y="25537"/>
                    </a:cubicBezTo>
                    <a:cubicBezTo>
                      <a:pt x="51101" y="25435"/>
                      <a:pt x="51458" y="25282"/>
                      <a:pt x="51815" y="25129"/>
                    </a:cubicBezTo>
                    <a:cubicBezTo>
                      <a:pt x="52019" y="25027"/>
                      <a:pt x="52223" y="24925"/>
                      <a:pt x="52478" y="24823"/>
                    </a:cubicBezTo>
                    <a:lnTo>
                      <a:pt x="52529" y="24823"/>
                    </a:lnTo>
                    <a:cubicBezTo>
                      <a:pt x="52631" y="24772"/>
                      <a:pt x="52681" y="24721"/>
                      <a:pt x="52783" y="24670"/>
                    </a:cubicBezTo>
                    <a:cubicBezTo>
                      <a:pt x="52783" y="24619"/>
                      <a:pt x="52834" y="24568"/>
                      <a:pt x="52834" y="24568"/>
                    </a:cubicBezTo>
                    <a:cubicBezTo>
                      <a:pt x="52936" y="24415"/>
                      <a:pt x="52987" y="24262"/>
                      <a:pt x="52885" y="24109"/>
                    </a:cubicBezTo>
                    <a:cubicBezTo>
                      <a:pt x="52885" y="24058"/>
                      <a:pt x="52834" y="24058"/>
                      <a:pt x="52834" y="24058"/>
                    </a:cubicBezTo>
                    <a:lnTo>
                      <a:pt x="52834" y="19775"/>
                    </a:lnTo>
                    <a:lnTo>
                      <a:pt x="52834" y="19061"/>
                    </a:lnTo>
                    <a:lnTo>
                      <a:pt x="52834" y="18041"/>
                    </a:lnTo>
                    <a:cubicBezTo>
                      <a:pt x="52834" y="18041"/>
                      <a:pt x="52834" y="17990"/>
                      <a:pt x="52834" y="17990"/>
                    </a:cubicBezTo>
                    <a:cubicBezTo>
                      <a:pt x="52834" y="16817"/>
                      <a:pt x="52885" y="15593"/>
                      <a:pt x="52885" y="14318"/>
                    </a:cubicBezTo>
                    <a:cubicBezTo>
                      <a:pt x="52885" y="14216"/>
                      <a:pt x="52885" y="14114"/>
                      <a:pt x="52885" y="14063"/>
                    </a:cubicBezTo>
                    <a:cubicBezTo>
                      <a:pt x="52834" y="14012"/>
                      <a:pt x="52834" y="13961"/>
                      <a:pt x="52783" y="13961"/>
                    </a:cubicBezTo>
                    <a:lnTo>
                      <a:pt x="52631" y="13808"/>
                    </a:lnTo>
                    <a:cubicBezTo>
                      <a:pt x="51611" y="13502"/>
                      <a:pt x="50591" y="13196"/>
                      <a:pt x="49571" y="12890"/>
                    </a:cubicBezTo>
                    <a:lnTo>
                      <a:pt x="49520" y="12890"/>
                    </a:lnTo>
                    <a:cubicBezTo>
                      <a:pt x="48908" y="12686"/>
                      <a:pt x="48194" y="12482"/>
                      <a:pt x="47531" y="12227"/>
                    </a:cubicBezTo>
                    <a:cubicBezTo>
                      <a:pt x="46511" y="11921"/>
                      <a:pt x="45695" y="11615"/>
                      <a:pt x="44930" y="11309"/>
                    </a:cubicBezTo>
                    <a:cubicBezTo>
                      <a:pt x="44165" y="11054"/>
                      <a:pt x="43502" y="10697"/>
                      <a:pt x="42839" y="10289"/>
                    </a:cubicBezTo>
                    <a:cubicBezTo>
                      <a:pt x="42023" y="9830"/>
                      <a:pt x="41309" y="9269"/>
                      <a:pt x="40697" y="8606"/>
                    </a:cubicBezTo>
                    <a:cubicBezTo>
                      <a:pt x="40034" y="7841"/>
                      <a:pt x="39473" y="7076"/>
                      <a:pt x="38963" y="6209"/>
                    </a:cubicBezTo>
                    <a:cubicBezTo>
                      <a:pt x="38759" y="5903"/>
                      <a:pt x="38504" y="5597"/>
                      <a:pt x="38300" y="5342"/>
                    </a:cubicBezTo>
                    <a:cubicBezTo>
                      <a:pt x="37994" y="4883"/>
                      <a:pt x="37790" y="4424"/>
                      <a:pt x="37637" y="3965"/>
                    </a:cubicBezTo>
                    <a:cubicBezTo>
                      <a:pt x="37504" y="3743"/>
                      <a:pt x="37293" y="3599"/>
                      <a:pt x="37073" y="3599"/>
                    </a:cubicBezTo>
                    <a:cubicBezTo>
                      <a:pt x="37040" y="3599"/>
                      <a:pt x="37007" y="3602"/>
                      <a:pt x="36974" y="3608"/>
                    </a:cubicBezTo>
                    <a:cubicBezTo>
                      <a:pt x="36872" y="3608"/>
                      <a:pt x="36770" y="3608"/>
                      <a:pt x="36668" y="3659"/>
                    </a:cubicBezTo>
                    <a:cubicBezTo>
                      <a:pt x="34730" y="4883"/>
                      <a:pt x="32690" y="5852"/>
                      <a:pt x="30497" y="6617"/>
                    </a:cubicBezTo>
                    <a:cubicBezTo>
                      <a:pt x="27387" y="7739"/>
                      <a:pt x="24123" y="8453"/>
                      <a:pt x="20859" y="8759"/>
                    </a:cubicBezTo>
                    <a:cubicBezTo>
                      <a:pt x="19941" y="8810"/>
                      <a:pt x="19074" y="8861"/>
                      <a:pt x="18207" y="8861"/>
                    </a:cubicBezTo>
                    <a:cubicBezTo>
                      <a:pt x="16575" y="8861"/>
                      <a:pt x="14943" y="8708"/>
                      <a:pt x="13311" y="8453"/>
                    </a:cubicBezTo>
                    <a:cubicBezTo>
                      <a:pt x="11526" y="8096"/>
                      <a:pt x="9792" y="7586"/>
                      <a:pt x="8109" y="6821"/>
                    </a:cubicBezTo>
                    <a:cubicBezTo>
                      <a:pt x="6784" y="6209"/>
                      <a:pt x="5560" y="5444"/>
                      <a:pt x="4438" y="4526"/>
                    </a:cubicBezTo>
                    <a:cubicBezTo>
                      <a:pt x="3367" y="3608"/>
                      <a:pt x="2398" y="2588"/>
                      <a:pt x="1582" y="1415"/>
                    </a:cubicBezTo>
                    <a:cubicBezTo>
                      <a:pt x="1327" y="1058"/>
                      <a:pt x="1072" y="701"/>
                      <a:pt x="868" y="345"/>
                    </a:cubicBezTo>
                    <a:cubicBezTo>
                      <a:pt x="766" y="192"/>
                      <a:pt x="664" y="90"/>
                      <a:pt x="460" y="39"/>
                    </a:cubicBezTo>
                    <a:cubicBezTo>
                      <a:pt x="434" y="13"/>
                      <a:pt x="409" y="0"/>
                      <a:pt x="377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9;p33">
                <a:extLst>
                  <a:ext uri="{FF2B5EF4-FFF2-40B4-BE49-F238E27FC236}">
                    <a16:creationId xmlns:a16="http://schemas.microsoft.com/office/drawing/2014/main" id="{FCFC343C-9040-4EA9-9EB4-0A9B43CE2399}"/>
                  </a:ext>
                </a:extLst>
              </p:cNvPr>
              <p:cNvSpPr/>
              <p:nvPr/>
            </p:nvSpPr>
            <p:spPr>
              <a:xfrm>
                <a:off x="2392355" y="2592686"/>
                <a:ext cx="194100" cy="98965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7957" extrusionOk="0">
                    <a:moveTo>
                      <a:pt x="2295" y="0"/>
                    </a:moveTo>
                    <a:cubicBezTo>
                      <a:pt x="2193" y="0"/>
                      <a:pt x="2142" y="51"/>
                      <a:pt x="2040" y="51"/>
                    </a:cubicBezTo>
                    <a:cubicBezTo>
                      <a:pt x="1938" y="102"/>
                      <a:pt x="1836" y="102"/>
                      <a:pt x="1785" y="204"/>
                    </a:cubicBezTo>
                    <a:cubicBezTo>
                      <a:pt x="1632" y="255"/>
                      <a:pt x="1479" y="357"/>
                      <a:pt x="1377" y="459"/>
                    </a:cubicBezTo>
                    <a:cubicBezTo>
                      <a:pt x="1275" y="561"/>
                      <a:pt x="1122" y="714"/>
                      <a:pt x="1071" y="918"/>
                    </a:cubicBezTo>
                    <a:cubicBezTo>
                      <a:pt x="816" y="1224"/>
                      <a:pt x="663" y="1632"/>
                      <a:pt x="510" y="1989"/>
                    </a:cubicBezTo>
                    <a:cubicBezTo>
                      <a:pt x="357" y="2499"/>
                      <a:pt x="204" y="3009"/>
                      <a:pt x="102" y="3570"/>
                    </a:cubicBezTo>
                    <a:cubicBezTo>
                      <a:pt x="0" y="3927"/>
                      <a:pt x="255" y="4284"/>
                      <a:pt x="612" y="4386"/>
                    </a:cubicBezTo>
                    <a:lnTo>
                      <a:pt x="714" y="4386"/>
                    </a:lnTo>
                    <a:lnTo>
                      <a:pt x="765" y="4488"/>
                    </a:lnTo>
                    <a:cubicBezTo>
                      <a:pt x="816" y="4641"/>
                      <a:pt x="867" y="4794"/>
                      <a:pt x="969" y="4947"/>
                    </a:cubicBezTo>
                    <a:cubicBezTo>
                      <a:pt x="969" y="4896"/>
                      <a:pt x="1020" y="4794"/>
                      <a:pt x="1020" y="4692"/>
                    </a:cubicBezTo>
                    <a:lnTo>
                      <a:pt x="1173" y="4182"/>
                    </a:lnTo>
                    <a:lnTo>
                      <a:pt x="1173" y="4131"/>
                    </a:lnTo>
                    <a:cubicBezTo>
                      <a:pt x="1275" y="3876"/>
                      <a:pt x="1377" y="3570"/>
                      <a:pt x="1479" y="3315"/>
                    </a:cubicBezTo>
                    <a:lnTo>
                      <a:pt x="1632" y="3672"/>
                    </a:lnTo>
                    <a:cubicBezTo>
                      <a:pt x="1683" y="3876"/>
                      <a:pt x="1785" y="4131"/>
                      <a:pt x="1836" y="4386"/>
                    </a:cubicBezTo>
                    <a:cubicBezTo>
                      <a:pt x="1887" y="4590"/>
                      <a:pt x="1938" y="4845"/>
                      <a:pt x="1938" y="5049"/>
                    </a:cubicBezTo>
                    <a:lnTo>
                      <a:pt x="1938" y="5202"/>
                    </a:lnTo>
                    <a:lnTo>
                      <a:pt x="1938" y="5253"/>
                    </a:lnTo>
                    <a:cubicBezTo>
                      <a:pt x="1989" y="5559"/>
                      <a:pt x="2040" y="5865"/>
                      <a:pt x="2091" y="6171"/>
                    </a:cubicBezTo>
                    <a:cubicBezTo>
                      <a:pt x="2193" y="6528"/>
                      <a:pt x="2397" y="6885"/>
                      <a:pt x="2703" y="7140"/>
                    </a:cubicBezTo>
                    <a:cubicBezTo>
                      <a:pt x="3111" y="7446"/>
                      <a:pt x="3570" y="7650"/>
                      <a:pt x="4080" y="7752"/>
                    </a:cubicBezTo>
                    <a:cubicBezTo>
                      <a:pt x="4335" y="7803"/>
                      <a:pt x="4590" y="7854"/>
                      <a:pt x="4896" y="7905"/>
                    </a:cubicBezTo>
                    <a:cubicBezTo>
                      <a:pt x="5253" y="7905"/>
                      <a:pt x="5559" y="7956"/>
                      <a:pt x="5916" y="7956"/>
                    </a:cubicBezTo>
                    <a:lnTo>
                      <a:pt x="5967" y="7956"/>
                    </a:lnTo>
                    <a:cubicBezTo>
                      <a:pt x="6579" y="7956"/>
                      <a:pt x="7293" y="7905"/>
                      <a:pt x="7905" y="7803"/>
                    </a:cubicBezTo>
                    <a:lnTo>
                      <a:pt x="8925" y="7752"/>
                    </a:lnTo>
                    <a:lnTo>
                      <a:pt x="10047" y="7599"/>
                    </a:lnTo>
                    <a:cubicBezTo>
                      <a:pt x="10710" y="7548"/>
                      <a:pt x="11169" y="7548"/>
                      <a:pt x="11628" y="7548"/>
                    </a:cubicBezTo>
                    <a:lnTo>
                      <a:pt x="11883" y="7548"/>
                    </a:lnTo>
                    <a:cubicBezTo>
                      <a:pt x="12291" y="7548"/>
                      <a:pt x="12648" y="7599"/>
                      <a:pt x="13005" y="7599"/>
                    </a:cubicBezTo>
                    <a:lnTo>
                      <a:pt x="13056" y="7599"/>
                    </a:lnTo>
                    <a:cubicBezTo>
                      <a:pt x="13362" y="7599"/>
                      <a:pt x="13719" y="7650"/>
                      <a:pt x="14127" y="7701"/>
                    </a:cubicBezTo>
                    <a:cubicBezTo>
                      <a:pt x="14331" y="7599"/>
                      <a:pt x="14535" y="7497"/>
                      <a:pt x="14688" y="7395"/>
                    </a:cubicBezTo>
                    <a:cubicBezTo>
                      <a:pt x="14943" y="7242"/>
                      <a:pt x="15147" y="7089"/>
                      <a:pt x="15351" y="6936"/>
                    </a:cubicBezTo>
                    <a:cubicBezTo>
                      <a:pt x="15453" y="6834"/>
                      <a:pt x="15504" y="6732"/>
                      <a:pt x="15504" y="6630"/>
                    </a:cubicBezTo>
                    <a:cubicBezTo>
                      <a:pt x="15606" y="6171"/>
                      <a:pt x="15300" y="5763"/>
                      <a:pt x="14892" y="5763"/>
                    </a:cubicBezTo>
                    <a:lnTo>
                      <a:pt x="14331" y="5763"/>
                    </a:lnTo>
                    <a:cubicBezTo>
                      <a:pt x="13719" y="5763"/>
                      <a:pt x="13107" y="5763"/>
                      <a:pt x="12495" y="5661"/>
                    </a:cubicBezTo>
                    <a:cubicBezTo>
                      <a:pt x="11271" y="5559"/>
                      <a:pt x="10098" y="5304"/>
                      <a:pt x="9027" y="4896"/>
                    </a:cubicBezTo>
                    <a:cubicBezTo>
                      <a:pt x="8364" y="4641"/>
                      <a:pt x="7752" y="4284"/>
                      <a:pt x="7191" y="3876"/>
                    </a:cubicBezTo>
                    <a:cubicBezTo>
                      <a:pt x="6528" y="3366"/>
                      <a:pt x="5916" y="2754"/>
                      <a:pt x="5355" y="2091"/>
                    </a:cubicBezTo>
                    <a:cubicBezTo>
                      <a:pt x="4998" y="1683"/>
                      <a:pt x="4641" y="1275"/>
                      <a:pt x="4233" y="867"/>
                    </a:cubicBezTo>
                    <a:cubicBezTo>
                      <a:pt x="4029" y="663"/>
                      <a:pt x="3774" y="408"/>
                      <a:pt x="3519" y="255"/>
                    </a:cubicBezTo>
                    <a:cubicBezTo>
                      <a:pt x="3417" y="204"/>
                      <a:pt x="3315" y="153"/>
                      <a:pt x="3213" y="102"/>
                    </a:cubicBezTo>
                    <a:cubicBezTo>
                      <a:pt x="3060" y="51"/>
                      <a:pt x="2907" y="0"/>
                      <a:pt x="275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0;p33">
                <a:extLst>
                  <a:ext uri="{FF2B5EF4-FFF2-40B4-BE49-F238E27FC236}">
                    <a16:creationId xmlns:a16="http://schemas.microsoft.com/office/drawing/2014/main" id="{B2C092D6-926F-4E94-8712-75B42B641780}"/>
                  </a:ext>
                </a:extLst>
              </p:cNvPr>
              <p:cNvSpPr/>
              <p:nvPr/>
            </p:nvSpPr>
            <p:spPr>
              <a:xfrm>
                <a:off x="1528459" y="2330727"/>
                <a:ext cx="204883" cy="91341"/>
              </a:xfrm>
              <a:custGeom>
                <a:avLst/>
                <a:gdLst/>
                <a:ahLst/>
                <a:cxnLst/>
                <a:rect l="l" t="t" r="r" b="b"/>
                <a:pathLst>
                  <a:path w="16473" h="7344" extrusionOk="0">
                    <a:moveTo>
                      <a:pt x="10098" y="0"/>
                    </a:moveTo>
                    <a:cubicBezTo>
                      <a:pt x="9333" y="0"/>
                      <a:pt x="8517" y="102"/>
                      <a:pt x="7701" y="255"/>
                    </a:cubicBezTo>
                    <a:cubicBezTo>
                      <a:pt x="6834" y="408"/>
                      <a:pt x="6018" y="714"/>
                      <a:pt x="5151" y="1020"/>
                    </a:cubicBezTo>
                    <a:cubicBezTo>
                      <a:pt x="4386" y="1326"/>
                      <a:pt x="3621" y="1734"/>
                      <a:pt x="2907" y="2193"/>
                    </a:cubicBezTo>
                    <a:cubicBezTo>
                      <a:pt x="2397" y="2499"/>
                      <a:pt x="1989" y="2856"/>
                      <a:pt x="1581" y="3213"/>
                    </a:cubicBezTo>
                    <a:cubicBezTo>
                      <a:pt x="1479" y="3264"/>
                      <a:pt x="1428" y="3366"/>
                      <a:pt x="1377" y="3417"/>
                    </a:cubicBezTo>
                    <a:cubicBezTo>
                      <a:pt x="1224" y="3621"/>
                      <a:pt x="1122" y="3825"/>
                      <a:pt x="969" y="4029"/>
                    </a:cubicBezTo>
                    <a:cubicBezTo>
                      <a:pt x="510" y="4743"/>
                      <a:pt x="204" y="5610"/>
                      <a:pt x="102" y="6477"/>
                    </a:cubicBezTo>
                    <a:cubicBezTo>
                      <a:pt x="102" y="6579"/>
                      <a:pt x="102" y="6630"/>
                      <a:pt x="204" y="6732"/>
                    </a:cubicBezTo>
                    <a:lnTo>
                      <a:pt x="102" y="6834"/>
                    </a:lnTo>
                    <a:cubicBezTo>
                      <a:pt x="0" y="6987"/>
                      <a:pt x="51" y="7191"/>
                      <a:pt x="204" y="7293"/>
                    </a:cubicBezTo>
                    <a:cubicBezTo>
                      <a:pt x="255" y="7344"/>
                      <a:pt x="306" y="7344"/>
                      <a:pt x="357" y="7344"/>
                    </a:cubicBezTo>
                    <a:cubicBezTo>
                      <a:pt x="510" y="7344"/>
                      <a:pt x="612" y="7293"/>
                      <a:pt x="663" y="7191"/>
                    </a:cubicBezTo>
                    <a:cubicBezTo>
                      <a:pt x="816" y="6936"/>
                      <a:pt x="1020" y="6681"/>
                      <a:pt x="1224" y="6477"/>
                    </a:cubicBezTo>
                    <a:cubicBezTo>
                      <a:pt x="1683" y="5916"/>
                      <a:pt x="2193" y="5508"/>
                      <a:pt x="2805" y="5100"/>
                    </a:cubicBezTo>
                    <a:cubicBezTo>
                      <a:pt x="3570" y="4590"/>
                      <a:pt x="4386" y="4182"/>
                      <a:pt x="5304" y="3876"/>
                    </a:cubicBezTo>
                    <a:cubicBezTo>
                      <a:pt x="6324" y="3519"/>
                      <a:pt x="7446" y="3315"/>
                      <a:pt x="8568" y="3264"/>
                    </a:cubicBezTo>
                    <a:lnTo>
                      <a:pt x="9486" y="3264"/>
                    </a:lnTo>
                    <a:cubicBezTo>
                      <a:pt x="10251" y="3264"/>
                      <a:pt x="11016" y="3315"/>
                      <a:pt x="11730" y="3468"/>
                    </a:cubicBezTo>
                    <a:cubicBezTo>
                      <a:pt x="12393" y="3570"/>
                      <a:pt x="13056" y="3774"/>
                      <a:pt x="13668" y="4029"/>
                    </a:cubicBezTo>
                    <a:cubicBezTo>
                      <a:pt x="13464" y="4080"/>
                      <a:pt x="13311" y="4131"/>
                      <a:pt x="13056" y="4182"/>
                    </a:cubicBezTo>
                    <a:cubicBezTo>
                      <a:pt x="12597" y="4284"/>
                      <a:pt x="12087" y="4488"/>
                      <a:pt x="11628" y="4641"/>
                    </a:cubicBezTo>
                    <a:cubicBezTo>
                      <a:pt x="11475" y="4692"/>
                      <a:pt x="11322" y="4794"/>
                      <a:pt x="11220" y="4845"/>
                    </a:cubicBezTo>
                    <a:lnTo>
                      <a:pt x="11322" y="4845"/>
                    </a:lnTo>
                    <a:lnTo>
                      <a:pt x="11730" y="4794"/>
                    </a:lnTo>
                    <a:cubicBezTo>
                      <a:pt x="12444" y="4794"/>
                      <a:pt x="13209" y="4845"/>
                      <a:pt x="13923" y="4845"/>
                    </a:cubicBezTo>
                    <a:lnTo>
                      <a:pt x="14790" y="4845"/>
                    </a:lnTo>
                    <a:cubicBezTo>
                      <a:pt x="15045" y="4845"/>
                      <a:pt x="15300" y="4845"/>
                      <a:pt x="15555" y="4794"/>
                    </a:cubicBezTo>
                    <a:cubicBezTo>
                      <a:pt x="15657" y="4743"/>
                      <a:pt x="15759" y="4743"/>
                      <a:pt x="15861" y="4692"/>
                    </a:cubicBezTo>
                    <a:cubicBezTo>
                      <a:pt x="16014" y="4590"/>
                      <a:pt x="16116" y="4488"/>
                      <a:pt x="16218" y="4386"/>
                    </a:cubicBezTo>
                    <a:cubicBezTo>
                      <a:pt x="16269" y="4335"/>
                      <a:pt x="16269" y="4284"/>
                      <a:pt x="16320" y="4233"/>
                    </a:cubicBezTo>
                    <a:cubicBezTo>
                      <a:pt x="16320" y="4182"/>
                      <a:pt x="16320" y="4182"/>
                      <a:pt x="16320" y="4131"/>
                    </a:cubicBezTo>
                    <a:cubicBezTo>
                      <a:pt x="16320" y="4080"/>
                      <a:pt x="16371" y="4029"/>
                      <a:pt x="16371" y="3927"/>
                    </a:cubicBezTo>
                    <a:cubicBezTo>
                      <a:pt x="16422" y="3774"/>
                      <a:pt x="16473" y="3570"/>
                      <a:pt x="16473" y="3417"/>
                    </a:cubicBezTo>
                    <a:cubicBezTo>
                      <a:pt x="16473" y="3060"/>
                      <a:pt x="16371" y="2703"/>
                      <a:pt x="16218" y="2397"/>
                    </a:cubicBezTo>
                    <a:cubicBezTo>
                      <a:pt x="16116" y="2244"/>
                      <a:pt x="16014" y="2142"/>
                      <a:pt x="15912" y="1989"/>
                    </a:cubicBezTo>
                    <a:cubicBezTo>
                      <a:pt x="15759" y="1836"/>
                      <a:pt x="15606" y="1734"/>
                      <a:pt x="15453" y="1581"/>
                    </a:cubicBezTo>
                    <a:cubicBezTo>
                      <a:pt x="15198" y="1377"/>
                      <a:pt x="14943" y="1224"/>
                      <a:pt x="14637" y="1122"/>
                    </a:cubicBezTo>
                    <a:cubicBezTo>
                      <a:pt x="14331" y="918"/>
                      <a:pt x="13974" y="765"/>
                      <a:pt x="13617" y="663"/>
                    </a:cubicBezTo>
                    <a:cubicBezTo>
                      <a:pt x="13005" y="459"/>
                      <a:pt x="12342" y="306"/>
                      <a:pt x="11679" y="153"/>
                    </a:cubicBezTo>
                    <a:cubicBezTo>
                      <a:pt x="11475" y="102"/>
                      <a:pt x="11118" y="51"/>
                      <a:pt x="10812" y="51"/>
                    </a:cubicBezTo>
                    <a:cubicBezTo>
                      <a:pt x="10608" y="0"/>
                      <a:pt x="10353" y="0"/>
                      <a:pt x="1009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71;p33">
                <a:extLst>
                  <a:ext uri="{FF2B5EF4-FFF2-40B4-BE49-F238E27FC236}">
                    <a16:creationId xmlns:a16="http://schemas.microsoft.com/office/drawing/2014/main" id="{F74ABF00-7309-4306-9A25-A8352634EBA9}"/>
                  </a:ext>
                </a:extLst>
              </p:cNvPr>
              <p:cNvSpPr/>
              <p:nvPr/>
            </p:nvSpPr>
            <p:spPr>
              <a:xfrm>
                <a:off x="1485326" y="2378300"/>
                <a:ext cx="896893" cy="1029452"/>
              </a:xfrm>
              <a:custGeom>
                <a:avLst/>
                <a:gdLst/>
                <a:ahLst/>
                <a:cxnLst/>
                <a:rect l="l" t="t" r="r" b="b"/>
                <a:pathLst>
                  <a:path w="72112" h="82770" extrusionOk="0">
                    <a:moveTo>
                      <a:pt x="30395" y="0"/>
                    </a:moveTo>
                    <a:cubicBezTo>
                      <a:pt x="30242" y="0"/>
                      <a:pt x="30140" y="51"/>
                      <a:pt x="30038" y="102"/>
                    </a:cubicBezTo>
                    <a:cubicBezTo>
                      <a:pt x="26672" y="1938"/>
                      <a:pt x="23510" y="4131"/>
                      <a:pt x="20552" y="6579"/>
                    </a:cubicBezTo>
                    <a:cubicBezTo>
                      <a:pt x="17544" y="9027"/>
                      <a:pt x="14790" y="11832"/>
                      <a:pt x="12393" y="14840"/>
                    </a:cubicBezTo>
                    <a:cubicBezTo>
                      <a:pt x="11169" y="16370"/>
                      <a:pt x="10098" y="17951"/>
                      <a:pt x="9129" y="19583"/>
                    </a:cubicBezTo>
                    <a:cubicBezTo>
                      <a:pt x="8109" y="21266"/>
                      <a:pt x="7191" y="22949"/>
                      <a:pt x="6375" y="24734"/>
                    </a:cubicBezTo>
                    <a:cubicBezTo>
                      <a:pt x="4692" y="28304"/>
                      <a:pt x="3315" y="32027"/>
                      <a:pt x="2346" y="35801"/>
                    </a:cubicBezTo>
                    <a:cubicBezTo>
                      <a:pt x="1836" y="37636"/>
                      <a:pt x="1428" y="39574"/>
                      <a:pt x="1122" y="41563"/>
                    </a:cubicBezTo>
                    <a:cubicBezTo>
                      <a:pt x="867" y="43042"/>
                      <a:pt x="663" y="44572"/>
                      <a:pt x="459" y="46357"/>
                    </a:cubicBezTo>
                    <a:cubicBezTo>
                      <a:pt x="153" y="49213"/>
                      <a:pt x="0" y="52069"/>
                      <a:pt x="51" y="54925"/>
                    </a:cubicBezTo>
                    <a:cubicBezTo>
                      <a:pt x="51" y="57424"/>
                      <a:pt x="306" y="59923"/>
                      <a:pt x="867" y="62370"/>
                    </a:cubicBezTo>
                    <a:cubicBezTo>
                      <a:pt x="1122" y="63441"/>
                      <a:pt x="1428" y="64512"/>
                      <a:pt x="1887" y="65532"/>
                    </a:cubicBezTo>
                    <a:cubicBezTo>
                      <a:pt x="2295" y="66552"/>
                      <a:pt x="2856" y="67419"/>
                      <a:pt x="3570" y="68235"/>
                    </a:cubicBezTo>
                    <a:cubicBezTo>
                      <a:pt x="3621" y="68337"/>
                      <a:pt x="3672" y="68388"/>
                      <a:pt x="3825" y="68490"/>
                    </a:cubicBezTo>
                    <a:cubicBezTo>
                      <a:pt x="3876" y="68490"/>
                      <a:pt x="3978" y="68541"/>
                      <a:pt x="4131" y="68541"/>
                    </a:cubicBezTo>
                    <a:cubicBezTo>
                      <a:pt x="4386" y="68541"/>
                      <a:pt x="4590" y="68388"/>
                      <a:pt x="4692" y="68184"/>
                    </a:cubicBezTo>
                    <a:cubicBezTo>
                      <a:pt x="4998" y="67521"/>
                      <a:pt x="5202" y="66858"/>
                      <a:pt x="5355" y="66195"/>
                    </a:cubicBezTo>
                    <a:cubicBezTo>
                      <a:pt x="5508" y="65481"/>
                      <a:pt x="5661" y="64716"/>
                      <a:pt x="5814" y="64002"/>
                    </a:cubicBezTo>
                    <a:lnTo>
                      <a:pt x="5865" y="63849"/>
                    </a:lnTo>
                    <a:lnTo>
                      <a:pt x="5865" y="63645"/>
                    </a:lnTo>
                    <a:cubicBezTo>
                      <a:pt x="6120" y="62013"/>
                      <a:pt x="6528" y="60382"/>
                      <a:pt x="7038" y="58801"/>
                    </a:cubicBezTo>
                    <a:cubicBezTo>
                      <a:pt x="7293" y="57985"/>
                      <a:pt x="7650" y="57271"/>
                      <a:pt x="8109" y="56557"/>
                    </a:cubicBezTo>
                    <a:cubicBezTo>
                      <a:pt x="8364" y="56200"/>
                      <a:pt x="8619" y="55894"/>
                      <a:pt x="8925" y="55639"/>
                    </a:cubicBezTo>
                    <a:cubicBezTo>
                      <a:pt x="9333" y="55231"/>
                      <a:pt x="9894" y="54976"/>
                      <a:pt x="10455" y="54874"/>
                    </a:cubicBezTo>
                    <a:cubicBezTo>
                      <a:pt x="10710" y="54823"/>
                      <a:pt x="11016" y="54772"/>
                      <a:pt x="11271" y="54772"/>
                    </a:cubicBezTo>
                    <a:lnTo>
                      <a:pt x="11526" y="54772"/>
                    </a:lnTo>
                    <a:cubicBezTo>
                      <a:pt x="12087" y="54823"/>
                      <a:pt x="12648" y="54976"/>
                      <a:pt x="13209" y="55129"/>
                    </a:cubicBezTo>
                    <a:cubicBezTo>
                      <a:pt x="13821" y="55384"/>
                      <a:pt x="14382" y="55639"/>
                      <a:pt x="14892" y="55996"/>
                    </a:cubicBezTo>
                    <a:cubicBezTo>
                      <a:pt x="15504" y="56404"/>
                      <a:pt x="16065" y="56914"/>
                      <a:pt x="16575" y="57475"/>
                    </a:cubicBezTo>
                    <a:cubicBezTo>
                      <a:pt x="16269" y="58852"/>
                      <a:pt x="16014" y="60178"/>
                      <a:pt x="15861" y="61554"/>
                    </a:cubicBezTo>
                    <a:lnTo>
                      <a:pt x="15861" y="61248"/>
                    </a:lnTo>
                    <a:cubicBezTo>
                      <a:pt x="15861" y="61044"/>
                      <a:pt x="15810" y="60789"/>
                      <a:pt x="15759" y="60535"/>
                    </a:cubicBezTo>
                    <a:lnTo>
                      <a:pt x="15759" y="60433"/>
                    </a:lnTo>
                    <a:lnTo>
                      <a:pt x="15759" y="60382"/>
                    </a:lnTo>
                    <a:cubicBezTo>
                      <a:pt x="15759" y="60229"/>
                      <a:pt x="15708" y="60127"/>
                      <a:pt x="15657" y="60025"/>
                    </a:cubicBezTo>
                    <a:cubicBezTo>
                      <a:pt x="15504" y="59668"/>
                      <a:pt x="15300" y="59311"/>
                      <a:pt x="15045" y="59056"/>
                    </a:cubicBezTo>
                    <a:cubicBezTo>
                      <a:pt x="14790" y="58699"/>
                      <a:pt x="14484" y="58444"/>
                      <a:pt x="14178" y="58189"/>
                    </a:cubicBezTo>
                    <a:cubicBezTo>
                      <a:pt x="14076" y="58087"/>
                      <a:pt x="13923" y="58087"/>
                      <a:pt x="13821" y="58087"/>
                    </a:cubicBezTo>
                    <a:cubicBezTo>
                      <a:pt x="13719" y="58087"/>
                      <a:pt x="13617" y="58087"/>
                      <a:pt x="13515" y="58138"/>
                    </a:cubicBezTo>
                    <a:cubicBezTo>
                      <a:pt x="13158" y="58036"/>
                      <a:pt x="12750" y="57934"/>
                      <a:pt x="12393" y="57883"/>
                    </a:cubicBezTo>
                    <a:cubicBezTo>
                      <a:pt x="12189" y="57832"/>
                      <a:pt x="11985" y="57832"/>
                      <a:pt x="11730" y="57832"/>
                    </a:cubicBezTo>
                    <a:cubicBezTo>
                      <a:pt x="11526" y="57832"/>
                      <a:pt x="11271" y="57832"/>
                      <a:pt x="11016" y="57883"/>
                    </a:cubicBezTo>
                    <a:cubicBezTo>
                      <a:pt x="10608" y="57934"/>
                      <a:pt x="10251" y="58087"/>
                      <a:pt x="9894" y="58342"/>
                    </a:cubicBezTo>
                    <a:cubicBezTo>
                      <a:pt x="9690" y="58444"/>
                      <a:pt x="9537" y="58597"/>
                      <a:pt x="9333" y="58699"/>
                    </a:cubicBezTo>
                    <a:cubicBezTo>
                      <a:pt x="9180" y="58903"/>
                      <a:pt x="9027" y="59056"/>
                      <a:pt x="8874" y="59260"/>
                    </a:cubicBezTo>
                    <a:cubicBezTo>
                      <a:pt x="8619" y="59566"/>
                      <a:pt x="8415" y="59974"/>
                      <a:pt x="8211" y="60331"/>
                    </a:cubicBezTo>
                    <a:cubicBezTo>
                      <a:pt x="8058" y="60738"/>
                      <a:pt x="7905" y="61197"/>
                      <a:pt x="7854" y="61605"/>
                    </a:cubicBezTo>
                    <a:cubicBezTo>
                      <a:pt x="7701" y="62472"/>
                      <a:pt x="7701" y="63339"/>
                      <a:pt x="7854" y="64155"/>
                    </a:cubicBezTo>
                    <a:cubicBezTo>
                      <a:pt x="8007" y="65022"/>
                      <a:pt x="8364" y="65787"/>
                      <a:pt x="8874" y="66450"/>
                    </a:cubicBezTo>
                    <a:cubicBezTo>
                      <a:pt x="9027" y="66603"/>
                      <a:pt x="9180" y="66756"/>
                      <a:pt x="9333" y="66909"/>
                    </a:cubicBezTo>
                    <a:cubicBezTo>
                      <a:pt x="9486" y="67011"/>
                      <a:pt x="9639" y="67164"/>
                      <a:pt x="9843" y="67266"/>
                    </a:cubicBezTo>
                    <a:cubicBezTo>
                      <a:pt x="10149" y="67470"/>
                      <a:pt x="10455" y="67623"/>
                      <a:pt x="10812" y="67725"/>
                    </a:cubicBezTo>
                    <a:cubicBezTo>
                      <a:pt x="11016" y="67776"/>
                      <a:pt x="11169" y="67776"/>
                      <a:pt x="11373" y="67827"/>
                    </a:cubicBezTo>
                    <a:lnTo>
                      <a:pt x="11934" y="67827"/>
                    </a:lnTo>
                    <a:cubicBezTo>
                      <a:pt x="12240" y="67776"/>
                      <a:pt x="12546" y="67725"/>
                      <a:pt x="12852" y="67572"/>
                    </a:cubicBezTo>
                    <a:cubicBezTo>
                      <a:pt x="13158" y="67470"/>
                      <a:pt x="13464" y="67266"/>
                      <a:pt x="13719" y="67062"/>
                    </a:cubicBezTo>
                    <a:cubicBezTo>
                      <a:pt x="13974" y="66858"/>
                      <a:pt x="14178" y="66603"/>
                      <a:pt x="14433" y="66348"/>
                    </a:cubicBezTo>
                    <a:cubicBezTo>
                      <a:pt x="14841" y="65787"/>
                      <a:pt x="15198" y="65175"/>
                      <a:pt x="15453" y="64512"/>
                    </a:cubicBezTo>
                    <a:cubicBezTo>
                      <a:pt x="15504" y="64257"/>
                      <a:pt x="15606" y="64002"/>
                      <a:pt x="15657" y="63747"/>
                    </a:cubicBezTo>
                    <a:lnTo>
                      <a:pt x="15657" y="63747"/>
                    </a:lnTo>
                    <a:cubicBezTo>
                      <a:pt x="15504" y="65991"/>
                      <a:pt x="15504" y="68286"/>
                      <a:pt x="15657" y="70530"/>
                    </a:cubicBezTo>
                    <a:cubicBezTo>
                      <a:pt x="15759" y="72468"/>
                      <a:pt x="16014" y="74508"/>
                      <a:pt x="16320" y="76548"/>
                    </a:cubicBezTo>
                    <a:cubicBezTo>
                      <a:pt x="16626" y="78486"/>
                      <a:pt x="17034" y="80373"/>
                      <a:pt x="17544" y="82260"/>
                    </a:cubicBezTo>
                    <a:cubicBezTo>
                      <a:pt x="17595" y="82515"/>
                      <a:pt x="17850" y="82719"/>
                      <a:pt x="18156" y="82770"/>
                    </a:cubicBezTo>
                    <a:lnTo>
                      <a:pt x="18309" y="82770"/>
                    </a:lnTo>
                    <a:cubicBezTo>
                      <a:pt x="18666" y="82668"/>
                      <a:pt x="18921" y="82260"/>
                      <a:pt x="18819" y="81903"/>
                    </a:cubicBezTo>
                    <a:cubicBezTo>
                      <a:pt x="18156" y="79404"/>
                      <a:pt x="17646" y="76854"/>
                      <a:pt x="17340" y="74253"/>
                    </a:cubicBezTo>
                    <a:cubicBezTo>
                      <a:pt x="16779" y="69816"/>
                      <a:pt x="16779" y="65328"/>
                      <a:pt x="17340" y="60891"/>
                    </a:cubicBezTo>
                    <a:cubicBezTo>
                      <a:pt x="17442" y="60229"/>
                      <a:pt x="17544" y="59515"/>
                      <a:pt x="17697" y="58852"/>
                    </a:cubicBezTo>
                    <a:cubicBezTo>
                      <a:pt x="18462" y="60025"/>
                      <a:pt x="19176" y="61197"/>
                      <a:pt x="19788" y="62370"/>
                    </a:cubicBezTo>
                    <a:cubicBezTo>
                      <a:pt x="20298" y="63288"/>
                      <a:pt x="20807" y="64155"/>
                      <a:pt x="21368" y="65022"/>
                    </a:cubicBezTo>
                    <a:cubicBezTo>
                      <a:pt x="21470" y="65226"/>
                      <a:pt x="21674" y="65328"/>
                      <a:pt x="21929" y="65328"/>
                    </a:cubicBezTo>
                    <a:lnTo>
                      <a:pt x="21980" y="65328"/>
                    </a:lnTo>
                    <a:cubicBezTo>
                      <a:pt x="22082" y="65328"/>
                      <a:pt x="22184" y="65328"/>
                      <a:pt x="22286" y="65226"/>
                    </a:cubicBezTo>
                    <a:lnTo>
                      <a:pt x="22439" y="65124"/>
                    </a:lnTo>
                    <a:cubicBezTo>
                      <a:pt x="22490" y="65022"/>
                      <a:pt x="22541" y="64920"/>
                      <a:pt x="22592" y="64818"/>
                    </a:cubicBezTo>
                    <a:cubicBezTo>
                      <a:pt x="23102" y="62880"/>
                      <a:pt x="23306" y="60891"/>
                      <a:pt x="23204" y="58903"/>
                    </a:cubicBezTo>
                    <a:cubicBezTo>
                      <a:pt x="23204" y="58291"/>
                      <a:pt x="23204" y="57679"/>
                      <a:pt x="23153" y="57169"/>
                    </a:cubicBezTo>
                    <a:lnTo>
                      <a:pt x="23153" y="57118"/>
                    </a:lnTo>
                    <a:lnTo>
                      <a:pt x="23102" y="55894"/>
                    </a:lnTo>
                    <a:cubicBezTo>
                      <a:pt x="23102" y="54823"/>
                      <a:pt x="23102" y="53854"/>
                      <a:pt x="23153" y="52936"/>
                    </a:cubicBezTo>
                    <a:cubicBezTo>
                      <a:pt x="23153" y="52732"/>
                      <a:pt x="23153" y="52528"/>
                      <a:pt x="23204" y="52375"/>
                    </a:cubicBezTo>
                    <a:lnTo>
                      <a:pt x="23204" y="50641"/>
                    </a:lnTo>
                    <a:cubicBezTo>
                      <a:pt x="23255" y="49417"/>
                      <a:pt x="23306" y="48244"/>
                      <a:pt x="23357" y="47173"/>
                    </a:cubicBezTo>
                    <a:cubicBezTo>
                      <a:pt x="23357" y="46918"/>
                      <a:pt x="23408" y="46663"/>
                      <a:pt x="23408" y="46408"/>
                    </a:cubicBezTo>
                    <a:cubicBezTo>
                      <a:pt x="23357" y="45745"/>
                      <a:pt x="23255" y="45082"/>
                      <a:pt x="23051" y="44419"/>
                    </a:cubicBezTo>
                    <a:cubicBezTo>
                      <a:pt x="23051" y="44368"/>
                      <a:pt x="23000" y="44317"/>
                      <a:pt x="23000" y="44266"/>
                    </a:cubicBezTo>
                    <a:cubicBezTo>
                      <a:pt x="23051" y="44266"/>
                      <a:pt x="23102" y="44266"/>
                      <a:pt x="23153" y="44215"/>
                    </a:cubicBezTo>
                    <a:lnTo>
                      <a:pt x="23663" y="43909"/>
                    </a:lnTo>
                    <a:lnTo>
                      <a:pt x="23663" y="43858"/>
                    </a:lnTo>
                    <a:cubicBezTo>
                      <a:pt x="24887" y="42685"/>
                      <a:pt x="26213" y="41563"/>
                      <a:pt x="27590" y="40543"/>
                    </a:cubicBezTo>
                    <a:cubicBezTo>
                      <a:pt x="32180" y="37127"/>
                      <a:pt x="37178" y="34322"/>
                      <a:pt x="42533" y="32231"/>
                    </a:cubicBezTo>
                    <a:cubicBezTo>
                      <a:pt x="45745" y="30956"/>
                      <a:pt x="49009" y="29783"/>
                      <a:pt x="52375" y="28814"/>
                    </a:cubicBezTo>
                    <a:cubicBezTo>
                      <a:pt x="53956" y="28355"/>
                      <a:pt x="55639" y="27947"/>
                      <a:pt x="57373" y="27539"/>
                    </a:cubicBezTo>
                    <a:cubicBezTo>
                      <a:pt x="58138" y="27335"/>
                      <a:pt x="58954" y="27131"/>
                      <a:pt x="59821" y="26978"/>
                    </a:cubicBezTo>
                    <a:lnTo>
                      <a:pt x="60994" y="26723"/>
                    </a:lnTo>
                    <a:cubicBezTo>
                      <a:pt x="61300" y="26672"/>
                      <a:pt x="61657" y="26570"/>
                      <a:pt x="62014" y="26519"/>
                    </a:cubicBezTo>
                    <a:cubicBezTo>
                      <a:pt x="62677" y="26417"/>
                      <a:pt x="63340" y="26417"/>
                      <a:pt x="63952" y="26366"/>
                    </a:cubicBezTo>
                    <a:lnTo>
                      <a:pt x="64309" y="26366"/>
                    </a:lnTo>
                    <a:cubicBezTo>
                      <a:pt x="66195" y="26060"/>
                      <a:pt x="68082" y="25856"/>
                      <a:pt x="69969" y="25703"/>
                    </a:cubicBezTo>
                    <a:lnTo>
                      <a:pt x="70275" y="25805"/>
                    </a:lnTo>
                    <a:cubicBezTo>
                      <a:pt x="70836" y="25652"/>
                      <a:pt x="71397" y="25448"/>
                      <a:pt x="71958" y="25142"/>
                    </a:cubicBezTo>
                    <a:cubicBezTo>
                      <a:pt x="71958" y="25142"/>
                      <a:pt x="72009" y="25091"/>
                      <a:pt x="72060" y="25091"/>
                    </a:cubicBezTo>
                    <a:cubicBezTo>
                      <a:pt x="72060" y="24989"/>
                      <a:pt x="72111" y="24938"/>
                      <a:pt x="72111" y="24836"/>
                    </a:cubicBezTo>
                    <a:cubicBezTo>
                      <a:pt x="72111" y="24458"/>
                      <a:pt x="71805" y="24168"/>
                      <a:pt x="71435" y="24168"/>
                    </a:cubicBezTo>
                    <a:cubicBezTo>
                      <a:pt x="71406" y="24168"/>
                      <a:pt x="71376" y="24169"/>
                      <a:pt x="71346" y="24173"/>
                    </a:cubicBezTo>
                    <a:lnTo>
                      <a:pt x="71295" y="24173"/>
                    </a:lnTo>
                    <a:lnTo>
                      <a:pt x="70020" y="24275"/>
                    </a:lnTo>
                    <a:cubicBezTo>
                      <a:pt x="67215" y="23408"/>
                      <a:pt x="64258" y="23000"/>
                      <a:pt x="61300" y="23000"/>
                    </a:cubicBezTo>
                    <a:lnTo>
                      <a:pt x="60229" y="23000"/>
                    </a:lnTo>
                    <a:cubicBezTo>
                      <a:pt x="56710" y="23000"/>
                      <a:pt x="53242" y="23357"/>
                      <a:pt x="49825" y="24122"/>
                    </a:cubicBezTo>
                    <a:cubicBezTo>
                      <a:pt x="45847" y="24938"/>
                      <a:pt x="42023" y="26162"/>
                      <a:pt x="38351" y="27845"/>
                    </a:cubicBezTo>
                    <a:cubicBezTo>
                      <a:pt x="34832" y="29426"/>
                      <a:pt x="31568" y="31517"/>
                      <a:pt x="28661" y="34016"/>
                    </a:cubicBezTo>
                    <a:cubicBezTo>
                      <a:pt x="27335" y="35240"/>
                      <a:pt x="26111" y="36515"/>
                      <a:pt x="25040" y="37993"/>
                    </a:cubicBezTo>
                    <a:cubicBezTo>
                      <a:pt x="23969" y="39370"/>
                      <a:pt x="23102" y="40849"/>
                      <a:pt x="22490" y="42430"/>
                    </a:cubicBezTo>
                    <a:cubicBezTo>
                      <a:pt x="22439" y="42532"/>
                      <a:pt x="22388" y="42634"/>
                      <a:pt x="22388" y="42685"/>
                    </a:cubicBezTo>
                    <a:cubicBezTo>
                      <a:pt x="22388" y="42634"/>
                      <a:pt x="22337" y="42583"/>
                      <a:pt x="22286" y="42532"/>
                    </a:cubicBezTo>
                    <a:cubicBezTo>
                      <a:pt x="22082" y="41971"/>
                      <a:pt x="21827" y="41359"/>
                      <a:pt x="21674" y="40696"/>
                    </a:cubicBezTo>
                    <a:cubicBezTo>
                      <a:pt x="21266" y="39523"/>
                      <a:pt x="20960" y="38299"/>
                      <a:pt x="20705" y="37076"/>
                    </a:cubicBezTo>
                    <a:cubicBezTo>
                      <a:pt x="20552" y="36362"/>
                      <a:pt x="20451" y="35597"/>
                      <a:pt x="20349" y="34832"/>
                    </a:cubicBezTo>
                    <a:cubicBezTo>
                      <a:pt x="20349" y="34169"/>
                      <a:pt x="20400" y="33455"/>
                      <a:pt x="20451" y="32741"/>
                    </a:cubicBezTo>
                    <a:cubicBezTo>
                      <a:pt x="20858" y="27896"/>
                      <a:pt x="21929" y="23051"/>
                      <a:pt x="23612" y="18461"/>
                    </a:cubicBezTo>
                    <a:cubicBezTo>
                      <a:pt x="25346" y="13617"/>
                      <a:pt x="27488" y="8874"/>
                      <a:pt x="29579" y="4386"/>
                    </a:cubicBezTo>
                    <a:lnTo>
                      <a:pt x="30293" y="2856"/>
                    </a:lnTo>
                    <a:cubicBezTo>
                      <a:pt x="30548" y="2295"/>
                      <a:pt x="30854" y="1683"/>
                      <a:pt x="31109" y="1071"/>
                    </a:cubicBezTo>
                    <a:cubicBezTo>
                      <a:pt x="31262" y="816"/>
                      <a:pt x="31211" y="510"/>
                      <a:pt x="31007" y="306"/>
                    </a:cubicBezTo>
                    <a:cubicBezTo>
                      <a:pt x="30956" y="255"/>
                      <a:pt x="30905" y="204"/>
                      <a:pt x="30854" y="153"/>
                    </a:cubicBezTo>
                    <a:cubicBezTo>
                      <a:pt x="30803" y="51"/>
                      <a:pt x="30701" y="0"/>
                      <a:pt x="3054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72;p33">
                <a:extLst>
                  <a:ext uri="{FF2B5EF4-FFF2-40B4-BE49-F238E27FC236}">
                    <a16:creationId xmlns:a16="http://schemas.microsoft.com/office/drawing/2014/main" id="{2029D53B-A0D1-4A7B-B344-A6DE4AF69017}"/>
                  </a:ext>
                </a:extLst>
              </p:cNvPr>
              <p:cNvSpPr/>
              <p:nvPr/>
            </p:nvSpPr>
            <p:spPr>
              <a:xfrm>
                <a:off x="2137374" y="2215282"/>
                <a:ext cx="515049" cy="379319"/>
              </a:xfrm>
              <a:custGeom>
                <a:avLst/>
                <a:gdLst/>
                <a:ahLst/>
                <a:cxnLst/>
                <a:rect l="l" t="t" r="r" b="b"/>
                <a:pathLst>
                  <a:path w="41411" h="30498" extrusionOk="0">
                    <a:moveTo>
                      <a:pt x="6426" y="1"/>
                    </a:moveTo>
                    <a:cubicBezTo>
                      <a:pt x="4284" y="1"/>
                      <a:pt x="2091" y="205"/>
                      <a:pt x="0" y="562"/>
                    </a:cubicBezTo>
                    <a:lnTo>
                      <a:pt x="0" y="664"/>
                    </a:lnTo>
                    <a:cubicBezTo>
                      <a:pt x="51" y="919"/>
                      <a:pt x="153" y="1174"/>
                      <a:pt x="306" y="1429"/>
                    </a:cubicBezTo>
                    <a:cubicBezTo>
                      <a:pt x="459" y="1684"/>
                      <a:pt x="612" y="1939"/>
                      <a:pt x="765" y="2194"/>
                    </a:cubicBezTo>
                    <a:lnTo>
                      <a:pt x="816" y="2296"/>
                    </a:lnTo>
                    <a:cubicBezTo>
                      <a:pt x="867" y="2449"/>
                      <a:pt x="918" y="2602"/>
                      <a:pt x="969" y="2755"/>
                    </a:cubicBezTo>
                    <a:cubicBezTo>
                      <a:pt x="1479" y="3978"/>
                      <a:pt x="2091" y="5100"/>
                      <a:pt x="2754" y="6222"/>
                    </a:cubicBezTo>
                    <a:cubicBezTo>
                      <a:pt x="3570" y="7497"/>
                      <a:pt x="4437" y="8721"/>
                      <a:pt x="5406" y="9894"/>
                    </a:cubicBezTo>
                    <a:cubicBezTo>
                      <a:pt x="6426" y="11169"/>
                      <a:pt x="7497" y="12444"/>
                      <a:pt x="8721" y="13719"/>
                    </a:cubicBezTo>
                    <a:cubicBezTo>
                      <a:pt x="9996" y="15045"/>
                      <a:pt x="11220" y="16269"/>
                      <a:pt x="12699" y="17646"/>
                    </a:cubicBezTo>
                    <a:cubicBezTo>
                      <a:pt x="14075" y="18921"/>
                      <a:pt x="15452" y="20145"/>
                      <a:pt x="16931" y="21267"/>
                    </a:cubicBezTo>
                    <a:cubicBezTo>
                      <a:pt x="19634" y="23511"/>
                      <a:pt x="22541" y="25500"/>
                      <a:pt x="25652" y="27233"/>
                    </a:cubicBezTo>
                    <a:cubicBezTo>
                      <a:pt x="27029" y="27998"/>
                      <a:pt x="28457" y="28712"/>
                      <a:pt x="29936" y="29273"/>
                    </a:cubicBezTo>
                    <a:cubicBezTo>
                      <a:pt x="31160" y="29783"/>
                      <a:pt x="32486" y="30140"/>
                      <a:pt x="33812" y="30344"/>
                    </a:cubicBezTo>
                    <a:cubicBezTo>
                      <a:pt x="34373" y="30446"/>
                      <a:pt x="34883" y="30497"/>
                      <a:pt x="35444" y="30497"/>
                    </a:cubicBezTo>
                    <a:lnTo>
                      <a:pt x="35495" y="30497"/>
                    </a:lnTo>
                    <a:cubicBezTo>
                      <a:pt x="36056" y="30497"/>
                      <a:pt x="36616" y="30446"/>
                      <a:pt x="37177" y="30344"/>
                    </a:cubicBezTo>
                    <a:cubicBezTo>
                      <a:pt x="38197" y="30089"/>
                      <a:pt x="39115" y="29630"/>
                      <a:pt x="39880" y="28916"/>
                    </a:cubicBezTo>
                    <a:cubicBezTo>
                      <a:pt x="40288" y="28559"/>
                      <a:pt x="40645" y="28100"/>
                      <a:pt x="40900" y="27641"/>
                    </a:cubicBezTo>
                    <a:cubicBezTo>
                      <a:pt x="41104" y="27284"/>
                      <a:pt x="41257" y="26928"/>
                      <a:pt x="41410" y="26520"/>
                    </a:cubicBezTo>
                    <a:cubicBezTo>
                      <a:pt x="41410" y="26367"/>
                      <a:pt x="41359" y="26265"/>
                      <a:pt x="41308" y="26112"/>
                    </a:cubicBezTo>
                    <a:cubicBezTo>
                      <a:pt x="40951" y="24786"/>
                      <a:pt x="40492" y="23409"/>
                      <a:pt x="39982" y="22083"/>
                    </a:cubicBezTo>
                    <a:cubicBezTo>
                      <a:pt x="39370" y="20604"/>
                      <a:pt x="38707" y="19176"/>
                      <a:pt x="37993" y="17799"/>
                    </a:cubicBezTo>
                    <a:cubicBezTo>
                      <a:pt x="37228" y="16422"/>
                      <a:pt x="36362" y="15096"/>
                      <a:pt x="35444" y="13872"/>
                    </a:cubicBezTo>
                    <a:cubicBezTo>
                      <a:pt x="33557" y="11373"/>
                      <a:pt x="31313" y="9231"/>
                      <a:pt x="28814" y="7395"/>
                    </a:cubicBezTo>
                    <a:cubicBezTo>
                      <a:pt x="26162" y="5457"/>
                      <a:pt x="23306" y="3876"/>
                      <a:pt x="20297" y="2704"/>
                    </a:cubicBezTo>
                    <a:cubicBezTo>
                      <a:pt x="16982" y="1378"/>
                      <a:pt x="13464" y="511"/>
                      <a:pt x="9945" y="205"/>
                    </a:cubicBezTo>
                    <a:cubicBezTo>
                      <a:pt x="8772" y="52"/>
                      <a:pt x="7599" y="1"/>
                      <a:pt x="6426" y="1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73;p33">
                <a:extLst>
                  <a:ext uri="{FF2B5EF4-FFF2-40B4-BE49-F238E27FC236}">
                    <a16:creationId xmlns:a16="http://schemas.microsoft.com/office/drawing/2014/main" id="{088938A7-A03C-4594-A73E-90542A2FBB6E}"/>
                  </a:ext>
                </a:extLst>
              </p:cNvPr>
              <p:cNvSpPr/>
              <p:nvPr/>
            </p:nvSpPr>
            <p:spPr>
              <a:xfrm>
                <a:off x="1866535" y="2116342"/>
                <a:ext cx="150966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9129" extrusionOk="0">
                    <a:moveTo>
                      <a:pt x="10047" y="0"/>
                    </a:moveTo>
                    <a:cubicBezTo>
                      <a:pt x="9384" y="0"/>
                      <a:pt x="8670" y="102"/>
                      <a:pt x="8007" y="204"/>
                    </a:cubicBezTo>
                    <a:cubicBezTo>
                      <a:pt x="7293" y="357"/>
                      <a:pt x="6579" y="561"/>
                      <a:pt x="5865" y="816"/>
                    </a:cubicBezTo>
                    <a:cubicBezTo>
                      <a:pt x="5151" y="1071"/>
                      <a:pt x="4386" y="1326"/>
                      <a:pt x="3621" y="1632"/>
                    </a:cubicBezTo>
                    <a:cubicBezTo>
                      <a:pt x="2397" y="2193"/>
                      <a:pt x="1224" y="2805"/>
                      <a:pt x="51" y="3468"/>
                    </a:cubicBezTo>
                    <a:cubicBezTo>
                      <a:pt x="0" y="3876"/>
                      <a:pt x="0" y="4284"/>
                      <a:pt x="51" y="4743"/>
                    </a:cubicBezTo>
                    <a:cubicBezTo>
                      <a:pt x="51" y="5049"/>
                      <a:pt x="102" y="5355"/>
                      <a:pt x="204" y="5661"/>
                    </a:cubicBezTo>
                    <a:cubicBezTo>
                      <a:pt x="306" y="6018"/>
                      <a:pt x="459" y="6324"/>
                      <a:pt x="612" y="6630"/>
                    </a:cubicBezTo>
                    <a:cubicBezTo>
                      <a:pt x="765" y="6936"/>
                      <a:pt x="969" y="7242"/>
                      <a:pt x="1173" y="7497"/>
                    </a:cubicBezTo>
                    <a:cubicBezTo>
                      <a:pt x="1377" y="7803"/>
                      <a:pt x="1632" y="8007"/>
                      <a:pt x="1887" y="8262"/>
                    </a:cubicBezTo>
                    <a:cubicBezTo>
                      <a:pt x="2346" y="8619"/>
                      <a:pt x="2805" y="8925"/>
                      <a:pt x="3366" y="9129"/>
                    </a:cubicBezTo>
                    <a:cubicBezTo>
                      <a:pt x="3519" y="8721"/>
                      <a:pt x="3723" y="8262"/>
                      <a:pt x="3927" y="7854"/>
                    </a:cubicBezTo>
                    <a:cubicBezTo>
                      <a:pt x="4539" y="6579"/>
                      <a:pt x="5355" y="5355"/>
                      <a:pt x="6273" y="4233"/>
                    </a:cubicBezTo>
                    <a:cubicBezTo>
                      <a:pt x="6987" y="3468"/>
                      <a:pt x="7752" y="2754"/>
                      <a:pt x="8670" y="2142"/>
                    </a:cubicBezTo>
                    <a:cubicBezTo>
                      <a:pt x="9435" y="1632"/>
                      <a:pt x="10251" y="1224"/>
                      <a:pt x="11169" y="969"/>
                    </a:cubicBezTo>
                    <a:lnTo>
                      <a:pt x="11373" y="867"/>
                    </a:lnTo>
                    <a:lnTo>
                      <a:pt x="11679" y="969"/>
                    </a:lnTo>
                    <a:lnTo>
                      <a:pt x="11781" y="969"/>
                    </a:lnTo>
                    <a:cubicBezTo>
                      <a:pt x="11883" y="969"/>
                      <a:pt x="12036" y="867"/>
                      <a:pt x="12087" y="714"/>
                    </a:cubicBezTo>
                    <a:cubicBezTo>
                      <a:pt x="12138" y="612"/>
                      <a:pt x="12087" y="510"/>
                      <a:pt x="12036" y="408"/>
                    </a:cubicBezTo>
                    <a:cubicBezTo>
                      <a:pt x="12036" y="408"/>
                      <a:pt x="12036" y="357"/>
                      <a:pt x="12036" y="357"/>
                    </a:cubicBezTo>
                    <a:cubicBezTo>
                      <a:pt x="11985" y="204"/>
                      <a:pt x="11883" y="51"/>
                      <a:pt x="11730" y="51"/>
                    </a:cubicBezTo>
                    <a:lnTo>
                      <a:pt x="11628" y="51"/>
                    </a:lnTo>
                    <a:lnTo>
                      <a:pt x="11373" y="153"/>
                    </a:lnTo>
                    <a:cubicBezTo>
                      <a:pt x="10914" y="51"/>
                      <a:pt x="10506" y="0"/>
                      <a:pt x="10098" y="0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74;p33">
                <a:extLst>
                  <a:ext uri="{FF2B5EF4-FFF2-40B4-BE49-F238E27FC236}">
                    <a16:creationId xmlns:a16="http://schemas.microsoft.com/office/drawing/2014/main" id="{84898969-996B-4E98-9682-EBF5DFBAA2E5}"/>
                  </a:ext>
                </a:extLst>
              </p:cNvPr>
              <p:cNvSpPr/>
              <p:nvPr/>
            </p:nvSpPr>
            <p:spPr>
              <a:xfrm>
                <a:off x="1526597" y="2710021"/>
                <a:ext cx="1335514" cy="506816"/>
              </a:xfrm>
              <a:custGeom>
                <a:avLst/>
                <a:gdLst/>
                <a:ahLst/>
                <a:cxnLst/>
                <a:rect l="l" t="t" r="r" b="b"/>
                <a:pathLst>
                  <a:path w="107378" h="40749" extrusionOk="0">
                    <a:moveTo>
                      <a:pt x="89936" y="1"/>
                    </a:moveTo>
                    <a:cubicBezTo>
                      <a:pt x="88100" y="1"/>
                      <a:pt x="86315" y="307"/>
                      <a:pt x="84632" y="817"/>
                    </a:cubicBezTo>
                    <a:cubicBezTo>
                      <a:pt x="83051" y="1327"/>
                      <a:pt x="81572" y="1990"/>
                      <a:pt x="80196" y="2908"/>
                    </a:cubicBezTo>
                    <a:cubicBezTo>
                      <a:pt x="80094" y="3010"/>
                      <a:pt x="79941" y="3112"/>
                      <a:pt x="79788" y="3214"/>
                    </a:cubicBezTo>
                    <a:cubicBezTo>
                      <a:pt x="79482" y="3418"/>
                      <a:pt x="79176" y="3673"/>
                      <a:pt x="78870" y="3877"/>
                    </a:cubicBezTo>
                    <a:cubicBezTo>
                      <a:pt x="78003" y="4591"/>
                      <a:pt x="77238" y="5356"/>
                      <a:pt x="76524" y="6223"/>
                    </a:cubicBezTo>
                    <a:cubicBezTo>
                      <a:pt x="76218" y="6529"/>
                      <a:pt x="75963" y="6937"/>
                      <a:pt x="75657" y="7294"/>
                    </a:cubicBezTo>
                    <a:cubicBezTo>
                      <a:pt x="74994" y="8212"/>
                      <a:pt x="74433" y="9130"/>
                      <a:pt x="73974" y="10150"/>
                    </a:cubicBezTo>
                    <a:cubicBezTo>
                      <a:pt x="73821" y="10456"/>
                      <a:pt x="73719" y="10761"/>
                      <a:pt x="73566" y="11067"/>
                    </a:cubicBezTo>
                    <a:cubicBezTo>
                      <a:pt x="73566" y="11118"/>
                      <a:pt x="73566" y="11169"/>
                      <a:pt x="73515" y="11220"/>
                    </a:cubicBezTo>
                    <a:cubicBezTo>
                      <a:pt x="73260" y="11934"/>
                      <a:pt x="73005" y="12648"/>
                      <a:pt x="72852" y="13362"/>
                    </a:cubicBezTo>
                    <a:cubicBezTo>
                      <a:pt x="72597" y="14382"/>
                      <a:pt x="72444" y="15453"/>
                      <a:pt x="72342" y="16575"/>
                    </a:cubicBezTo>
                    <a:cubicBezTo>
                      <a:pt x="72189" y="16473"/>
                      <a:pt x="71985" y="16473"/>
                      <a:pt x="71781" y="16473"/>
                    </a:cubicBezTo>
                    <a:lnTo>
                      <a:pt x="71373" y="16473"/>
                    </a:lnTo>
                    <a:cubicBezTo>
                      <a:pt x="71322" y="16456"/>
                      <a:pt x="71265" y="16451"/>
                      <a:pt x="71207" y="16451"/>
                    </a:cubicBezTo>
                    <a:cubicBezTo>
                      <a:pt x="71090" y="16451"/>
                      <a:pt x="70965" y="16473"/>
                      <a:pt x="70863" y="16473"/>
                    </a:cubicBezTo>
                    <a:cubicBezTo>
                      <a:pt x="70557" y="16524"/>
                      <a:pt x="70251" y="16575"/>
                      <a:pt x="69996" y="16677"/>
                    </a:cubicBezTo>
                    <a:cubicBezTo>
                      <a:pt x="69690" y="16779"/>
                      <a:pt x="69384" y="16881"/>
                      <a:pt x="69129" y="17034"/>
                    </a:cubicBezTo>
                    <a:cubicBezTo>
                      <a:pt x="68823" y="17187"/>
                      <a:pt x="68568" y="17340"/>
                      <a:pt x="68313" y="17493"/>
                    </a:cubicBezTo>
                    <a:cubicBezTo>
                      <a:pt x="67854" y="17850"/>
                      <a:pt x="67446" y="18207"/>
                      <a:pt x="67140" y="18666"/>
                    </a:cubicBezTo>
                    <a:cubicBezTo>
                      <a:pt x="66936" y="17850"/>
                      <a:pt x="66630" y="17085"/>
                      <a:pt x="66324" y="16320"/>
                    </a:cubicBezTo>
                    <a:cubicBezTo>
                      <a:pt x="65049" y="13311"/>
                      <a:pt x="62958" y="10761"/>
                      <a:pt x="60255" y="8875"/>
                    </a:cubicBezTo>
                    <a:cubicBezTo>
                      <a:pt x="59337" y="8212"/>
                      <a:pt x="58419" y="7702"/>
                      <a:pt x="57400" y="7243"/>
                    </a:cubicBezTo>
                    <a:cubicBezTo>
                      <a:pt x="56380" y="6784"/>
                      <a:pt x="55309" y="6427"/>
                      <a:pt x="54238" y="6172"/>
                    </a:cubicBezTo>
                    <a:cubicBezTo>
                      <a:pt x="52861" y="5815"/>
                      <a:pt x="51535" y="5662"/>
                      <a:pt x="50158" y="5662"/>
                    </a:cubicBezTo>
                    <a:cubicBezTo>
                      <a:pt x="49291" y="5662"/>
                      <a:pt x="48424" y="5713"/>
                      <a:pt x="47557" y="5866"/>
                    </a:cubicBezTo>
                    <a:cubicBezTo>
                      <a:pt x="45925" y="6070"/>
                      <a:pt x="44395" y="6529"/>
                      <a:pt x="42916" y="7243"/>
                    </a:cubicBezTo>
                    <a:lnTo>
                      <a:pt x="42865" y="7243"/>
                    </a:lnTo>
                    <a:cubicBezTo>
                      <a:pt x="42508" y="7396"/>
                      <a:pt x="42151" y="7600"/>
                      <a:pt x="41743" y="7753"/>
                    </a:cubicBezTo>
                    <a:lnTo>
                      <a:pt x="41335" y="8008"/>
                    </a:lnTo>
                    <a:lnTo>
                      <a:pt x="41182" y="8110"/>
                    </a:lnTo>
                    <a:cubicBezTo>
                      <a:pt x="40825" y="8314"/>
                      <a:pt x="40468" y="8569"/>
                      <a:pt x="40111" y="8824"/>
                    </a:cubicBezTo>
                    <a:cubicBezTo>
                      <a:pt x="39754" y="9028"/>
                      <a:pt x="39295" y="9385"/>
                      <a:pt x="38887" y="9742"/>
                    </a:cubicBezTo>
                    <a:lnTo>
                      <a:pt x="38734" y="9895"/>
                    </a:lnTo>
                    <a:cubicBezTo>
                      <a:pt x="37867" y="10609"/>
                      <a:pt x="37102" y="11373"/>
                      <a:pt x="36439" y="12240"/>
                    </a:cubicBezTo>
                    <a:cubicBezTo>
                      <a:pt x="35572" y="13311"/>
                      <a:pt x="34859" y="14433"/>
                      <a:pt x="34247" y="15657"/>
                    </a:cubicBezTo>
                    <a:lnTo>
                      <a:pt x="33992" y="16320"/>
                    </a:lnTo>
                    <a:cubicBezTo>
                      <a:pt x="33380" y="17646"/>
                      <a:pt x="32972" y="19074"/>
                      <a:pt x="32768" y="20502"/>
                    </a:cubicBezTo>
                    <a:cubicBezTo>
                      <a:pt x="32717" y="20757"/>
                      <a:pt x="32666" y="21063"/>
                      <a:pt x="32666" y="21318"/>
                    </a:cubicBezTo>
                    <a:cubicBezTo>
                      <a:pt x="32564" y="22032"/>
                      <a:pt x="32513" y="22746"/>
                      <a:pt x="32564" y="23460"/>
                    </a:cubicBezTo>
                    <a:lnTo>
                      <a:pt x="32564" y="24276"/>
                    </a:lnTo>
                    <a:lnTo>
                      <a:pt x="32564" y="24684"/>
                    </a:lnTo>
                    <a:lnTo>
                      <a:pt x="32564" y="24786"/>
                    </a:lnTo>
                    <a:cubicBezTo>
                      <a:pt x="31391" y="24786"/>
                      <a:pt x="30218" y="24735"/>
                      <a:pt x="29045" y="24684"/>
                    </a:cubicBezTo>
                    <a:cubicBezTo>
                      <a:pt x="24659" y="24480"/>
                      <a:pt x="20273" y="24021"/>
                      <a:pt x="15887" y="23868"/>
                    </a:cubicBezTo>
                    <a:lnTo>
                      <a:pt x="12572" y="23868"/>
                    </a:lnTo>
                    <a:cubicBezTo>
                      <a:pt x="11655" y="23868"/>
                      <a:pt x="10737" y="23919"/>
                      <a:pt x="9819" y="23970"/>
                    </a:cubicBezTo>
                    <a:cubicBezTo>
                      <a:pt x="8187" y="24021"/>
                      <a:pt x="6504" y="24225"/>
                      <a:pt x="4923" y="24633"/>
                    </a:cubicBezTo>
                    <a:cubicBezTo>
                      <a:pt x="4005" y="24837"/>
                      <a:pt x="3189" y="25194"/>
                      <a:pt x="2373" y="25653"/>
                    </a:cubicBezTo>
                    <a:cubicBezTo>
                      <a:pt x="1557" y="26112"/>
                      <a:pt x="843" y="26673"/>
                      <a:pt x="231" y="27387"/>
                    </a:cubicBezTo>
                    <a:cubicBezTo>
                      <a:pt x="1" y="27656"/>
                      <a:pt x="233" y="27953"/>
                      <a:pt x="492" y="27953"/>
                    </a:cubicBezTo>
                    <a:cubicBezTo>
                      <a:pt x="577" y="27953"/>
                      <a:pt x="665" y="27921"/>
                      <a:pt x="741" y="27846"/>
                    </a:cubicBezTo>
                    <a:cubicBezTo>
                      <a:pt x="894" y="27591"/>
                      <a:pt x="1149" y="27387"/>
                      <a:pt x="1353" y="27183"/>
                    </a:cubicBezTo>
                    <a:cubicBezTo>
                      <a:pt x="1863" y="26724"/>
                      <a:pt x="2475" y="26316"/>
                      <a:pt x="3087" y="26010"/>
                    </a:cubicBezTo>
                    <a:cubicBezTo>
                      <a:pt x="3954" y="25602"/>
                      <a:pt x="4923" y="25296"/>
                      <a:pt x="5841" y="25092"/>
                    </a:cubicBezTo>
                    <a:cubicBezTo>
                      <a:pt x="7473" y="24786"/>
                      <a:pt x="9054" y="24633"/>
                      <a:pt x="10686" y="24582"/>
                    </a:cubicBezTo>
                    <a:cubicBezTo>
                      <a:pt x="11706" y="24531"/>
                      <a:pt x="12725" y="24531"/>
                      <a:pt x="13745" y="24531"/>
                    </a:cubicBezTo>
                    <a:cubicBezTo>
                      <a:pt x="14816" y="24531"/>
                      <a:pt x="15938" y="24531"/>
                      <a:pt x="17060" y="24582"/>
                    </a:cubicBezTo>
                    <a:lnTo>
                      <a:pt x="17672" y="24582"/>
                    </a:lnTo>
                    <a:cubicBezTo>
                      <a:pt x="22058" y="24786"/>
                      <a:pt x="26444" y="25245"/>
                      <a:pt x="30830" y="25398"/>
                    </a:cubicBezTo>
                    <a:lnTo>
                      <a:pt x="32615" y="25398"/>
                    </a:lnTo>
                    <a:cubicBezTo>
                      <a:pt x="32768" y="26622"/>
                      <a:pt x="33074" y="27897"/>
                      <a:pt x="33482" y="29070"/>
                    </a:cubicBezTo>
                    <a:lnTo>
                      <a:pt x="33482" y="29121"/>
                    </a:lnTo>
                    <a:lnTo>
                      <a:pt x="33482" y="29172"/>
                    </a:lnTo>
                    <a:cubicBezTo>
                      <a:pt x="33992" y="30549"/>
                      <a:pt x="34706" y="31926"/>
                      <a:pt x="35521" y="33150"/>
                    </a:cubicBezTo>
                    <a:cubicBezTo>
                      <a:pt x="35674" y="33303"/>
                      <a:pt x="35776" y="33507"/>
                      <a:pt x="35929" y="33660"/>
                    </a:cubicBezTo>
                    <a:cubicBezTo>
                      <a:pt x="36184" y="34016"/>
                      <a:pt x="36439" y="34373"/>
                      <a:pt x="36745" y="34730"/>
                    </a:cubicBezTo>
                    <a:lnTo>
                      <a:pt x="36796" y="34781"/>
                    </a:lnTo>
                    <a:cubicBezTo>
                      <a:pt x="37255" y="35291"/>
                      <a:pt x="37765" y="35801"/>
                      <a:pt x="38275" y="36260"/>
                    </a:cubicBezTo>
                    <a:cubicBezTo>
                      <a:pt x="38479" y="36464"/>
                      <a:pt x="38734" y="36668"/>
                      <a:pt x="38938" y="36821"/>
                    </a:cubicBezTo>
                    <a:lnTo>
                      <a:pt x="39193" y="37025"/>
                    </a:lnTo>
                    <a:cubicBezTo>
                      <a:pt x="41794" y="39065"/>
                      <a:pt x="44956" y="40340"/>
                      <a:pt x="48322" y="40697"/>
                    </a:cubicBezTo>
                    <a:cubicBezTo>
                      <a:pt x="48883" y="40748"/>
                      <a:pt x="49444" y="40748"/>
                      <a:pt x="50005" y="40748"/>
                    </a:cubicBezTo>
                    <a:cubicBezTo>
                      <a:pt x="50566" y="40748"/>
                      <a:pt x="51127" y="40748"/>
                      <a:pt x="51739" y="40697"/>
                    </a:cubicBezTo>
                    <a:cubicBezTo>
                      <a:pt x="52861" y="40544"/>
                      <a:pt x="53983" y="40340"/>
                      <a:pt x="55054" y="40034"/>
                    </a:cubicBezTo>
                    <a:cubicBezTo>
                      <a:pt x="57145" y="39422"/>
                      <a:pt x="59133" y="38402"/>
                      <a:pt x="60867" y="37025"/>
                    </a:cubicBezTo>
                    <a:cubicBezTo>
                      <a:pt x="61734" y="36362"/>
                      <a:pt x="62499" y="35597"/>
                      <a:pt x="63264" y="34781"/>
                    </a:cubicBezTo>
                    <a:cubicBezTo>
                      <a:pt x="63978" y="33965"/>
                      <a:pt x="64590" y="33099"/>
                      <a:pt x="65151" y="32181"/>
                    </a:cubicBezTo>
                    <a:cubicBezTo>
                      <a:pt x="65712" y="31212"/>
                      <a:pt x="66171" y="30243"/>
                      <a:pt x="66579" y="29223"/>
                    </a:cubicBezTo>
                    <a:cubicBezTo>
                      <a:pt x="66936" y="28152"/>
                      <a:pt x="67191" y="27132"/>
                      <a:pt x="67395" y="26010"/>
                    </a:cubicBezTo>
                    <a:cubicBezTo>
                      <a:pt x="67752" y="23868"/>
                      <a:pt x="67701" y="21624"/>
                      <a:pt x="67242" y="19482"/>
                    </a:cubicBezTo>
                    <a:lnTo>
                      <a:pt x="67395" y="19227"/>
                    </a:lnTo>
                    <a:cubicBezTo>
                      <a:pt x="67905" y="18462"/>
                      <a:pt x="68619" y="17850"/>
                      <a:pt x="69486" y="17493"/>
                    </a:cubicBezTo>
                    <a:cubicBezTo>
                      <a:pt x="69843" y="17289"/>
                      <a:pt x="70200" y="17187"/>
                      <a:pt x="70608" y="17136"/>
                    </a:cubicBezTo>
                    <a:cubicBezTo>
                      <a:pt x="70824" y="17100"/>
                      <a:pt x="71041" y="17064"/>
                      <a:pt x="71257" y="17064"/>
                    </a:cubicBezTo>
                    <a:cubicBezTo>
                      <a:pt x="71347" y="17064"/>
                      <a:pt x="71436" y="17070"/>
                      <a:pt x="71526" y="17085"/>
                    </a:cubicBezTo>
                    <a:cubicBezTo>
                      <a:pt x="71730" y="17085"/>
                      <a:pt x="71985" y="17136"/>
                      <a:pt x="72240" y="17187"/>
                    </a:cubicBezTo>
                    <a:cubicBezTo>
                      <a:pt x="72240" y="17748"/>
                      <a:pt x="72240" y="18258"/>
                      <a:pt x="72240" y="18819"/>
                    </a:cubicBezTo>
                    <a:lnTo>
                      <a:pt x="72240" y="19227"/>
                    </a:lnTo>
                    <a:cubicBezTo>
                      <a:pt x="72240" y="19431"/>
                      <a:pt x="72291" y="19635"/>
                      <a:pt x="72342" y="19839"/>
                    </a:cubicBezTo>
                    <a:cubicBezTo>
                      <a:pt x="72648" y="22083"/>
                      <a:pt x="73362" y="24174"/>
                      <a:pt x="74433" y="26112"/>
                    </a:cubicBezTo>
                    <a:cubicBezTo>
                      <a:pt x="74943" y="27081"/>
                      <a:pt x="75555" y="27948"/>
                      <a:pt x="76269" y="28815"/>
                    </a:cubicBezTo>
                    <a:cubicBezTo>
                      <a:pt x="79125" y="32232"/>
                      <a:pt x="83153" y="34424"/>
                      <a:pt x="87590" y="34985"/>
                    </a:cubicBezTo>
                    <a:cubicBezTo>
                      <a:pt x="88304" y="35036"/>
                      <a:pt x="89018" y="35087"/>
                      <a:pt x="89732" y="35087"/>
                    </a:cubicBezTo>
                    <a:lnTo>
                      <a:pt x="90956" y="35087"/>
                    </a:lnTo>
                    <a:cubicBezTo>
                      <a:pt x="100187" y="34424"/>
                      <a:pt x="107326" y="26826"/>
                      <a:pt x="107326" y="17595"/>
                    </a:cubicBezTo>
                    <a:cubicBezTo>
                      <a:pt x="107377" y="16524"/>
                      <a:pt x="107326" y="15402"/>
                      <a:pt x="107173" y="14331"/>
                    </a:cubicBezTo>
                    <a:cubicBezTo>
                      <a:pt x="106969" y="13260"/>
                      <a:pt x="106663" y="12189"/>
                      <a:pt x="106255" y="11169"/>
                    </a:cubicBezTo>
                    <a:cubicBezTo>
                      <a:pt x="103807" y="4897"/>
                      <a:pt x="97943" y="562"/>
                      <a:pt x="91211" y="52"/>
                    </a:cubicBezTo>
                    <a:cubicBezTo>
                      <a:pt x="90803" y="52"/>
                      <a:pt x="90344" y="1"/>
                      <a:pt x="89936" y="1"/>
                    </a:cubicBezTo>
                    <a:close/>
                  </a:path>
                </a:pathLst>
              </a:custGeom>
              <a:solidFill>
                <a:srgbClr val="A6F9FB">
                  <a:alpha val="27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2447B2-3355-4B3C-8177-5E15E1FBD3C4}"/>
                </a:ext>
              </a:extLst>
            </p:cNvPr>
            <p:cNvSpPr txBox="1"/>
            <p:nvPr/>
          </p:nvSpPr>
          <p:spPr>
            <a:xfrm rot="17047823">
              <a:off x="2101591" y="1938087"/>
              <a:ext cx="642212" cy="38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01" name="Google Shape;400;p38">
            <a:extLst>
              <a:ext uri="{FF2B5EF4-FFF2-40B4-BE49-F238E27FC236}">
                <a16:creationId xmlns:a16="http://schemas.microsoft.com/office/drawing/2014/main" id="{3FD47090-AC32-4DC4-864D-89CE0AE7E78F}"/>
              </a:ext>
            </a:extLst>
          </p:cNvPr>
          <p:cNvSpPr txBox="1">
            <a:spLocks/>
          </p:cNvSpPr>
          <p:nvPr/>
        </p:nvSpPr>
        <p:spPr>
          <a:xfrm rot="21599640">
            <a:off x="3433998" y="425436"/>
            <a:ext cx="3038720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Sue Ellen Francisco"/>
              </a:rPr>
              <a:t>CỦNG CỐ BÀI HỌC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sym typeface="Sue Ellen Francisco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70FA5E4-0A55-4E27-A0E5-4E9893C3A9FA}"/>
              </a:ext>
            </a:extLst>
          </p:cNvPr>
          <p:cNvSpPr txBox="1"/>
          <p:nvPr/>
        </p:nvSpPr>
        <p:spPr>
          <a:xfrm>
            <a:off x="4274812" y="2772993"/>
            <a:ext cx="3426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wordwall.net</a:t>
            </a:r>
            <a:r>
              <a:rPr lang="en-GB" dirty="0"/>
              <a:t>/resource/27259418</a:t>
            </a:r>
          </a:p>
        </p:txBody>
      </p:sp>
    </p:spTree>
    <p:extLst>
      <p:ext uri="{BB962C8B-B14F-4D97-AF65-F5344CB8AC3E}">
        <p14:creationId xmlns:p14="http://schemas.microsoft.com/office/powerpoint/2010/main" val="3141662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5BEBC76-4FF2-4E02-BB08-ACFA1CC78DF6}"/>
              </a:ext>
            </a:extLst>
          </p:cNvPr>
          <p:cNvGrpSpPr/>
          <p:nvPr/>
        </p:nvGrpSpPr>
        <p:grpSpPr>
          <a:xfrm>
            <a:off x="2972434" y="710443"/>
            <a:ext cx="3199132" cy="3294922"/>
            <a:chOff x="2972434" y="710443"/>
            <a:chExt cx="3199132" cy="3294922"/>
          </a:xfrm>
        </p:grpSpPr>
        <p:sp>
          <p:nvSpPr>
            <p:cNvPr id="3" name="Google Shape;3922;p50">
              <a:extLst>
                <a:ext uri="{FF2B5EF4-FFF2-40B4-BE49-F238E27FC236}">
                  <a16:creationId xmlns:a16="http://schemas.microsoft.com/office/drawing/2014/main" id="{1D7E8492-3D73-41D4-9D6E-E3AC7C4B3E54}"/>
                </a:ext>
              </a:extLst>
            </p:cNvPr>
            <p:cNvSpPr/>
            <p:nvPr/>
          </p:nvSpPr>
          <p:spPr>
            <a:xfrm flipH="1">
              <a:off x="2972434" y="710443"/>
              <a:ext cx="3199132" cy="3294922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solidFill>
                <a:srgbClr val="D6ED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3930;p50">
              <a:extLst>
                <a:ext uri="{FF2B5EF4-FFF2-40B4-BE49-F238E27FC236}">
                  <a16:creationId xmlns:a16="http://schemas.microsoft.com/office/drawing/2014/main" id="{74EE7668-E576-4B15-8E26-5777988566AF}"/>
                </a:ext>
              </a:extLst>
            </p:cNvPr>
            <p:cNvSpPr txBox="1"/>
            <p:nvPr/>
          </p:nvSpPr>
          <p:spPr>
            <a:xfrm>
              <a:off x="3858667" y="1057741"/>
              <a:ext cx="2160377" cy="857628"/>
            </a:xfrm>
            <a:prstGeom prst="rect">
              <a:avLst/>
            </a:prstGeom>
            <a:noFill/>
            <a:ln>
              <a:solidFill>
                <a:srgbClr val="D6ED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Học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thuộc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hát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Mưa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rơi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sáng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tạo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thêm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ý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tưởng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biểu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diễn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hát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6EDE4"/>
                </a:solidFill>
                <a:effectLst/>
                <a:uLnTx/>
                <a:uFillTx/>
                <a:latin typeface="Arial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2248D3-193E-40FB-8778-AD05465779E5}"/>
                </a:ext>
              </a:extLst>
            </p:cNvPr>
            <p:cNvGrpSpPr/>
            <p:nvPr/>
          </p:nvGrpSpPr>
          <p:grpSpPr>
            <a:xfrm>
              <a:off x="3328571" y="1260877"/>
              <a:ext cx="471576" cy="451357"/>
              <a:chOff x="3257311" y="2182385"/>
              <a:chExt cx="471576" cy="451357"/>
            </a:xfrm>
          </p:grpSpPr>
          <p:sp>
            <p:nvSpPr>
              <p:cNvPr id="12" name="Google Shape;3925;p50">
                <a:extLst>
                  <a:ext uri="{FF2B5EF4-FFF2-40B4-BE49-F238E27FC236}">
                    <a16:creationId xmlns:a16="http://schemas.microsoft.com/office/drawing/2014/main" id="{693D173D-B1BA-40FF-B60C-EAFD78460913}"/>
                  </a:ext>
                </a:extLst>
              </p:cNvPr>
              <p:cNvSpPr/>
              <p:nvPr/>
            </p:nvSpPr>
            <p:spPr>
              <a:xfrm>
                <a:off x="3257311" y="2182385"/>
                <a:ext cx="471576" cy="451357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94" extrusionOk="0">
                    <a:moveTo>
                      <a:pt x="491" y="1"/>
                    </a:moveTo>
                    <a:cubicBezTo>
                      <a:pt x="377" y="1"/>
                      <a:pt x="260" y="23"/>
                      <a:pt x="170" y="95"/>
                    </a:cubicBezTo>
                    <a:cubicBezTo>
                      <a:pt x="62" y="181"/>
                      <a:pt x="28" y="323"/>
                      <a:pt x="4" y="458"/>
                    </a:cubicBezTo>
                    <a:cubicBezTo>
                      <a:pt x="1" y="467"/>
                      <a:pt x="7" y="479"/>
                      <a:pt x="19" y="485"/>
                    </a:cubicBezTo>
                    <a:cubicBezTo>
                      <a:pt x="1" y="697"/>
                      <a:pt x="68" y="927"/>
                      <a:pt x="268" y="1029"/>
                    </a:cubicBezTo>
                    <a:cubicBezTo>
                      <a:pt x="362" y="1073"/>
                      <a:pt x="463" y="1094"/>
                      <a:pt x="565" y="1094"/>
                    </a:cubicBezTo>
                    <a:cubicBezTo>
                      <a:pt x="590" y="1094"/>
                      <a:pt x="615" y="1092"/>
                      <a:pt x="639" y="1090"/>
                    </a:cubicBezTo>
                    <a:cubicBezTo>
                      <a:pt x="759" y="1087"/>
                      <a:pt x="873" y="1047"/>
                      <a:pt x="968" y="976"/>
                    </a:cubicBezTo>
                    <a:cubicBezTo>
                      <a:pt x="1060" y="906"/>
                      <a:pt x="1121" y="801"/>
                      <a:pt x="1137" y="685"/>
                    </a:cubicBezTo>
                    <a:cubicBezTo>
                      <a:pt x="1143" y="620"/>
                      <a:pt x="1143" y="556"/>
                      <a:pt x="1131" y="491"/>
                    </a:cubicBezTo>
                    <a:cubicBezTo>
                      <a:pt x="1124" y="427"/>
                      <a:pt x="1112" y="366"/>
                      <a:pt x="1097" y="304"/>
                    </a:cubicBezTo>
                    <a:cubicBezTo>
                      <a:pt x="1069" y="197"/>
                      <a:pt x="992" y="111"/>
                      <a:pt x="891" y="68"/>
                    </a:cubicBezTo>
                    <a:cubicBezTo>
                      <a:pt x="784" y="28"/>
                      <a:pt x="670" y="6"/>
                      <a:pt x="556" y="3"/>
                    </a:cubicBezTo>
                    <a:cubicBezTo>
                      <a:pt x="535" y="2"/>
                      <a:pt x="513" y="1"/>
                      <a:pt x="4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D6EDE4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3931;p50">
                <a:extLst>
                  <a:ext uri="{FF2B5EF4-FFF2-40B4-BE49-F238E27FC236}">
                    <a16:creationId xmlns:a16="http://schemas.microsoft.com/office/drawing/2014/main" id="{F318FB93-A53A-49D0-A843-A24D6BFCB89B}"/>
                  </a:ext>
                </a:extLst>
              </p:cNvPr>
              <p:cNvGrpSpPr/>
              <p:nvPr/>
            </p:nvGrpSpPr>
            <p:grpSpPr>
              <a:xfrm>
                <a:off x="3355924" y="2274155"/>
                <a:ext cx="274351" cy="274399"/>
                <a:chOff x="1492675" y="4992125"/>
                <a:chExt cx="481825" cy="481825"/>
              </a:xfrm>
            </p:grpSpPr>
            <p:sp>
              <p:nvSpPr>
                <p:cNvPr id="14" name="Google Shape;3932;p50">
                  <a:extLst>
                    <a:ext uri="{FF2B5EF4-FFF2-40B4-BE49-F238E27FC236}">
                      <a16:creationId xmlns:a16="http://schemas.microsoft.com/office/drawing/2014/main" id="{678A68CA-9D1F-4282-9A48-BF3547D768D3}"/>
                    </a:ext>
                  </a:extLst>
                </p:cNvPr>
                <p:cNvSpPr/>
                <p:nvPr/>
              </p:nvSpPr>
              <p:spPr>
                <a:xfrm>
                  <a:off x="1492675" y="4992125"/>
                  <a:ext cx="481825" cy="4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3" h="19273" extrusionOk="0">
                      <a:moveTo>
                        <a:pt x="12728" y="5990"/>
                      </a:moveTo>
                      <a:cubicBezTo>
                        <a:pt x="13161" y="5990"/>
                        <a:pt x="13595" y="6156"/>
                        <a:pt x="13925" y="6487"/>
                      </a:cubicBezTo>
                      <a:cubicBezTo>
                        <a:pt x="14587" y="7149"/>
                        <a:pt x="14587" y="8221"/>
                        <a:pt x="13928" y="8884"/>
                      </a:cubicBezTo>
                      <a:lnTo>
                        <a:pt x="10028" y="12780"/>
                      </a:lnTo>
                      <a:cubicBezTo>
                        <a:pt x="9709" y="13100"/>
                        <a:pt x="9278" y="13280"/>
                        <a:pt x="8830" y="13280"/>
                      </a:cubicBezTo>
                      <a:lnTo>
                        <a:pt x="8815" y="13280"/>
                      </a:lnTo>
                      <a:cubicBezTo>
                        <a:pt x="8811" y="13280"/>
                        <a:pt x="8807" y="13280"/>
                        <a:pt x="8804" y="13280"/>
                      </a:cubicBezTo>
                      <a:cubicBezTo>
                        <a:pt x="8362" y="13280"/>
                        <a:pt x="7936" y="13103"/>
                        <a:pt x="7622" y="12789"/>
                      </a:cubicBezTo>
                      <a:lnTo>
                        <a:pt x="5346" y="10528"/>
                      </a:lnTo>
                      <a:cubicBezTo>
                        <a:pt x="4632" y="9877"/>
                        <a:pt x="4605" y="8760"/>
                        <a:pt x="5288" y="8077"/>
                      </a:cubicBezTo>
                      <a:cubicBezTo>
                        <a:pt x="5620" y="7745"/>
                        <a:pt x="6053" y="7581"/>
                        <a:pt x="6485" y="7581"/>
                      </a:cubicBezTo>
                      <a:cubicBezTo>
                        <a:pt x="6944" y="7581"/>
                        <a:pt x="7402" y="7766"/>
                        <a:pt x="7737" y="8134"/>
                      </a:cubicBezTo>
                      <a:lnTo>
                        <a:pt x="8812" y="9206"/>
                      </a:lnTo>
                      <a:lnTo>
                        <a:pt x="11531" y="6487"/>
                      </a:lnTo>
                      <a:cubicBezTo>
                        <a:pt x="11861" y="6156"/>
                        <a:pt x="12294" y="5990"/>
                        <a:pt x="12728" y="5990"/>
                      </a:cubicBezTo>
                      <a:close/>
                      <a:moveTo>
                        <a:pt x="9637" y="1"/>
                      </a:moveTo>
                      <a:cubicBezTo>
                        <a:pt x="7095" y="1"/>
                        <a:pt x="4686" y="1012"/>
                        <a:pt x="2849" y="2849"/>
                      </a:cubicBezTo>
                      <a:cubicBezTo>
                        <a:pt x="1013" y="4686"/>
                        <a:pt x="1" y="7098"/>
                        <a:pt x="1" y="9637"/>
                      </a:cubicBezTo>
                      <a:cubicBezTo>
                        <a:pt x="1" y="12175"/>
                        <a:pt x="1013" y="14587"/>
                        <a:pt x="2849" y="16424"/>
                      </a:cubicBezTo>
                      <a:cubicBezTo>
                        <a:pt x="4686" y="18261"/>
                        <a:pt x="7095" y="19273"/>
                        <a:pt x="9637" y="19273"/>
                      </a:cubicBezTo>
                      <a:cubicBezTo>
                        <a:pt x="12175" y="19273"/>
                        <a:pt x="14584" y="18261"/>
                        <a:pt x="16421" y="16424"/>
                      </a:cubicBezTo>
                      <a:cubicBezTo>
                        <a:pt x="18258" y="14587"/>
                        <a:pt x="19273" y="12175"/>
                        <a:pt x="19273" y="9637"/>
                      </a:cubicBezTo>
                      <a:cubicBezTo>
                        <a:pt x="19273" y="7098"/>
                        <a:pt x="18258" y="4686"/>
                        <a:pt x="16421" y="2849"/>
                      </a:cubicBezTo>
                      <a:cubicBezTo>
                        <a:pt x="14584" y="1012"/>
                        <a:pt x="12175" y="1"/>
                        <a:pt x="96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D6EDE4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3933;p50">
                  <a:extLst>
                    <a:ext uri="{FF2B5EF4-FFF2-40B4-BE49-F238E27FC236}">
                      <a16:creationId xmlns:a16="http://schemas.microsoft.com/office/drawing/2014/main" id="{44C826B7-6EF0-4BB8-9AEF-C2D4E0718A8B}"/>
                    </a:ext>
                  </a:extLst>
                </p:cNvPr>
                <p:cNvSpPr/>
                <p:nvPr/>
              </p:nvSpPr>
              <p:spPr>
                <a:xfrm>
                  <a:off x="1639625" y="5170175"/>
                  <a:ext cx="190100" cy="1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4" h="5030" extrusionOk="0">
                      <a:moveTo>
                        <a:pt x="6852" y="0"/>
                      </a:moveTo>
                      <a:cubicBezTo>
                        <a:pt x="6851" y="0"/>
                        <a:pt x="6850" y="0"/>
                        <a:pt x="6848" y="0"/>
                      </a:cubicBezTo>
                      <a:cubicBezTo>
                        <a:pt x="6698" y="0"/>
                        <a:pt x="6556" y="57"/>
                        <a:pt x="6451" y="163"/>
                      </a:cubicBezTo>
                      <a:lnTo>
                        <a:pt x="3334" y="3279"/>
                      </a:lnTo>
                      <a:cubicBezTo>
                        <a:pt x="3224" y="3391"/>
                        <a:pt x="3080" y="3447"/>
                        <a:pt x="2935" y="3447"/>
                      </a:cubicBezTo>
                      <a:cubicBezTo>
                        <a:pt x="2791" y="3447"/>
                        <a:pt x="2646" y="3391"/>
                        <a:pt x="2536" y="3279"/>
                      </a:cubicBezTo>
                      <a:cubicBezTo>
                        <a:pt x="2533" y="3279"/>
                        <a:pt x="2533" y="3279"/>
                        <a:pt x="2530" y="3276"/>
                      </a:cubicBezTo>
                      <a:cubicBezTo>
                        <a:pt x="2521" y="3267"/>
                        <a:pt x="2509" y="3255"/>
                        <a:pt x="2497" y="3246"/>
                      </a:cubicBezTo>
                      <a:lnTo>
                        <a:pt x="1061" y="1810"/>
                      </a:lnTo>
                      <a:cubicBezTo>
                        <a:pt x="948" y="1678"/>
                        <a:pt x="789" y="1611"/>
                        <a:pt x="629" y="1611"/>
                      </a:cubicBezTo>
                      <a:cubicBezTo>
                        <a:pt x="486" y="1611"/>
                        <a:pt x="342" y="1666"/>
                        <a:pt x="233" y="1777"/>
                      </a:cubicBezTo>
                      <a:cubicBezTo>
                        <a:pt x="1" y="2009"/>
                        <a:pt x="16" y="2391"/>
                        <a:pt x="266" y="2605"/>
                      </a:cubicBezTo>
                      <a:lnTo>
                        <a:pt x="2542" y="4869"/>
                      </a:lnTo>
                      <a:cubicBezTo>
                        <a:pt x="2645" y="4972"/>
                        <a:pt x="2782" y="5029"/>
                        <a:pt x="2926" y="5029"/>
                      </a:cubicBezTo>
                      <a:cubicBezTo>
                        <a:pt x="2929" y="5029"/>
                        <a:pt x="2933" y="5029"/>
                        <a:pt x="2937" y="5029"/>
                      </a:cubicBezTo>
                      <a:lnTo>
                        <a:pt x="2943" y="5029"/>
                      </a:lnTo>
                      <a:cubicBezTo>
                        <a:pt x="3096" y="5029"/>
                        <a:pt x="3241" y="4969"/>
                        <a:pt x="3352" y="4860"/>
                      </a:cubicBezTo>
                      <a:lnTo>
                        <a:pt x="7249" y="964"/>
                      </a:lnTo>
                      <a:cubicBezTo>
                        <a:pt x="7603" y="606"/>
                        <a:pt x="7352" y="0"/>
                        <a:pt x="68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D6EDE4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F8E1B3-B33F-49C1-BD6C-9C4494A4FE2D}"/>
                </a:ext>
              </a:extLst>
            </p:cNvPr>
            <p:cNvGrpSpPr/>
            <p:nvPr/>
          </p:nvGrpSpPr>
          <p:grpSpPr>
            <a:xfrm>
              <a:off x="3328571" y="2488153"/>
              <a:ext cx="471576" cy="451357"/>
              <a:chOff x="3257311" y="3457485"/>
              <a:chExt cx="471576" cy="451357"/>
            </a:xfrm>
          </p:grpSpPr>
          <p:sp>
            <p:nvSpPr>
              <p:cNvPr id="8" name="Google Shape;3924;p50">
                <a:extLst>
                  <a:ext uri="{FF2B5EF4-FFF2-40B4-BE49-F238E27FC236}">
                    <a16:creationId xmlns:a16="http://schemas.microsoft.com/office/drawing/2014/main" id="{DA82D635-92AB-466A-9B72-64DA4006D58C}"/>
                  </a:ext>
                </a:extLst>
              </p:cNvPr>
              <p:cNvSpPr/>
              <p:nvPr/>
            </p:nvSpPr>
            <p:spPr>
              <a:xfrm>
                <a:off x="3257311" y="3457485"/>
                <a:ext cx="471576" cy="451357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94" extrusionOk="0">
                    <a:moveTo>
                      <a:pt x="491" y="1"/>
                    </a:moveTo>
                    <a:cubicBezTo>
                      <a:pt x="377" y="1"/>
                      <a:pt x="260" y="23"/>
                      <a:pt x="170" y="95"/>
                    </a:cubicBezTo>
                    <a:cubicBezTo>
                      <a:pt x="62" y="181"/>
                      <a:pt x="28" y="323"/>
                      <a:pt x="4" y="458"/>
                    </a:cubicBezTo>
                    <a:cubicBezTo>
                      <a:pt x="1" y="467"/>
                      <a:pt x="7" y="479"/>
                      <a:pt x="19" y="485"/>
                    </a:cubicBezTo>
                    <a:cubicBezTo>
                      <a:pt x="1" y="697"/>
                      <a:pt x="68" y="927"/>
                      <a:pt x="268" y="1029"/>
                    </a:cubicBezTo>
                    <a:cubicBezTo>
                      <a:pt x="362" y="1073"/>
                      <a:pt x="463" y="1094"/>
                      <a:pt x="565" y="1094"/>
                    </a:cubicBezTo>
                    <a:cubicBezTo>
                      <a:pt x="590" y="1094"/>
                      <a:pt x="615" y="1092"/>
                      <a:pt x="639" y="1090"/>
                    </a:cubicBezTo>
                    <a:cubicBezTo>
                      <a:pt x="759" y="1087"/>
                      <a:pt x="873" y="1047"/>
                      <a:pt x="968" y="976"/>
                    </a:cubicBezTo>
                    <a:cubicBezTo>
                      <a:pt x="1060" y="906"/>
                      <a:pt x="1121" y="801"/>
                      <a:pt x="1137" y="685"/>
                    </a:cubicBezTo>
                    <a:cubicBezTo>
                      <a:pt x="1143" y="620"/>
                      <a:pt x="1143" y="556"/>
                      <a:pt x="1131" y="491"/>
                    </a:cubicBezTo>
                    <a:cubicBezTo>
                      <a:pt x="1124" y="427"/>
                      <a:pt x="1112" y="366"/>
                      <a:pt x="1097" y="304"/>
                    </a:cubicBezTo>
                    <a:cubicBezTo>
                      <a:pt x="1069" y="197"/>
                      <a:pt x="992" y="111"/>
                      <a:pt x="891" y="68"/>
                    </a:cubicBezTo>
                    <a:cubicBezTo>
                      <a:pt x="784" y="28"/>
                      <a:pt x="670" y="6"/>
                      <a:pt x="556" y="3"/>
                    </a:cubicBezTo>
                    <a:cubicBezTo>
                      <a:pt x="535" y="2"/>
                      <a:pt x="513" y="1"/>
                      <a:pt x="4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D6EDE4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3937;p50">
                <a:extLst>
                  <a:ext uri="{FF2B5EF4-FFF2-40B4-BE49-F238E27FC236}">
                    <a16:creationId xmlns:a16="http://schemas.microsoft.com/office/drawing/2014/main" id="{B014E4CB-E046-494F-89AD-47AAF1AEF7BA}"/>
                  </a:ext>
                </a:extLst>
              </p:cNvPr>
              <p:cNvGrpSpPr/>
              <p:nvPr/>
            </p:nvGrpSpPr>
            <p:grpSpPr>
              <a:xfrm>
                <a:off x="3355924" y="3542667"/>
                <a:ext cx="274351" cy="274399"/>
                <a:chOff x="1492675" y="4992125"/>
                <a:chExt cx="481825" cy="481825"/>
              </a:xfrm>
            </p:grpSpPr>
            <p:sp>
              <p:nvSpPr>
                <p:cNvPr id="10" name="Google Shape;3938;p50">
                  <a:extLst>
                    <a:ext uri="{FF2B5EF4-FFF2-40B4-BE49-F238E27FC236}">
                      <a16:creationId xmlns:a16="http://schemas.microsoft.com/office/drawing/2014/main" id="{CA117573-C1F9-4755-8E42-72A1D7AD0C84}"/>
                    </a:ext>
                  </a:extLst>
                </p:cNvPr>
                <p:cNvSpPr/>
                <p:nvPr/>
              </p:nvSpPr>
              <p:spPr>
                <a:xfrm>
                  <a:off x="1492675" y="4992125"/>
                  <a:ext cx="481825" cy="4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3" h="19273" extrusionOk="0">
                      <a:moveTo>
                        <a:pt x="12728" y="5990"/>
                      </a:moveTo>
                      <a:cubicBezTo>
                        <a:pt x="13161" y="5990"/>
                        <a:pt x="13595" y="6156"/>
                        <a:pt x="13925" y="6487"/>
                      </a:cubicBezTo>
                      <a:cubicBezTo>
                        <a:pt x="14587" y="7149"/>
                        <a:pt x="14587" y="8221"/>
                        <a:pt x="13928" y="8884"/>
                      </a:cubicBezTo>
                      <a:lnTo>
                        <a:pt x="10028" y="12780"/>
                      </a:lnTo>
                      <a:cubicBezTo>
                        <a:pt x="9709" y="13100"/>
                        <a:pt x="9278" y="13280"/>
                        <a:pt x="8830" y="13280"/>
                      </a:cubicBezTo>
                      <a:lnTo>
                        <a:pt x="8815" y="13280"/>
                      </a:lnTo>
                      <a:cubicBezTo>
                        <a:pt x="8811" y="13280"/>
                        <a:pt x="8807" y="13280"/>
                        <a:pt x="8804" y="13280"/>
                      </a:cubicBezTo>
                      <a:cubicBezTo>
                        <a:pt x="8362" y="13280"/>
                        <a:pt x="7936" y="13103"/>
                        <a:pt x="7622" y="12789"/>
                      </a:cubicBezTo>
                      <a:lnTo>
                        <a:pt x="5346" y="10528"/>
                      </a:lnTo>
                      <a:cubicBezTo>
                        <a:pt x="4632" y="9877"/>
                        <a:pt x="4605" y="8760"/>
                        <a:pt x="5288" y="8077"/>
                      </a:cubicBezTo>
                      <a:cubicBezTo>
                        <a:pt x="5620" y="7745"/>
                        <a:pt x="6053" y="7581"/>
                        <a:pt x="6485" y="7581"/>
                      </a:cubicBezTo>
                      <a:cubicBezTo>
                        <a:pt x="6944" y="7581"/>
                        <a:pt x="7402" y="7766"/>
                        <a:pt x="7737" y="8134"/>
                      </a:cubicBezTo>
                      <a:lnTo>
                        <a:pt x="8812" y="9206"/>
                      </a:lnTo>
                      <a:lnTo>
                        <a:pt x="11531" y="6487"/>
                      </a:lnTo>
                      <a:cubicBezTo>
                        <a:pt x="11861" y="6156"/>
                        <a:pt x="12294" y="5990"/>
                        <a:pt x="12728" y="5990"/>
                      </a:cubicBezTo>
                      <a:close/>
                      <a:moveTo>
                        <a:pt x="9637" y="1"/>
                      </a:moveTo>
                      <a:cubicBezTo>
                        <a:pt x="7095" y="1"/>
                        <a:pt x="4686" y="1012"/>
                        <a:pt x="2849" y="2849"/>
                      </a:cubicBezTo>
                      <a:cubicBezTo>
                        <a:pt x="1013" y="4686"/>
                        <a:pt x="1" y="7098"/>
                        <a:pt x="1" y="9637"/>
                      </a:cubicBezTo>
                      <a:cubicBezTo>
                        <a:pt x="1" y="12175"/>
                        <a:pt x="1013" y="14587"/>
                        <a:pt x="2849" y="16424"/>
                      </a:cubicBezTo>
                      <a:cubicBezTo>
                        <a:pt x="4686" y="18261"/>
                        <a:pt x="7095" y="19273"/>
                        <a:pt x="9637" y="19273"/>
                      </a:cubicBezTo>
                      <a:cubicBezTo>
                        <a:pt x="12175" y="19273"/>
                        <a:pt x="14584" y="18261"/>
                        <a:pt x="16421" y="16424"/>
                      </a:cubicBezTo>
                      <a:cubicBezTo>
                        <a:pt x="18258" y="14587"/>
                        <a:pt x="19273" y="12175"/>
                        <a:pt x="19273" y="9637"/>
                      </a:cubicBezTo>
                      <a:cubicBezTo>
                        <a:pt x="19273" y="7098"/>
                        <a:pt x="18258" y="4686"/>
                        <a:pt x="16421" y="2849"/>
                      </a:cubicBezTo>
                      <a:cubicBezTo>
                        <a:pt x="14584" y="1012"/>
                        <a:pt x="12175" y="1"/>
                        <a:pt x="96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D6EDE4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3939;p50">
                  <a:extLst>
                    <a:ext uri="{FF2B5EF4-FFF2-40B4-BE49-F238E27FC236}">
                      <a16:creationId xmlns:a16="http://schemas.microsoft.com/office/drawing/2014/main" id="{F7B0BB77-E3A4-4405-9DBE-BD849E6CB72A}"/>
                    </a:ext>
                  </a:extLst>
                </p:cNvPr>
                <p:cNvSpPr/>
                <p:nvPr/>
              </p:nvSpPr>
              <p:spPr>
                <a:xfrm>
                  <a:off x="1639625" y="5170175"/>
                  <a:ext cx="190100" cy="1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4" h="5030" extrusionOk="0">
                      <a:moveTo>
                        <a:pt x="6852" y="0"/>
                      </a:moveTo>
                      <a:cubicBezTo>
                        <a:pt x="6851" y="0"/>
                        <a:pt x="6850" y="0"/>
                        <a:pt x="6848" y="0"/>
                      </a:cubicBezTo>
                      <a:cubicBezTo>
                        <a:pt x="6698" y="0"/>
                        <a:pt x="6556" y="57"/>
                        <a:pt x="6451" y="163"/>
                      </a:cubicBezTo>
                      <a:lnTo>
                        <a:pt x="3334" y="3279"/>
                      </a:lnTo>
                      <a:cubicBezTo>
                        <a:pt x="3224" y="3391"/>
                        <a:pt x="3080" y="3447"/>
                        <a:pt x="2935" y="3447"/>
                      </a:cubicBezTo>
                      <a:cubicBezTo>
                        <a:pt x="2791" y="3447"/>
                        <a:pt x="2646" y="3391"/>
                        <a:pt x="2536" y="3279"/>
                      </a:cubicBezTo>
                      <a:cubicBezTo>
                        <a:pt x="2533" y="3279"/>
                        <a:pt x="2533" y="3279"/>
                        <a:pt x="2530" y="3276"/>
                      </a:cubicBezTo>
                      <a:cubicBezTo>
                        <a:pt x="2521" y="3267"/>
                        <a:pt x="2509" y="3255"/>
                        <a:pt x="2497" y="3246"/>
                      </a:cubicBezTo>
                      <a:lnTo>
                        <a:pt x="1061" y="1810"/>
                      </a:lnTo>
                      <a:cubicBezTo>
                        <a:pt x="948" y="1678"/>
                        <a:pt x="789" y="1611"/>
                        <a:pt x="629" y="1611"/>
                      </a:cubicBezTo>
                      <a:cubicBezTo>
                        <a:pt x="486" y="1611"/>
                        <a:pt x="342" y="1666"/>
                        <a:pt x="233" y="1777"/>
                      </a:cubicBezTo>
                      <a:cubicBezTo>
                        <a:pt x="1" y="2009"/>
                        <a:pt x="16" y="2391"/>
                        <a:pt x="266" y="2605"/>
                      </a:cubicBezTo>
                      <a:lnTo>
                        <a:pt x="2542" y="4869"/>
                      </a:lnTo>
                      <a:cubicBezTo>
                        <a:pt x="2645" y="4972"/>
                        <a:pt x="2782" y="5029"/>
                        <a:pt x="2926" y="5029"/>
                      </a:cubicBezTo>
                      <a:cubicBezTo>
                        <a:pt x="2929" y="5029"/>
                        <a:pt x="2933" y="5029"/>
                        <a:pt x="2937" y="5029"/>
                      </a:cubicBezTo>
                      <a:lnTo>
                        <a:pt x="2943" y="5029"/>
                      </a:lnTo>
                      <a:cubicBezTo>
                        <a:pt x="3096" y="5029"/>
                        <a:pt x="3241" y="4969"/>
                        <a:pt x="3352" y="4860"/>
                      </a:cubicBezTo>
                      <a:lnTo>
                        <a:pt x="7249" y="964"/>
                      </a:lnTo>
                      <a:cubicBezTo>
                        <a:pt x="7603" y="606"/>
                        <a:pt x="7352" y="0"/>
                        <a:pt x="68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rgbClr val="D6EDE4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435D74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C74E72-2357-49BB-96C5-0AB4E12785E7}"/>
                </a:ext>
              </a:extLst>
            </p:cNvPr>
            <p:cNvSpPr txBox="1"/>
            <p:nvPr/>
          </p:nvSpPr>
          <p:spPr>
            <a:xfrm>
              <a:off x="3913401" y="2344927"/>
              <a:ext cx="2034106" cy="1077218"/>
            </a:xfrm>
            <a:prstGeom prst="rect">
              <a:avLst/>
            </a:prstGeom>
            <a:noFill/>
            <a:ln>
              <a:solidFill>
                <a:srgbClr val="D6EDE4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D6EDE4"/>
                  </a:solidFill>
                  <a:effectLst/>
                  <a:uLnTx/>
                  <a:uFillTx/>
                  <a:latin typeface="Arial"/>
                  <a:ea typeface="Short Stack"/>
                  <a:cs typeface="Short Stack"/>
                  <a:sym typeface="Short Stack"/>
                </a:rPr>
                <a:t>  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Dùng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mã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QR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khai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thác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học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liệu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điện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tử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để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tìm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hiểu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sơ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lược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về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khèn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sáo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trúc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Short Stack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A8A2C2-0B0D-486E-9C78-68C904587F3C}"/>
              </a:ext>
            </a:extLst>
          </p:cNvPr>
          <p:cNvGrpSpPr/>
          <p:nvPr/>
        </p:nvGrpSpPr>
        <p:grpSpPr>
          <a:xfrm>
            <a:off x="632533" y="2126787"/>
            <a:ext cx="1060871" cy="2309501"/>
            <a:chOff x="713167" y="2609540"/>
            <a:chExt cx="1060871" cy="23095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1F1E6F-0FC2-48E0-8EF9-11902B6946B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2" name="Google Shape;5686;p61">
                <a:extLst>
                  <a:ext uri="{FF2B5EF4-FFF2-40B4-BE49-F238E27FC236}">
                    <a16:creationId xmlns:a16="http://schemas.microsoft.com/office/drawing/2014/main" id="{225C5E7A-E10C-48DC-9ED2-9D1E5E85310F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687;p61">
                <a:extLst>
                  <a:ext uri="{FF2B5EF4-FFF2-40B4-BE49-F238E27FC236}">
                    <a16:creationId xmlns:a16="http://schemas.microsoft.com/office/drawing/2014/main" id="{34CBD8FA-98F3-48CC-A663-6BF408EB7584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688;p61">
                <a:extLst>
                  <a:ext uri="{FF2B5EF4-FFF2-40B4-BE49-F238E27FC236}">
                    <a16:creationId xmlns:a16="http://schemas.microsoft.com/office/drawing/2014/main" id="{F01B93DA-8C65-4DB5-A062-897F9FADB60F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691;p61">
                <a:extLst>
                  <a:ext uri="{FF2B5EF4-FFF2-40B4-BE49-F238E27FC236}">
                    <a16:creationId xmlns:a16="http://schemas.microsoft.com/office/drawing/2014/main" id="{C5DF1038-3B74-44C4-93AB-73D6398FD314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692;p61">
                <a:extLst>
                  <a:ext uri="{FF2B5EF4-FFF2-40B4-BE49-F238E27FC236}">
                    <a16:creationId xmlns:a16="http://schemas.microsoft.com/office/drawing/2014/main" id="{8A30569E-1833-43E2-91C2-42B5682B7286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5693;p61">
                <a:extLst>
                  <a:ext uri="{FF2B5EF4-FFF2-40B4-BE49-F238E27FC236}">
                    <a16:creationId xmlns:a16="http://schemas.microsoft.com/office/drawing/2014/main" id="{3608D1BF-9173-4A35-B29D-723AAF8C8E07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5694;p61">
                <a:extLst>
                  <a:ext uri="{FF2B5EF4-FFF2-40B4-BE49-F238E27FC236}">
                    <a16:creationId xmlns:a16="http://schemas.microsoft.com/office/drawing/2014/main" id="{73EFF8B0-D962-4ACE-886C-82237A678DF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5695;p61">
                <a:extLst>
                  <a:ext uri="{FF2B5EF4-FFF2-40B4-BE49-F238E27FC236}">
                    <a16:creationId xmlns:a16="http://schemas.microsoft.com/office/drawing/2014/main" id="{F37A17E7-15B0-4484-B0FD-897303ADDE87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5696;p61">
                <a:extLst>
                  <a:ext uri="{FF2B5EF4-FFF2-40B4-BE49-F238E27FC236}">
                    <a16:creationId xmlns:a16="http://schemas.microsoft.com/office/drawing/2014/main" id="{987EB512-0B04-46DC-ACBD-43C6D2691FB7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697;p61">
                <a:extLst>
                  <a:ext uri="{FF2B5EF4-FFF2-40B4-BE49-F238E27FC236}">
                    <a16:creationId xmlns:a16="http://schemas.microsoft.com/office/drawing/2014/main" id="{3BF9ECA3-5A55-4422-85CA-8C5F2DBF4302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698;p61">
                <a:extLst>
                  <a:ext uri="{FF2B5EF4-FFF2-40B4-BE49-F238E27FC236}">
                    <a16:creationId xmlns:a16="http://schemas.microsoft.com/office/drawing/2014/main" id="{8DDDD839-7087-4EF2-B23D-B390A2B76F6F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699;p61">
                <a:extLst>
                  <a:ext uri="{FF2B5EF4-FFF2-40B4-BE49-F238E27FC236}">
                    <a16:creationId xmlns:a16="http://schemas.microsoft.com/office/drawing/2014/main" id="{1CCABBEE-D5EF-4F9C-84CD-0B3196EF7FF7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700;p61">
                <a:extLst>
                  <a:ext uri="{FF2B5EF4-FFF2-40B4-BE49-F238E27FC236}">
                    <a16:creationId xmlns:a16="http://schemas.microsoft.com/office/drawing/2014/main" id="{D84B7893-307E-4013-8CC1-6243BA4B7ADA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701;p61">
                <a:extLst>
                  <a:ext uri="{FF2B5EF4-FFF2-40B4-BE49-F238E27FC236}">
                    <a16:creationId xmlns:a16="http://schemas.microsoft.com/office/drawing/2014/main" id="{AD618829-A857-4070-BAD7-4AFCAB89B189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702;p61">
                <a:extLst>
                  <a:ext uri="{FF2B5EF4-FFF2-40B4-BE49-F238E27FC236}">
                    <a16:creationId xmlns:a16="http://schemas.microsoft.com/office/drawing/2014/main" id="{DF775696-B03C-494B-80FD-9C13197364DA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703;p61">
                <a:extLst>
                  <a:ext uri="{FF2B5EF4-FFF2-40B4-BE49-F238E27FC236}">
                    <a16:creationId xmlns:a16="http://schemas.microsoft.com/office/drawing/2014/main" id="{20DC07F5-8E73-40F9-82BF-E4E86D5437B1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704;p61">
                <a:extLst>
                  <a:ext uri="{FF2B5EF4-FFF2-40B4-BE49-F238E27FC236}">
                    <a16:creationId xmlns:a16="http://schemas.microsoft.com/office/drawing/2014/main" id="{41BD76D9-B79D-417E-81D6-E58D54250F6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705;p61">
                <a:extLst>
                  <a:ext uri="{FF2B5EF4-FFF2-40B4-BE49-F238E27FC236}">
                    <a16:creationId xmlns:a16="http://schemas.microsoft.com/office/drawing/2014/main" id="{DFFD5DF7-BF9F-43E3-8972-03FB7603001E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5706;p61">
                <a:extLst>
                  <a:ext uri="{FF2B5EF4-FFF2-40B4-BE49-F238E27FC236}">
                    <a16:creationId xmlns:a16="http://schemas.microsoft.com/office/drawing/2014/main" id="{8D44BE2C-FA32-4F7D-84D4-4158F64C7CBA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07;p61">
                <a:extLst>
                  <a:ext uri="{FF2B5EF4-FFF2-40B4-BE49-F238E27FC236}">
                    <a16:creationId xmlns:a16="http://schemas.microsoft.com/office/drawing/2014/main" id="{BD6B0EDB-3B09-4011-BF72-8481F0BFA8B2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08;p61">
                <a:extLst>
                  <a:ext uri="{FF2B5EF4-FFF2-40B4-BE49-F238E27FC236}">
                    <a16:creationId xmlns:a16="http://schemas.microsoft.com/office/drawing/2014/main" id="{5DE959F1-08FE-4AC3-A958-EB644BC0E2B3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709;p61">
                <a:extLst>
                  <a:ext uri="{FF2B5EF4-FFF2-40B4-BE49-F238E27FC236}">
                    <a16:creationId xmlns:a16="http://schemas.microsoft.com/office/drawing/2014/main" id="{754AC664-2952-45BA-9977-E65F28FED98B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10;p61">
                <a:extLst>
                  <a:ext uri="{FF2B5EF4-FFF2-40B4-BE49-F238E27FC236}">
                    <a16:creationId xmlns:a16="http://schemas.microsoft.com/office/drawing/2014/main" id="{6FB5CCCA-C09E-478A-A90E-481ADFBCE057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718;p61">
                <a:extLst>
                  <a:ext uri="{FF2B5EF4-FFF2-40B4-BE49-F238E27FC236}">
                    <a16:creationId xmlns:a16="http://schemas.microsoft.com/office/drawing/2014/main" id="{8B35462F-A00E-4DB1-A8C6-081DF0456489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719;p61">
                <a:extLst>
                  <a:ext uri="{FF2B5EF4-FFF2-40B4-BE49-F238E27FC236}">
                    <a16:creationId xmlns:a16="http://schemas.microsoft.com/office/drawing/2014/main" id="{0EFEFAD1-C859-4C9A-B89D-B0148696CACD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720;p61">
                <a:extLst>
                  <a:ext uri="{FF2B5EF4-FFF2-40B4-BE49-F238E27FC236}">
                    <a16:creationId xmlns:a16="http://schemas.microsoft.com/office/drawing/2014/main" id="{995AC32A-ADFB-449A-A2E3-D9CA118E2DB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721;p61">
                <a:extLst>
                  <a:ext uri="{FF2B5EF4-FFF2-40B4-BE49-F238E27FC236}">
                    <a16:creationId xmlns:a16="http://schemas.microsoft.com/office/drawing/2014/main" id="{E1C6F3DF-CD60-4CB7-B8A0-1B9230FFC99F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722;p61">
                <a:extLst>
                  <a:ext uri="{FF2B5EF4-FFF2-40B4-BE49-F238E27FC236}">
                    <a16:creationId xmlns:a16="http://schemas.microsoft.com/office/drawing/2014/main" id="{0B8650AE-DA13-4A69-AD8F-BCDFA18DE918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723;p61">
                <a:extLst>
                  <a:ext uri="{FF2B5EF4-FFF2-40B4-BE49-F238E27FC236}">
                    <a16:creationId xmlns:a16="http://schemas.microsoft.com/office/drawing/2014/main" id="{8AFCD3EE-FADE-4CD6-A31B-99C630B0216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726;p61">
                <a:extLst>
                  <a:ext uri="{FF2B5EF4-FFF2-40B4-BE49-F238E27FC236}">
                    <a16:creationId xmlns:a16="http://schemas.microsoft.com/office/drawing/2014/main" id="{1EC1F389-F5E7-4C4A-84CD-D5CF4486CED7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727;p61">
                <a:extLst>
                  <a:ext uri="{FF2B5EF4-FFF2-40B4-BE49-F238E27FC236}">
                    <a16:creationId xmlns:a16="http://schemas.microsoft.com/office/drawing/2014/main" id="{7C71277A-B4D5-45EE-9188-AB21CDB699D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728;p61">
                <a:extLst>
                  <a:ext uri="{FF2B5EF4-FFF2-40B4-BE49-F238E27FC236}">
                    <a16:creationId xmlns:a16="http://schemas.microsoft.com/office/drawing/2014/main" id="{8DDEDAD1-FBFC-4A03-A4E2-6ABD54E98068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729;p61">
                <a:extLst>
                  <a:ext uri="{FF2B5EF4-FFF2-40B4-BE49-F238E27FC236}">
                    <a16:creationId xmlns:a16="http://schemas.microsoft.com/office/drawing/2014/main" id="{56B0DC6C-3283-4A20-A01C-0001C12A683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731;p61">
                <a:extLst>
                  <a:ext uri="{FF2B5EF4-FFF2-40B4-BE49-F238E27FC236}">
                    <a16:creationId xmlns:a16="http://schemas.microsoft.com/office/drawing/2014/main" id="{758E4BE3-06AC-454D-B270-114231EA21C3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732;p61">
                <a:extLst>
                  <a:ext uri="{FF2B5EF4-FFF2-40B4-BE49-F238E27FC236}">
                    <a16:creationId xmlns:a16="http://schemas.microsoft.com/office/drawing/2014/main" id="{D4DBC186-7D6F-4676-9654-6AA543B8DD3B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33;p61">
                <a:extLst>
                  <a:ext uri="{FF2B5EF4-FFF2-40B4-BE49-F238E27FC236}">
                    <a16:creationId xmlns:a16="http://schemas.microsoft.com/office/drawing/2014/main" id="{AD2069DA-A489-4F2A-A984-573343D5B55D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5729;p61">
              <a:extLst>
                <a:ext uri="{FF2B5EF4-FFF2-40B4-BE49-F238E27FC236}">
                  <a16:creationId xmlns:a16="http://schemas.microsoft.com/office/drawing/2014/main" id="{12559014-7C84-44C2-9157-A7BCCAFF8F12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54;p63">
              <a:extLst>
                <a:ext uri="{FF2B5EF4-FFF2-40B4-BE49-F238E27FC236}">
                  <a16:creationId xmlns:a16="http://schemas.microsoft.com/office/drawing/2014/main" id="{EA5DC43B-0680-427C-97CA-15EDA15B546E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55;p63">
              <a:extLst>
                <a:ext uri="{FF2B5EF4-FFF2-40B4-BE49-F238E27FC236}">
                  <a16:creationId xmlns:a16="http://schemas.microsoft.com/office/drawing/2014/main" id="{56C4AF72-2988-4293-A6B5-3E6EF34FE205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FBD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29;p62">
              <a:extLst>
                <a:ext uri="{FF2B5EF4-FFF2-40B4-BE49-F238E27FC236}">
                  <a16:creationId xmlns:a16="http://schemas.microsoft.com/office/drawing/2014/main" id="{5CE309BF-6E3C-471A-AFCC-90F31CCA92CB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330816-A315-4A7C-8BF8-AECC0422EA99}"/>
              </a:ext>
            </a:extLst>
          </p:cNvPr>
          <p:cNvGrpSpPr/>
          <p:nvPr/>
        </p:nvGrpSpPr>
        <p:grpSpPr>
          <a:xfrm>
            <a:off x="7692009" y="2149601"/>
            <a:ext cx="1009777" cy="2252998"/>
            <a:chOff x="7225809" y="2234159"/>
            <a:chExt cx="1009777" cy="2252998"/>
          </a:xfrm>
        </p:grpSpPr>
        <p:sp>
          <p:nvSpPr>
            <p:cNvPr id="59" name="Google Shape;3312;p46">
              <a:extLst>
                <a:ext uri="{FF2B5EF4-FFF2-40B4-BE49-F238E27FC236}">
                  <a16:creationId xmlns:a16="http://schemas.microsoft.com/office/drawing/2014/main" id="{738CCAAD-C149-4EB1-BE1F-9B458672F8E0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99D6758-E48A-4D9F-AB39-5AAE14AB5A48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61" name="Google Shape;3313;p46">
                <a:extLst>
                  <a:ext uri="{FF2B5EF4-FFF2-40B4-BE49-F238E27FC236}">
                    <a16:creationId xmlns:a16="http://schemas.microsoft.com/office/drawing/2014/main" id="{6E5D50E3-6BC5-4A58-ADE2-4206F0F7E55F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14;p46">
                <a:extLst>
                  <a:ext uri="{FF2B5EF4-FFF2-40B4-BE49-F238E27FC236}">
                    <a16:creationId xmlns:a16="http://schemas.microsoft.com/office/drawing/2014/main" id="{7E03B01B-83DB-4F8A-92FD-E5B3DE72D512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15;p46">
                <a:extLst>
                  <a:ext uri="{FF2B5EF4-FFF2-40B4-BE49-F238E27FC236}">
                    <a16:creationId xmlns:a16="http://schemas.microsoft.com/office/drawing/2014/main" id="{FA948697-5B22-45BF-A332-9E1CB9FF20C8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16;p46">
                <a:extLst>
                  <a:ext uri="{FF2B5EF4-FFF2-40B4-BE49-F238E27FC236}">
                    <a16:creationId xmlns:a16="http://schemas.microsoft.com/office/drawing/2014/main" id="{0B515EE5-9C70-4761-A97A-47F56A40FAD8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17;p46">
                <a:extLst>
                  <a:ext uri="{FF2B5EF4-FFF2-40B4-BE49-F238E27FC236}">
                    <a16:creationId xmlns:a16="http://schemas.microsoft.com/office/drawing/2014/main" id="{A1AC4092-3F02-4488-B438-8F7A6625203F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18;p46">
                <a:extLst>
                  <a:ext uri="{FF2B5EF4-FFF2-40B4-BE49-F238E27FC236}">
                    <a16:creationId xmlns:a16="http://schemas.microsoft.com/office/drawing/2014/main" id="{9967A84B-E3DF-4ABF-8458-00C41D74D1F9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19;p46">
                <a:extLst>
                  <a:ext uri="{FF2B5EF4-FFF2-40B4-BE49-F238E27FC236}">
                    <a16:creationId xmlns:a16="http://schemas.microsoft.com/office/drawing/2014/main" id="{690A252C-DB33-461D-980B-8C3973D39AB6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22;p46">
                <a:extLst>
                  <a:ext uri="{FF2B5EF4-FFF2-40B4-BE49-F238E27FC236}">
                    <a16:creationId xmlns:a16="http://schemas.microsoft.com/office/drawing/2014/main" id="{E76B8F4F-5E27-4D6C-B917-0689387712CF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23;p46">
                <a:extLst>
                  <a:ext uri="{FF2B5EF4-FFF2-40B4-BE49-F238E27FC236}">
                    <a16:creationId xmlns:a16="http://schemas.microsoft.com/office/drawing/2014/main" id="{AB30FF7E-84F2-4CF5-AA24-D7DA42606A98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24;p46">
                <a:extLst>
                  <a:ext uri="{FF2B5EF4-FFF2-40B4-BE49-F238E27FC236}">
                    <a16:creationId xmlns:a16="http://schemas.microsoft.com/office/drawing/2014/main" id="{A3DD4916-C2C4-4ADA-89B3-319F99E65715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325;p46">
                <a:extLst>
                  <a:ext uri="{FF2B5EF4-FFF2-40B4-BE49-F238E27FC236}">
                    <a16:creationId xmlns:a16="http://schemas.microsoft.com/office/drawing/2014/main" id="{4ACA32DF-D4FD-4D5F-A3C1-BEC83C2A7664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326;p46">
                <a:extLst>
                  <a:ext uri="{FF2B5EF4-FFF2-40B4-BE49-F238E27FC236}">
                    <a16:creationId xmlns:a16="http://schemas.microsoft.com/office/drawing/2014/main" id="{BA73C8E9-D19F-47F5-A1E3-248255BA0DFA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327;p46">
                <a:extLst>
                  <a:ext uri="{FF2B5EF4-FFF2-40B4-BE49-F238E27FC236}">
                    <a16:creationId xmlns:a16="http://schemas.microsoft.com/office/drawing/2014/main" id="{784B357D-5EAE-42CC-A9B9-B2C4C8A80820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328;p46">
                <a:extLst>
                  <a:ext uri="{FF2B5EF4-FFF2-40B4-BE49-F238E27FC236}">
                    <a16:creationId xmlns:a16="http://schemas.microsoft.com/office/drawing/2014/main" id="{42EFBA41-625F-49F4-B4EB-D2934C1F04D2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329;p46">
                <a:extLst>
                  <a:ext uri="{FF2B5EF4-FFF2-40B4-BE49-F238E27FC236}">
                    <a16:creationId xmlns:a16="http://schemas.microsoft.com/office/drawing/2014/main" id="{462D8CD0-4D91-47BB-88B8-F33D6F07CFB0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330;p46">
                <a:extLst>
                  <a:ext uri="{FF2B5EF4-FFF2-40B4-BE49-F238E27FC236}">
                    <a16:creationId xmlns:a16="http://schemas.microsoft.com/office/drawing/2014/main" id="{22007DC5-34D1-4194-8F04-8012C905C423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331;p46">
                <a:extLst>
                  <a:ext uri="{FF2B5EF4-FFF2-40B4-BE49-F238E27FC236}">
                    <a16:creationId xmlns:a16="http://schemas.microsoft.com/office/drawing/2014/main" id="{E6CC5EFD-B675-4F20-AF42-A0CC599CDFA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332;p46">
                <a:extLst>
                  <a:ext uri="{FF2B5EF4-FFF2-40B4-BE49-F238E27FC236}">
                    <a16:creationId xmlns:a16="http://schemas.microsoft.com/office/drawing/2014/main" id="{292D81D3-A4B3-460D-AEEC-B064DED8BCAA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335;p46">
                <a:extLst>
                  <a:ext uri="{FF2B5EF4-FFF2-40B4-BE49-F238E27FC236}">
                    <a16:creationId xmlns:a16="http://schemas.microsoft.com/office/drawing/2014/main" id="{153365BB-905D-474A-BE80-6F8723388219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336;p46">
                <a:extLst>
                  <a:ext uri="{FF2B5EF4-FFF2-40B4-BE49-F238E27FC236}">
                    <a16:creationId xmlns:a16="http://schemas.microsoft.com/office/drawing/2014/main" id="{10CE1C1E-A0BB-4105-8869-AA7D19FE8EC7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337;p46">
                <a:extLst>
                  <a:ext uri="{FF2B5EF4-FFF2-40B4-BE49-F238E27FC236}">
                    <a16:creationId xmlns:a16="http://schemas.microsoft.com/office/drawing/2014/main" id="{B583D8C4-E18A-418E-A774-6B65FB4CA693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338;p46">
                <a:extLst>
                  <a:ext uri="{FF2B5EF4-FFF2-40B4-BE49-F238E27FC236}">
                    <a16:creationId xmlns:a16="http://schemas.microsoft.com/office/drawing/2014/main" id="{45D40E75-2C25-4FEC-AB87-05FC2771098F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339;p46">
                <a:extLst>
                  <a:ext uri="{FF2B5EF4-FFF2-40B4-BE49-F238E27FC236}">
                    <a16:creationId xmlns:a16="http://schemas.microsoft.com/office/drawing/2014/main" id="{7580EB40-042E-441B-BB60-BF90170C807F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340;p46">
                <a:extLst>
                  <a:ext uri="{FF2B5EF4-FFF2-40B4-BE49-F238E27FC236}">
                    <a16:creationId xmlns:a16="http://schemas.microsoft.com/office/drawing/2014/main" id="{6D6A7F34-9EBB-4B2D-8631-1304DF610F32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43;p46">
                <a:extLst>
                  <a:ext uri="{FF2B5EF4-FFF2-40B4-BE49-F238E27FC236}">
                    <a16:creationId xmlns:a16="http://schemas.microsoft.com/office/drawing/2014/main" id="{FE664E7A-81E1-4C49-86F1-AD987DA5F31D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46;p46">
                <a:extLst>
                  <a:ext uri="{FF2B5EF4-FFF2-40B4-BE49-F238E27FC236}">
                    <a16:creationId xmlns:a16="http://schemas.microsoft.com/office/drawing/2014/main" id="{F95F05CE-F20D-4B59-8A2E-27BDC3C283E8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47;p46">
                <a:extLst>
                  <a:ext uri="{FF2B5EF4-FFF2-40B4-BE49-F238E27FC236}">
                    <a16:creationId xmlns:a16="http://schemas.microsoft.com/office/drawing/2014/main" id="{08DE77E2-D489-4D54-9D49-AD671559CEAA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8;p46">
                <a:extLst>
                  <a:ext uri="{FF2B5EF4-FFF2-40B4-BE49-F238E27FC236}">
                    <a16:creationId xmlns:a16="http://schemas.microsoft.com/office/drawing/2014/main" id="{12A93EC4-4CE2-467F-9DEC-93666AD2CB23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49;p46">
                <a:extLst>
                  <a:ext uri="{FF2B5EF4-FFF2-40B4-BE49-F238E27FC236}">
                    <a16:creationId xmlns:a16="http://schemas.microsoft.com/office/drawing/2014/main" id="{E989C2D5-0063-4205-818A-754C4E6458A2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52;p46">
                <a:extLst>
                  <a:ext uri="{FF2B5EF4-FFF2-40B4-BE49-F238E27FC236}">
                    <a16:creationId xmlns:a16="http://schemas.microsoft.com/office/drawing/2014/main" id="{626C1D56-BB06-4AEF-88EB-14883C3BB1C2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53;p46">
                <a:extLst>
                  <a:ext uri="{FF2B5EF4-FFF2-40B4-BE49-F238E27FC236}">
                    <a16:creationId xmlns:a16="http://schemas.microsoft.com/office/drawing/2014/main" id="{6A8656F2-3E33-4D1D-A5A7-D3AD7E90AD1A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54;p46">
                <a:extLst>
                  <a:ext uri="{FF2B5EF4-FFF2-40B4-BE49-F238E27FC236}">
                    <a16:creationId xmlns:a16="http://schemas.microsoft.com/office/drawing/2014/main" id="{69F3885B-BBBD-48E1-B35B-23B33104A187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404;p46">
                <a:extLst>
                  <a:ext uri="{FF2B5EF4-FFF2-40B4-BE49-F238E27FC236}">
                    <a16:creationId xmlns:a16="http://schemas.microsoft.com/office/drawing/2014/main" id="{9C4432D1-DAD3-4259-B142-95C690049EA0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396;p46">
                <a:extLst>
                  <a:ext uri="{FF2B5EF4-FFF2-40B4-BE49-F238E27FC236}">
                    <a16:creationId xmlns:a16="http://schemas.microsoft.com/office/drawing/2014/main" id="{868899ED-34B4-46D8-A9FC-3932E83490B4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397;p46">
                <a:extLst>
                  <a:ext uri="{FF2B5EF4-FFF2-40B4-BE49-F238E27FC236}">
                    <a16:creationId xmlns:a16="http://schemas.microsoft.com/office/drawing/2014/main" id="{095BED77-B6D8-4CDA-B1FB-41F292219F58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398;p46">
                <a:extLst>
                  <a:ext uri="{FF2B5EF4-FFF2-40B4-BE49-F238E27FC236}">
                    <a16:creationId xmlns:a16="http://schemas.microsoft.com/office/drawing/2014/main" id="{868DE2E7-D80F-41C4-BC7E-F75D2FA1953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260;p46">
            <a:extLst>
              <a:ext uri="{FF2B5EF4-FFF2-40B4-BE49-F238E27FC236}">
                <a16:creationId xmlns:a16="http://schemas.microsoft.com/office/drawing/2014/main" id="{57FA4BA2-B787-43CB-9620-DF72C2340417}"/>
              </a:ext>
            </a:extLst>
          </p:cNvPr>
          <p:cNvGrpSpPr/>
          <p:nvPr/>
        </p:nvGrpSpPr>
        <p:grpSpPr>
          <a:xfrm rot="20299065" flipH="1">
            <a:off x="6410541" y="1514085"/>
            <a:ext cx="1451891" cy="995023"/>
            <a:chOff x="-3035943" y="1509393"/>
            <a:chExt cx="577108" cy="470377"/>
          </a:xfrm>
          <a:solidFill>
            <a:srgbClr val="D6EDE4"/>
          </a:solidFill>
        </p:grpSpPr>
        <p:sp>
          <p:nvSpPr>
            <p:cNvPr id="98" name="Google Shape;3261;p46">
              <a:extLst>
                <a:ext uri="{FF2B5EF4-FFF2-40B4-BE49-F238E27FC236}">
                  <a16:creationId xmlns:a16="http://schemas.microsoft.com/office/drawing/2014/main" id="{700D02E5-A1CB-44EF-8C38-0A5EA0BB6487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62;p46">
              <a:extLst>
                <a:ext uri="{FF2B5EF4-FFF2-40B4-BE49-F238E27FC236}">
                  <a16:creationId xmlns:a16="http://schemas.microsoft.com/office/drawing/2014/main" id="{FDAD1FF9-3616-456E-919D-D2BEE8C04AC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4B69AB0-CA3D-4675-8EA7-B264389F2EEE}"/>
              </a:ext>
            </a:extLst>
          </p:cNvPr>
          <p:cNvSpPr txBox="1"/>
          <p:nvPr/>
        </p:nvSpPr>
        <p:spPr>
          <a:xfrm>
            <a:off x="6559889" y="1652912"/>
            <a:ext cx="1088222" cy="491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ClrTx/>
              <a:buSzTx/>
              <a:buFontTx/>
              <a:buNone/>
              <a:tabLst/>
              <a:defRPr kumimoji="0" sz="1800" kern="0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Nhớ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nhé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</a:t>
            </a:r>
          </a:p>
        </p:txBody>
      </p:sp>
      <p:grpSp>
        <p:nvGrpSpPr>
          <p:cNvPr id="101" name="Google Shape;3260;p46">
            <a:extLst>
              <a:ext uri="{FF2B5EF4-FFF2-40B4-BE49-F238E27FC236}">
                <a16:creationId xmlns:a16="http://schemas.microsoft.com/office/drawing/2014/main" id="{90AC07D4-8326-4AA8-8685-6C1C7CF88B0D}"/>
              </a:ext>
            </a:extLst>
          </p:cNvPr>
          <p:cNvGrpSpPr/>
          <p:nvPr/>
        </p:nvGrpSpPr>
        <p:grpSpPr>
          <a:xfrm rot="1300935">
            <a:off x="1557059" y="1284433"/>
            <a:ext cx="1259862" cy="1302102"/>
            <a:chOff x="-3035943" y="1509393"/>
            <a:chExt cx="577108" cy="470377"/>
          </a:xfrm>
        </p:grpSpPr>
        <p:sp>
          <p:nvSpPr>
            <p:cNvPr id="102" name="Google Shape;3261;p46">
              <a:extLst>
                <a:ext uri="{FF2B5EF4-FFF2-40B4-BE49-F238E27FC236}">
                  <a16:creationId xmlns:a16="http://schemas.microsoft.com/office/drawing/2014/main" id="{F8016783-F1DE-45D9-856F-AA6C7578DA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62;p46">
              <a:extLst>
                <a:ext uri="{FF2B5EF4-FFF2-40B4-BE49-F238E27FC236}">
                  <a16:creationId xmlns:a16="http://schemas.microsoft.com/office/drawing/2014/main" id="{92F4E901-155E-4E6E-B82D-0BB79EED603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F6CDDBB1-453A-4F1D-A9E7-F3FBBF960B94}"/>
              </a:ext>
            </a:extLst>
          </p:cNvPr>
          <p:cNvSpPr txBox="1"/>
          <p:nvPr/>
        </p:nvSpPr>
        <p:spPr>
          <a:xfrm>
            <a:off x="1692025" y="1597728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Hãy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thật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chăm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chỉ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nhé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D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48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5A4B-BA0C-4A54-88E5-B3BCDB45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10" y="3542360"/>
            <a:ext cx="3400740" cy="1693804"/>
          </a:xfrm>
          <a:prstGeom prst="rect">
            <a:avLst/>
          </a:prstGeom>
        </p:spPr>
      </p:pic>
      <p:sp>
        <p:nvSpPr>
          <p:cNvPr id="3" name="Google Shape;400;p38">
            <a:extLst>
              <a:ext uri="{FF2B5EF4-FFF2-40B4-BE49-F238E27FC236}">
                <a16:creationId xmlns:a16="http://schemas.microsoft.com/office/drawing/2014/main" id="{6A32AE6E-FCD4-45D3-8C49-5BDC1318D0B3}"/>
              </a:ext>
            </a:extLst>
          </p:cNvPr>
          <p:cNvSpPr txBox="1">
            <a:spLocks/>
          </p:cNvSpPr>
          <p:nvPr/>
        </p:nvSpPr>
        <p:spPr>
          <a:xfrm rot="-360">
            <a:off x="2637671" y="1177647"/>
            <a:ext cx="3868657" cy="102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sz="360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TẠM BIỆT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sz="3600" dirty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95167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537357-FA0A-42CA-AF9F-F6C2A7363D61}"/>
              </a:ext>
            </a:extLst>
          </p:cNvPr>
          <p:cNvGrpSpPr/>
          <p:nvPr/>
        </p:nvGrpSpPr>
        <p:grpSpPr>
          <a:xfrm>
            <a:off x="1963024" y="1849431"/>
            <a:ext cx="4915948" cy="2311508"/>
            <a:chOff x="1963024" y="1849431"/>
            <a:chExt cx="4915948" cy="23115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77792C-42A5-4EE3-BCA9-54CD82538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35" t="16799" r="26239" b="70969"/>
            <a:stretch/>
          </p:blipFill>
          <p:spPr>
            <a:xfrm>
              <a:off x="1963024" y="3531764"/>
              <a:ext cx="4915948" cy="629175"/>
            </a:xfrm>
            <a:prstGeom prst="rect">
              <a:avLst/>
            </a:prstGeom>
          </p:spPr>
        </p:pic>
        <p:sp>
          <p:nvSpPr>
            <p:cNvPr id="6" name="Google Shape;523;p41">
              <a:extLst>
                <a:ext uri="{FF2B5EF4-FFF2-40B4-BE49-F238E27FC236}">
                  <a16:creationId xmlns:a16="http://schemas.microsoft.com/office/drawing/2014/main" id="{1FF7D394-2762-4D5A-A33D-46E7FFAF6123}"/>
                </a:ext>
              </a:extLst>
            </p:cNvPr>
            <p:cNvSpPr txBox="1">
              <a:spLocks/>
            </p:cNvSpPr>
            <p:nvPr/>
          </p:nvSpPr>
          <p:spPr>
            <a:xfrm>
              <a:off x="2441173" y="1849431"/>
              <a:ext cx="4261653" cy="144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fontAlgn="auto" latinLnBrk="0" hangingPunct="1">
                <a:buSzPts val="1100"/>
                <a:buNone/>
                <a:tabLst/>
                <a:defRPr kumimoji="0" sz="3200" b="1" kern="0" spc="0" normalizeH="0" baseline="0">
                  <a:ln w="0"/>
                  <a:solidFill>
                    <a:srgbClr val="2A684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ea typeface="Sue Ellen Francisco"/>
                  <a:cs typeface="Sue Ellen Francisco"/>
                </a:defRPr>
              </a:lvl1pPr>
              <a:lvl2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2pPr>
              <a:lvl3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3pPr>
              <a:lvl4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4pPr>
              <a:lvl5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5pPr>
              <a:lvl6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6pPr>
              <a:lvl7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7pPr>
              <a:lvl8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8pPr>
              <a:lvl9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dirty="0"/>
                <a:t>NỘI DUNG 1</a:t>
              </a:r>
            </a:p>
            <a:p>
              <a:pPr>
                <a:lnSpc>
                  <a:spcPct val="130000"/>
                </a:lnSpc>
              </a:pPr>
              <a:r>
                <a:rPr lang="en-US" dirty="0"/>
                <a:t>ĐỌC NHẠC: BÀI ĐỌC NHẠC SỐ 3</a:t>
              </a:r>
            </a:p>
            <a:p>
              <a:pPr>
                <a:lnSpc>
                  <a:spcPct val="130000"/>
                </a:lnSpc>
              </a:pPr>
              <a:endParaRPr lang="en-GB" sz="20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AB4DC-1531-4CA8-994E-9E1467A20A4C}"/>
              </a:ext>
            </a:extLst>
          </p:cNvPr>
          <p:cNvSpPr txBox="1"/>
          <p:nvPr/>
        </p:nvSpPr>
        <p:spPr>
          <a:xfrm>
            <a:off x="1881606" y="208162"/>
            <a:ext cx="561486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HÌNH THÀNH KIẾN THỨC MỚI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3F4924-CA4F-4CBE-823E-4E270338C9F0}"/>
              </a:ext>
            </a:extLst>
          </p:cNvPr>
          <p:cNvGrpSpPr/>
          <p:nvPr/>
        </p:nvGrpSpPr>
        <p:grpSpPr>
          <a:xfrm>
            <a:off x="740734" y="412374"/>
            <a:ext cx="7662531" cy="3909600"/>
            <a:chOff x="740734" y="412374"/>
            <a:chExt cx="7662531" cy="3909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D3C957-2EE4-415F-9C3C-5E1DAFE93A56}"/>
                </a:ext>
              </a:extLst>
            </p:cNvPr>
            <p:cNvSpPr txBox="1"/>
            <p:nvPr/>
          </p:nvSpPr>
          <p:spPr>
            <a:xfrm>
              <a:off x="3114675" y="412374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Bài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đọc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nhạc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số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3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A9E715-4DBE-40A7-A5A9-BC5A702FFDDA}"/>
                </a:ext>
              </a:extLst>
            </p:cNvPr>
            <p:cNvGrpSpPr/>
            <p:nvPr/>
          </p:nvGrpSpPr>
          <p:grpSpPr>
            <a:xfrm>
              <a:off x="740734" y="1304260"/>
              <a:ext cx="7662531" cy="3017714"/>
              <a:chOff x="439563" y="1078251"/>
              <a:chExt cx="8264874" cy="32720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6C2EFB-2A2C-4AEF-9D70-79EC972DA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3" t="19259" r="5303" b="15690"/>
              <a:stretch/>
            </p:blipFill>
            <p:spPr>
              <a:xfrm>
                <a:off x="439563" y="1078251"/>
                <a:ext cx="8264874" cy="327207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3613527-E1EC-430D-89A2-FCDC094B8E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62" t="25771" r="62946" b="71748"/>
              <a:stretch/>
            </p:blipFill>
            <p:spPr>
              <a:xfrm>
                <a:off x="3639214" y="3055089"/>
                <a:ext cx="273568" cy="45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489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C4036F-9078-4998-A3DA-AC7BFDEB04B4}"/>
              </a:ext>
            </a:extLst>
          </p:cNvPr>
          <p:cNvGrpSpPr/>
          <p:nvPr/>
        </p:nvGrpSpPr>
        <p:grpSpPr>
          <a:xfrm>
            <a:off x="2462760" y="3063203"/>
            <a:ext cx="4049455" cy="1904832"/>
            <a:chOff x="1466697" y="2321428"/>
            <a:chExt cx="5697296" cy="2679965"/>
          </a:xfrm>
        </p:grpSpPr>
        <p:grpSp>
          <p:nvGrpSpPr>
            <p:cNvPr id="7" name="Google Shape;5950;p62">
              <a:extLst>
                <a:ext uri="{FF2B5EF4-FFF2-40B4-BE49-F238E27FC236}">
                  <a16:creationId xmlns:a16="http://schemas.microsoft.com/office/drawing/2014/main" id="{4CA1CB4C-2FDB-43FF-8BE2-7D727DBF8944}"/>
                </a:ext>
              </a:extLst>
            </p:cNvPr>
            <p:cNvGrpSpPr/>
            <p:nvPr/>
          </p:nvGrpSpPr>
          <p:grpSpPr>
            <a:xfrm>
              <a:off x="1466697" y="2693356"/>
              <a:ext cx="1091904" cy="2308037"/>
              <a:chOff x="3407561" y="1811690"/>
              <a:chExt cx="1028882" cy="2311309"/>
            </a:xfrm>
          </p:grpSpPr>
          <p:sp>
            <p:nvSpPr>
              <p:cNvPr id="172" name="Google Shape;5951;p62">
                <a:extLst>
                  <a:ext uri="{FF2B5EF4-FFF2-40B4-BE49-F238E27FC236}">
                    <a16:creationId xmlns:a16="http://schemas.microsoft.com/office/drawing/2014/main" id="{DA4D902B-FCD4-47AD-BF65-FCC065A3587F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5956;p62">
                <a:extLst>
                  <a:ext uri="{FF2B5EF4-FFF2-40B4-BE49-F238E27FC236}">
                    <a16:creationId xmlns:a16="http://schemas.microsoft.com/office/drawing/2014/main" id="{B056E987-914C-4BF4-BB45-568698DF0250}"/>
                  </a:ext>
                </a:extLst>
              </p:cNvPr>
              <p:cNvSpPr/>
              <p:nvPr/>
            </p:nvSpPr>
            <p:spPr>
              <a:xfrm>
                <a:off x="4195334" y="3354085"/>
                <a:ext cx="204968" cy="12864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631" extrusionOk="0">
                    <a:moveTo>
                      <a:pt x="3313" y="0"/>
                    </a:moveTo>
                    <a:cubicBezTo>
                      <a:pt x="2912" y="0"/>
                      <a:pt x="2402" y="129"/>
                      <a:pt x="1893" y="239"/>
                    </a:cubicBezTo>
                    <a:cubicBezTo>
                      <a:pt x="1215" y="370"/>
                      <a:pt x="464" y="549"/>
                      <a:pt x="226" y="834"/>
                    </a:cubicBezTo>
                    <a:cubicBezTo>
                      <a:pt x="0" y="1108"/>
                      <a:pt x="226" y="2525"/>
                      <a:pt x="322" y="2573"/>
                    </a:cubicBezTo>
                    <a:cubicBezTo>
                      <a:pt x="391" y="2612"/>
                      <a:pt x="498" y="2631"/>
                      <a:pt x="611" y="2631"/>
                    </a:cubicBezTo>
                    <a:cubicBezTo>
                      <a:pt x="805" y="2631"/>
                      <a:pt x="1016" y="2576"/>
                      <a:pt x="1084" y="2478"/>
                    </a:cubicBezTo>
                    <a:cubicBezTo>
                      <a:pt x="1143" y="2394"/>
                      <a:pt x="881" y="1513"/>
                      <a:pt x="1000" y="1346"/>
                    </a:cubicBezTo>
                    <a:cubicBezTo>
                      <a:pt x="1119" y="1192"/>
                      <a:pt x="1798" y="989"/>
                      <a:pt x="2072" y="930"/>
                    </a:cubicBezTo>
                    <a:cubicBezTo>
                      <a:pt x="2287" y="885"/>
                      <a:pt x="2773" y="766"/>
                      <a:pt x="3035" y="766"/>
                    </a:cubicBezTo>
                    <a:cubicBezTo>
                      <a:pt x="3121" y="766"/>
                      <a:pt x="3182" y="778"/>
                      <a:pt x="3203" y="811"/>
                    </a:cubicBezTo>
                    <a:cubicBezTo>
                      <a:pt x="3298" y="954"/>
                      <a:pt x="3298" y="1620"/>
                      <a:pt x="3322" y="1704"/>
                    </a:cubicBezTo>
                    <a:cubicBezTo>
                      <a:pt x="3346" y="1768"/>
                      <a:pt x="3518" y="1871"/>
                      <a:pt x="3738" y="1871"/>
                    </a:cubicBezTo>
                    <a:cubicBezTo>
                      <a:pt x="3842" y="1871"/>
                      <a:pt x="3957" y="1848"/>
                      <a:pt x="4072" y="1787"/>
                    </a:cubicBezTo>
                    <a:cubicBezTo>
                      <a:pt x="4191" y="1727"/>
                      <a:pt x="4036" y="203"/>
                      <a:pt x="3739" y="73"/>
                    </a:cubicBezTo>
                    <a:cubicBezTo>
                      <a:pt x="3619" y="21"/>
                      <a:pt x="3475" y="0"/>
                      <a:pt x="3313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5957;p62">
                <a:extLst>
                  <a:ext uri="{FF2B5EF4-FFF2-40B4-BE49-F238E27FC236}">
                    <a16:creationId xmlns:a16="http://schemas.microsoft.com/office/drawing/2014/main" id="{76E847E5-2B67-43AE-B28E-2226BF9216D8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5958;p62">
                <a:extLst>
                  <a:ext uri="{FF2B5EF4-FFF2-40B4-BE49-F238E27FC236}">
                    <a16:creationId xmlns:a16="http://schemas.microsoft.com/office/drawing/2014/main" id="{347677BC-C4E6-44BA-B092-5E6E5C175C1D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5959;p62">
                <a:extLst>
                  <a:ext uri="{FF2B5EF4-FFF2-40B4-BE49-F238E27FC236}">
                    <a16:creationId xmlns:a16="http://schemas.microsoft.com/office/drawing/2014/main" id="{40314261-90BB-4B3B-9B8F-F9973890CE71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5962;p62">
                <a:extLst>
                  <a:ext uri="{FF2B5EF4-FFF2-40B4-BE49-F238E27FC236}">
                    <a16:creationId xmlns:a16="http://schemas.microsoft.com/office/drawing/2014/main" id="{23DC8202-0055-4D71-A4DD-31D63509280C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5963;p62">
                <a:extLst>
                  <a:ext uri="{FF2B5EF4-FFF2-40B4-BE49-F238E27FC236}">
                    <a16:creationId xmlns:a16="http://schemas.microsoft.com/office/drawing/2014/main" id="{370080FB-586D-47BA-AC69-41C49411A817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5964;p62">
                <a:extLst>
                  <a:ext uri="{FF2B5EF4-FFF2-40B4-BE49-F238E27FC236}">
                    <a16:creationId xmlns:a16="http://schemas.microsoft.com/office/drawing/2014/main" id="{16D7BAF7-FD13-48FE-B5B4-DF851D3461B5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5965;p62">
                <a:extLst>
                  <a:ext uri="{FF2B5EF4-FFF2-40B4-BE49-F238E27FC236}">
                    <a16:creationId xmlns:a16="http://schemas.microsoft.com/office/drawing/2014/main" id="{536585AB-A81F-4502-A47F-2E8C9B300728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5966;p62">
                <a:extLst>
                  <a:ext uri="{FF2B5EF4-FFF2-40B4-BE49-F238E27FC236}">
                    <a16:creationId xmlns:a16="http://schemas.microsoft.com/office/drawing/2014/main" id="{0F487CCB-5847-40A1-8112-0F3067E9160F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5967;p62">
                <a:extLst>
                  <a:ext uri="{FF2B5EF4-FFF2-40B4-BE49-F238E27FC236}">
                    <a16:creationId xmlns:a16="http://schemas.microsoft.com/office/drawing/2014/main" id="{51E64A28-62A3-455D-AD88-8945211CE06A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5968;p62">
                <a:extLst>
                  <a:ext uri="{FF2B5EF4-FFF2-40B4-BE49-F238E27FC236}">
                    <a16:creationId xmlns:a16="http://schemas.microsoft.com/office/drawing/2014/main" id="{A5C8459E-5CC8-49E9-8A66-3C64ECC18203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5969;p62">
                <a:extLst>
                  <a:ext uri="{FF2B5EF4-FFF2-40B4-BE49-F238E27FC236}">
                    <a16:creationId xmlns:a16="http://schemas.microsoft.com/office/drawing/2014/main" id="{C9F35861-F536-443B-956E-F128411650D9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5970;p62">
                <a:extLst>
                  <a:ext uri="{FF2B5EF4-FFF2-40B4-BE49-F238E27FC236}">
                    <a16:creationId xmlns:a16="http://schemas.microsoft.com/office/drawing/2014/main" id="{09724137-A529-4C7E-9E2C-9A84C478AD2D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5971;p62">
                <a:extLst>
                  <a:ext uri="{FF2B5EF4-FFF2-40B4-BE49-F238E27FC236}">
                    <a16:creationId xmlns:a16="http://schemas.microsoft.com/office/drawing/2014/main" id="{A667DA97-77E6-4E0E-96B6-0C395F49ACB0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5972;p62">
                <a:extLst>
                  <a:ext uri="{FF2B5EF4-FFF2-40B4-BE49-F238E27FC236}">
                    <a16:creationId xmlns:a16="http://schemas.microsoft.com/office/drawing/2014/main" id="{40242611-885C-4364-A6E0-39FF402A05A7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5973;p62">
                <a:extLst>
                  <a:ext uri="{FF2B5EF4-FFF2-40B4-BE49-F238E27FC236}">
                    <a16:creationId xmlns:a16="http://schemas.microsoft.com/office/drawing/2014/main" id="{0AABFED5-0FD8-4A19-BC10-ED817B733D68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5974;p62">
                <a:extLst>
                  <a:ext uri="{FF2B5EF4-FFF2-40B4-BE49-F238E27FC236}">
                    <a16:creationId xmlns:a16="http://schemas.microsoft.com/office/drawing/2014/main" id="{81CC7BE7-F545-4103-BC06-4DB94D7AEB18}"/>
                  </a:ext>
                </a:extLst>
              </p:cNvPr>
              <p:cNvSpPr/>
              <p:nvPr/>
            </p:nvSpPr>
            <p:spPr>
              <a:xfrm>
                <a:off x="3655630" y="2611858"/>
                <a:ext cx="227117" cy="52796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5975;p62">
                <a:extLst>
                  <a:ext uri="{FF2B5EF4-FFF2-40B4-BE49-F238E27FC236}">
                    <a16:creationId xmlns:a16="http://schemas.microsoft.com/office/drawing/2014/main" id="{A963C9D3-6FB4-466D-9DE4-D15771067E85}"/>
                  </a:ext>
                </a:extLst>
              </p:cNvPr>
              <p:cNvSpPr/>
              <p:nvPr/>
            </p:nvSpPr>
            <p:spPr>
              <a:xfrm>
                <a:off x="4071336" y="2632394"/>
                <a:ext cx="215431" cy="440299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9005" extrusionOk="0">
                    <a:moveTo>
                      <a:pt x="127" y="0"/>
                    </a:moveTo>
                    <a:cubicBezTo>
                      <a:pt x="51" y="0"/>
                      <a:pt x="0" y="19"/>
                      <a:pt x="0" y="69"/>
                    </a:cubicBezTo>
                    <a:cubicBezTo>
                      <a:pt x="0" y="152"/>
                      <a:pt x="143" y="271"/>
                      <a:pt x="191" y="331"/>
                    </a:cubicBezTo>
                    <a:cubicBezTo>
                      <a:pt x="357" y="509"/>
                      <a:pt x="524" y="688"/>
                      <a:pt x="679" y="890"/>
                    </a:cubicBezTo>
                    <a:cubicBezTo>
                      <a:pt x="1000" y="1259"/>
                      <a:pt x="1262" y="1676"/>
                      <a:pt x="1512" y="2105"/>
                    </a:cubicBezTo>
                    <a:cubicBezTo>
                      <a:pt x="2072" y="3069"/>
                      <a:pt x="2858" y="5022"/>
                      <a:pt x="3477" y="8606"/>
                    </a:cubicBezTo>
                    <a:cubicBezTo>
                      <a:pt x="3497" y="8675"/>
                      <a:pt x="3642" y="9004"/>
                      <a:pt x="3765" y="9004"/>
                    </a:cubicBezTo>
                    <a:cubicBezTo>
                      <a:pt x="3789" y="9004"/>
                      <a:pt x="3813" y="8992"/>
                      <a:pt x="3834" y="8963"/>
                    </a:cubicBezTo>
                    <a:cubicBezTo>
                      <a:pt x="3941" y="8820"/>
                      <a:pt x="4405" y="5141"/>
                      <a:pt x="2346" y="1450"/>
                    </a:cubicBezTo>
                    <a:cubicBezTo>
                      <a:pt x="2036" y="866"/>
                      <a:pt x="1548" y="486"/>
                      <a:pt x="976" y="235"/>
                    </a:cubicBezTo>
                    <a:cubicBezTo>
                      <a:pt x="917" y="200"/>
                      <a:pt x="857" y="188"/>
                      <a:pt x="833" y="176"/>
                    </a:cubicBezTo>
                    <a:cubicBezTo>
                      <a:pt x="763" y="150"/>
                      <a:pt x="343" y="0"/>
                      <a:pt x="127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5976;p62">
                <a:extLst>
                  <a:ext uri="{FF2B5EF4-FFF2-40B4-BE49-F238E27FC236}">
                    <a16:creationId xmlns:a16="http://schemas.microsoft.com/office/drawing/2014/main" id="{5C304564-BDB8-4397-946C-3D8E77A502AA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5977;p62">
                <a:extLst>
                  <a:ext uri="{FF2B5EF4-FFF2-40B4-BE49-F238E27FC236}">
                    <a16:creationId xmlns:a16="http://schemas.microsoft.com/office/drawing/2014/main" id="{936AE2DC-0438-4F53-8665-5EDD65659E50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5978;p62">
                <a:extLst>
                  <a:ext uri="{FF2B5EF4-FFF2-40B4-BE49-F238E27FC236}">
                    <a16:creationId xmlns:a16="http://schemas.microsoft.com/office/drawing/2014/main" id="{621A9074-B780-4245-BD1B-00B3E85D30B8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5979;p62">
                <a:extLst>
                  <a:ext uri="{FF2B5EF4-FFF2-40B4-BE49-F238E27FC236}">
                    <a16:creationId xmlns:a16="http://schemas.microsoft.com/office/drawing/2014/main" id="{EFE2FE8B-0D51-446F-83D8-60B86682C720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5980;p62">
                <a:extLst>
                  <a:ext uri="{FF2B5EF4-FFF2-40B4-BE49-F238E27FC236}">
                    <a16:creationId xmlns:a16="http://schemas.microsoft.com/office/drawing/2014/main" id="{E9164883-CD1E-47C5-B67B-F26C81E35EF1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5981;p62">
                <a:extLst>
                  <a:ext uri="{FF2B5EF4-FFF2-40B4-BE49-F238E27FC236}">
                    <a16:creationId xmlns:a16="http://schemas.microsoft.com/office/drawing/2014/main" id="{81808428-2BE3-4FB7-AAD7-093332037249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5982;p62">
                <a:extLst>
                  <a:ext uri="{FF2B5EF4-FFF2-40B4-BE49-F238E27FC236}">
                    <a16:creationId xmlns:a16="http://schemas.microsoft.com/office/drawing/2014/main" id="{DF167E02-AA58-4F2A-BD75-EA42A4200CED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5983;p62">
                <a:extLst>
                  <a:ext uri="{FF2B5EF4-FFF2-40B4-BE49-F238E27FC236}">
                    <a16:creationId xmlns:a16="http://schemas.microsoft.com/office/drawing/2014/main" id="{CC5FB727-8024-4267-9417-5CDC68C5769F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5984;p62">
                <a:extLst>
                  <a:ext uri="{FF2B5EF4-FFF2-40B4-BE49-F238E27FC236}">
                    <a16:creationId xmlns:a16="http://schemas.microsoft.com/office/drawing/2014/main" id="{95487CB2-CB34-4027-8887-F97F0D2E47FE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5985;p62">
                <a:extLst>
                  <a:ext uri="{FF2B5EF4-FFF2-40B4-BE49-F238E27FC236}">
                    <a16:creationId xmlns:a16="http://schemas.microsoft.com/office/drawing/2014/main" id="{AAC5ED7C-509F-476E-9C5A-FBC3C0098919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5986;p62">
                <a:extLst>
                  <a:ext uri="{FF2B5EF4-FFF2-40B4-BE49-F238E27FC236}">
                    <a16:creationId xmlns:a16="http://schemas.microsoft.com/office/drawing/2014/main" id="{7320F0AB-4E15-417E-AA2D-F12325B12142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5989;p62">
                <a:extLst>
                  <a:ext uri="{FF2B5EF4-FFF2-40B4-BE49-F238E27FC236}">
                    <a16:creationId xmlns:a16="http://schemas.microsoft.com/office/drawing/2014/main" id="{4A2870BE-2D3F-4C18-BFB6-FB4A6B02D6CA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5990;p62">
                <a:extLst>
                  <a:ext uri="{FF2B5EF4-FFF2-40B4-BE49-F238E27FC236}">
                    <a16:creationId xmlns:a16="http://schemas.microsoft.com/office/drawing/2014/main" id="{C583EFC4-80D0-4793-A079-1CE95B755A75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5991;p62">
                <a:extLst>
                  <a:ext uri="{FF2B5EF4-FFF2-40B4-BE49-F238E27FC236}">
                    <a16:creationId xmlns:a16="http://schemas.microsoft.com/office/drawing/2014/main" id="{ECC49A62-4EB7-4DA3-B99F-AD54A0EEFE4C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5992;p62">
                <a:extLst>
                  <a:ext uri="{FF2B5EF4-FFF2-40B4-BE49-F238E27FC236}">
                    <a16:creationId xmlns:a16="http://schemas.microsoft.com/office/drawing/2014/main" id="{B1BDA3DA-E1BA-489F-94D8-C87D2843CA9D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5993;p62">
                <a:extLst>
                  <a:ext uri="{FF2B5EF4-FFF2-40B4-BE49-F238E27FC236}">
                    <a16:creationId xmlns:a16="http://schemas.microsoft.com/office/drawing/2014/main" id="{48C96D6C-17BA-4C37-A8E7-B79918551EF0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3B231F-8A4A-46A3-AF7D-DA35AD131B96}"/>
                </a:ext>
              </a:extLst>
            </p:cNvPr>
            <p:cNvGrpSpPr/>
            <p:nvPr/>
          </p:nvGrpSpPr>
          <p:grpSpPr>
            <a:xfrm>
              <a:off x="2957763" y="2450935"/>
              <a:ext cx="1061739" cy="2303731"/>
              <a:chOff x="1902225" y="1826942"/>
              <a:chExt cx="1074085" cy="2296057"/>
            </a:xfrm>
          </p:grpSpPr>
          <p:sp>
            <p:nvSpPr>
              <p:cNvPr id="116" name="Google Shape;5833;p62">
                <a:extLst>
                  <a:ext uri="{FF2B5EF4-FFF2-40B4-BE49-F238E27FC236}">
                    <a16:creationId xmlns:a16="http://schemas.microsoft.com/office/drawing/2014/main" id="{D03827B8-97D3-479D-B28E-00D55E57D7C2}"/>
                  </a:ext>
                </a:extLst>
              </p:cNvPr>
              <p:cNvSpPr/>
              <p:nvPr/>
            </p:nvSpPr>
            <p:spPr>
              <a:xfrm>
                <a:off x="2773176" y="3250222"/>
                <a:ext cx="203134" cy="27002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478" extrusionOk="0">
                    <a:moveTo>
                      <a:pt x="1918" y="1"/>
                    </a:moveTo>
                    <a:cubicBezTo>
                      <a:pt x="1275" y="286"/>
                      <a:pt x="644" y="536"/>
                      <a:pt x="1" y="763"/>
                    </a:cubicBezTo>
                    <a:cubicBezTo>
                      <a:pt x="132" y="1048"/>
                      <a:pt x="501" y="1941"/>
                      <a:pt x="536" y="2382"/>
                    </a:cubicBezTo>
                    <a:cubicBezTo>
                      <a:pt x="655" y="2929"/>
                      <a:pt x="382" y="4334"/>
                      <a:pt x="525" y="4358"/>
                    </a:cubicBezTo>
                    <a:cubicBezTo>
                      <a:pt x="529" y="4359"/>
                      <a:pt x="534" y="4360"/>
                      <a:pt x="539" y="4360"/>
                    </a:cubicBezTo>
                    <a:cubicBezTo>
                      <a:pt x="730" y="4360"/>
                      <a:pt x="1024" y="3453"/>
                      <a:pt x="1013" y="3453"/>
                    </a:cubicBezTo>
                    <a:lnTo>
                      <a:pt x="1013" y="3453"/>
                    </a:lnTo>
                    <a:cubicBezTo>
                      <a:pt x="1060" y="3453"/>
                      <a:pt x="870" y="5061"/>
                      <a:pt x="1060" y="5108"/>
                    </a:cubicBezTo>
                    <a:cubicBezTo>
                      <a:pt x="1066" y="5109"/>
                      <a:pt x="1071" y="5110"/>
                      <a:pt x="1077" y="5110"/>
                    </a:cubicBezTo>
                    <a:cubicBezTo>
                      <a:pt x="1362" y="5110"/>
                      <a:pt x="1762" y="3620"/>
                      <a:pt x="1727" y="3608"/>
                    </a:cubicBezTo>
                    <a:lnTo>
                      <a:pt x="1727" y="3608"/>
                    </a:lnTo>
                    <a:cubicBezTo>
                      <a:pt x="1787" y="3608"/>
                      <a:pt x="1703" y="5465"/>
                      <a:pt x="1965" y="5477"/>
                    </a:cubicBezTo>
                    <a:cubicBezTo>
                      <a:pt x="1966" y="5477"/>
                      <a:pt x="1968" y="5477"/>
                      <a:pt x="1969" y="5477"/>
                    </a:cubicBezTo>
                    <a:cubicBezTo>
                      <a:pt x="2359" y="5477"/>
                      <a:pt x="2429" y="3703"/>
                      <a:pt x="2382" y="3549"/>
                    </a:cubicBezTo>
                    <a:lnTo>
                      <a:pt x="2382" y="3549"/>
                    </a:lnTo>
                    <a:cubicBezTo>
                      <a:pt x="2428" y="3688"/>
                      <a:pt x="2600" y="4979"/>
                      <a:pt x="2831" y="4979"/>
                    </a:cubicBezTo>
                    <a:cubicBezTo>
                      <a:pt x="2836" y="4979"/>
                      <a:pt x="2841" y="4979"/>
                      <a:pt x="2846" y="4977"/>
                    </a:cubicBezTo>
                    <a:cubicBezTo>
                      <a:pt x="3203" y="4894"/>
                      <a:pt x="3072" y="2834"/>
                      <a:pt x="2989" y="2691"/>
                    </a:cubicBezTo>
                    <a:lnTo>
                      <a:pt x="2989" y="2691"/>
                    </a:lnTo>
                    <a:cubicBezTo>
                      <a:pt x="3065" y="2767"/>
                      <a:pt x="3546" y="3475"/>
                      <a:pt x="3784" y="3475"/>
                    </a:cubicBezTo>
                    <a:cubicBezTo>
                      <a:pt x="3807" y="3475"/>
                      <a:pt x="3828" y="3468"/>
                      <a:pt x="3846" y="3453"/>
                    </a:cubicBezTo>
                    <a:cubicBezTo>
                      <a:pt x="4120" y="3215"/>
                      <a:pt x="2799" y="1239"/>
                      <a:pt x="2477" y="929"/>
                    </a:cubicBezTo>
                    <a:cubicBezTo>
                      <a:pt x="2334" y="703"/>
                      <a:pt x="2096" y="298"/>
                      <a:pt x="191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5834;p62">
                <a:extLst>
                  <a:ext uri="{FF2B5EF4-FFF2-40B4-BE49-F238E27FC236}">
                    <a16:creationId xmlns:a16="http://schemas.microsoft.com/office/drawing/2014/main" id="{35336112-C09F-4257-8BE6-0A4BE0A27F21}"/>
                  </a:ext>
                </a:extLst>
              </p:cNvPr>
              <p:cNvSpPr/>
              <p:nvPr/>
            </p:nvSpPr>
            <p:spPr>
              <a:xfrm>
                <a:off x="2588871" y="2673496"/>
                <a:ext cx="358652" cy="72351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14678" extrusionOk="0">
                    <a:moveTo>
                      <a:pt x="1293" y="0"/>
                    </a:moveTo>
                    <a:cubicBezTo>
                      <a:pt x="500" y="0"/>
                      <a:pt x="1" y="1758"/>
                      <a:pt x="108" y="3045"/>
                    </a:cubicBezTo>
                    <a:cubicBezTo>
                      <a:pt x="251" y="4592"/>
                      <a:pt x="1263" y="5378"/>
                      <a:pt x="2263" y="8653"/>
                    </a:cubicBezTo>
                    <a:cubicBezTo>
                      <a:pt x="2954" y="10915"/>
                      <a:pt x="3525" y="12939"/>
                      <a:pt x="3811" y="13963"/>
                    </a:cubicBezTo>
                    <a:cubicBezTo>
                      <a:pt x="3823" y="13998"/>
                      <a:pt x="3823" y="14034"/>
                      <a:pt x="3847" y="14070"/>
                    </a:cubicBezTo>
                    <a:cubicBezTo>
                      <a:pt x="3942" y="14475"/>
                      <a:pt x="4025" y="14677"/>
                      <a:pt x="4025" y="14677"/>
                    </a:cubicBezTo>
                    <a:cubicBezTo>
                      <a:pt x="4978" y="14558"/>
                      <a:pt x="7276" y="13939"/>
                      <a:pt x="7157" y="13427"/>
                    </a:cubicBezTo>
                    <a:lnTo>
                      <a:pt x="7026" y="12844"/>
                    </a:lnTo>
                    <a:cubicBezTo>
                      <a:pt x="7026" y="12820"/>
                      <a:pt x="7014" y="12784"/>
                      <a:pt x="7014" y="12760"/>
                    </a:cubicBezTo>
                    <a:cubicBezTo>
                      <a:pt x="5573" y="6581"/>
                      <a:pt x="2775" y="1175"/>
                      <a:pt x="1858" y="282"/>
                    </a:cubicBezTo>
                    <a:cubicBezTo>
                      <a:pt x="1658" y="86"/>
                      <a:pt x="1468" y="0"/>
                      <a:pt x="1293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5835;p62">
                <a:extLst>
                  <a:ext uri="{FF2B5EF4-FFF2-40B4-BE49-F238E27FC236}">
                    <a16:creationId xmlns:a16="http://schemas.microsoft.com/office/drawing/2014/main" id="{1093E4C1-0FEA-4108-93E0-03C42DB5B9AF}"/>
                  </a:ext>
                </a:extLst>
              </p:cNvPr>
              <p:cNvSpPr/>
              <p:nvPr/>
            </p:nvSpPr>
            <p:spPr>
              <a:xfrm>
                <a:off x="2777268" y="3302472"/>
                <a:ext cx="158525" cy="645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310" extrusionOk="0">
                    <a:moveTo>
                      <a:pt x="3204" y="0"/>
                    </a:moveTo>
                    <a:cubicBezTo>
                      <a:pt x="2644" y="203"/>
                      <a:pt x="2061" y="429"/>
                      <a:pt x="1489" y="643"/>
                    </a:cubicBezTo>
                    <a:cubicBezTo>
                      <a:pt x="989" y="822"/>
                      <a:pt x="477" y="1000"/>
                      <a:pt x="1" y="1203"/>
                    </a:cubicBezTo>
                    <a:cubicBezTo>
                      <a:pt x="25" y="1238"/>
                      <a:pt x="25" y="1274"/>
                      <a:pt x="37" y="1310"/>
                    </a:cubicBezTo>
                    <a:cubicBezTo>
                      <a:pt x="537" y="1143"/>
                      <a:pt x="1037" y="941"/>
                      <a:pt x="1525" y="738"/>
                    </a:cubicBezTo>
                    <a:cubicBezTo>
                      <a:pt x="2085" y="524"/>
                      <a:pt x="2656" y="310"/>
                      <a:pt x="3216" y="84"/>
                    </a:cubicBezTo>
                    <a:cubicBezTo>
                      <a:pt x="3216" y="60"/>
                      <a:pt x="3204" y="24"/>
                      <a:pt x="320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5838;p62">
                <a:extLst>
                  <a:ext uri="{FF2B5EF4-FFF2-40B4-BE49-F238E27FC236}">
                    <a16:creationId xmlns:a16="http://schemas.microsoft.com/office/drawing/2014/main" id="{CACD7B90-87E7-4A96-8F47-A8BE3BC9E99A}"/>
                  </a:ext>
                </a:extLst>
              </p:cNvPr>
              <p:cNvSpPr/>
              <p:nvPr/>
            </p:nvSpPr>
            <p:spPr>
              <a:xfrm>
                <a:off x="1902225" y="2064681"/>
                <a:ext cx="522402" cy="1033319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20963" extrusionOk="0">
                    <a:moveTo>
                      <a:pt x="3836" y="1"/>
                    </a:moveTo>
                    <a:cubicBezTo>
                      <a:pt x="3434" y="1"/>
                      <a:pt x="3034" y="160"/>
                      <a:pt x="2715" y="418"/>
                    </a:cubicBezTo>
                    <a:cubicBezTo>
                      <a:pt x="2263" y="787"/>
                      <a:pt x="1965" y="1311"/>
                      <a:pt x="1787" y="1858"/>
                    </a:cubicBezTo>
                    <a:cubicBezTo>
                      <a:pt x="1525" y="2692"/>
                      <a:pt x="1477" y="3632"/>
                      <a:pt x="1799" y="4454"/>
                    </a:cubicBezTo>
                    <a:cubicBezTo>
                      <a:pt x="2084" y="5144"/>
                      <a:pt x="2608" y="5716"/>
                      <a:pt x="3025" y="6359"/>
                    </a:cubicBezTo>
                    <a:cubicBezTo>
                      <a:pt x="3442" y="6990"/>
                      <a:pt x="3739" y="7764"/>
                      <a:pt x="3501" y="8478"/>
                    </a:cubicBezTo>
                    <a:cubicBezTo>
                      <a:pt x="3370" y="8883"/>
                      <a:pt x="3073" y="9216"/>
                      <a:pt x="2775" y="9526"/>
                    </a:cubicBezTo>
                    <a:cubicBezTo>
                      <a:pt x="2203" y="10097"/>
                      <a:pt x="1549" y="10609"/>
                      <a:pt x="1179" y="11324"/>
                    </a:cubicBezTo>
                    <a:cubicBezTo>
                      <a:pt x="810" y="12038"/>
                      <a:pt x="810" y="13038"/>
                      <a:pt x="1430" y="13526"/>
                    </a:cubicBezTo>
                    <a:cubicBezTo>
                      <a:pt x="1727" y="13765"/>
                      <a:pt x="2156" y="13907"/>
                      <a:pt x="2299" y="14276"/>
                    </a:cubicBezTo>
                    <a:cubicBezTo>
                      <a:pt x="2394" y="14586"/>
                      <a:pt x="2215" y="14919"/>
                      <a:pt x="2025" y="15181"/>
                    </a:cubicBezTo>
                    <a:cubicBezTo>
                      <a:pt x="1620" y="15717"/>
                      <a:pt x="1084" y="16146"/>
                      <a:pt x="691" y="16670"/>
                    </a:cubicBezTo>
                    <a:cubicBezTo>
                      <a:pt x="287" y="17205"/>
                      <a:pt x="1" y="17896"/>
                      <a:pt x="191" y="18527"/>
                    </a:cubicBezTo>
                    <a:cubicBezTo>
                      <a:pt x="394" y="19170"/>
                      <a:pt x="1001" y="19599"/>
                      <a:pt x="1620" y="19837"/>
                    </a:cubicBezTo>
                    <a:cubicBezTo>
                      <a:pt x="2027" y="20002"/>
                      <a:pt x="2467" y="20111"/>
                      <a:pt x="2902" y="20111"/>
                    </a:cubicBezTo>
                    <a:cubicBezTo>
                      <a:pt x="3154" y="20111"/>
                      <a:pt x="3404" y="20075"/>
                      <a:pt x="3644" y="19991"/>
                    </a:cubicBezTo>
                    <a:cubicBezTo>
                      <a:pt x="3788" y="19940"/>
                      <a:pt x="3941" y="19880"/>
                      <a:pt x="4088" y="19880"/>
                    </a:cubicBezTo>
                    <a:cubicBezTo>
                      <a:pt x="4111" y="19880"/>
                      <a:pt x="4133" y="19881"/>
                      <a:pt x="4156" y="19884"/>
                    </a:cubicBezTo>
                    <a:cubicBezTo>
                      <a:pt x="4382" y="19920"/>
                      <a:pt x="4525" y="20122"/>
                      <a:pt x="4692" y="20289"/>
                    </a:cubicBezTo>
                    <a:cubicBezTo>
                      <a:pt x="5144" y="20741"/>
                      <a:pt x="5787" y="20962"/>
                      <a:pt x="6430" y="20962"/>
                    </a:cubicBezTo>
                    <a:cubicBezTo>
                      <a:pt x="6651" y="20962"/>
                      <a:pt x="6872" y="20936"/>
                      <a:pt x="7085" y="20884"/>
                    </a:cubicBezTo>
                    <a:cubicBezTo>
                      <a:pt x="7918" y="20670"/>
                      <a:pt x="8633" y="20099"/>
                      <a:pt x="9121" y="19396"/>
                    </a:cubicBezTo>
                    <a:cubicBezTo>
                      <a:pt x="9740" y="18551"/>
                      <a:pt x="10050" y="17444"/>
                      <a:pt x="9823" y="16432"/>
                    </a:cubicBezTo>
                    <a:cubicBezTo>
                      <a:pt x="9597" y="15408"/>
                      <a:pt x="8788" y="14503"/>
                      <a:pt x="7740" y="14336"/>
                    </a:cubicBezTo>
                    <a:lnTo>
                      <a:pt x="7740" y="14336"/>
                    </a:lnTo>
                    <a:cubicBezTo>
                      <a:pt x="7806" y="14347"/>
                      <a:pt x="7873" y="14352"/>
                      <a:pt x="7939" y="14352"/>
                    </a:cubicBezTo>
                    <a:cubicBezTo>
                      <a:pt x="8397" y="14352"/>
                      <a:pt x="8851" y="14112"/>
                      <a:pt x="9204" y="13800"/>
                    </a:cubicBezTo>
                    <a:cubicBezTo>
                      <a:pt x="10109" y="13014"/>
                      <a:pt x="10597" y="11645"/>
                      <a:pt x="10073" y="10574"/>
                    </a:cubicBezTo>
                    <a:cubicBezTo>
                      <a:pt x="9526" y="9419"/>
                      <a:pt x="8145" y="9002"/>
                      <a:pt x="6906" y="8704"/>
                    </a:cubicBezTo>
                    <a:cubicBezTo>
                      <a:pt x="7371" y="8335"/>
                      <a:pt x="7835" y="7954"/>
                      <a:pt x="8157" y="7454"/>
                    </a:cubicBezTo>
                    <a:cubicBezTo>
                      <a:pt x="9002" y="6180"/>
                      <a:pt x="8692" y="4406"/>
                      <a:pt x="7847" y="3144"/>
                    </a:cubicBezTo>
                    <a:cubicBezTo>
                      <a:pt x="7359" y="2418"/>
                      <a:pt x="6704" y="1799"/>
                      <a:pt x="6013" y="1263"/>
                    </a:cubicBezTo>
                    <a:cubicBezTo>
                      <a:pt x="5656" y="989"/>
                      <a:pt x="5299" y="727"/>
                      <a:pt x="4930" y="477"/>
                    </a:cubicBezTo>
                    <a:cubicBezTo>
                      <a:pt x="4644" y="287"/>
                      <a:pt x="4382" y="49"/>
                      <a:pt x="4025" y="13"/>
                    </a:cubicBezTo>
                    <a:cubicBezTo>
                      <a:pt x="3962" y="5"/>
                      <a:pt x="3899" y="1"/>
                      <a:pt x="3836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5839;p62">
                <a:extLst>
                  <a:ext uri="{FF2B5EF4-FFF2-40B4-BE49-F238E27FC236}">
                    <a16:creationId xmlns:a16="http://schemas.microsoft.com/office/drawing/2014/main" id="{C1F6859A-CB5D-45B0-94D2-B4C0023BC2B4}"/>
                  </a:ext>
                </a:extLst>
              </p:cNvPr>
              <p:cNvSpPr/>
              <p:nvPr/>
            </p:nvSpPr>
            <p:spPr>
              <a:xfrm>
                <a:off x="2020182" y="2065174"/>
                <a:ext cx="404445" cy="103341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20965" extrusionOk="0">
                    <a:moveTo>
                      <a:pt x="1540" y="1"/>
                    </a:moveTo>
                    <a:cubicBezTo>
                      <a:pt x="1328" y="1"/>
                      <a:pt x="1105" y="36"/>
                      <a:pt x="918" y="98"/>
                    </a:cubicBezTo>
                    <a:cubicBezTo>
                      <a:pt x="870" y="158"/>
                      <a:pt x="822" y="229"/>
                      <a:pt x="775" y="289"/>
                    </a:cubicBezTo>
                    <a:cubicBezTo>
                      <a:pt x="287" y="1074"/>
                      <a:pt x="84" y="2051"/>
                      <a:pt x="37" y="2967"/>
                    </a:cubicBezTo>
                    <a:cubicBezTo>
                      <a:pt x="1" y="3860"/>
                      <a:pt x="299" y="4765"/>
                      <a:pt x="739" y="5539"/>
                    </a:cubicBezTo>
                    <a:cubicBezTo>
                      <a:pt x="930" y="5896"/>
                      <a:pt x="1156" y="6242"/>
                      <a:pt x="1418" y="6551"/>
                    </a:cubicBezTo>
                    <a:cubicBezTo>
                      <a:pt x="1632" y="6813"/>
                      <a:pt x="1846" y="7028"/>
                      <a:pt x="2049" y="7301"/>
                    </a:cubicBezTo>
                    <a:cubicBezTo>
                      <a:pt x="2227" y="7551"/>
                      <a:pt x="2370" y="7825"/>
                      <a:pt x="2418" y="8123"/>
                    </a:cubicBezTo>
                    <a:cubicBezTo>
                      <a:pt x="2477" y="8492"/>
                      <a:pt x="2418" y="8861"/>
                      <a:pt x="2323" y="9218"/>
                    </a:cubicBezTo>
                    <a:cubicBezTo>
                      <a:pt x="2085" y="10052"/>
                      <a:pt x="1596" y="10814"/>
                      <a:pt x="1418" y="11659"/>
                    </a:cubicBezTo>
                    <a:cubicBezTo>
                      <a:pt x="1227" y="12492"/>
                      <a:pt x="1287" y="13493"/>
                      <a:pt x="1823" y="14207"/>
                    </a:cubicBezTo>
                    <a:cubicBezTo>
                      <a:pt x="2025" y="14481"/>
                      <a:pt x="2311" y="14755"/>
                      <a:pt x="2358" y="15124"/>
                    </a:cubicBezTo>
                    <a:cubicBezTo>
                      <a:pt x="2406" y="15540"/>
                      <a:pt x="2192" y="15933"/>
                      <a:pt x="2001" y="16291"/>
                    </a:cubicBezTo>
                    <a:cubicBezTo>
                      <a:pt x="1775" y="16672"/>
                      <a:pt x="1549" y="17064"/>
                      <a:pt x="1418" y="17493"/>
                    </a:cubicBezTo>
                    <a:cubicBezTo>
                      <a:pt x="1287" y="17910"/>
                      <a:pt x="1239" y="18338"/>
                      <a:pt x="1287" y="18791"/>
                    </a:cubicBezTo>
                    <a:cubicBezTo>
                      <a:pt x="1311" y="19172"/>
                      <a:pt x="1418" y="19553"/>
                      <a:pt x="1596" y="19886"/>
                    </a:cubicBezTo>
                    <a:cubicBezTo>
                      <a:pt x="1626" y="19880"/>
                      <a:pt x="1653" y="19877"/>
                      <a:pt x="1680" y="19877"/>
                    </a:cubicBezTo>
                    <a:cubicBezTo>
                      <a:pt x="1706" y="19877"/>
                      <a:pt x="1733" y="19880"/>
                      <a:pt x="1763" y="19886"/>
                    </a:cubicBezTo>
                    <a:cubicBezTo>
                      <a:pt x="1989" y="19922"/>
                      <a:pt x="2132" y="20124"/>
                      <a:pt x="2299" y="20291"/>
                    </a:cubicBezTo>
                    <a:cubicBezTo>
                      <a:pt x="2751" y="20743"/>
                      <a:pt x="3394" y="20964"/>
                      <a:pt x="4037" y="20964"/>
                    </a:cubicBezTo>
                    <a:cubicBezTo>
                      <a:pt x="4258" y="20964"/>
                      <a:pt x="4479" y="20938"/>
                      <a:pt x="4692" y="20886"/>
                    </a:cubicBezTo>
                    <a:cubicBezTo>
                      <a:pt x="5525" y="20684"/>
                      <a:pt x="6240" y="20101"/>
                      <a:pt x="6728" y="19398"/>
                    </a:cubicBezTo>
                    <a:cubicBezTo>
                      <a:pt x="7347" y="18553"/>
                      <a:pt x="7657" y="17445"/>
                      <a:pt x="7430" y="16433"/>
                    </a:cubicBezTo>
                    <a:cubicBezTo>
                      <a:pt x="7204" y="15421"/>
                      <a:pt x="6395" y="14493"/>
                      <a:pt x="5347" y="14326"/>
                    </a:cubicBezTo>
                    <a:lnTo>
                      <a:pt x="5347" y="14326"/>
                    </a:lnTo>
                    <a:cubicBezTo>
                      <a:pt x="5413" y="14337"/>
                      <a:pt x="5480" y="14342"/>
                      <a:pt x="5546" y="14342"/>
                    </a:cubicBezTo>
                    <a:cubicBezTo>
                      <a:pt x="6004" y="14342"/>
                      <a:pt x="6458" y="14102"/>
                      <a:pt x="6811" y="13790"/>
                    </a:cubicBezTo>
                    <a:cubicBezTo>
                      <a:pt x="7716" y="12993"/>
                      <a:pt x="8204" y="11623"/>
                      <a:pt x="7680" y="10552"/>
                    </a:cubicBezTo>
                    <a:cubicBezTo>
                      <a:pt x="7133" y="9409"/>
                      <a:pt x="5752" y="8992"/>
                      <a:pt x="4513" y="8694"/>
                    </a:cubicBezTo>
                    <a:cubicBezTo>
                      <a:pt x="4978" y="8325"/>
                      <a:pt x="5442" y="7932"/>
                      <a:pt x="5764" y="7444"/>
                    </a:cubicBezTo>
                    <a:cubicBezTo>
                      <a:pt x="6609" y="6170"/>
                      <a:pt x="6299" y="4396"/>
                      <a:pt x="5454" y="3134"/>
                    </a:cubicBezTo>
                    <a:cubicBezTo>
                      <a:pt x="4966" y="2408"/>
                      <a:pt x="4311" y="1789"/>
                      <a:pt x="3620" y="1253"/>
                    </a:cubicBezTo>
                    <a:cubicBezTo>
                      <a:pt x="3263" y="979"/>
                      <a:pt x="2906" y="717"/>
                      <a:pt x="2537" y="467"/>
                    </a:cubicBezTo>
                    <a:cubicBezTo>
                      <a:pt x="2251" y="277"/>
                      <a:pt x="1989" y="39"/>
                      <a:pt x="1632" y="3"/>
                    </a:cubicBezTo>
                    <a:cubicBezTo>
                      <a:pt x="1602" y="1"/>
                      <a:pt x="1571" y="1"/>
                      <a:pt x="154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5840;p62">
                <a:extLst>
                  <a:ext uri="{FF2B5EF4-FFF2-40B4-BE49-F238E27FC236}">
                    <a16:creationId xmlns:a16="http://schemas.microsoft.com/office/drawing/2014/main" id="{DF177900-51AF-4B4B-87E2-E9F9803C123C}"/>
                  </a:ext>
                </a:extLst>
              </p:cNvPr>
              <p:cNvSpPr/>
              <p:nvPr/>
            </p:nvSpPr>
            <p:spPr>
              <a:xfrm>
                <a:off x="1910457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72" y="1869"/>
                      <a:pt x="20872" y="1203"/>
                    </a:cubicBezTo>
                    <a:cubicBezTo>
                      <a:pt x="20872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5841;p62">
                <a:extLst>
                  <a:ext uri="{FF2B5EF4-FFF2-40B4-BE49-F238E27FC236}">
                    <a16:creationId xmlns:a16="http://schemas.microsoft.com/office/drawing/2014/main" id="{D9C68030-8519-4080-BCFC-B036A2E0155C}"/>
                  </a:ext>
                </a:extLst>
              </p:cNvPr>
              <p:cNvSpPr/>
              <p:nvPr/>
            </p:nvSpPr>
            <p:spPr>
              <a:xfrm>
                <a:off x="2468597" y="3407515"/>
                <a:ext cx="1775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5842;p62">
                <a:extLst>
                  <a:ext uri="{FF2B5EF4-FFF2-40B4-BE49-F238E27FC236}">
                    <a16:creationId xmlns:a16="http://schemas.microsoft.com/office/drawing/2014/main" id="{3CB63205-4E96-48B5-8870-A732FF936495}"/>
                  </a:ext>
                </a:extLst>
              </p:cNvPr>
              <p:cNvSpPr/>
              <p:nvPr/>
            </p:nvSpPr>
            <p:spPr>
              <a:xfrm>
                <a:off x="2465048" y="3338259"/>
                <a:ext cx="236012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2943" extrusionOk="0">
                    <a:moveTo>
                      <a:pt x="4763" y="0"/>
                    </a:moveTo>
                    <a:cubicBezTo>
                      <a:pt x="3942" y="179"/>
                      <a:pt x="3096" y="262"/>
                      <a:pt x="2251" y="310"/>
                    </a:cubicBezTo>
                    <a:cubicBezTo>
                      <a:pt x="1608" y="346"/>
                      <a:pt x="965" y="358"/>
                      <a:pt x="322" y="358"/>
                    </a:cubicBezTo>
                    <a:cubicBezTo>
                      <a:pt x="370" y="2572"/>
                      <a:pt x="13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120" y="6501"/>
                      <a:pt x="4537" y="3560"/>
                    </a:cubicBezTo>
                    <a:cubicBezTo>
                      <a:pt x="4644" y="2822"/>
                      <a:pt x="4728" y="1548"/>
                      <a:pt x="4787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5843;p62">
                <a:extLst>
                  <a:ext uri="{FF2B5EF4-FFF2-40B4-BE49-F238E27FC236}">
                    <a16:creationId xmlns:a16="http://schemas.microsoft.com/office/drawing/2014/main" id="{50B119F4-C879-4F40-8FAF-E2620C2F5482}"/>
                  </a:ext>
                </a:extLst>
              </p:cNvPr>
              <p:cNvSpPr/>
              <p:nvPr/>
            </p:nvSpPr>
            <p:spPr>
              <a:xfrm>
                <a:off x="2479737" y="3338259"/>
                <a:ext cx="222457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347" extrusionOk="0">
                    <a:moveTo>
                      <a:pt x="4477" y="0"/>
                    </a:moveTo>
                    <a:cubicBezTo>
                      <a:pt x="3656" y="179"/>
                      <a:pt x="2810" y="274"/>
                      <a:pt x="1965" y="310"/>
                    </a:cubicBezTo>
                    <a:cubicBezTo>
                      <a:pt x="1322" y="346"/>
                      <a:pt x="679" y="358"/>
                      <a:pt x="48" y="358"/>
                    </a:cubicBezTo>
                    <a:cubicBezTo>
                      <a:pt x="60" y="989"/>
                      <a:pt x="24" y="2072"/>
                      <a:pt x="1" y="3346"/>
                    </a:cubicBezTo>
                    <a:cubicBezTo>
                      <a:pt x="655" y="3334"/>
                      <a:pt x="1322" y="3322"/>
                      <a:pt x="1977" y="3263"/>
                    </a:cubicBezTo>
                    <a:cubicBezTo>
                      <a:pt x="2620" y="3203"/>
                      <a:pt x="3263" y="3132"/>
                      <a:pt x="3882" y="3025"/>
                    </a:cubicBezTo>
                    <a:cubicBezTo>
                      <a:pt x="4037" y="3013"/>
                      <a:pt x="4180" y="2977"/>
                      <a:pt x="4334" y="2953"/>
                    </a:cubicBezTo>
                    <a:cubicBezTo>
                      <a:pt x="4406" y="2203"/>
                      <a:pt x="4465" y="1179"/>
                      <a:pt x="4513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5844;p62">
                <a:extLst>
                  <a:ext uri="{FF2B5EF4-FFF2-40B4-BE49-F238E27FC236}">
                    <a16:creationId xmlns:a16="http://schemas.microsoft.com/office/drawing/2014/main" id="{C7112563-58A5-4E49-86F9-23436D8491DF}"/>
                  </a:ext>
                </a:extLst>
              </p:cNvPr>
              <p:cNvSpPr/>
              <p:nvPr/>
            </p:nvSpPr>
            <p:spPr>
              <a:xfrm>
                <a:off x="2465048" y="3714461"/>
                <a:ext cx="19958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323" extrusionOk="0">
                    <a:moveTo>
                      <a:pt x="4049" y="0"/>
                    </a:moveTo>
                    <a:lnTo>
                      <a:pt x="4049" y="0"/>
                    </a:lnTo>
                    <a:cubicBezTo>
                      <a:pt x="3289" y="42"/>
                      <a:pt x="2529" y="60"/>
                      <a:pt x="1771" y="60"/>
                    </a:cubicBezTo>
                    <a:cubicBezTo>
                      <a:pt x="1235" y="60"/>
                      <a:pt x="700" y="51"/>
                      <a:pt x="168" y="36"/>
                    </a:cubicBezTo>
                    <a:cubicBezTo>
                      <a:pt x="144" y="286"/>
                      <a:pt x="144" y="536"/>
                      <a:pt x="132" y="798"/>
                    </a:cubicBezTo>
                    <a:lnTo>
                      <a:pt x="132" y="881"/>
                    </a:lnTo>
                    <a:cubicBezTo>
                      <a:pt x="132" y="1012"/>
                      <a:pt x="120" y="1167"/>
                      <a:pt x="120" y="1298"/>
                    </a:cubicBezTo>
                    <a:lnTo>
                      <a:pt x="120" y="1405"/>
                    </a:lnTo>
                    <a:cubicBezTo>
                      <a:pt x="60" y="3060"/>
                      <a:pt x="13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644" y="3441"/>
                      <a:pt x="3894" y="1239"/>
                    </a:cubicBezTo>
                    <a:cubicBezTo>
                      <a:pt x="3894" y="1215"/>
                      <a:pt x="3918" y="1179"/>
                      <a:pt x="3918" y="1155"/>
                    </a:cubicBezTo>
                    <a:cubicBezTo>
                      <a:pt x="3930" y="1012"/>
                      <a:pt x="3942" y="893"/>
                      <a:pt x="3954" y="762"/>
                    </a:cubicBezTo>
                    <a:cubicBezTo>
                      <a:pt x="3954" y="739"/>
                      <a:pt x="3954" y="703"/>
                      <a:pt x="3978" y="691"/>
                    </a:cubicBezTo>
                    <a:cubicBezTo>
                      <a:pt x="4001" y="465"/>
                      <a:pt x="4013" y="227"/>
                      <a:pt x="4049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5845;p62">
                <a:extLst>
                  <a:ext uri="{FF2B5EF4-FFF2-40B4-BE49-F238E27FC236}">
                    <a16:creationId xmlns:a16="http://schemas.microsoft.com/office/drawing/2014/main" id="{8567D47E-6F06-40E2-9C8D-9A34E548DA1F}"/>
                  </a:ext>
                </a:extLst>
              </p:cNvPr>
              <p:cNvSpPr/>
              <p:nvPr/>
            </p:nvSpPr>
            <p:spPr>
              <a:xfrm>
                <a:off x="2471506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04" y="13"/>
                      <a:pt x="3573" y="37"/>
                      <a:pt x="3430" y="60"/>
                    </a:cubicBezTo>
                    <a:cubicBezTo>
                      <a:pt x="2770" y="143"/>
                      <a:pt x="2117" y="176"/>
                      <a:pt x="1466" y="176"/>
                    </a:cubicBezTo>
                    <a:cubicBezTo>
                      <a:pt x="1271" y="176"/>
                      <a:pt x="1076" y="173"/>
                      <a:pt x="882" y="167"/>
                    </a:cubicBezTo>
                    <a:cubicBezTo>
                      <a:pt x="584" y="144"/>
                      <a:pt x="298" y="132"/>
                      <a:pt x="1" y="108"/>
                    </a:cubicBezTo>
                    <a:lnTo>
                      <a:pt x="1" y="179"/>
                    </a:lnTo>
                    <a:cubicBezTo>
                      <a:pt x="479" y="224"/>
                      <a:pt x="956" y="245"/>
                      <a:pt x="1431" y="245"/>
                    </a:cubicBezTo>
                    <a:cubicBezTo>
                      <a:pt x="2233" y="245"/>
                      <a:pt x="3030" y="184"/>
                      <a:pt x="3823" y="72"/>
                    </a:cubicBezTo>
                    <a:cubicBezTo>
                      <a:pt x="3823" y="48"/>
                      <a:pt x="3823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5846;p62">
                <a:extLst>
                  <a:ext uri="{FF2B5EF4-FFF2-40B4-BE49-F238E27FC236}">
                    <a16:creationId xmlns:a16="http://schemas.microsoft.com/office/drawing/2014/main" id="{F8AF1FBD-5CA0-45A4-BCB9-27950EFC2B6C}"/>
                  </a:ext>
                </a:extLst>
              </p:cNvPr>
              <p:cNvSpPr/>
              <p:nvPr/>
            </p:nvSpPr>
            <p:spPr>
              <a:xfrm>
                <a:off x="2470372" y="3772577"/>
                <a:ext cx="18667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07" extrusionOk="0">
                    <a:moveTo>
                      <a:pt x="3786" y="0"/>
                    </a:moveTo>
                    <a:cubicBezTo>
                      <a:pt x="3608" y="36"/>
                      <a:pt x="3453" y="60"/>
                      <a:pt x="3274" y="95"/>
                    </a:cubicBezTo>
                    <a:cubicBezTo>
                      <a:pt x="2655" y="179"/>
                      <a:pt x="2048" y="214"/>
                      <a:pt x="1429" y="214"/>
                    </a:cubicBezTo>
                    <a:cubicBezTo>
                      <a:pt x="1107" y="214"/>
                      <a:pt x="810" y="191"/>
                      <a:pt x="512" y="179"/>
                    </a:cubicBezTo>
                    <a:cubicBezTo>
                      <a:pt x="369" y="167"/>
                      <a:pt x="214" y="167"/>
                      <a:pt x="71" y="155"/>
                    </a:cubicBezTo>
                    <a:lnTo>
                      <a:pt x="0" y="155"/>
                    </a:lnTo>
                    <a:cubicBezTo>
                      <a:pt x="12" y="155"/>
                      <a:pt x="12" y="179"/>
                      <a:pt x="0" y="226"/>
                    </a:cubicBezTo>
                    <a:cubicBezTo>
                      <a:pt x="24" y="226"/>
                      <a:pt x="71" y="238"/>
                      <a:pt x="95" y="238"/>
                    </a:cubicBezTo>
                    <a:cubicBezTo>
                      <a:pt x="274" y="250"/>
                      <a:pt x="441" y="274"/>
                      <a:pt x="619" y="286"/>
                    </a:cubicBezTo>
                    <a:cubicBezTo>
                      <a:pt x="865" y="300"/>
                      <a:pt x="1111" y="306"/>
                      <a:pt x="1357" y="306"/>
                    </a:cubicBezTo>
                    <a:cubicBezTo>
                      <a:pt x="2170" y="306"/>
                      <a:pt x="2979" y="232"/>
                      <a:pt x="3774" y="95"/>
                    </a:cubicBezTo>
                    <a:cubicBezTo>
                      <a:pt x="3774" y="60"/>
                      <a:pt x="3786" y="36"/>
                      <a:pt x="3786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5847;p62">
                <a:extLst>
                  <a:ext uri="{FF2B5EF4-FFF2-40B4-BE49-F238E27FC236}">
                    <a16:creationId xmlns:a16="http://schemas.microsoft.com/office/drawing/2014/main" id="{2A8C4BE3-9FED-47DA-B3F0-4558D69ED19A}"/>
                  </a:ext>
                </a:extLst>
              </p:cNvPr>
              <p:cNvSpPr/>
              <p:nvPr/>
            </p:nvSpPr>
            <p:spPr>
              <a:xfrm>
                <a:off x="2439810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3242" y="1"/>
                    </a:moveTo>
                    <a:cubicBezTo>
                      <a:pt x="2233" y="1"/>
                      <a:pt x="601" y="40"/>
                      <a:pt x="501" y="73"/>
                    </a:cubicBezTo>
                    <a:cubicBezTo>
                      <a:pt x="334" y="121"/>
                      <a:pt x="1" y="1514"/>
                      <a:pt x="191" y="1823"/>
                    </a:cubicBezTo>
                    <a:cubicBezTo>
                      <a:pt x="245" y="1927"/>
                      <a:pt x="929" y="1961"/>
                      <a:pt x="1820" y="1961"/>
                    </a:cubicBezTo>
                    <a:cubicBezTo>
                      <a:pt x="3284" y="1961"/>
                      <a:pt x="5306" y="1869"/>
                      <a:pt x="6002" y="1847"/>
                    </a:cubicBezTo>
                    <a:cubicBezTo>
                      <a:pt x="6145" y="1847"/>
                      <a:pt x="6228" y="1693"/>
                      <a:pt x="6168" y="1573"/>
                    </a:cubicBezTo>
                    <a:cubicBezTo>
                      <a:pt x="6049" y="1335"/>
                      <a:pt x="5764" y="990"/>
                      <a:pt x="5216" y="633"/>
                    </a:cubicBezTo>
                    <a:cubicBezTo>
                      <a:pt x="4323" y="38"/>
                      <a:pt x="4025" y="26"/>
                      <a:pt x="4025" y="26"/>
                    </a:cubicBezTo>
                    <a:cubicBezTo>
                      <a:pt x="3990" y="8"/>
                      <a:pt x="3672" y="1"/>
                      <a:pt x="324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5848;p62">
                <a:extLst>
                  <a:ext uri="{FF2B5EF4-FFF2-40B4-BE49-F238E27FC236}">
                    <a16:creationId xmlns:a16="http://schemas.microsoft.com/office/drawing/2014/main" id="{FA9FEEFC-A85E-4D29-A571-98905C83B192}"/>
                  </a:ext>
                </a:extLst>
              </p:cNvPr>
              <p:cNvSpPr/>
              <p:nvPr/>
            </p:nvSpPr>
            <p:spPr>
              <a:xfrm>
                <a:off x="2628798" y="3995134"/>
                <a:ext cx="7812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394" y="140"/>
                      <a:pt x="215" y="248"/>
                    </a:cubicBezTo>
                    <a:cubicBezTo>
                      <a:pt x="144" y="295"/>
                      <a:pt x="1" y="367"/>
                      <a:pt x="36" y="474"/>
                    </a:cubicBezTo>
                    <a:cubicBezTo>
                      <a:pt x="54" y="517"/>
                      <a:pt x="82" y="532"/>
                      <a:pt x="114" y="532"/>
                    </a:cubicBezTo>
                    <a:cubicBezTo>
                      <a:pt x="172" y="532"/>
                      <a:pt x="245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84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5849;p62">
                <a:extLst>
                  <a:ext uri="{FF2B5EF4-FFF2-40B4-BE49-F238E27FC236}">
                    <a16:creationId xmlns:a16="http://schemas.microsoft.com/office/drawing/2014/main" id="{4EB01DA0-05DC-4219-8290-0761AF3BE49A}"/>
                  </a:ext>
                </a:extLst>
              </p:cNvPr>
              <p:cNvSpPr/>
              <p:nvPr/>
            </p:nvSpPr>
            <p:spPr>
              <a:xfrm>
                <a:off x="2598533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520" y="0"/>
                    </a:moveTo>
                    <a:cubicBezTo>
                      <a:pt x="1270" y="0"/>
                      <a:pt x="1008" y="24"/>
                      <a:pt x="758" y="96"/>
                    </a:cubicBezTo>
                    <a:lnTo>
                      <a:pt x="400" y="239"/>
                    </a:lnTo>
                    <a:cubicBezTo>
                      <a:pt x="317" y="274"/>
                      <a:pt x="198" y="322"/>
                      <a:pt x="103" y="393"/>
                    </a:cubicBezTo>
                    <a:cubicBezTo>
                      <a:pt x="91" y="393"/>
                      <a:pt x="79" y="417"/>
                      <a:pt x="55" y="429"/>
                    </a:cubicBezTo>
                    <a:cubicBezTo>
                      <a:pt x="0" y="484"/>
                      <a:pt x="47" y="610"/>
                      <a:pt x="129" y="610"/>
                    </a:cubicBezTo>
                    <a:cubicBezTo>
                      <a:pt x="136" y="610"/>
                      <a:pt x="143" y="609"/>
                      <a:pt x="150" y="608"/>
                    </a:cubicBezTo>
                    <a:cubicBezTo>
                      <a:pt x="269" y="560"/>
                      <a:pt x="377" y="489"/>
                      <a:pt x="472" y="429"/>
                    </a:cubicBezTo>
                    <a:cubicBezTo>
                      <a:pt x="579" y="370"/>
                      <a:pt x="686" y="322"/>
                      <a:pt x="805" y="298"/>
                    </a:cubicBezTo>
                    <a:cubicBezTo>
                      <a:pt x="1043" y="215"/>
                      <a:pt x="1281" y="179"/>
                      <a:pt x="1520" y="155"/>
                    </a:cubicBezTo>
                    <a:cubicBezTo>
                      <a:pt x="1627" y="143"/>
                      <a:pt x="1627" y="0"/>
                      <a:pt x="1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5850;p62">
                <a:extLst>
                  <a:ext uri="{FF2B5EF4-FFF2-40B4-BE49-F238E27FC236}">
                    <a16:creationId xmlns:a16="http://schemas.microsoft.com/office/drawing/2014/main" id="{FF467258-5369-4B48-A251-AC565B280DAF}"/>
                  </a:ext>
                </a:extLst>
              </p:cNvPr>
              <p:cNvSpPr/>
              <p:nvPr/>
            </p:nvSpPr>
            <p:spPr>
              <a:xfrm>
                <a:off x="2583055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1098" y="0"/>
                    </a:moveTo>
                    <a:cubicBezTo>
                      <a:pt x="943" y="0"/>
                      <a:pt x="790" y="17"/>
                      <a:pt x="631" y="62"/>
                    </a:cubicBezTo>
                    <a:cubicBezTo>
                      <a:pt x="512" y="98"/>
                      <a:pt x="393" y="134"/>
                      <a:pt x="274" y="193"/>
                    </a:cubicBezTo>
                    <a:cubicBezTo>
                      <a:pt x="179" y="241"/>
                      <a:pt x="0" y="312"/>
                      <a:pt x="0" y="431"/>
                    </a:cubicBezTo>
                    <a:cubicBezTo>
                      <a:pt x="0" y="467"/>
                      <a:pt x="24" y="479"/>
                      <a:pt x="36" y="491"/>
                    </a:cubicBezTo>
                    <a:cubicBezTo>
                      <a:pt x="61" y="506"/>
                      <a:pt x="81" y="512"/>
                      <a:pt x="102" y="512"/>
                    </a:cubicBezTo>
                    <a:cubicBezTo>
                      <a:pt x="129" y="512"/>
                      <a:pt x="156" y="500"/>
                      <a:pt x="191" y="479"/>
                    </a:cubicBezTo>
                    <a:cubicBezTo>
                      <a:pt x="262" y="443"/>
                      <a:pt x="298" y="419"/>
                      <a:pt x="357" y="396"/>
                    </a:cubicBezTo>
                    <a:cubicBezTo>
                      <a:pt x="452" y="336"/>
                      <a:pt x="572" y="288"/>
                      <a:pt x="667" y="253"/>
                    </a:cubicBezTo>
                    <a:cubicBezTo>
                      <a:pt x="893" y="181"/>
                      <a:pt x="1131" y="134"/>
                      <a:pt x="1369" y="122"/>
                    </a:cubicBezTo>
                    <a:cubicBezTo>
                      <a:pt x="1429" y="110"/>
                      <a:pt x="1429" y="38"/>
                      <a:pt x="1369" y="15"/>
                    </a:cubicBezTo>
                    <a:cubicBezTo>
                      <a:pt x="1278" y="6"/>
                      <a:pt x="1188" y="0"/>
                      <a:pt x="10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5851;p62">
                <a:extLst>
                  <a:ext uri="{FF2B5EF4-FFF2-40B4-BE49-F238E27FC236}">
                    <a16:creationId xmlns:a16="http://schemas.microsoft.com/office/drawing/2014/main" id="{0A1E4498-996D-4B3C-8118-A58E2D4BDFBA}"/>
                  </a:ext>
                </a:extLst>
              </p:cNvPr>
              <p:cNvSpPr/>
              <p:nvPr/>
            </p:nvSpPr>
            <p:spPr>
              <a:xfrm>
                <a:off x="2145188" y="3338259"/>
                <a:ext cx="30758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43" extrusionOk="0">
                    <a:moveTo>
                      <a:pt x="6204" y="0"/>
                    </a:moveTo>
                    <a:cubicBezTo>
                      <a:pt x="5359" y="179"/>
                      <a:pt x="4490" y="262"/>
                      <a:pt x="3644" y="310"/>
                    </a:cubicBezTo>
                    <a:cubicBezTo>
                      <a:pt x="3001" y="346"/>
                      <a:pt x="2370" y="358"/>
                      <a:pt x="1727" y="358"/>
                    </a:cubicBezTo>
                    <a:cubicBezTo>
                      <a:pt x="1537" y="2572"/>
                      <a:pt x="299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835" y="6501"/>
                      <a:pt x="5585" y="3560"/>
                    </a:cubicBezTo>
                    <a:cubicBezTo>
                      <a:pt x="5775" y="2822"/>
                      <a:pt x="6014" y="1548"/>
                      <a:pt x="62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5852;p62">
                <a:extLst>
                  <a:ext uri="{FF2B5EF4-FFF2-40B4-BE49-F238E27FC236}">
                    <a16:creationId xmlns:a16="http://schemas.microsoft.com/office/drawing/2014/main" id="{4E9D46D1-A928-4CEB-82E2-412415188FBC}"/>
                  </a:ext>
                </a:extLst>
              </p:cNvPr>
              <p:cNvSpPr/>
              <p:nvPr/>
            </p:nvSpPr>
            <p:spPr>
              <a:xfrm>
                <a:off x="2212128" y="3338259"/>
                <a:ext cx="240646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3347" extrusionOk="0">
                    <a:moveTo>
                      <a:pt x="4846" y="0"/>
                    </a:moveTo>
                    <a:cubicBezTo>
                      <a:pt x="4001" y="179"/>
                      <a:pt x="3132" y="274"/>
                      <a:pt x="2286" y="310"/>
                    </a:cubicBezTo>
                    <a:cubicBezTo>
                      <a:pt x="1643" y="346"/>
                      <a:pt x="1012" y="358"/>
                      <a:pt x="369" y="358"/>
                    </a:cubicBezTo>
                    <a:cubicBezTo>
                      <a:pt x="310" y="989"/>
                      <a:pt x="179" y="2072"/>
                      <a:pt x="0" y="3346"/>
                    </a:cubicBezTo>
                    <a:cubicBezTo>
                      <a:pt x="667" y="3334"/>
                      <a:pt x="1322" y="3322"/>
                      <a:pt x="1989" y="3263"/>
                    </a:cubicBezTo>
                    <a:cubicBezTo>
                      <a:pt x="2632" y="3203"/>
                      <a:pt x="3286" y="3132"/>
                      <a:pt x="3929" y="3025"/>
                    </a:cubicBezTo>
                    <a:cubicBezTo>
                      <a:pt x="4072" y="3013"/>
                      <a:pt x="4227" y="2977"/>
                      <a:pt x="4370" y="2953"/>
                    </a:cubicBezTo>
                    <a:cubicBezTo>
                      <a:pt x="4525" y="2203"/>
                      <a:pt x="4703" y="1179"/>
                      <a:pt x="48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5853;p62">
                <a:extLst>
                  <a:ext uri="{FF2B5EF4-FFF2-40B4-BE49-F238E27FC236}">
                    <a16:creationId xmlns:a16="http://schemas.microsoft.com/office/drawing/2014/main" id="{735F9264-7B44-4157-B005-A9630A3E8A68}"/>
                  </a:ext>
                </a:extLst>
              </p:cNvPr>
              <p:cNvSpPr/>
              <p:nvPr/>
            </p:nvSpPr>
            <p:spPr>
              <a:xfrm>
                <a:off x="2146371" y="3714461"/>
                <a:ext cx="227781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323" extrusionOk="0">
                    <a:moveTo>
                      <a:pt x="4620" y="0"/>
                    </a:moveTo>
                    <a:cubicBezTo>
                      <a:pt x="3860" y="42"/>
                      <a:pt x="3096" y="60"/>
                      <a:pt x="2337" y="60"/>
                    </a:cubicBezTo>
                    <a:cubicBezTo>
                      <a:pt x="1800" y="60"/>
                      <a:pt x="1267" y="51"/>
                      <a:pt x="739" y="36"/>
                    </a:cubicBezTo>
                    <a:cubicBezTo>
                      <a:pt x="703" y="286"/>
                      <a:pt x="656" y="536"/>
                      <a:pt x="632" y="798"/>
                    </a:cubicBezTo>
                    <a:cubicBezTo>
                      <a:pt x="632" y="822"/>
                      <a:pt x="620" y="846"/>
                      <a:pt x="620" y="881"/>
                    </a:cubicBezTo>
                    <a:cubicBezTo>
                      <a:pt x="596" y="1012"/>
                      <a:pt x="572" y="1167"/>
                      <a:pt x="560" y="1298"/>
                    </a:cubicBezTo>
                    <a:cubicBezTo>
                      <a:pt x="560" y="1334"/>
                      <a:pt x="537" y="1370"/>
                      <a:pt x="537" y="1405"/>
                    </a:cubicBezTo>
                    <a:cubicBezTo>
                      <a:pt x="298" y="3060"/>
                      <a:pt x="96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858" y="3441"/>
                      <a:pt x="4347" y="1239"/>
                    </a:cubicBezTo>
                    <a:cubicBezTo>
                      <a:pt x="4347" y="1215"/>
                      <a:pt x="4370" y="1179"/>
                      <a:pt x="4370" y="1155"/>
                    </a:cubicBezTo>
                    <a:cubicBezTo>
                      <a:pt x="4394" y="1012"/>
                      <a:pt x="4430" y="893"/>
                      <a:pt x="4454" y="762"/>
                    </a:cubicBezTo>
                    <a:cubicBezTo>
                      <a:pt x="4454" y="739"/>
                      <a:pt x="4466" y="703"/>
                      <a:pt x="4466" y="691"/>
                    </a:cubicBezTo>
                    <a:cubicBezTo>
                      <a:pt x="4513" y="465"/>
                      <a:pt x="4573" y="227"/>
                      <a:pt x="4620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5854;p62">
                <a:extLst>
                  <a:ext uri="{FF2B5EF4-FFF2-40B4-BE49-F238E27FC236}">
                    <a16:creationId xmlns:a16="http://schemas.microsoft.com/office/drawing/2014/main" id="{6695252D-2676-45B0-8E8C-B00D9489E38C}"/>
                  </a:ext>
                </a:extLst>
              </p:cNvPr>
              <p:cNvSpPr/>
              <p:nvPr/>
            </p:nvSpPr>
            <p:spPr>
              <a:xfrm>
                <a:off x="2176884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16" y="13"/>
                      <a:pt x="3573" y="37"/>
                      <a:pt x="3430" y="60"/>
                    </a:cubicBezTo>
                    <a:cubicBezTo>
                      <a:pt x="2779" y="143"/>
                      <a:pt x="2121" y="176"/>
                      <a:pt x="1473" y="176"/>
                    </a:cubicBezTo>
                    <a:cubicBezTo>
                      <a:pt x="1279" y="176"/>
                      <a:pt x="1086" y="173"/>
                      <a:pt x="894" y="167"/>
                    </a:cubicBezTo>
                    <a:cubicBezTo>
                      <a:pt x="596" y="144"/>
                      <a:pt x="310" y="132"/>
                      <a:pt x="13" y="108"/>
                    </a:cubicBezTo>
                    <a:cubicBezTo>
                      <a:pt x="1" y="120"/>
                      <a:pt x="1" y="156"/>
                      <a:pt x="1" y="179"/>
                    </a:cubicBezTo>
                    <a:cubicBezTo>
                      <a:pt x="470" y="224"/>
                      <a:pt x="945" y="245"/>
                      <a:pt x="1421" y="245"/>
                    </a:cubicBezTo>
                    <a:cubicBezTo>
                      <a:pt x="2225" y="245"/>
                      <a:pt x="3035" y="184"/>
                      <a:pt x="3835" y="72"/>
                    </a:cubicBezTo>
                    <a:cubicBezTo>
                      <a:pt x="3835" y="48"/>
                      <a:pt x="3847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5855;p62">
                <a:extLst>
                  <a:ext uri="{FF2B5EF4-FFF2-40B4-BE49-F238E27FC236}">
                    <a16:creationId xmlns:a16="http://schemas.microsoft.com/office/drawing/2014/main" id="{3B157061-7569-452D-8390-C08E0E77382A}"/>
                  </a:ext>
                </a:extLst>
              </p:cNvPr>
              <p:cNvSpPr/>
              <p:nvPr/>
            </p:nvSpPr>
            <p:spPr>
              <a:xfrm>
                <a:off x="2172792" y="3772577"/>
                <a:ext cx="189037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07" extrusionOk="0">
                    <a:moveTo>
                      <a:pt x="3834" y="0"/>
                    </a:moveTo>
                    <a:lnTo>
                      <a:pt x="3299" y="95"/>
                    </a:lnTo>
                    <a:cubicBezTo>
                      <a:pt x="2668" y="179"/>
                      <a:pt x="2060" y="214"/>
                      <a:pt x="1429" y="214"/>
                    </a:cubicBezTo>
                    <a:cubicBezTo>
                      <a:pt x="1120" y="214"/>
                      <a:pt x="822" y="191"/>
                      <a:pt x="524" y="179"/>
                    </a:cubicBezTo>
                    <a:cubicBezTo>
                      <a:pt x="382" y="167"/>
                      <a:pt x="227" y="167"/>
                      <a:pt x="84" y="155"/>
                    </a:cubicBezTo>
                    <a:lnTo>
                      <a:pt x="1" y="155"/>
                    </a:lnTo>
                    <a:lnTo>
                      <a:pt x="1" y="226"/>
                    </a:lnTo>
                    <a:cubicBezTo>
                      <a:pt x="36" y="226"/>
                      <a:pt x="84" y="238"/>
                      <a:pt x="108" y="238"/>
                    </a:cubicBezTo>
                    <a:cubicBezTo>
                      <a:pt x="274" y="250"/>
                      <a:pt x="453" y="274"/>
                      <a:pt x="632" y="286"/>
                    </a:cubicBezTo>
                    <a:cubicBezTo>
                      <a:pt x="878" y="300"/>
                      <a:pt x="1124" y="306"/>
                      <a:pt x="1371" y="306"/>
                    </a:cubicBezTo>
                    <a:cubicBezTo>
                      <a:pt x="2188" y="306"/>
                      <a:pt x="3006" y="232"/>
                      <a:pt x="3811" y="95"/>
                    </a:cubicBezTo>
                    <a:cubicBezTo>
                      <a:pt x="3811" y="60"/>
                      <a:pt x="3834" y="36"/>
                      <a:pt x="3834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5856;p62">
                <a:extLst>
                  <a:ext uri="{FF2B5EF4-FFF2-40B4-BE49-F238E27FC236}">
                    <a16:creationId xmlns:a16="http://schemas.microsoft.com/office/drawing/2014/main" id="{6E7FAB59-1A38-4778-9C3B-62CA20DE8C66}"/>
                  </a:ext>
                </a:extLst>
              </p:cNvPr>
              <p:cNvSpPr/>
              <p:nvPr/>
            </p:nvSpPr>
            <p:spPr>
              <a:xfrm>
                <a:off x="212172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7" y="40"/>
                      <a:pt x="489" y="73"/>
                    </a:cubicBezTo>
                    <a:cubicBezTo>
                      <a:pt x="322" y="121"/>
                      <a:pt x="1" y="1514"/>
                      <a:pt x="179" y="1823"/>
                    </a:cubicBezTo>
                    <a:cubicBezTo>
                      <a:pt x="233" y="1927"/>
                      <a:pt x="919" y="1961"/>
                      <a:pt x="1811" y="1961"/>
                    </a:cubicBezTo>
                    <a:cubicBezTo>
                      <a:pt x="3279" y="1961"/>
                      <a:pt x="5305" y="1869"/>
                      <a:pt x="6001" y="1847"/>
                    </a:cubicBezTo>
                    <a:cubicBezTo>
                      <a:pt x="6132" y="1847"/>
                      <a:pt x="6216" y="1693"/>
                      <a:pt x="6156" y="1573"/>
                    </a:cubicBezTo>
                    <a:cubicBezTo>
                      <a:pt x="6037" y="1335"/>
                      <a:pt x="5763" y="990"/>
                      <a:pt x="5204" y="633"/>
                    </a:cubicBezTo>
                    <a:cubicBezTo>
                      <a:pt x="4299" y="38"/>
                      <a:pt x="4013" y="26"/>
                      <a:pt x="4013" y="26"/>
                    </a:cubicBezTo>
                    <a:cubicBezTo>
                      <a:pt x="3977" y="8"/>
                      <a:pt x="3661" y="1"/>
                      <a:pt x="323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5857;p62">
                <a:extLst>
                  <a:ext uri="{FF2B5EF4-FFF2-40B4-BE49-F238E27FC236}">
                    <a16:creationId xmlns:a16="http://schemas.microsoft.com/office/drawing/2014/main" id="{9964EFA7-DE0D-4BF5-A686-F1F1689947A6}"/>
                  </a:ext>
                </a:extLst>
              </p:cNvPr>
              <p:cNvSpPr/>
              <p:nvPr/>
            </p:nvSpPr>
            <p:spPr>
              <a:xfrm>
                <a:off x="2309530" y="3995134"/>
                <a:ext cx="78720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406" y="140"/>
                      <a:pt x="227" y="248"/>
                    </a:cubicBezTo>
                    <a:cubicBezTo>
                      <a:pt x="144" y="295"/>
                      <a:pt x="1" y="367"/>
                      <a:pt x="48" y="474"/>
                    </a:cubicBezTo>
                    <a:cubicBezTo>
                      <a:pt x="61" y="517"/>
                      <a:pt x="88" y="532"/>
                      <a:pt x="121" y="532"/>
                    </a:cubicBezTo>
                    <a:cubicBezTo>
                      <a:pt x="178" y="532"/>
                      <a:pt x="253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96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5858;p62">
                <a:extLst>
                  <a:ext uri="{FF2B5EF4-FFF2-40B4-BE49-F238E27FC236}">
                    <a16:creationId xmlns:a16="http://schemas.microsoft.com/office/drawing/2014/main" id="{C486F559-9DFB-42F9-A303-247DEF257930}"/>
                  </a:ext>
                </a:extLst>
              </p:cNvPr>
              <p:cNvSpPr/>
              <p:nvPr/>
            </p:nvSpPr>
            <p:spPr>
              <a:xfrm>
                <a:off x="2279807" y="3982663"/>
                <a:ext cx="79657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11" extrusionOk="0">
                    <a:moveTo>
                      <a:pt x="1509" y="0"/>
                    </a:moveTo>
                    <a:cubicBezTo>
                      <a:pt x="1259" y="0"/>
                      <a:pt x="1009" y="24"/>
                      <a:pt x="758" y="96"/>
                    </a:cubicBezTo>
                    <a:lnTo>
                      <a:pt x="389" y="239"/>
                    </a:lnTo>
                    <a:cubicBezTo>
                      <a:pt x="306" y="274"/>
                      <a:pt x="187" y="322"/>
                      <a:pt x="92" y="393"/>
                    </a:cubicBezTo>
                    <a:cubicBezTo>
                      <a:pt x="80" y="393"/>
                      <a:pt x="68" y="417"/>
                      <a:pt x="56" y="429"/>
                    </a:cubicBezTo>
                    <a:cubicBezTo>
                      <a:pt x="1" y="484"/>
                      <a:pt x="48" y="610"/>
                      <a:pt x="121" y="610"/>
                    </a:cubicBezTo>
                    <a:cubicBezTo>
                      <a:pt x="127" y="610"/>
                      <a:pt x="133" y="609"/>
                      <a:pt x="139" y="608"/>
                    </a:cubicBezTo>
                    <a:cubicBezTo>
                      <a:pt x="258" y="560"/>
                      <a:pt x="366" y="489"/>
                      <a:pt x="473" y="429"/>
                    </a:cubicBezTo>
                    <a:cubicBezTo>
                      <a:pt x="568" y="370"/>
                      <a:pt x="675" y="322"/>
                      <a:pt x="794" y="298"/>
                    </a:cubicBezTo>
                    <a:cubicBezTo>
                      <a:pt x="1032" y="215"/>
                      <a:pt x="1270" y="179"/>
                      <a:pt x="1509" y="155"/>
                    </a:cubicBezTo>
                    <a:cubicBezTo>
                      <a:pt x="1616" y="143"/>
                      <a:pt x="1616" y="0"/>
                      <a:pt x="15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5859;p62">
                <a:extLst>
                  <a:ext uri="{FF2B5EF4-FFF2-40B4-BE49-F238E27FC236}">
                    <a16:creationId xmlns:a16="http://schemas.microsoft.com/office/drawing/2014/main" id="{F7A3FA37-B571-43BB-90DA-D060C00D47EA}"/>
                  </a:ext>
                </a:extLst>
              </p:cNvPr>
              <p:cNvSpPr/>
              <p:nvPr/>
            </p:nvSpPr>
            <p:spPr>
              <a:xfrm>
                <a:off x="2264920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1095" y="0"/>
                    </a:moveTo>
                    <a:cubicBezTo>
                      <a:pt x="937" y="0"/>
                      <a:pt x="778" y="17"/>
                      <a:pt x="620" y="62"/>
                    </a:cubicBezTo>
                    <a:cubicBezTo>
                      <a:pt x="501" y="98"/>
                      <a:pt x="382" y="134"/>
                      <a:pt x="263" y="193"/>
                    </a:cubicBezTo>
                    <a:cubicBezTo>
                      <a:pt x="156" y="241"/>
                      <a:pt x="1" y="312"/>
                      <a:pt x="1" y="431"/>
                    </a:cubicBezTo>
                    <a:cubicBezTo>
                      <a:pt x="1" y="467"/>
                      <a:pt x="13" y="479"/>
                      <a:pt x="25" y="491"/>
                    </a:cubicBezTo>
                    <a:cubicBezTo>
                      <a:pt x="50" y="506"/>
                      <a:pt x="72" y="512"/>
                      <a:pt x="95" y="512"/>
                    </a:cubicBezTo>
                    <a:cubicBezTo>
                      <a:pt x="126" y="512"/>
                      <a:pt x="157" y="500"/>
                      <a:pt x="191" y="479"/>
                    </a:cubicBezTo>
                    <a:cubicBezTo>
                      <a:pt x="251" y="443"/>
                      <a:pt x="298" y="419"/>
                      <a:pt x="358" y="396"/>
                    </a:cubicBezTo>
                    <a:cubicBezTo>
                      <a:pt x="441" y="336"/>
                      <a:pt x="560" y="288"/>
                      <a:pt x="668" y="253"/>
                    </a:cubicBezTo>
                    <a:cubicBezTo>
                      <a:pt x="894" y="181"/>
                      <a:pt x="1132" y="134"/>
                      <a:pt x="1370" y="122"/>
                    </a:cubicBezTo>
                    <a:cubicBezTo>
                      <a:pt x="1430" y="110"/>
                      <a:pt x="1430" y="38"/>
                      <a:pt x="1370" y="15"/>
                    </a:cubicBezTo>
                    <a:cubicBezTo>
                      <a:pt x="1279" y="6"/>
                      <a:pt x="1187" y="0"/>
                      <a:pt x="10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5860;p62">
                <a:extLst>
                  <a:ext uri="{FF2B5EF4-FFF2-40B4-BE49-F238E27FC236}">
                    <a16:creationId xmlns:a16="http://schemas.microsoft.com/office/drawing/2014/main" id="{E518DAEF-E8D7-41FE-BEEB-6F8CF93089DF}"/>
                  </a:ext>
                </a:extLst>
              </p:cNvPr>
              <p:cNvSpPr/>
              <p:nvPr/>
            </p:nvSpPr>
            <p:spPr>
              <a:xfrm>
                <a:off x="2108219" y="3073408"/>
                <a:ext cx="68496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8050" extrusionOk="0">
                    <a:moveTo>
                      <a:pt x="12323" y="1"/>
                    </a:moveTo>
                    <a:cubicBezTo>
                      <a:pt x="12316" y="1"/>
                      <a:pt x="12308" y="2"/>
                      <a:pt x="12300" y="4"/>
                    </a:cubicBezTo>
                    <a:cubicBezTo>
                      <a:pt x="12133" y="28"/>
                      <a:pt x="11979" y="75"/>
                      <a:pt x="11812" y="111"/>
                    </a:cubicBezTo>
                    <a:cubicBezTo>
                      <a:pt x="11776" y="123"/>
                      <a:pt x="11740" y="123"/>
                      <a:pt x="11705" y="123"/>
                    </a:cubicBezTo>
                    <a:cubicBezTo>
                      <a:pt x="11121" y="206"/>
                      <a:pt x="10550" y="289"/>
                      <a:pt x="9966" y="325"/>
                    </a:cubicBezTo>
                    <a:lnTo>
                      <a:pt x="9919" y="325"/>
                    </a:lnTo>
                    <a:cubicBezTo>
                      <a:pt x="9859" y="325"/>
                      <a:pt x="9812" y="349"/>
                      <a:pt x="9776" y="349"/>
                    </a:cubicBezTo>
                    <a:cubicBezTo>
                      <a:pt x="9657" y="361"/>
                      <a:pt x="9514" y="361"/>
                      <a:pt x="9395" y="373"/>
                    </a:cubicBezTo>
                    <a:cubicBezTo>
                      <a:pt x="9371" y="373"/>
                      <a:pt x="9335" y="373"/>
                      <a:pt x="9312" y="385"/>
                    </a:cubicBezTo>
                    <a:cubicBezTo>
                      <a:pt x="8578" y="436"/>
                      <a:pt x="7847" y="459"/>
                      <a:pt x="7119" y="459"/>
                    </a:cubicBezTo>
                    <a:cubicBezTo>
                      <a:pt x="6488" y="459"/>
                      <a:pt x="5858" y="442"/>
                      <a:pt x="5228" y="409"/>
                    </a:cubicBezTo>
                    <a:lnTo>
                      <a:pt x="5109" y="409"/>
                    </a:lnTo>
                    <a:cubicBezTo>
                      <a:pt x="4859" y="385"/>
                      <a:pt x="4609" y="373"/>
                      <a:pt x="4359" y="349"/>
                    </a:cubicBezTo>
                    <a:cubicBezTo>
                      <a:pt x="4061" y="313"/>
                      <a:pt x="3763" y="301"/>
                      <a:pt x="3466" y="266"/>
                    </a:cubicBezTo>
                    <a:lnTo>
                      <a:pt x="3382" y="266"/>
                    </a:lnTo>
                    <a:cubicBezTo>
                      <a:pt x="3144" y="242"/>
                      <a:pt x="2906" y="206"/>
                      <a:pt x="2668" y="194"/>
                    </a:cubicBezTo>
                    <a:cubicBezTo>
                      <a:pt x="2662" y="193"/>
                      <a:pt x="2656" y="193"/>
                      <a:pt x="2649" y="193"/>
                    </a:cubicBezTo>
                    <a:cubicBezTo>
                      <a:pt x="2585" y="193"/>
                      <a:pt x="2525" y="248"/>
                      <a:pt x="2525" y="313"/>
                    </a:cubicBezTo>
                    <a:cubicBezTo>
                      <a:pt x="2430" y="980"/>
                      <a:pt x="2346" y="1540"/>
                      <a:pt x="2275" y="1837"/>
                    </a:cubicBezTo>
                    <a:cubicBezTo>
                      <a:pt x="1775" y="3599"/>
                      <a:pt x="501" y="6659"/>
                      <a:pt x="1" y="7350"/>
                    </a:cubicBezTo>
                    <a:cubicBezTo>
                      <a:pt x="358" y="7469"/>
                      <a:pt x="810" y="7576"/>
                      <a:pt x="1334" y="7671"/>
                    </a:cubicBezTo>
                    <a:cubicBezTo>
                      <a:pt x="1358" y="7671"/>
                      <a:pt x="1394" y="7683"/>
                      <a:pt x="1406" y="7683"/>
                    </a:cubicBezTo>
                    <a:cubicBezTo>
                      <a:pt x="2695" y="7907"/>
                      <a:pt x="4401" y="8050"/>
                      <a:pt x="6238" y="8050"/>
                    </a:cubicBezTo>
                    <a:cubicBezTo>
                      <a:pt x="8797" y="8050"/>
                      <a:pt x="11608" y="7773"/>
                      <a:pt x="13895" y="7052"/>
                    </a:cubicBezTo>
                    <a:cubicBezTo>
                      <a:pt x="13479" y="5623"/>
                      <a:pt x="13086" y="3766"/>
                      <a:pt x="12741" y="1921"/>
                    </a:cubicBezTo>
                    <a:cubicBezTo>
                      <a:pt x="12729" y="1873"/>
                      <a:pt x="12729" y="1813"/>
                      <a:pt x="12717" y="1778"/>
                    </a:cubicBezTo>
                    <a:cubicBezTo>
                      <a:pt x="12610" y="1194"/>
                      <a:pt x="12491" y="611"/>
                      <a:pt x="12395" y="63"/>
                    </a:cubicBezTo>
                    <a:cubicBezTo>
                      <a:pt x="12376" y="24"/>
                      <a:pt x="12356" y="1"/>
                      <a:pt x="12323" y="1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5861;p62">
                <a:extLst>
                  <a:ext uri="{FF2B5EF4-FFF2-40B4-BE49-F238E27FC236}">
                    <a16:creationId xmlns:a16="http://schemas.microsoft.com/office/drawing/2014/main" id="{B8334FA0-585C-4582-9A0A-3B586788DF0E}"/>
                  </a:ext>
                </a:extLst>
              </p:cNvPr>
              <p:cNvSpPr/>
              <p:nvPr/>
            </p:nvSpPr>
            <p:spPr>
              <a:xfrm>
                <a:off x="2173975" y="3085880"/>
                <a:ext cx="103317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7431" extrusionOk="0">
                    <a:moveTo>
                      <a:pt x="2024" y="1"/>
                    </a:moveTo>
                    <a:cubicBezTo>
                      <a:pt x="1965" y="429"/>
                      <a:pt x="1882" y="846"/>
                      <a:pt x="1810" y="1263"/>
                    </a:cubicBezTo>
                    <a:cubicBezTo>
                      <a:pt x="1608" y="2394"/>
                      <a:pt x="1322" y="3513"/>
                      <a:pt x="989" y="4632"/>
                    </a:cubicBezTo>
                    <a:cubicBezTo>
                      <a:pt x="834" y="5180"/>
                      <a:pt x="631" y="5751"/>
                      <a:pt x="441" y="6299"/>
                    </a:cubicBezTo>
                    <a:cubicBezTo>
                      <a:pt x="298" y="6656"/>
                      <a:pt x="143" y="7037"/>
                      <a:pt x="0" y="7418"/>
                    </a:cubicBezTo>
                    <a:cubicBezTo>
                      <a:pt x="24" y="7418"/>
                      <a:pt x="60" y="7430"/>
                      <a:pt x="72" y="7430"/>
                    </a:cubicBezTo>
                    <a:cubicBezTo>
                      <a:pt x="131" y="7299"/>
                      <a:pt x="179" y="7156"/>
                      <a:pt x="238" y="7025"/>
                    </a:cubicBezTo>
                    <a:cubicBezTo>
                      <a:pt x="358" y="6716"/>
                      <a:pt x="477" y="6418"/>
                      <a:pt x="596" y="6109"/>
                    </a:cubicBezTo>
                    <a:cubicBezTo>
                      <a:pt x="1322" y="4108"/>
                      <a:pt x="1822" y="2061"/>
                      <a:pt x="2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5862;p62">
                <a:extLst>
                  <a:ext uri="{FF2B5EF4-FFF2-40B4-BE49-F238E27FC236}">
                    <a16:creationId xmlns:a16="http://schemas.microsoft.com/office/drawing/2014/main" id="{E96809E1-96B1-4EDF-BABC-0AAA70143234}"/>
                  </a:ext>
                </a:extLst>
              </p:cNvPr>
              <p:cNvSpPr/>
              <p:nvPr/>
            </p:nvSpPr>
            <p:spPr>
              <a:xfrm>
                <a:off x="2246485" y="3091745"/>
                <a:ext cx="118253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219" extrusionOk="0">
                    <a:moveTo>
                      <a:pt x="2280" y="1"/>
                    </a:moveTo>
                    <a:cubicBezTo>
                      <a:pt x="2280" y="13"/>
                      <a:pt x="2280" y="13"/>
                      <a:pt x="2256" y="37"/>
                    </a:cubicBezTo>
                    <a:cubicBezTo>
                      <a:pt x="2077" y="644"/>
                      <a:pt x="1780" y="1239"/>
                      <a:pt x="1399" y="1775"/>
                    </a:cubicBezTo>
                    <a:cubicBezTo>
                      <a:pt x="1006" y="2311"/>
                      <a:pt x="530" y="2751"/>
                      <a:pt x="30" y="3168"/>
                    </a:cubicBezTo>
                    <a:cubicBezTo>
                      <a:pt x="0" y="3197"/>
                      <a:pt x="19" y="3219"/>
                      <a:pt x="40" y="3219"/>
                    </a:cubicBezTo>
                    <a:cubicBezTo>
                      <a:pt x="45" y="3219"/>
                      <a:pt x="49" y="3218"/>
                      <a:pt x="53" y="3216"/>
                    </a:cubicBezTo>
                    <a:cubicBezTo>
                      <a:pt x="387" y="3025"/>
                      <a:pt x="672" y="2775"/>
                      <a:pt x="934" y="2489"/>
                    </a:cubicBezTo>
                    <a:cubicBezTo>
                      <a:pt x="1399" y="2013"/>
                      <a:pt x="1780" y="1465"/>
                      <a:pt x="2066" y="870"/>
                    </a:cubicBezTo>
                    <a:cubicBezTo>
                      <a:pt x="2196" y="584"/>
                      <a:pt x="2316" y="298"/>
                      <a:pt x="2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5863;p62">
                <a:extLst>
                  <a:ext uri="{FF2B5EF4-FFF2-40B4-BE49-F238E27FC236}">
                    <a16:creationId xmlns:a16="http://schemas.microsoft.com/office/drawing/2014/main" id="{BF7B2FFC-C721-4097-8714-85F3B428AF6D}"/>
                  </a:ext>
                </a:extLst>
              </p:cNvPr>
              <p:cNvSpPr/>
              <p:nvPr/>
            </p:nvSpPr>
            <p:spPr>
              <a:xfrm>
                <a:off x="2684548" y="3077697"/>
                <a:ext cx="51708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822" extrusionOk="0">
                    <a:moveTo>
                      <a:pt x="1" y="0"/>
                    </a:moveTo>
                    <a:cubicBezTo>
                      <a:pt x="96" y="286"/>
                      <a:pt x="239" y="572"/>
                      <a:pt x="370" y="822"/>
                    </a:cubicBezTo>
                    <a:cubicBezTo>
                      <a:pt x="560" y="1179"/>
                      <a:pt x="787" y="1512"/>
                      <a:pt x="1049" y="1822"/>
                    </a:cubicBezTo>
                    <a:cubicBezTo>
                      <a:pt x="1037" y="1774"/>
                      <a:pt x="1037" y="1715"/>
                      <a:pt x="1025" y="1667"/>
                    </a:cubicBezTo>
                    <a:cubicBezTo>
                      <a:pt x="799" y="1393"/>
                      <a:pt x="608" y="1095"/>
                      <a:pt x="441" y="774"/>
                    </a:cubicBezTo>
                    <a:cubicBezTo>
                      <a:pt x="310" y="524"/>
                      <a:pt x="203" y="262"/>
                      <a:pt x="96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5864;p62">
                <a:extLst>
                  <a:ext uri="{FF2B5EF4-FFF2-40B4-BE49-F238E27FC236}">
                    <a16:creationId xmlns:a16="http://schemas.microsoft.com/office/drawing/2014/main" id="{3750E830-F9D8-4E78-8600-223571E82F9A}"/>
                  </a:ext>
                </a:extLst>
              </p:cNvPr>
              <p:cNvSpPr/>
              <p:nvPr/>
            </p:nvSpPr>
            <p:spPr>
              <a:xfrm>
                <a:off x="2561317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715" y="0"/>
                    </a:moveTo>
                    <a:cubicBezTo>
                      <a:pt x="727" y="298"/>
                      <a:pt x="739" y="596"/>
                      <a:pt x="727" y="905"/>
                    </a:cubicBezTo>
                    <a:cubicBezTo>
                      <a:pt x="727" y="1191"/>
                      <a:pt x="715" y="1465"/>
                      <a:pt x="691" y="1739"/>
                    </a:cubicBezTo>
                    <a:cubicBezTo>
                      <a:pt x="679" y="1965"/>
                      <a:pt x="691" y="2322"/>
                      <a:pt x="429" y="2453"/>
                    </a:cubicBezTo>
                    <a:cubicBezTo>
                      <a:pt x="387" y="2471"/>
                      <a:pt x="350" y="2480"/>
                      <a:pt x="319" y="2480"/>
                    </a:cubicBezTo>
                    <a:cubicBezTo>
                      <a:pt x="145" y="2480"/>
                      <a:pt x="121" y="2235"/>
                      <a:pt x="131" y="2084"/>
                    </a:cubicBezTo>
                    <a:cubicBezTo>
                      <a:pt x="143" y="1834"/>
                      <a:pt x="191" y="1596"/>
                      <a:pt x="203" y="1346"/>
                    </a:cubicBezTo>
                    <a:cubicBezTo>
                      <a:pt x="239" y="905"/>
                      <a:pt x="215" y="477"/>
                      <a:pt x="179" y="48"/>
                    </a:cubicBezTo>
                    <a:cubicBezTo>
                      <a:pt x="143" y="48"/>
                      <a:pt x="120" y="48"/>
                      <a:pt x="84" y="60"/>
                    </a:cubicBezTo>
                    <a:cubicBezTo>
                      <a:pt x="96" y="107"/>
                      <a:pt x="96" y="167"/>
                      <a:pt x="96" y="227"/>
                    </a:cubicBezTo>
                    <a:cubicBezTo>
                      <a:pt x="143" y="786"/>
                      <a:pt x="131" y="1370"/>
                      <a:pt x="60" y="1953"/>
                    </a:cubicBezTo>
                    <a:cubicBezTo>
                      <a:pt x="24" y="2132"/>
                      <a:pt x="0" y="2358"/>
                      <a:pt x="131" y="2489"/>
                    </a:cubicBezTo>
                    <a:cubicBezTo>
                      <a:pt x="178" y="2544"/>
                      <a:pt x="240" y="2567"/>
                      <a:pt x="306" y="2567"/>
                    </a:cubicBezTo>
                    <a:cubicBezTo>
                      <a:pt x="412" y="2567"/>
                      <a:pt x="527" y="2509"/>
                      <a:pt x="608" y="2429"/>
                    </a:cubicBezTo>
                    <a:cubicBezTo>
                      <a:pt x="786" y="2239"/>
                      <a:pt x="774" y="1953"/>
                      <a:pt x="774" y="1715"/>
                    </a:cubicBezTo>
                    <a:cubicBezTo>
                      <a:pt x="786" y="1417"/>
                      <a:pt x="786" y="1108"/>
                      <a:pt x="786" y="810"/>
                    </a:cubicBezTo>
                    <a:cubicBezTo>
                      <a:pt x="786" y="536"/>
                      <a:pt x="774" y="274"/>
                      <a:pt x="751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5865;p62">
                <a:extLst>
                  <a:ext uri="{FF2B5EF4-FFF2-40B4-BE49-F238E27FC236}">
                    <a16:creationId xmlns:a16="http://schemas.microsoft.com/office/drawing/2014/main" id="{C64568D3-94CC-485B-9D5A-886A1C73681D}"/>
                  </a:ext>
                </a:extLst>
              </p:cNvPr>
              <p:cNvSpPr/>
              <p:nvPr/>
            </p:nvSpPr>
            <p:spPr>
              <a:xfrm>
                <a:off x="2188664" y="2631006"/>
                <a:ext cx="566962" cy="589883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11967" extrusionOk="0">
                    <a:moveTo>
                      <a:pt x="4650" y="1"/>
                    </a:moveTo>
                    <a:cubicBezTo>
                      <a:pt x="4608" y="1"/>
                      <a:pt x="4566" y="1"/>
                      <a:pt x="4524" y="1"/>
                    </a:cubicBezTo>
                    <a:cubicBezTo>
                      <a:pt x="2703" y="49"/>
                      <a:pt x="1417" y="359"/>
                      <a:pt x="1000" y="763"/>
                    </a:cubicBezTo>
                    <a:cubicBezTo>
                      <a:pt x="941" y="823"/>
                      <a:pt x="893" y="871"/>
                      <a:pt x="881" y="930"/>
                    </a:cubicBezTo>
                    <a:cubicBezTo>
                      <a:pt x="833" y="1025"/>
                      <a:pt x="750" y="1585"/>
                      <a:pt x="667" y="2418"/>
                    </a:cubicBezTo>
                    <a:cubicBezTo>
                      <a:pt x="619" y="2787"/>
                      <a:pt x="583" y="3216"/>
                      <a:pt x="536" y="3692"/>
                    </a:cubicBezTo>
                    <a:cubicBezTo>
                      <a:pt x="488" y="4228"/>
                      <a:pt x="429" y="4812"/>
                      <a:pt x="381" y="5407"/>
                    </a:cubicBezTo>
                    <a:cubicBezTo>
                      <a:pt x="333" y="5931"/>
                      <a:pt x="298" y="6478"/>
                      <a:pt x="250" y="7014"/>
                    </a:cubicBezTo>
                    <a:cubicBezTo>
                      <a:pt x="202" y="7610"/>
                      <a:pt x="155" y="8205"/>
                      <a:pt x="119" y="8764"/>
                    </a:cubicBezTo>
                    <a:cubicBezTo>
                      <a:pt x="83" y="9241"/>
                      <a:pt x="60" y="9693"/>
                      <a:pt x="36" y="10110"/>
                    </a:cubicBezTo>
                    <a:cubicBezTo>
                      <a:pt x="24" y="10658"/>
                      <a:pt x="12" y="11169"/>
                      <a:pt x="0" y="11562"/>
                    </a:cubicBezTo>
                    <a:cubicBezTo>
                      <a:pt x="509" y="11637"/>
                      <a:pt x="2902" y="11966"/>
                      <a:pt x="5882" y="11966"/>
                    </a:cubicBezTo>
                    <a:cubicBezTo>
                      <a:pt x="7640" y="11966"/>
                      <a:pt x="9602" y="11852"/>
                      <a:pt x="11501" y="11503"/>
                    </a:cubicBezTo>
                    <a:cubicBezTo>
                      <a:pt x="11501" y="11050"/>
                      <a:pt x="11466" y="10586"/>
                      <a:pt x="11454" y="10098"/>
                    </a:cubicBezTo>
                    <a:cubicBezTo>
                      <a:pt x="11430" y="9598"/>
                      <a:pt x="11394" y="9098"/>
                      <a:pt x="11347" y="8610"/>
                    </a:cubicBezTo>
                    <a:cubicBezTo>
                      <a:pt x="11311" y="8050"/>
                      <a:pt x="11251" y="7502"/>
                      <a:pt x="11192" y="6967"/>
                    </a:cubicBezTo>
                    <a:cubicBezTo>
                      <a:pt x="11109" y="6371"/>
                      <a:pt x="11037" y="5788"/>
                      <a:pt x="10954" y="5228"/>
                    </a:cubicBezTo>
                    <a:cubicBezTo>
                      <a:pt x="10859" y="4657"/>
                      <a:pt x="10751" y="4121"/>
                      <a:pt x="10668" y="3645"/>
                    </a:cubicBezTo>
                    <a:cubicBezTo>
                      <a:pt x="10561" y="3133"/>
                      <a:pt x="10442" y="2668"/>
                      <a:pt x="10347" y="2276"/>
                    </a:cubicBezTo>
                    <a:cubicBezTo>
                      <a:pt x="10192" y="1740"/>
                      <a:pt x="10025" y="1347"/>
                      <a:pt x="9870" y="1133"/>
                    </a:cubicBezTo>
                    <a:cubicBezTo>
                      <a:pt x="9811" y="1049"/>
                      <a:pt x="9585" y="930"/>
                      <a:pt x="9251" y="811"/>
                    </a:cubicBezTo>
                    <a:cubicBezTo>
                      <a:pt x="8242" y="428"/>
                      <a:pt x="6228" y="1"/>
                      <a:pt x="465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5866;p62">
                <a:extLst>
                  <a:ext uri="{FF2B5EF4-FFF2-40B4-BE49-F238E27FC236}">
                    <a16:creationId xmlns:a16="http://schemas.microsoft.com/office/drawing/2014/main" id="{0707D09B-19E1-44C5-8EA9-CB126DE95929}"/>
                  </a:ext>
                </a:extLst>
              </p:cNvPr>
              <p:cNvSpPr/>
              <p:nvPr/>
            </p:nvSpPr>
            <p:spPr>
              <a:xfrm>
                <a:off x="2336345" y="2637611"/>
                <a:ext cx="266672" cy="210627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1506" y="1"/>
                    </a:moveTo>
                    <a:cubicBezTo>
                      <a:pt x="542" y="1"/>
                      <a:pt x="0" y="268"/>
                      <a:pt x="778" y="1106"/>
                    </a:cubicBezTo>
                    <a:cubicBezTo>
                      <a:pt x="1743" y="2142"/>
                      <a:pt x="3100" y="3273"/>
                      <a:pt x="3814" y="3868"/>
                    </a:cubicBezTo>
                    <a:cubicBezTo>
                      <a:pt x="4124" y="4130"/>
                      <a:pt x="4326" y="4273"/>
                      <a:pt x="4326" y="4273"/>
                    </a:cubicBezTo>
                    <a:cubicBezTo>
                      <a:pt x="4326" y="4273"/>
                      <a:pt x="4445" y="4070"/>
                      <a:pt x="4588" y="3737"/>
                    </a:cubicBezTo>
                    <a:cubicBezTo>
                      <a:pt x="4934" y="3011"/>
                      <a:pt x="5410" y="1713"/>
                      <a:pt x="5076" y="820"/>
                    </a:cubicBezTo>
                    <a:cubicBezTo>
                      <a:pt x="4862" y="237"/>
                      <a:pt x="3886" y="260"/>
                      <a:pt x="2779" y="106"/>
                    </a:cubicBezTo>
                    <a:cubicBezTo>
                      <a:pt x="2326" y="42"/>
                      <a:pt x="1883" y="1"/>
                      <a:pt x="1506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5867;p62">
                <a:extLst>
                  <a:ext uri="{FF2B5EF4-FFF2-40B4-BE49-F238E27FC236}">
                    <a16:creationId xmlns:a16="http://schemas.microsoft.com/office/drawing/2014/main" id="{7FC791BC-AFD1-4294-97D9-5D4A49EC4B0D}"/>
                  </a:ext>
                </a:extLst>
              </p:cNvPr>
              <p:cNvSpPr/>
              <p:nvPr/>
            </p:nvSpPr>
            <p:spPr>
              <a:xfrm>
                <a:off x="2370554" y="2557707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549" y="0"/>
                    </a:moveTo>
                    <a:lnTo>
                      <a:pt x="168" y="1310"/>
                    </a:lnTo>
                    <a:cubicBezTo>
                      <a:pt x="168" y="1310"/>
                      <a:pt x="1" y="2119"/>
                      <a:pt x="1668" y="2560"/>
                    </a:cubicBezTo>
                    <a:cubicBezTo>
                      <a:pt x="2166" y="2692"/>
                      <a:pt x="2551" y="2739"/>
                      <a:pt x="2848" y="2739"/>
                    </a:cubicBezTo>
                    <a:cubicBezTo>
                      <a:pt x="3592" y="2739"/>
                      <a:pt x="3775" y="2441"/>
                      <a:pt x="3775" y="2441"/>
                    </a:cubicBezTo>
                    <a:lnTo>
                      <a:pt x="4240" y="786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5868;p62">
                <a:extLst>
                  <a:ext uri="{FF2B5EF4-FFF2-40B4-BE49-F238E27FC236}">
                    <a16:creationId xmlns:a16="http://schemas.microsoft.com/office/drawing/2014/main" id="{4F2CC7E8-202D-4743-97BF-C6A430CBEEF1}"/>
                  </a:ext>
                </a:extLst>
              </p:cNvPr>
              <p:cNvSpPr/>
              <p:nvPr/>
            </p:nvSpPr>
            <p:spPr>
              <a:xfrm>
                <a:off x="2377012" y="2540652"/>
                <a:ext cx="209592" cy="10036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36" extrusionOk="0">
                    <a:moveTo>
                      <a:pt x="1192" y="1"/>
                    </a:moveTo>
                    <a:cubicBezTo>
                      <a:pt x="942" y="1"/>
                      <a:pt x="668" y="1"/>
                      <a:pt x="418" y="84"/>
                    </a:cubicBezTo>
                    <a:cubicBezTo>
                      <a:pt x="287" y="120"/>
                      <a:pt x="144" y="179"/>
                      <a:pt x="72" y="287"/>
                    </a:cubicBezTo>
                    <a:cubicBezTo>
                      <a:pt x="1" y="406"/>
                      <a:pt x="25" y="560"/>
                      <a:pt x="72" y="691"/>
                    </a:cubicBezTo>
                    <a:cubicBezTo>
                      <a:pt x="203" y="1072"/>
                      <a:pt x="537" y="1406"/>
                      <a:pt x="942" y="1608"/>
                    </a:cubicBezTo>
                    <a:cubicBezTo>
                      <a:pt x="1334" y="1823"/>
                      <a:pt x="1787" y="1930"/>
                      <a:pt x="2227" y="1989"/>
                    </a:cubicBezTo>
                    <a:cubicBezTo>
                      <a:pt x="2411" y="2018"/>
                      <a:pt x="2591" y="2035"/>
                      <a:pt x="2768" y="2035"/>
                    </a:cubicBezTo>
                    <a:cubicBezTo>
                      <a:pt x="2960" y="2035"/>
                      <a:pt x="3149" y="2015"/>
                      <a:pt x="3335" y="1965"/>
                    </a:cubicBezTo>
                    <a:cubicBezTo>
                      <a:pt x="3632" y="1894"/>
                      <a:pt x="4037" y="1715"/>
                      <a:pt x="4168" y="1453"/>
                    </a:cubicBezTo>
                    <a:cubicBezTo>
                      <a:pt x="4251" y="1239"/>
                      <a:pt x="4180" y="822"/>
                      <a:pt x="4049" y="644"/>
                    </a:cubicBezTo>
                    <a:cubicBezTo>
                      <a:pt x="3930" y="501"/>
                      <a:pt x="3739" y="441"/>
                      <a:pt x="3537" y="394"/>
                    </a:cubicBezTo>
                    <a:cubicBezTo>
                      <a:pt x="2763" y="179"/>
                      <a:pt x="1977" y="25"/>
                      <a:pt x="119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5869;p62">
                <a:extLst>
                  <a:ext uri="{FF2B5EF4-FFF2-40B4-BE49-F238E27FC236}">
                    <a16:creationId xmlns:a16="http://schemas.microsoft.com/office/drawing/2014/main" id="{3BDE08DA-0659-4F0A-8F69-FACF6C99490F}"/>
                  </a:ext>
                </a:extLst>
              </p:cNvPr>
              <p:cNvSpPr/>
              <p:nvPr/>
            </p:nvSpPr>
            <p:spPr>
              <a:xfrm>
                <a:off x="2346253" y="2608085"/>
                <a:ext cx="247399" cy="154581"/>
              </a:xfrm>
              <a:custGeom>
                <a:avLst/>
                <a:gdLst/>
                <a:ahLst/>
                <a:cxnLst/>
                <a:rect l="l" t="t" r="r" b="b"/>
                <a:pathLst>
                  <a:path w="5019" h="3136" extrusionOk="0">
                    <a:moveTo>
                      <a:pt x="740" y="1"/>
                    </a:moveTo>
                    <a:cubicBezTo>
                      <a:pt x="372" y="1"/>
                      <a:pt x="0" y="1006"/>
                      <a:pt x="53" y="1133"/>
                    </a:cubicBezTo>
                    <a:cubicBezTo>
                      <a:pt x="887" y="3002"/>
                      <a:pt x="2554" y="3038"/>
                      <a:pt x="2899" y="3133"/>
                    </a:cubicBezTo>
                    <a:cubicBezTo>
                      <a:pt x="2904" y="3135"/>
                      <a:pt x="2909" y="3136"/>
                      <a:pt x="2915" y="3136"/>
                    </a:cubicBezTo>
                    <a:cubicBezTo>
                      <a:pt x="3147" y="3136"/>
                      <a:pt x="3828" y="1967"/>
                      <a:pt x="3828" y="1967"/>
                    </a:cubicBezTo>
                    <a:cubicBezTo>
                      <a:pt x="3828" y="1967"/>
                      <a:pt x="4416" y="2907"/>
                      <a:pt x="4563" y="2907"/>
                    </a:cubicBezTo>
                    <a:cubicBezTo>
                      <a:pt x="4564" y="2907"/>
                      <a:pt x="4565" y="2907"/>
                      <a:pt x="4566" y="2907"/>
                    </a:cubicBezTo>
                    <a:cubicBezTo>
                      <a:pt x="4721" y="2895"/>
                      <a:pt x="4995" y="1990"/>
                      <a:pt x="5018" y="1717"/>
                    </a:cubicBezTo>
                    <a:cubicBezTo>
                      <a:pt x="5018" y="1550"/>
                      <a:pt x="4756" y="907"/>
                      <a:pt x="4637" y="657"/>
                    </a:cubicBezTo>
                    <a:cubicBezTo>
                      <a:pt x="4632" y="647"/>
                      <a:pt x="4619" y="641"/>
                      <a:pt x="4605" y="641"/>
                    </a:cubicBezTo>
                    <a:cubicBezTo>
                      <a:pt x="4584" y="641"/>
                      <a:pt x="4561" y="653"/>
                      <a:pt x="4554" y="681"/>
                    </a:cubicBezTo>
                    <a:cubicBezTo>
                      <a:pt x="4459" y="883"/>
                      <a:pt x="4280" y="1359"/>
                      <a:pt x="3887" y="1395"/>
                    </a:cubicBezTo>
                    <a:cubicBezTo>
                      <a:pt x="3798" y="1402"/>
                      <a:pt x="3711" y="1405"/>
                      <a:pt x="3626" y="1405"/>
                    </a:cubicBezTo>
                    <a:cubicBezTo>
                      <a:pt x="2101" y="1405"/>
                      <a:pt x="1258" y="343"/>
                      <a:pt x="875" y="50"/>
                    </a:cubicBezTo>
                    <a:cubicBezTo>
                      <a:pt x="831" y="16"/>
                      <a:pt x="785" y="1"/>
                      <a:pt x="74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5870;p62">
                <a:extLst>
                  <a:ext uri="{FF2B5EF4-FFF2-40B4-BE49-F238E27FC236}">
                    <a16:creationId xmlns:a16="http://schemas.microsoft.com/office/drawing/2014/main" id="{CBAA7F27-E8C0-489F-B12E-2B80B5B4B3A1}"/>
                  </a:ext>
                </a:extLst>
              </p:cNvPr>
              <p:cNvSpPr/>
              <p:nvPr/>
            </p:nvSpPr>
            <p:spPr>
              <a:xfrm>
                <a:off x="2342112" y="2598275"/>
                <a:ext cx="251540" cy="153842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121" extrusionOk="0">
                    <a:moveTo>
                      <a:pt x="754" y="1"/>
                    </a:moveTo>
                    <a:cubicBezTo>
                      <a:pt x="376" y="1"/>
                      <a:pt x="1" y="1014"/>
                      <a:pt x="54" y="1142"/>
                    </a:cubicBezTo>
                    <a:cubicBezTo>
                      <a:pt x="899" y="2987"/>
                      <a:pt x="2614" y="3035"/>
                      <a:pt x="2923" y="3118"/>
                    </a:cubicBezTo>
                    <a:cubicBezTo>
                      <a:pt x="2929" y="3120"/>
                      <a:pt x="2934" y="3120"/>
                      <a:pt x="2940" y="3120"/>
                    </a:cubicBezTo>
                    <a:cubicBezTo>
                      <a:pt x="3172" y="3120"/>
                      <a:pt x="3864" y="1951"/>
                      <a:pt x="3864" y="1951"/>
                    </a:cubicBezTo>
                    <a:cubicBezTo>
                      <a:pt x="3864" y="1951"/>
                      <a:pt x="4445" y="2880"/>
                      <a:pt x="4620" y="2880"/>
                    </a:cubicBezTo>
                    <a:cubicBezTo>
                      <a:pt x="4622" y="2880"/>
                      <a:pt x="4624" y="2880"/>
                      <a:pt x="4626" y="2880"/>
                    </a:cubicBezTo>
                    <a:cubicBezTo>
                      <a:pt x="4781" y="2856"/>
                      <a:pt x="5067" y="1951"/>
                      <a:pt x="5079" y="1677"/>
                    </a:cubicBezTo>
                    <a:cubicBezTo>
                      <a:pt x="5102" y="1511"/>
                      <a:pt x="4840" y="880"/>
                      <a:pt x="4709" y="618"/>
                    </a:cubicBezTo>
                    <a:cubicBezTo>
                      <a:pt x="4704" y="608"/>
                      <a:pt x="4691" y="602"/>
                      <a:pt x="4677" y="602"/>
                    </a:cubicBezTo>
                    <a:cubicBezTo>
                      <a:pt x="4656" y="602"/>
                      <a:pt x="4633" y="614"/>
                      <a:pt x="4626" y="642"/>
                    </a:cubicBezTo>
                    <a:cubicBezTo>
                      <a:pt x="4531" y="856"/>
                      <a:pt x="4352" y="1332"/>
                      <a:pt x="3947" y="1368"/>
                    </a:cubicBezTo>
                    <a:cubicBezTo>
                      <a:pt x="3849" y="1376"/>
                      <a:pt x="3753" y="1380"/>
                      <a:pt x="3660" y="1380"/>
                    </a:cubicBezTo>
                    <a:cubicBezTo>
                      <a:pt x="2137" y="1380"/>
                      <a:pt x="1269" y="338"/>
                      <a:pt x="888" y="46"/>
                    </a:cubicBezTo>
                    <a:cubicBezTo>
                      <a:pt x="843" y="15"/>
                      <a:pt x="799" y="1"/>
                      <a:pt x="754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5872;p62">
                <a:extLst>
                  <a:ext uri="{FF2B5EF4-FFF2-40B4-BE49-F238E27FC236}">
                    <a16:creationId xmlns:a16="http://schemas.microsoft.com/office/drawing/2014/main" id="{27D19210-9D9A-484E-943C-326E7AAC519D}"/>
                  </a:ext>
                </a:extLst>
              </p:cNvPr>
              <p:cNvSpPr/>
              <p:nvPr/>
            </p:nvSpPr>
            <p:spPr>
              <a:xfrm>
                <a:off x="2078890" y="3324161"/>
                <a:ext cx="8044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33" extrusionOk="0">
                    <a:moveTo>
                      <a:pt x="340" y="0"/>
                    </a:moveTo>
                    <a:cubicBezTo>
                      <a:pt x="286" y="0"/>
                      <a:pt x="242" y="14"/>
                      <a:pt x="215" y="48"/>
                    </a:cubicBezTo>
                    <a:cubicBezTo>
                      <a:pt x="84" y="215"/>
                      <a:pt x="536" y="584"/>
                      <a:pt x="536" y="584"/>
                    </a:cubicBezTo>
                    <a:cubicBezTo>
                      <a:pt x="536" y="584"/>
                      <a:pt x="357" y="527"/>
                      <a:pt x="227" y="527"/>
                    </a:cubicBezTo>
                    <a:cubicBezTo>
                      <a:pt x="85" y="527"/>
                      <a:pt x="1" y="595"/>
                      <a:pt x="274" y="882"/>
                    </a:cubicBezTo>
                    <a:cubicBezTo>
                      <a:pt x="539" y="1165"/>
                      <a:pt x="904" y="1232"/>
                      <a:pt x="1189" y="1232"/>
                    </a:cubicBezTo>
                    <a:cubicBezTo>
                      <a:pt x="1442" y="1232"/>
                      <a:pt x="1632" y="1179"/>
                      <a:pt x="1632" y="1179"/>
                    </a:cubicBezTo>
                    <a:lnTo>
                      <a:pt x="894" y="203"/>
                    </a:lnTo>
                    <a:cubicBezTo>
                      <a:pt x="894" y="203"/>
                      <a:pt x="548" y="0"/>
                      <a:pt x="3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5873;p62">
                <a:extLst>
                  <a:ext uri="{FF2B5EF4-FFF2-40B4-BE49-F238E27FC236}">
                    <a16:creationId xmlns:a16="http://schemas.microsoft.com/office/drawing/2014/main" id="{A76E33C3-47D1-4CD2-B766-68394C6C1DF7}"/>
                  </a:ext>
                </a:extLst>
              </p:cNvPr>
              <p:cNvSpPr/>
              <p:nvPr/>
            </p:nvSpPr>
            <p:spPr>
              <a:xfrm>
                <a:off x="2095403" y="3231983"/>
                <a:ext cx="161384" cy="15221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088" extrusionOk="0">
                    <a:moveTo>
                      <a:pt x="1915" y="0"/>
                    </a:moveTo>
                    <a:cubicBezTo>
                      <a:pt x="1365" y="0"/>
                      <a:pt x="0" y="1138"/>
                      <a:pt x="11" y="1275"/>
                    </a:cubicBezTo>
                    <a:cubicBezTo>
                      <a:pt x="23" y="1442"/>
                      <a:pt x="856" y="3026"/>
                      <a:pt x="1201" y="3085"/>
                    </a:cubicBezTo>
                    <a:cubicBezTo>
                      <a:pt x="1212" y="3087"/>
                      <a:pt x="1224" y="3088"/>
                      <a:pt x="1236" y="3088"/>
                    </a:cubicBezTo>
                    <a:cubicBezTo>
                      <a:pt x="1643" y="3088"/>
                      <a:pt x="3156" y="2186"/>
                      <a:pt x="3214" y="1621"/>
                    </a:cubicBezTo>
                    <a:cubicBezTo>
                      <a:pt x="3273" y="1037"/>
                      <a:pt x="2083" y="61"/>
                      <a:pt x="2083" y="61"/>
                    </a:cubicBezTo>
                    <a:cubicBezTo>
                      <a:pt x="2043" y="19"/>
                      <a:pt x="1986" y="0"/>
                      <a:pt x="1915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5874;p62">
                <a:extLst>
                  <a:ext uri="{FF2B5EF4-FFF2-40B4-BE49-F238E27FC236}">
                    <a16:creationId xmlns:a16="http://schemas.microsoft.com/office/drawing/2014/main" id="{EFCB04A0-F720-471D-A885-7FB973ECCEAB}"/>
                  </a:ext>
                </a:extLst>
              </p:cNvPr>
              <p:cNvSpPr/>
              <p:nvPr/>
            </p:nvSpPr>
            <p:spPr>
              <a:xfrm>
                <a:off x="2113740" y="3329928"/>
                <a:ext cx="2859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37" extrusionOk="0">
                    <a:moveTo>
                      <a:pt x="40" y="1"/>
                    </a:moveTo>
                    <a:cubicBezTo>
                      <a:pt x="20" y="1"/>
                      <a:pt x="1" y="21"/>
                      <a:pt x="8" y="50"/>
                    </a:cubicBezTo>
                    <a:cubicBezTo>
                      <a:pt x="56" y="205"/>
                      <a:pt x="127" y="348"/>
                      <a:pt x="222" y="479"/>
                    </a:cubicBezTo>
                    <a:cubicBezTo>
                      <a:pt x="270" y="562"/>
                      <a:pt x="306" y="610"/>
                      <a:pt x="365" y="681"/>
                    </a:cubicBezTo>
                    <a:lnTo>
                      <a:pt x="460" y="765"/>
                    </a:lnTo>
                    <a:cubicBezTo>
                      <a:pt x="484" y="800"/>
                      <a:pt x="520" y="824"/>
                      <a:pt x="544" y="836"/>
                    </a:cubicBezTo>
                    <a:cubicBezTo>
                      <a:pt x="568" y="836"/>
                      <a:pt x="579" y="824"/>
                      <a:pt x="579" y="812"/>
                    </a:cubicBezTo>
                    <a:cubicBezTo>
                      <a:pt x="544" y="800"/>
                      <a:pt x="520" y="765"/>
                      <a:pt x="508" y="741"/>
                    </a:cubicBezTo>
                    <a:cubicBezTo>
                      <a:pt x="472" y="705"/>
                      <a:pt x="448" y="681"/>
                      <a:pt x="425" y="646"/>
                    </a:cubicBezTo>
                    <a:cubicBezTo>
                      <a:pt x="365" y="586"/>
                      <a:pt x="329" y="527"/>
                      <a:pt x="282" y="455"/>
                    </a:cubicBezTo>
                    <a:cubicBezTo>
                      <a:pt x="187" y="324"/>
                      <a:pt x="115" y="169"/>
                      <a:pt x="67" y="27"/>
                    </a:cubicBezTo>
                    <a:cubicBezTo>
                      <a:pt x="63" y="8"/>
                      <a:pt x="51" y="1"/>
                      <a:pt x="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5875;p62">
                <a:extLst>
                  <a:ext uri="{FF2B5EF4-FFF2-40B4-BE49-F238E27FC236}">
                    <a16:creationId xmlns:a16="http://schemas.microsoft.com/office/drawing/2014/main" id="{F6D43DA9-3DF9-4BBB-968F-11226EB75B6A}"/>
                  </a:ext>
                </a:extLst>
              </p:cNvPr>
              <p:cNvSpPr/>
              <p:nvPr/>
            </p:nvSpPr>
            <p:spPr>
              <a:xfrm>
                <a:off x="1914548" y="2658758"/>
                <a:ext cx="397988" cy="674272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679" extrusionOk="0">
                    <a:moveTo>
                      <a:pt x="6920" y="1"/>
                    </a:moveTo>
                    <a:cubicBezTo>
                      <a:pt x="5835" y="1"/>
                      <a:pt x="2349" y="3138"/>
                      <a:pt x="1180" y="5320"/>
                    </a:cubicBezTo>
                    <a:cubicBezTo>
                      <a:pt x="1" y="7487"/>
                      <a:pt x="1477" y="10095"/>
                      <a:pt x="3085" y="12940"/>
                    </a:cubicBezTo>
                    <a:cubicBezTo>
                      <a:pt x="3108" y="12964"/>
                      <a:pt x="3120" y="12988"/>
                      <a:pt x="3132" y="13012"/>
                    </a:cubicBezTo>
                    <a:cubicBezTo>
                      <a:pt x="3251" y="13238"/>
                      <a:pt x="3382" y="13464"/>
                      <a:pt x="3501" y="13678"/>
                    </a:cubicBezTo>
                    <a:lnTo>
                      <a:pt x="6156" y="11416"/>
                    </a:lnTo>
                    <a:cubicBezTo>
                      <a:pt x="6156" y="11416"/>
                      <a:pt x="5978" y="11154"/>
                      <a:pt x="5740" y="10726"/>
                    </a:cubicBezTo>
                    <a:lnTo>
                      <a:pt x="5692" y="10630"/>
                    </a:lnTo>
                    <a:cubicBezTo>
                      <a:pt x="5144" y="9654"/>
                      <a:pt x="4299" y="7987"/>
                      <a:pt x="4323" y="7011"/>
                    </a:cubicBezTo>
                    <a:cubicBezTo>
                      <a:pt x="4370" y="5570"/>
                      <a:pt x="6216" y="4570"/>
                      <a:pt x="7252" y="3915"/>
                    </a:cubicBezTo>
                    <a:cubicBezTo>
                      <a:pt x="8073" y="3403"/>
                      <a:pt x="7907" y="427"/>
                      <a:pt x="7085" y="34"/>
                    </a:cubicBezTo>
                    <a:cubicBezTo>
                      <a:pt x="7039" y="11"/>
                      <a:pt x="6983" y="1"/>
                      <a:pt x="692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5876;p62">
                <a:extLst>
                  <a:ext uri="{FF2B5EF4-FFF2-40B4-BE49-F238E27FC236}">
                    <a16:creationId xmlns:a16="http://schemas.microsoft.com/office/drawing/2014/main" id="{71337CF1-2BAF-45DE-A344-9F1B10BE38A6}"/>
                  </a:ext>
                </a:extLst>
              </p:cNvPr>
              <p:cNvSpPr/>
              <p:nvPr/>
            </p:nvSpPr>
            <p:spPr>
              <a:xfrm>
                <a:off x="2065975" y="3182148"/>
                <a:ext cx="131512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82" extrusionOk="0">
                    <a:moveTo>
                      <a:pt x="2584" y="0"/>
                    </a:moveTo>
                    <a:cubicBezTo>
                      <a:pt x="2572" y="0"/>
                      <a:pt x="2560" y="12"/>
                      <a:pt x="2549" y="24"/>
                    </a:cubicBezTo>
                    <a:cubicBezTo>
                      <a:pt x="2287" y="203"/>
                      <a:pt x="2037" y="405"/>
                      <a:pt x="1787" y="608"/>
                    </a:cubicBezTo>
                    <a:cubicBezTo>
                      <a:pt x="1298" y="1012"/>
                      <a:pt x="834" y="1429"/>
                      <a:pt x="405" y="1870"/>
                    </a:cubicBezTo>
                    <a:cubicBezTo>
                      <a:pt x="263" y="2024"/>
                      <a:pt x="132" y="2155"/>
                      <a:pt x="1" y="2310"/>
                    </a:cubicBezTo>
                    <a:cubicBezTo>
                      <a:pt x="13" y="2334"/>
                      <a:pt x="24" y="2346"/>
                      <a:pt x="48" y="2382"/>
                    </a:cubicBezTo>
                    <a:cubicBezTo>
                      <a:pt x="489" y="1917"/>
                      <a:pt x="953" y="1453"/>
                      <a:pt x="1453" y="1024"/>
                    </a:cubicBezTo>
                    <a:cubicBezTo>
                      <a:pt x="1751" y="774"/>
                      <a:pt x="2072" y="524"/>
                      <a:pt x="2394" y="286"/>
                    </a:cubicBezTo>
                    <a:cubicBezTo>
                      <a:pt x="2489" y="203"/>
                      <a:pt x="2572" y="143"/>
                      <a:pt x="2668" y="84"/>
                    </a:cubicBezTo>
                    <a:cubicBezTo>
                      <a:pt x="2644" y="60"/>
                      <a:pt x="2620" y="24"/>
                      <a:pt x="258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5877;p62">
                <a:extLst>
                  <a:ext uri="{FF2B5EF4-FFF2-40B4-BE49-F238E27FC236}">
                    <a16:creationId xmlns:a16="http://schemas.microsoft.com/office/drawing/2014/main" id="{B4813FCA-65CE-48F4-BDE9-A838CB214B63}"/>
                  </a:ext>
                </a:extLst>
              </p:cNvPr>
              <p:cNvSpPr/>
              <p:nvPr/>
            </p:nvSpPr>
            <p:spPr>
              <a:xfrm>
                <a:off x="2209170" y="2851739"/>
                <a:ext cx="62848" cy="4111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34" extrusionOk="0">
                    <a:moveTo>
                      <a:pt x="1275" y="0"/>
                    </a:moveTo>
                    <a:lnTo>
                      <a:pt x="1275" y="0"/>
                    </a:lnTo>
                    <a:cubicBezTo>
                      <a:pt x="1025" y="95"/>
                      <a:pt x="798" y="214"/>
                      <a:pt x="596" y="345"/>
                    </a:cubicBezTo>
                    <a:cubicBezTo>
                      <a:pt x="382" y="476"/>
                      <a:pt x="179" y="631"/>
                      <a:pt x="1" y="834"/>
                    </a:cubicBezTo>
                    <a:cubicBezTo>
                      <a:pt x="156" y="822"/>
                      <a:pt x="310" y="798"/>
                      <a:pt x="477" y="774"/>
                    </a:cubicBezTo>
                    <a:cubicBezTo>
                      <a:pt x="632" y="750"/>
                      <a:pt x="787" y="715"/>
                      <a:pt x="953" y="655"/>
                    </a:cubicBezTo>
                    <a:cubicBezTo>
                      <a:pt x="858" y="631"/>
                      <a:pt x="787" y="619"/>
                      <a:pt x="691" y="619"/>
                    </a:cubicBezTo>
                    <a:cubicBezTo>
                      <a:pt x="650" y="607"/>
                      <a:pt x="605" y="601"/>
                      <a:pt x="562" y="601"/>
                    </a:cubicBezTo>
                    <a:cubicBezTo>
                      <a:pt x="519" y="601"/>
                      <a:pt x="477" y="607"/>
                      <a:pt x="441" y="619"/>
                    </a:cubicBezTo>
                    <a:cubicBezTo>
                      <a:pt x="429" y="619"/>
                      <a:pt x="417" y="619"/>
                      <a:pt x="394" y="631"/>
                    </a:cubicBezTo>
                    <a:cubicBezTo>
                      <a:pt x="489" y="584"/>
                      <a:pt x="572" y="524"/>
                      <a:pt x="667" y="465"/>
                    </a:cubicBezTo>
                    <a:cubicBezTo>
                      <a:pt x="870" y="334"/>
                      <a:pt x="1096" y="179"/>
                      <a:pt x="1275" y="0"/>
                    </a:cubicBezTo>
                    <a:close/>
                  </a:path>
                </a:pathLst>
              </a:custGeom>
              <a:solidFill>
                <a:srgbClr val="4436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5878;p62">
                <a:extLst>
                  <a:ext uri="{FF2B5EF4-FFF2-40B4-BE49-F238E27FC236}">
                    <a16:creationId xmlns:a16="http://schemas.microsoft.com/office/drawing/2014/main" id="{E6D0F17D-4888-4321-9BF5-DDCA01997C14}"/>
                  </a:ext>
                </a:extLst>
              </p:cNvPr>
              <p:cNvSpPr/>
              <p:nvPr/>
            </p:nvSpPr>
            <p:spPr>
              <a:xfrm>
                <a:off x="2590054" y="1929816"/>
                <a:ext cx="245378" cy="284368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5769" extrusionOk="0">
                    <a:moveTo>
                      <a:pt x="1357" y="0"/>
                    </a:moveTo>
                    <a:cubicBezTo>
                      <a:pt x="938" y="0"/>
                      <a:pt x="524" y="115"/>
                      <a:pt x="334" y="487"/>
                    </a:cubicBezTo>
                    <a:cubicBezTo>
                      <a:pt x="1" y="1201"/>
                      <a:pt x="370" y="2249"/>
                      <a:pt x="620" y="2844"/>
                    </a:cubicBezTo>
                    <a:cubicBezTo>
                      <a:pt x="965" y="3642"/>
                      <a:pt x="1501" y="4344"/>
                      <a:pt x="2049" y="5035"/>
                    </a:cubicBezTo>
                    <a:cubicBezTo>
                      <a:pt x="2334" y="5383"/>
                      <a:pt x="2712" y="5769"/>
                      <a:pt x="3218" y="5769"/>
                    </a:cubicBezTo>
                    <a:cubicBezTo>
                      <a:pt x="3282" y="5769"/>
                      <a:pt x="3349" y="5763"/>
                      <a:pt x="3418" y="5749"/>
                    </a:cubicBezTo>
                    <a:cubicBezTo>
                      <a:pt x="3763" y="5666"/>
                      <a:pt x="4073" y="5428"/>
                      <a:pt x="4263" y="5166"/>
                    </a:cubicBezTo>
                    <a:cubicBezTo>
                      <a:pt x="4478" y="4892"/>
                      <a:pt x="4561" y="4582"/>
                      <a:pt x="4621" y="4285"/>
                    </a:cubicBezTo>
                    <a:cubicBezTo>
                      <a:pt x="4978" y="2487"/>
                      <a:pt x="4001" y="760"/>
                      <a:pt x="2275" y="153"/>
                    </a:cubicBezTo>
                    <a:cubicBezTo>
                      <a:pt x="2049" y="78"/>
                      <a:pt x="1702" y="0"/>
                      <a:pt x="135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5879;p62">
                <a:extLst>
                  <a:ext uri="{FF2B5EF4-FFF2-40B4-BE49-F238E27FC236}">
                    <a16:creationId xmlns:a16="http://schemas.microsoft.com/office/drawing/2014/main" id="{3F8CBAB1-958E-4D31-ADAB-D108D9A9AF9E}"/>
                  </a:ext>
                </a:extLst>
              </p:cNvPr>
              <p:cNvSpPr/>
              <p:nvPr/>
            </p:nvSpPr>
            <p:spPr>
              <a:xfrm>
                <a:off x="2186890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7114" y="0"/>
                    </a:moveTo>
                    <a:cubicBezTo>
                      <a:pt x="6889" y="0"/>
                      <a:pt x="6657" y="13"/>
                      <a:pt x="6418" y="37"/>
                    </a:cubicBezTo>
                    <a:cubicBezTo>
                      <a:pt x="2727" y="430"/>
                      <a:pt x="0" y="4062"/>
                      <a:pt x="357" y="8003"/>
                    </a:cubicBezTo>
                    <a:cubicBezTo>
                      <a:pt x="465" y="9217"/>
                      <a:pt x="858" y="10300"/>
                      <a:pt x="1429" y="11205"/>
                    </a:cubicBezTo>
                    <a:cubicBezTo>
                      <a:pt x="2569" y="12986"/>
                      <a:pt x="4483" y="14094"/>
                      <a:pt x="6626" y="14094"/>
                    </a:cubicBezTo>
                    <a:cubicBezTo>
                      <a:pt x="6833" y="14094"/>
                      <a:pt x="7041" y="14084"/>
                      <a:pt x="7251" y="14063"/>
                    </a:cubicBezTo>
                    <a:cubicBezTo>
                      <a:pt x="7430" y="14051"/>
                      <a:pt x="7608" y="14027"/>
                      <a:pt x="7775" y="14003"/>
                    </a:cubicBezTo>
                    <a:cubicBezTo>
                      <a:pt x="9585" y="13753"/>
                      <a:pt x="10728" y="13170"/>
                      <a:pt x="11442" y="12372"/>
                    </a:cubicBezTo>
                    <a:cubicBezTo>
                      <a:pt x="12276" y="11420"/>
                      <a:pt x="12549" y="10146"/>
                      <a:pt x="12549" y="8693"/>
                    </a:cubicBezTo>
                    <a:cubicBezTo>
                      <a:pt x="12561" y="8062"/>
                      <a:pt x="12526" y="7395"/>
                      <a:pt x="12478" y="6717"/>
                    </a:cubicBezTo>
                    <a:cubicBezTo>
                      <a:pt x="12166" y="2541"/>
                      <a:pt x="10365" y="0"/>
                      <a:pt x="711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5880;p62">
                <a:extLst>
                  <a:ext uri="{FF2B5EF4-FFF2-40B4-BE49-F238E27FC236}">
                    <a16:creationId xmlns:a16="http://schemas.microsoft.com/office/drawing/2014/main" id="{A9BAAA1A-28B5-445B-B601-0145C707BCBC}"/>
                  </a:ext>
                </a:extLst>
              </p:cNvPr>
              <p:cNvSpPr/>
              <p:nvPr/>
            </p:nvSpPr>
            <p:spPr>
              <a:xfrm>
                <a:off x="2059518" y="1826942"/>
                <a:ext cx="661456" cy="550647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1171" extrusionOk="0">
                    <a:moveTo>
                      <a:pt x="9177" y="1"/>
                    </a:moveTo>
                    <a:cubicBezTo>
                      <a:pt x="8748" y="1"/>
                      <a:pt x="8315" y="41"/>
                      <a:pt x="7883" y="109"/>
                    </a:cubicBezTo>
                    <a:cubicBezTo>
                      <a:pt x="7823" y="121"/>
                      <a:pt x="7775" y="121"/>
                      <a:pt x="7716" y="133"/>
                    </a:cubicBezTo>
                    <a:cubicBezTo>
                      <a:pt x="6263" y="383"/>
                      <a:pt x="4739" y="823"/>
                      <a:pt x="3406" y="1562"/>
                    </a:cubicBezTo>
                    <a:cubicBezTo>
                      <a:pt x="2953" y="1812"/>
                      <a:pt x="2525" y="2097"/>
                      <a:pt x="2120" y="2431"/>
                    </a:cubicBezTo>
                    <a:cubicBezTo>
                      <a:pt x="1441" y="2990"/>
                      <a:pt x="846" y="3681"/>
                      <a:pt x="489" y="4502"/>
                    </a:cubicBezTo>
                    <a:cubicBezTo>
                      <a:pt x="36" y="5479"/>
                      <a:pt x="1" y="6550"/>
                      <a:pt x="263" y="7479"/>
                    </a:cubicBezTo>
                    <a:cubicBezTo>
                      <a:pt x="536" y="8396"/>
                      <a:pt x="1263" y="9932"/>
                      <a:pt x="1727" y="10158"/>
                    </a:cubicBezTo>
                    <a:cubicBezTo>
                      <a:pt x="1818" y="10205"/>
                      <a:pt x="1944" y="10222"/>
                      <a:pt x="2088" y="10222"/>
                    </a:cubicBezTo>
                    <a:cubicBezTo>
                      <a:pt x="2446" y="10222"/>
                      <a:pt x="2917" y="10118"/>
                      <a:pt x="3256" y="10118"/>
                    </a:cubicBezTo>
                    <a:cubicBezTo>
                      <a:pt x="3367" y="10118"/>
                      <a:pt x="3463" y="10129"/>
                      <a:pt x="3537" y="10158"/>
                    </a:cubicBezTo>
                    <a:cubicBezTo>
                      <a:pt x="4001" y="10313"/>
                      <a:pt x="4358" y="10587"/>
                      <a:pt x="4549" y="10908"/>
                    </a:cubicBezTo>
                    <a:cubicBezTo>
                      <a:pt x="4633" y="11060"/>
                      <a:pt x="4736" y="11170"/>
                      <a:pt x="4907" y="11170"/>
                    </a:cubicBezTo>
                    <a:cubicBezTo>
                      <a:pt x="4978" y="11170"/>
                      <a:pt x="5059" y="11152"/>
                      <a:pt x="5156" y="11110"/>
                    </a:cubicBezTo>
                    <a:cubicBezTo>
                      <a:pt x="5394" y="11003"/>
                      <a:pt x="5608" y="10813"/>
                      <a:pt x="5692" y="10610"/>
                    </a:cubicBezTo>
                    <a:cubicBezTo>
                      <a:pt x="6013" y="10253"/>
                      <a:pt x="5775" y="9741"/>
                      <a:pt x="5728" y="9301"/>
                    </a:cubicBezTo>
                    <a:cubicBezTo>
                      <a:pt x="5751" y="9086"/>
                      <a:pt x="5799" y="8836"/>
                      <a:pt x="5918" y="8610"/>
                    </a:cubicBezTo>
                    <a:cubicBezTo>
                      <a:pt x="6097" y="8253"/>
                      <a:pt x="6418" y="7979"/>
                      <a:pt x="6799" y="7836"/>
                    </a:cubicBezTo>
                    <a:cubicBezTo>
                      <a:pt x="7144" y="7693"/>
                      <a:pt x="7478" y="7634"/>
                      <a:pt x="7811" y="7539"/>
                    </a:cubicBezTo>
                    <a:cubicBezTo>
                      <a:pt x="8168" y="7431"/>
                      <a:pt x="9764" y="7015"/>
                      <a:pt x="10919" y="6193"/>
                    </a:cubicBezTo>
                    <a:cubicBezTo>
                      <a:pt x="11621" y="5705"/>
                      <a:pt x="12312" y="5133"/>
                      <a:pt x="12824" y="4443"/>
                    </a:cubicBezTo>
                    <a:cubicBezTo>
                      <a:pt x="13169" y="3979"/>
                      <a:pt x="13419" y="3431"/>
                      <a:pt x="13407" y="2859"/>
                    </a:cubicBezTo>
                    <a:cubicBezTo>
                      <a:pt x="13359" y="1478"/>
                      <a:pt x="11931" y="573"/>
                      <a:pt x="10800" y="228"/>
                    </a:cubicBezTo>
                    <a:cubicBezTo>
                      <a:pt x="10271" y="67"/>
                      <a:pt x="9727" y="1"/>
                      <a:pt x="917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5881;p62">
                <a:extLst>
                  <a:ext uri="{FF2B5EF4-FFF2-40B4-BE49-F238E27FC236}">
                    <a16:creationId xmlns:a16="http://schemas.microsoft.com/office/drawing/2014/main" id="{547DABB1-52EF-4438-85D3-332752714A96}"/>
                  </a:ext>
                </a:extLst>
              </p:cNvPr>
              <p:cNvSpPr/>
              <p:nvPr/>
            </p:nvSpPr>
            <p:spPr>
              <a:xfrm>
                <a:off x="2226768" y="1833449"/>
                <a:ext cx="420859" cy="236062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4789" extrusionOk="0">
                    <a:moveTo>
                      <a:pt x="4478" y="1"/>
                    </a:moveTo>
                    <a:cubicBezTo>
                      <a:pt x="4418" y="25"/>
                      <a:pt x="4371" y="25"/>
                      <a:pt x="4311" y="37"/>
                    </a:cubicBezTo>
                    <a:cubicBezTo>
                      <a:pt x="2870" y="287"/>
                      <a:pt x="1334" y="715"/>
                      <a:pt x="1" y="1465"/>
                    </a:cubicBezTo>
                    <a:cubicBezTo>
                      <a:pt x="156" y="2299"/>
                      <a:pt x="906" y="3025"/>
                      <a:pt x="1763" y="3061"/>
                    </a:cubicBezTo>
                    <a:cubicBezTo>
                      <a:pt x="1787" y="3062"/>
                      <a:pt x="1812" y="3062"/>
                      <a:pt x="1837" y="3062"/>
                    </a:cubicBezTo>
                    <a:cubicBezTo>
                      <a:pt x="1975" y="3062"/>
                      <a:pt x="2116" y="3052"/>
                      <a:pt x="2252" y="3052"/>
                    </a:cubicBezTo>
                    <a:cubicBezTo>
                      <a:pt x="2471" y="3052"/>
                      <a:pt x="2676" y="3078"/>
                      <a:pt x="2835" y="3216"/>
                    </a:cubicBezTo>
                    <a:cubicBezTo>
                      <a:pt x="2954" y="3323"/>
                      <a:pt x="3037" y="3454"/>
                      <a:pt x="3120" y="3573"/>
                    </a:cubicBezTo>
                    <a:cubicBezTo>
                      <a:pt x="3466" y="4048"/>
                      <a:pt x="4056" y="4329"/>
                      <a:pt x="4645" y="4329"/>
                    </a:cubicBezTo>
                    <a:cubicBezTo>
                      <a:pt x="4868" y="4329"/>
                      <a:pt x="5090" y="4289"/>
                      <a:pt x="5299" y="4204"/>
                    </a:cubicBezTo>
                    <a:cubicBezTo>
                      <a:pt x="5355" y="4172"/>
                      <a:pt x="5426" y="4140"/>
                      <a:pt x="5489" y="4140"/>
                    </a:cubicBezTo>
                    <a:cubicBezTo>
                      <a:pt x="5520" y="4140"/>
                      <a:pt x="5549" y="4148"/>
                      <a:pt x="5573" y="4168"/>
                    </a:cubicBezTo>
                    <a:cubicBezTo>
                      <a:pt x="5633" y="4216"/>
                      <a:pt x="5656" y="4287"/>
                      <a:pt x="5680" y="4347"/>
                    </a:cubicBezTo>
                    <a:cubicBezTo>
                      <a:pt x="5787" y="4609"/>
                      <a:pt x="6049" y="4751"/>
                      <a:pt x="6323" y="4787"/>
                    </a:cubicBezTo>
                    <a:cubicBezTo>
                      <a:pt x="6346" y="4788"/>
                      <a:pt x="6370" y="4789"/>
                      <a:pt x="6393" y="4789"/>
                    </a:cubicBezTo>
                    <a:cubicBezTo>
                      <a:pt x="6643" y="4789"/>
                      <a:pt x="6892" y="4731"/>
                      <a:pt x="7121" y="4644"/>
                    </a:cubicBezTo>
                    <a:cubicBezTo>
                      <a:pt x="7478" y="4525"/>
                      <a:pt x="7859" y="4382"/>
                      <a:pt x="8121" y="4109"/>
                    </a:cubicBezTo>
                    <a:cubicBezTo>
                      <a:pt x="8395" y="3835"/>
                      <a:pt x="8538" y="3394"/>
                      <a:pt x="8371" y="3085"/>
                    </a:cubicBezTo>
                    <a:cubicBezTo>
                      <a:pt x="8240" y="2823"/>
                      <a:pt x="7954" y="2656"/>
                      <a:pt x="7692" y="2501"/>
                    </a:cubicBezTo>
                    <a:cubicBezTo>
                      <a:pt x="6692" y="1942"/>
                      <a:pt x="5728" y="1299"/>
                      <a:pt x="4918" y="477"/>
                    </a:cubicBezTo>
                    <a:cubicBezTo>
                      <a:pt x="4787" y="334"/>
                      <a:pt x="4621" y="179"/>
                      <a:pt x="447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5882;p62">
                <a:extLst>
                  <a:ext uri="{FF2B5EF4-FFF2-40B4-BE49-F238E27FC236}">
                    <a16:creationId xmlns:a16="http://schemas.microsoft.com/office/drawing/2014/main" id="{A45768A1-FBE9-4798-80A0-5E579F5BD97E}"/>
                  </a:ext>
                </a:extLst>
              </p:cNvPr>
              <p:cNvSpPr/>
              <p:nvPr/>
            </p:nvSpPr>
            <p:spPr>
              <a:xfrm>
                <a:off x="2498518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24" y="12"/>
                    </a:moveTo>
                    <a:lnTo>
                      <a:pt x="24" y="12"/>
                    </a:lnTo>
                    <a:cubicBezTo>
                      <a:pt x="1" y="0"/>
                      <a:pt x="1" y="0"/>
                      <a:pt x="24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5883;p62">
                <a:extLst>
                  <a:ext uri="{FF2B5EF4-FFF2-40B4-BE49-F238E27FC236}">
                    <a16:creationId xmlns:a16="http://schemas.microsoft.com/office/drawing/2014/main" id="{6B41EEB3-2011-485F-BF0B-956497A04565}"/>
                  </a:ext>
                </a:extLst>
              </p:cNvPr>
              <p:cNvSpPr/>
              <p:nvPr/>
            </p:nvSpPr>
            <p:spPr>
              <a:xfrm>
                <a:off x="2088847" y="2295716"/>
                <a:ext cx="18026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31" extrusionOk="0">
                    <a:moveTo>
                      <a:pt x="1412" y="0"/>
                    </a:moveTo>
                    <a:cubicBezTo>
                      <a:pt x="1142" y="0"/>
                      <a:pt x="879" y="53"/>
                      <a:pt x="656" y="184"/>
                    </a:cubicBezTo>
                    <a:cubicBezTo>
                      <a:pt x="418" y="315"/>
                      <a:pt x="215" y="529"/>
                      <a:pt x="120" y="850"/>
                    </a:cubicBezTo>
                    <a:cubicBezTo>
                      <a:pt x="1" y="1208"/>
                      <a:pt x="13" y="1577"/>
                      <a:pt x="96" y="1910"/>
                    </a:cubicBezTo>
                    <a:cubicBezTo>
                      <a:pt x="299" y="2636"/>
                      <a:pt x="799" y="3208"/>
                      <a:pt x="1454" y="3505"/>
                    </a:cubicBezTo>
                    <a:cubicBezTo>
                      <a:pt x="1722" y="3628"/>
                      <a:pt x="2078" y="3730"/>
                      <a:pt x="2430" y="3730"/>
                    </a:cubicBezTo>
                    <a:cubicBezTo>
                      <a:pt x="2796" y="3730"/>
                      <a:pt x="3157" y="3619"/>
                      <a:pt x="3406" y="3303"/>
                    </a:cubicBezTo>
                    <a:cubicBezTo>
                      <a:pt x="3632" y="3041"/>
                      <a:pt x="3656" y="2672"/>
                      <a:pt x="3632" y="2339"/>
                    </a:cubicBezTo>
                    <a:cubicBezTo>
                      <a:pt x="3549" y="1624"/>
                      <a:pt x="3347" y="779"/>
                      <a:pt x="2763" y="386"/>
                    </a:cubicBezTo>
                    <a:cubicBezTo>
                      <a:pt x="2424" y="178"/>
                      <a:pt x="1906" y="0"/>
                      <a:pt x="14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5884;p62">
                <a:extLst>
                  <a:ext uri="{FF2B5EF4-FFF2-40B4-BE49-F238E27FC236}">
                    <a16:creationId xmlns:a16="http://schemas.microsoft.com/office/drawing/2014/main" id="{E03A383D-19D3-41BA-85E4-953F1CD70788}"/>
                  </a:ext>
                </a:extLst>
              </p:cNvPr>
              <p:cNvSpPr/>
              <p:nvPr/>
            </p:nvSpPr>
            <p:spPr>
              <a:xfrm>
                <a:off x="2108219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786" y="1"/>
                    </a:moveTo>
                    <a:cubicBezTo>
                      <a:pt x="693" y="1"/>
                      <a:pt x="601" y="14"/>
                      <a:pt x="513" y="43"/>
                    </a:cubicBezTo>
                    <a:cubicBezTo>
                      <a:pt x="394" y="67"/>
                      <a:pt x="287" y="126"/>
                      <a:pt x="203" y="222"/>
                    </a:cubicBezTo>
                    <a:cubicBezTo>
                      <a:pt x="132" y="293"/>
                      <a:pt x="1" y="424"/>
                      <a:pt x="37" y="543"/>
                    </a:cubicBezTo>
                    <a:cubicBezTo>
                      <a:pt x="45" y="595"/>
                      <a:pt x="92" y="629"/>
                      <a:pt x="140" y="629"/>
                    </a:cubicBezTo>
                    <a:cubicBezTo>
                      <a:pt x="158" y="629"/>
                      <a:pt x="175" y="624"/>
                      <a:pt x="191" y="615"/>
                    </a:cubicBezTo>
                    <a:cubicBezTo>
                      <a:pt x="263" y="591"/>
                      <a:pt x="322" y="484"/>
                      <a:pt x="382" y="436"/>
                    </a:cubicBezTo>
                    <a:cubicBezTo>
                      <a:pt x="453" y="376"/>
                      <a:pt x="525" y="341"/>
                      <a:pt x="620" y="305"/>
                    </a:cubicBezTo>
                    <a:cubicBezTo>
                      <a:pt x="680" y="293"/>
                      <a:pt x="727" y="281"/>
                      <a:pt x="787" y="281"/>
                    </a:cubicBezTo>
                    <a:cubicBezTo>
                      <a:pt x="703" y="424"/>
                      <a:pt x="668" y="591"/>
                      <a:pt x="680" y="769"/>
                    </a:cubicBezTo>
                    <a:cubicBezTo>
                      <a:pt x="691" y="877"/>
                      <a:pt x="727" y="972"/>
                      <a:pt x="763" y="1067"/>
                    </a:cubicBezTo>
                    <a:cubicBezTo>
                      <a:pt x="799" y="1115"/>
                      <a:pt x="822" y="1174"/>
                      <a:pt x="870" y="1198"/>
                    </a:cubicBezTo>
                    <a:cubicBezTo>
                      <a:pt x="882" y="1210"/>
                      <a:pt x="894" y="1246"/>
                      <a:pt x="930" y="1258"/>
                    </a:cubicBezTo>
                    <a:cubicBezTo>
                      <a:pt x="965" y="1293"/>
                      <a:pt x="989" y="1293"/>
                      <a:pt x="1037" y="1305"/>
                    </a:cubicBezTo>
                    <a:cubicBezTo>
                      <a:pt x="1041" y="1306"/>
                      <a:pt x="1046" y="1306"/>
                      <a:pt x="1050" y="1306"/>
                    </a:cubicBezTo>
                    <a:cubicBezTo>
                      <a:pt x="1105" y="1306"/>
                      <a:pt x="1154" y="1241"/>
                      <a:pt x="1132" y="1186"/>
                    </a:cubicBezTo>
                    <a:cubicBezTo>
                      <a:pt x="1120" y="1150"/>
                      <a:pt x="1120" y="1127"/>
                      <a:pt x="1108" y="1115"/>
                    </a:cubicBezTo>
                    <a:cubicBezTo>
                      <a:pt x="1096" y="1091"/>
                      <a:pt x="1084" y="1079"/>
                      <a:pt x="1061" y="1055"/>
                    </a:cubicBezTo>
                    <a:cubicBezTo>
                      <a:pt x="1037" y="1019"/>
                      <a:pt x="1013" y="996"/>
                      <a:pt x="1001" y="960"/>
                    </a:cubicBezTo>
                    <a:cubicBezTo>
                      <a:pt x="953" y="888"/>
                      <a:pt x="930" y="817"/>
                      <a:pt x="930" y="722"/>
                    </a:cubicBezTo>
                    <a:cubicBezTo>
                      <a:pt x="918" y="579"/>
                      <a:pt x="941" y="424"/>
                      <a:pt x="1001" y="293"/>
                    </a:cubicBezTo>
                    <a:cubicBezTo>
                      <a:pt x="1108" y="305"/>
                      <a:pt x="1215" y="353"/>
                      <a:pt x="1299" y="400"/>
                    </a:cubicBezTo>
                    <a:cubicBezTo>
                      <a:pt x="1644" y="555"/>
                      <a:pt x="1989" y="877"/>
                      <a:pt x="2144" y="1234"/>
                    </a:cubicBezTo>
                    <a:cubicBezTo>
                      <a:pt x="2152" y="1262"/>
                      <a:pt x="2171" y="1274"/>
                      <a:pt x="2191" y="1274"/>
                    </a:cubicBezTo>
                    <a:cubicBezTo>
                      <a:pt x="2231" y="1274"/>
                      <a:pt x="2275" y="1229"/>
                      <a:pt x="2251" y="1174"/>
                    </a:cubicBezTo>
                    <a:cubicBezTo>
                      <a:pt x="2168" y="924"/>
                      <a:pt x="2061" y="722"/>
                      <a:pt x="1894" y="543"/>
                    </a:cubicBezTo>
                    <a:cubicBezTo>
                      <a:pt x="1715" y="365"/>
                      <a:pt x="1525" y="222"/>
                      <a:pt x="1287" y="115"/>
                    </a:cubicBezTo>
                    <a:cubicBezTo>
                      <a:pt x="1132" y="45"/>
                      <a:pt x="958" y="1"/>
                      <a:pt x="786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5887;p62">
                <a:extLst>
                  <a:ext uri="{FF2B5EF4-FFF2-40B4-BE49-F238E27FC236}">
                    <a16:creationId xmlns:a16="http://schemas.microsoft.com/office/drawing/2014/main" id="{E0BF31F0-2436-42B0-B2B9-879675585330}"/>
                  </a:ext>
                </a:extLst>
              </p:cNvPr>
              <p:cNvSpPr/>
              <p:nvPr/>
            </p:nvSpPr>
            <p:spPr>
              <a:xfrm>
                <a:off x="2558113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040" y="0"/>
                    </a:moveTo>
                    <a:cubicBezTo>
                      <a:pt x="2836" y="0"/>
                      <a:pt x="2435" y="151"/>
                      <a:pt x="1863" y="170"/>
                    </a:cubicBezTo>
                    <a:cubicBezTo>
                      <a:pt x="1816" y="172"/>
                      <a:pt x="1771" y="173"/>
                      <a:pt x="1727" y="173"/>
                    </a:cubicBezTo>
                    <a:cubicBezTo>
                      <a:pt x="1270" y="173"/>
                      <a:pt x="968" y="64"/>
                      <a:pt x="707" y="64"/>
                    </a:cubicBezTo>
                    <a:cubicBezTo>
                      <a:pt x="592" y="64"/>
                      <a:pt x="484" y="85"/>
                      <a:pt x="375" y="146"/>
                    </a:cubicBezTo>
                    <a:cubicBezTo>
                      <a:pt x="0" y="339"/>
                      <a:pt x="741" y="1464"/>
                      <a:pt x="1709" y="1464"/>
                    </a:cubicBezTo>
                    <a:cubicBezTo>
                      <a:pt x="1756" y="1464"/>
                      <a:pt x="1804" y="1461"/>
                      <a:pt x="1851" y="1456"/>
                    </a:cubicBezTo>
                    <a:cubicBezTo>
                      <a:pt x="2863" y="1325"/>
                      <a:pt x="3423" y="384"/>
                      <a:pt x="3161" y="39"/>
                    </a:cubicBezTo>
                    <a:cubicBezTo>
                      <a:pt x="3136" y="11"/>
                      <a:pt x="3095" y="0"/>
                      <a:pt x="3040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5888;p62">
                <a:extLst>
                  <a:ext uri="{FF2B5EF4-FFF2-40B4-BE49-F238E27FC236}">
                    <a16:creationId xmlns:a16="http://schemas.microsoft.com/office/drawing/2014/main" id="{CC7688F7-BA93-4517-B924-C0BD432D9293}"/>
                  </a:ext>
                </a:extLst>
              </p:cNvPr>
              <p:cNvSpPr/>
              <p:nvPr/>
            </p:nvSpPr>
            <p:spPr>
              <a:xfrm>
                <a:off x="2571274" y="2385479"/>
                <a:ext cx="102775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12" extrusionOk="0">
                    <a:moveTo>
                      <a:pt x="268" y="0"/>
                    </a:moveTo>
                    <a:cubicBezTo>
                      <a:pt x="171" y="0"/>
                      <a:pt x="79" y="16"/>
                      <a:pt x="1" y="53"/>
                    </a:cubicBezTo>
                    <a:cubicBezTo>
                      <a:pt x="90" y="442"/>
                      <a:pt x="677" y="1112"/>
                      <a:pt x="1404" y="1112"/>
                    </a:cubicBezTo>
                    <a:cubicBezTo>
                      <a:pt x="1455" y="1112"/>
                      <a:pt x="1508" y="1108"/>
                      <a:pt x="1561" y="1101"/>
                    </a:cubicBezTo>
                    <a:cubicBezTo>
                      <a:pt x="1763" y="1065"/>
                      <a:pt x="1942" y="1030"/>
                      <a:pt x="2084" y="946"/>
                    </a:cubicBezTo>
                    <a:cubicBezTo>
                      <a:pt x="1799" y="613"/>
                      <a:pt x="1430" y="375"/>
                      <a:pt x="1061" y="208"/>
                    </a:cubicBezTo>
                    <a:cubicBezTo>
                      <a:pt x="859" y="120"/>
                      <a:pt x="541" y="0"/>
                      <a:pt x="268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5889;p62">
                <a:extLst>
                  <a:ext uri="{FF2B5EF4-FFF2-40B4-BE49-F238E27FC236}">
                    <a16:creationId xmlns:a16="http://schemas.microsoft.com/office/drawing/2014/main" id="{6AB9ED47-9B81-4AC4-8409-F486683E15F1}"/>
                  </a:ext>
                </a:extLst>
              </p:cNvPr>
              <p:cNvSpPr/>
              <p:nvPr/>
            </p:nvSpPr>
            <p:spPr>
              <a:xfrm>
                <a:off x="2512616" y="2175639"/>
                <a:ext cx="93360" cy="3302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70" extrusionOk="0">
                    <a:moveTo>
                      <a:pt x="1084" y="0"/>
                    </a:moveTo>
                    <a:cubicBezTo>
                      <a:pt x="893" y="0"/>
                      <a:pt x="715" y="48"/>
                      <a:pt x="572" y="107"/>
                    </a:cubicBezTo>
                    <a:cubicBezTo>
                      <a:pt x="357" y="191"/>
                      <a:pt x="155" y="322"/>
                      <a:pt x="48" y="536"/>
                    </a:cubicBezTo>
                    <a:cubicBezTo>
                      <a:pt x="36" y="548"/>
                      <a:pt x="36" y="584"/>
                      <a:pt x="12" y="596"/>
                    </a:cubicBezTo>
                    <a:cubicBezTo>
                      <a:pt x="2" y="637"/>
                      <a:pt x="0" y="669"/>
                      <a:pt x="31" y="669"/>
                    </a:cubicBezTo>
                    <a:cubicBezTo>
                      <a:pt x="36" y="669"/>
                      <a:pt x="42" y="669"/>
                      <a:pt x="48" y="667"/>
                    </a:cubicBezTo>
                    <a:cubicBezTo>
                      <a:pt x="60" y="667"/>
                      <a:pt x="96" y="643"/>
                      <a:pt x="107" y="619"/>
                    </a:cubicBezTo>
                    <a:cubicBezTo>
                      <a:pt x="325" y="424"/>
                      <a:pt x="632" y="273"/>
                      <a:pt x="1006" y="273"/>
                    </a:cubicBezTo>
                    <a:cubicBezTo>
                      <a:pt x="1020" y="273"/>
                      <a:pt x="1034" y="274"/>
                      <a:pt x="1048" y="274"/>
                    </a:cubicBezTo>
                    <a:cubicBezTo>
                      <a:pt x="1143" y="298"/>
                      <a:pt x="1250" y="298"/>
                      <a:pt x="1358" y="322"/>
                    </a:cubicBezTo>
                    <a:cubicBezTo>
                      <a:pt x="1445" y="351"/>
                      <a:pt x="1540" y="388"/>
                      <a:pt x="1649" y="388"/>
                    </a:cubicBezTo>
                    <a:cubicBezTo>
                      <a:pt x="1674" y="388"/>
                      <a:pt x="1700" y="386"/>
                      <a:pt x="1727" y="381"/>
                    </a:cubicBezTo>
                    <a:cubicBezTo>
                      <a:pt x="1858" y="381"/>
                      <a:pt x="1893" y="250"/>
                      <a:pt x="1834" y="191"/>
                    </a:cubicBezTo>
                    <a:cubicBezTo>
                      <a:pt x="1762" y="84"/>
                      <a:pt x="1560" y="60"/>
                      <a:pt x="1441" y="24"/>
                    </a:cubicBezTo>
                    <a:cubicBezTo>
                      <a:pt x="1322" y="12"/>
                      <a:pt x="1191" y="0"/>
                      <a:pt x="1084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5890;p62">
                <a:extLst>
                  <a:ext uri="{FF2B5EF4-FFF2-40B4-BE49-F238E27FC236}">
                    <a16:creationId xmlns:a16="http://schemas.microsoft.com/office/drawing/2014/main" id="{473624CD-8E37-4344-A5B1-CA35088DE9E3}"/>
                  </a:ext>
                </a:extLst>
              </p:cNvPr>
              <p:cNvSpPr/>
              <p:nvPr/>
            </p:nvSpPr>
            <p:spPr>
              <a:xfrm>
                <a:off x="2691696" y="2167802"/>
                <a:ext cx="73692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47" extrusionOk="0">
                    <a:moveTo>
                      <a:pt x="640" y="0"/>
                    </a:moveTo>
                    <a:cubicBezTo>
                      <a:pt x="606" y="0"/>
                      <a:pt x="571" y="2"/>
                      <a:pt x="534" y="4"/>
                    </a:cubicBezTo>
                    <a:cubicBezTo>
                      <a:pt x="451" y="16"/>
                      <a:pt x="368" y="40"/>
                      <a:pt x="284" y="76"/>
                    </a:cubicBezTo>
                    <a:cubicBezTo>
                      <a:pt x="201" y="123"/>
                      <a:pt x="70" y="171"/>
                      <a:pt x="34" y="290"/>
                    </a:cubicBezTo>
                    <a:cubicBezTo>
                      <a:pt x="0" y="358"/>
                      <a:pt x="53" y="470"/>
                      <a:pt x="151" y="470"/>
                    </a:cubicBezTo>
                    <a:cubicBezTo>
                      <a:pt x="155" y="470"/>
                      <a:pt x="160" y="469"/>
                      <a:pt x="165" y="469"/>
                    </a:cubicBezTo>
                    <a:cubicBezTo>
                      <a:pt x="273" y="457"/>
                      <a:pt x="344" y="397"/>
                      <a:pt x="439" y="362"/>
                    </a:cubicBezTo>
                    <a:cubicBezTo>
                      <a:pt x="511" y="338"/>
                      <a:pt x="582" y="302"/>
                      <a:pt x="654" y="290"/>
                    </a:cubicBezTo>
                    <a:cubicBezTo>
                      <a:pt x="718" y="274"/>
                      <a:pt x="782" y="266"/>
                      <a:pt x="844" y="266"/>
                    </a:cubicBezTo>
                    <a:cubicBezTo>
                      <a:pt x="1059" y="266"/>
                      <a:pt x="1259" y="357"/>
                      <a:pt x="1416" y="504"/>
                    </a:cubicBezTo>
                    <a:cubicBezTo>
                      <a:pt x="1427" y="516"/>
                      <a:pt x="1463" y="528"/>
                      <a:pt x="1475" y="540"/>
                    </a:cubicBezTo>
                    <a:cubicBezTo>
                      <a:pt x="1479" y="545"/>
                      <a:pt x="1483" y="547"/>
                      <a:pt x="1485" y="547"/>
                    </a:cubicBezTo>
                    <a:cubicBezTo>
                      <a:pt x="1494" y="547"/>
                      <a:pt x="1483" y="508"/>
                      <a:pt x="1463" y="469"/>
                    </a:cubicBezTo>
                    <a:cubicBezTo>
                      <a:pt x="1439" y="457"/>
                      <a:pt x="1427" y="421"/>
                      <a:pt x="1427" y="409"/>
                    </a:cubicBezTo>
                    <a:cubicBezTo>
                      <a:pt x="1296" y="219"/>
                      <a:pt x="1118" y="112"/>
                      <a:pt x="951" y="52"/>
                    </a:cubicBezTo>
                    <a:cubicBezTo>
                      <a:pt x="851" y="16"/>
                      <a:pt x="751" y="0"/>
                      <a:pt x="640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5891;p62">
                <a:extLst>
                  <a:ext uri="{FF2B5EF4-FFF2-40B4-BE49-F238E27FC236}">
                    <a16:creationId xmlns:a16="http://schemas.microsoft.com/office/drawing/2014/main" id="{8BFB9FE1-60BA-48EE-8887-0D80312D1FA4}"/>
                  </a:ext>
                </a:extLst>
              </p:cNvPr>
              <p:cNvSpPr/>
              <p:nvPr/>
            </p:nvSpPr>
            <p:spPr>
              <a:xfrm>
                <a:off x="2485160" y="2273535"/>
                <a:ext cx="101444" cy="3701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751" extrusionOk="0">
                    <a:moveTo>
                      <a:pt x="1073" y="1"/>
                    </a:moveTo>
                    <a:cubicBezTo>
                      <a:pt x="870" y="1"/>
                      <a:pt x="669" y="49"/>
                      <a:pt x="498" y="145"/>
                    </a:cubicBezTo>
                    <a:cubicBezTo>
                      <a:pt x="391" y="181"/>
                      <a:pt x="295" y="264"/>
                      <a:pt x="212" y="336"/>
                    </a:cubicBezTo>
                    <a:cubicBezTo>
                      <a:pt x="141" y="407"/>
                      <a:pt x="33" y="503"/>
                      <a:pt x="10" y="598"/>
                    </a:cubicBezTo>
                    <a:cubicBezTo>
                      <a:pt x="1" y="634"/>
                      <a:pt x="19" y="670"/>
                      <a:pt x="49" y="670"/>
                    </a:cubicBezTo>
                    <a:cubicBezTo>
                      <a:pt x="58" y="670"/>
                      <a:pt x="69" y="666"/>
                      <a:pt x="81" y="657"/>
                    </a:cubicBezTo>
                    <a:cubicBezTo>
                      <a:pt x="152" y="622"/>
                      <a:pt x="236" y="526"/>
                      <a:pt x="307" y="479"/>
                    </a:cubicBezTo>
                    <a:cubicBezTo>
                      <a:pt x="379" y="419"/>
                      <a:pt x="474" y="360"/>
                      <a:pt x="557" y="324"/>
                    </a:cubicBezTo>
                    <a:cubicBezTo>
                      <a:pt x="705" y="245"/>
                      <a:pt x="861" y="199"/>
                      <a:pt x="1012" y="199"/>
                    </a:cubicBezTo>
                    <a:cubicBezTo>
                      <a:pt x="1043" y="199"/>
                      <a:pt x="1074" y="201"/>
                      <a:pt x="1105" y="205"/>
                    </a:cubicBezTo>
                    <a:cubicBezTo>
                      <a:pt x="1284" y="217"/>
                      <a:pt x="1450" y="276"/>
                      <a:pt x="1605" y="360"/>
                    </a:cubicBezTo>
                    <a:cubicBezTo>
                      <a:pt x="1676" y="407"/>
                      <a:pt x="1748" y="467"/>
                      <a:pt x="1807" y="538"/>
                    </a:cubicBezTo>
                    <a:cubicBezTo>
                      <a:pt x="1867" y="598"/>
                      <a:pt x="1915" y="693"/>
                      <a:pt x="1974" y="741"/>
                    </a:cubicBezTo>
                    <a:cubicBezTo>
                      <a:pt x="1980" y="747"/>
                      <a:pt x="1989" y="750"/>
                      <a:pt x="1999" y="750"/>
                    </a:cubicBezTo>
                    <a:cubicBezTo>
                      <a:pt x="2026" y="750"/>
                      <a:pt x="2057" y="728"/>
                      <a:pt x="2057" y="693"/>
                    </a:cubicBezTo>
                    <a:cubicBezTo>
                      <a:pt x="2057" y="598"/>
                      <a:pt x="1998" y="479"/>
                      <a:pt x="1938" y="419"/>
                    </a:cubicBezTo>
                    <a:cubicBezTo>
                      <a:pt x="1879" y="348"/>
                      <a:pt x="1807" y="276"/>
                      <a:pt x="1724" y="217"/>
                    </a:cubicBezTo>
                    <a:cubicBezTo>
                      <a:pt x="1545" y="98"/>
                      <a:pt x="1343" y="26"/>
                      <a:pt x="1141" y="3"/>
                    </a:cubicBezTo>
                    <a:cubicBezTo>
                      <a:pt x="1118" y="1"/>
                      <a:pt x="1095" y="1"/>
                      <a:pt x="107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5892;p62">
                <a:extLst>
                  <a:ext uri="{FF2B5EF4-FFF2-40B4-BE49-F238E27FC236}">
                    <a16:creationId xmlns:a16="http://schemas.microsoft.com/office/drawing/2014/main" id="{84888AB1-6C95-4412-9550-F105CD9B2F6E}"/>
                  </a:ext>
                </a:extLst>
              </p:cNvPr>
              <p:cNvSpPr/>
              <p:nvPr/>
            </p:nvSpPr>
            <p:spPr>
              <a:xfrm>
                <a:off x="2709195" y="2262986"/>
                <a:ext cx="66298" cy="40321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818" extrusionOk="0">
                    <a:moveTo>
                      <a:pt x="651" y="0"/>
                    </a:moveTo>
                    <a:cubicBezTo>
                      <a:pt x="613" y="0"/>
                      <a:pt x="575" y="5"/>
                      <a:pt x="537" y="14"/>
                    </a:cubicBezTo>
                    <a:cubicBezTo>
                      <a:pt x="406" y="38"/>
                      <a:pt x="287" y="133"/>
                      <a:pt x="179" y="264"/>
                    </a:cubicBezTo>
                    <a:cubicBezTo>
                      <a:pt x="132" y="324"/>
                      <a:pt x="96" y="395"/>
                      <a:pt x="60" y="490"/>
                    </a:cubicBezTo>
                    <a:cubicBezTo>
                      <a:pt x="37" y="562"/>
                      <a:pt x="1" y="681"/>
                      <a:pt x="1" y="776"/>
                    </a:cubicBezTo>
                    <a:cubicBezTo>
                      <a:pt x="1" y="799"/>
                      <a:pt x="21" y="818"/>
                      <a:pt x="38" y="818"/>
                    </a:cubicBezTo>
                    <a:cubicBezTo>
                      <a:pt x="48" y="818"/>
                      <a:pt x="56" y="812"/>
                      <a:pt x="60" y="800"/>
                    </a:cubicBezTo>
                    <a:cubicBezTo>
                      <a:pt x="96" y="740"/>
                      <a:pt x="120" y="669"/>
                      <a:pt x="156" y="598"/>
                    </a:cubicBezTo>
                    <a:cubicBezTo>
                      <a:pt x="179" y="514"/>
                      <a:pt x="227" y="455"/>
                      <a:pt x="275" y="395"/>
                    </a:cubicBezTo>
                    <a:cubicBezTo>
                      <a:pt x="346" y="300"/>
                      <a:pt x="465" y="217"/>
                      <a:pt x="572" y="193"/>
                    </a:cubicBezTo>
                    <a:cubicBezTo>
                      <a:pt x="601" y="190"/>
                      <a:pt x="628" y="189"/>
                      <a:pt x="655" y="189"/>
                    </a:cubicBezTo>
                    <a:cubicBezTo>
                      <a:pt x="755" y="189"/>
                      <a:pt x="848" y="208"/>
                      <a:pt x="941" y="264"/>
                    </a:cubicBezTo>
                    <a:cubicBezTo>
                      <a:pt x="1001" y="300"/>
                      <a:pt x="1061" y="359"/>
                      <a:pt x="1120" y="395"/>
                    </a:cubicBezTo>
                    <a:cubicBezTo>
                      <a:pt x="1180" y="443"/>
                      <a:pt x="1227" y="514"/>
                      <a:pt x="1287" y="562"/>
                    </a:cubicBezTo>
                    <a:cubicBezTo>
                      <a:pt x="1290" y="563"/>
                      <a:pt x="1293" y="564"/>
                      <a:pt x="1297" y="564"/>
                    </a:cubicBezTo>
                    <a:cubicBezTo>
                      <a:pt x="1319" y="564"/>
                      <a:pt x="1345" y="532"/>
                      <a:pt x="1334" y="490"/>
                    </a:cubicBezTo>
                    <a:cubicBezTo>
                      <a:pt x="1287" y="395"/>
                      <a:pt x="1227" y="312"/>
                      <a:pt x="1168" y="252"/>
                    </a:cubicBezTo>
                    <a:cubicBezTo>
                      <a:pt x="1096" y="181"/>
                      <a:pt x="1037" y="133"/>
                      <a:pt x="953" y="86"/>
                    </a:cubicBezTo>
                    <a:cubicBezTo>
                      <a:pt x="857" y="33"/>
                      <a:pt x="755" y="0"/>
                      <a:pt x="651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5893;p62">
                <a:extLst>
                  <a:ext uri="{FF2B5EF4-FFF2-40B4-BE49-F238E27FC236}">
                    <a16:creationId xmlns:a16="http://schemas.microsoft.com/office/drawing/2014/main" id="{CC9A0658-8B8D-42AC-BD2B-472D13E954B2}"/>
                  </a:ext>
                </a:extLst>
              </p:cNvPr>
              <p:cNvSpPr/>
              <p:nvPr/>
            </p:nvSpPr>
            <p:spPr>
              <a:xfrm>
                <a:off x="2653445" y="2219165"/>
                <a:ext cx="54665" cy="13028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643" extrusionOk="0">
                    <a:moveTo>
                      <a:pt x="267" y="1"/>
                    </a:moveTo>
                    <a:cubicBezTo>
                      <a:pt x="246" y="1"/>
                      <a:pt x="226" y="13"/>
                      <a:pt x="215" y="34"/>
                    </a:cubicBezTo>
                    <a:cubicBezTo>
                      <a:pt x="179" y="94"/>
                      <a:pt x="167" y="177"/>
                      <a:pt x="156" y="248"/>
                    </a:cubicBezTo>
                    <a:cubicBezTo>
                      <a:pt x="132" y="320"/>
                      <a:pt x="120" y="391"/>
                      <a:pt x="108" y="486"/>
                    </a:cubicBezTo>
                    <a:cubicBezTo>
                      <a:pt x="96" y="617"/>
                      <a:pt x="72" y="760"/>
                      <a:pt x="60" y="915"/>
                    </a:cubicBezTo>
                    <a:cubicBezTo>
                      <a:pt x="36" y="1177"/>
                      <a:pt x="1" y="1475"/>
                      <a:pt x="132" y="1713"/>
                    </a:cubicBezTo>
                    <a:cubicBezTo>
                      <a:pt x="179" y="1808"/>
                      <a:pt x="275" y="1891"/>
                      <a:pt x="358" y="1951"/>
                    </a:cubicBezTo>
                    <a:cubicBezTo>
                      <a:pt x="477" y="2010"/>
                      <a:pt x="596" y="2010"/>
                      <a:pt x="715" y="2010"/>
                    </a:cubicBezTo>
                    <a:lnTo>
                      <a:pt x="822" y="2010"/>
                    </a:lnTo>
                    <a:cubicBezTo>
                      <a:pt x="870" y="2010"/>
                      <a:pt x="894" y="2010"/>
                      <a:pt x="906" y="2070"/>
                    </a:cubicBezTo>
                    <a:cubicBezTo>
                      <a:pt x="929" y="2118"/>
                      <a:pt x="882" y="2213"/>
                      <a:pt x="870" y="2249"/>
                    </a:cubicBezTo>
                    <a:cubicBezTo>
                      <a:pt x="810" y="2368"/>
                      <a:pt x="727" y="2475"/>
                      <a:pt x="632" y="2546"/>
                    </a:cubicBezTo>
                    <a:cubicBezTo>
                      <a:pt x="588" y="2579"/>
                      <a:pt x="605" y="2643"/>
                      <a:pt x="645" y="2643"/>
                    </a:cubicBezTo>
                    <a:cubicBezTo>
                      <a:pt x="649" y="2643"/>
                      <a:pt x="652" y="2642"/>
                      <a:pt x="656" y="2641"/>
                    </a:cubicBezTo>
                    <a:cubicBezTo>
                      <a:pt x="882" y="2546"/>
                      <a:pt x="1025" y="2344"/>
                      <a:pt x="1072" y="2106"/>
                    </a:cubicBezTo>
                    <a:cubicBezTo>
                      <a:pt x="1108" y="1725"/>
                      <a:pt x="656" y="1879"/>
                      <a:pt x="465" y="1796"/>
                    </a:cubicBezTo>
                    <a:cubicBezTo>
                      <a:pt x="191" y="1665"/>
                      <a:pt x="227" y="1284"/>
                      <a:pt x="239" y="1034"/>
                    </a:cubicBezTo>
                    <a:lnTo>
                      <a:pt x="287" y="546"/>
                    </a:lnTo>
                    <a:cubicBezTo>
                      <a:pt x="298" y="451"/>
                      <a:pt x="298" y="379"/>
                      <a:pt x="310" y="284"/>
                    </a:cubicBezTo>
                    <a:cubicBezTo>
                      <a:pt x="310" y="213"/>
                      <a:pt x="346" y="141"/>
                      <a:pt x="334" y="58"/>
                    </a:cubicBezTo>
                    <a:cubicBezTo>
                      <a:pt x="321" y="18"/>
                      <a:pt x="293" y="1"/>
                      <a:pt x="267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5894;p62">
              <a:extLst>
                <a:ext uri="{FF2B5EF4-FFF2-40B4-BE49-F238E27FC236}">
                  <a16:creationId xmlns:a16="http://schemas.microsoft.com/office/drawing/2014/main" id="{0F4558E4-5B04-43B0-9BEC-A73688C165A6}"/>
                </a:ext>
              </a:extLst>
            </p:cNvPr>
            <p:cNvGrpSpPr/>
            <p:nvPr/>
          </p:nvGrpSpPr>
          <p:grpSpPr>
            <a:xfrm>
              <a:off x="4768912" y="2372395"/>
              <a:ext cx="1167538" cy="2283918"/>
              <a:chOff x="5871060" y="1827829"/>
              <a:chExt cx="1104004" cy="2295170"/>
            </a:xfrm>
          </p:grpSpPr>
          <p:sp>
            <p:nvSpPr>
              <p:cNvPr id="65" name="Google Shape;5895;p62">
                <a:extLst>
                  <a:ext uri="{FF2B5EF4-FFF2-40B4-BE49-F238E27FC236}">
                    <a16:creationId xmlns:a16="http://schemas.microsoft.com/office/drawing/2014/main" id="{2CCF1895-BA97-4DE6-A1DF-3DCF289F7116}"/>
                  </a:ext>
                </a:extLst>
              </p:cNvPr>
              <p:cNvSpPr/>
              <p:nvPr/>
            </p:nvSpPr>
            <p:spPr>
              <a:xfrm>
                <a:off x="5913895" y="1891762"/>
                <a:ext cx="1061169" cy="980871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19899" extrusionOk="0">
                    <a:moveTo>
                      <a:pt x="11569" y="0"/>
                    </a:moveTo>
                    <a:cubicBezTo>
                      <a:pt x="10530" y="0"/>
                      <a:pt x="9475" y="230"/>
                      <a:pt x="8525" y="556"/>
                    </a:cubicBezTo>
                    <a:cubicBezTo>
                      <a:pt x="7049" y="1080"/>
                      <a:pt x="5668" y="2044"/>
                      <a:pt x="4834" y="3402"/>
                    </a:cubicBezTo>
                    <a:cubicBezTo>
                      <a:pt x="3608" y="5378"/>
                      <a:pt x="3477" y="7914"/>
                      <a:pt x="3942" y="10105"/>
                    </a:cubicBezTo>
                    <a:cubicBezTo>
                      <a:pt x="4037" y="10593"/>
                      <a:pt x="4180" y="11081"/>
                      <a:pt x="4251" y="11593"/>
                    </a:cubicBezTo>
                    <a:cubicBezTo>
                      <a:pt x="4382" y="12522"/>
                      <a:pt x="4192" y="13867"/>
                      <a:pt x="3060" y="14213"/>
                    </a:cubicBezTo>
                    <a:cubicBezTo>
                      <a:pt x="2887" y="14264"/>
                      <a:pt x="2708" y="14278"/>
                      <a:pt x="2527" y="14278"/>
                    </a:cubicBezTo>
                    <a:cubicBezTo>
                      <a:pt x="2279" y="14278"/>
                      <a:pt x="2028" y="14250"/>
                      <a:pt x="1786" y="14250"/>
                    </a:cubicBezTo>
                    <a:cubicBezTo>
                      <a:pt x="1504" y="14250"/>
                      <a:pt x="1233" y="14288"/>
                      <a:pt x="989" y="14451"/>
                    </a:cubicBezTo>
                    <a:cubicBezTo>
                      <a:pt x="786" y="14582"/>
                      <a:pt x="632" y="14784"/>
                      <a:pt x="524" y="14998"/>
                    </a:cubicBezTo>
                    <a:cubicBezTo>
                      <a:pt x="1" y="16141"/>
                      <a:pt x="679" y="17499"/>
                      <a:pt x="1751" y="17915"/>
                    </a:cubicBezTo>
                    <a:cubicBezTo>
                      <a:pt x="2060" y="18036"/>
                      <a:pt x="2389" y="18090"/>
                      <a:pt x="2724" y="18090"/>
                    </a:cubicBezTo>
                    <a:cubicBezTo>
                      <a:pt x="3550" y="18090"/>
                      <a:pt x="4414" y="17757"/>
                      <a:pt x="5108" y="17249"/>
                    </a:cubicBezTo>
                    <a:lnTo>
                      <a:pt x="5108" y="17249"/>
                    </a:lnTo>
                    <a:cubicBezTo>
                      <a:pt x="5037" y="18344"/>
                      <a:pt x="5954" y="19320"/>
                      <a:pt x="7013" y="19439"/>
                    </a:cubicBezTo>
                    <a:cubicBezTo>
                      <a:pt x="7105" y="19450"/>
                      <a:pt x="7197" y="19455"/>
                      <a:pt x="7289" y="19455"/>
                    </a:cubicBezTo>
                    <a:cubicBezTo>
                      <a:pt x="8271" y="19455"/>
                      <a:pt x="9252" y="18888"/>
                      <a:pt x="9895" y="18082"/>
                    </a:cubicBezTo>
                    <a:cubicBezTo>
                      <a:pt x="9918" y="18035"/>
                      <a:pt x="9954" y="17987"/>
                      <a:pt x="10014" y="17975"/>
                    </a:cubicBezTo>
                    <a:cubicBezTo>
                      <a:pt x="10031" y="17966"/>
                      <a:pt x="10049" y="17962"/>
                      <a:pt x="10066" y="17962"/>
                    </a:cubicBezTo>
                    <a:cubicBezTo>
                      <a:pt x="10143" y="17962"/>
                      <a:pt x="10215" y="18038"/>
                      <a:pt x="10264" y="18106"/>
                    </a:cubicBezTo>
                    <a:cubicBezTo>
                      <a:pt x="10859" y="18820"/>
                      <a:pt x="11597" y="19416"/>
                      <a:pt x="12478" y="19713"/>
                    </a:cubicBezTo>
                    <a:cubicBezTo>
                      <a:pt x="12838" y="19835"/>
                      <a:pt x="13219" y="19899"/>
                      <a:pt x="13601" y="19899"/>
                    </a:cubicBezTo>
                    <a:cubicBezTo>
                      <a:pt x="14156" y="19899"/>
                      <a:pt x="14711" y="19764"/>
                      <a:pt x="15205" y="19475"/>
                    </a:cubicBezTo>
                    <a:cubicBezTo>
                      <a:pt x="16026" y="18987"/>
                      <a:pt x="16622" y="18035"/>
                      <a:pt x="16562" y="17082"/>
                    </a:cubicBezTo>
                    <a:lnTo>
                      <a:pt x="16562" y="17082"/>
                    </a:lnTo>
                    <a:cubicBezTo>
                      <a:pt x="17217" y="17368"/>
                      <a:pt x="17872" y="17642"/>
                      <a:pt x="18586" y="17737"/>
                    </a:cubicBezTo>
                    <a:cubicBezTo>
                      <a:pt x="18713" y="17752"/>
                      <a:pt x="18842" y="17760"/>
                      <a:pt x="18972" y="17760"/>
                    </a:cubicBezTo>
                    <a:cubicBezTo>
                      <a:pt x="19554" y="17760"/>
                      <a:pt x="20155" y="17600"/>
                      <a:pt x="20622" y="17201"/>
                    </a:cubicBezTo>
                    <a:cubicBezTo>
                      <a:pt x="21277" y="16630"/>
                      <a:pt x="21527" y="15606"/>
                      <a:pt x="21182" y="14820"/>
                    </a:cubicBezTo>
                    <a:cubicBezTo>
                      <a:pt x="20894" y="14117"/>
                      <a:pt x="20160" y="13719"/>
                      <a:pt x="19412" y="13719"/>
                    </a:cubicBezTo>
                    <a:cubicBezTo>
                      <a:pt x="19323" y="13719"/>
                      <a:pt x="19234" y="13725"/>
                      <a:pt x="19146" y="13736"/>
                    </a:cubicBezTo>
                    <a:cubicBezTo>
                      <a:pt x="19052" y="13748"/>
                      <a:pt x="18958" y="13754"/>
                      <a:pt x="18865" y="13754"/>
                    </a:cubicBezTo>
                    <a:cubicBezTo>
                      <a:pt x="17531" y="13754"/>
                      <a:pt x="16355" y="12541"/>
                      <a:pt x="17134" y="9569"/>
                    </a:cubicBezTo>
                    <a:cubicBezTo>
                      <a:pt x="17646" y="7617"/>
                      <a:pt x="17396" y="5283"/>
                      <a:pt x="16622" y="3414"/>
                    </a:cubicBezTo>
                    <a:cubicBezTo>
                      <a:pt x="16526" y="3211"/>
                      <a:pt x="16443" y="3021"/>
                      <a:pt x="16336" y="2818"/>
                    </a:cubicBezTo>
                    <a:cubicBezTo>
                      <a:pt x="15669" y="1604"/>
                      <a:pt x="14633" y="663"/>
                      <a:pt x="13300" y="247"/>
                    </a:cubicBezTo>
                    <a:cubicBezTo>
                      <a:pt x="12743" y="74"/>
                      <a:pt x="12159" y="0"/>
                      <a:pt x="11569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896;p62">
                <a:extLst>
                  <a:ext uri="{FF2B5EF4-FFF2-40B4-BE49-F238E27FC236}">
                    <a16:creationId xmlns:a16="http://schemas.microsoft.com/office/drawing/2014/main" id="{DD8CBB8D-2923-4B2F-8920-952E883B5B38}"/>
                  </a:ext>
                </a:extLst>
              </p:cNvPr>
              <p:cNvSpPr/>
              <p:nvPr/>
            </p:nvSpPr>
            <p:spPr>
              <a:xfrm>
                <a:off x="5994883" y="1892748"/>
                <a:ext cx="957852" cy="98057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9893" extrusionOk="0">
                    <a:moveTo>
                      <a:pt x="9868" y="1"/>
                    </a:moveTo>
                    <a:cubicBezTo>
                      <a:pt x="8835" y="1"/>
                      <a:pt x="7791" y="228"/>
                      <a:pt x="6847" y="560"/>
                    </a:cubicBezTo>
                    <a:cubicBezTo>
                      <a:pt x="5430" y="1060"/>
                      <a:pt x="4108" y="1977"/>
                      <a:pt x="3263" y="3251"/>
                    </a:cubicBezTo>
                    <a:cubicBezTo>
                      <a:pt x="3037" y="4132"/>
                      <a:pt x="3037" y="5049"/>
                      <a:pt x="3120" y="5965"/>
                    </a:cubicBezTo>
                    <a:cubicBezTo>
                      <a:pt x="3227" y="6954"/>
                      <a:pt x="3453" y="7930"/>
                      <a:pt x="3644" y="8906"/>
                    </a:cubicBezTo>
                    <a:cubicBezTo>
                      <a:pt x="3834" y="9906"/>
                      <a:pt x="3989" y="10918"/>
                      <a:pt x="3989" y="11942"/>
                    </a:cubicBezTo>
                    <a:cubicBezTo>
                      <a:pt x="3989" y="12883"/>
                      <a:pt x="3834" y="13788"/>
                      <a:pt x="3465" y="14657"/>
                    </a:cubicBezTo>
                    <a:cubicBezTo>
                      <a:pt x="3120" y="15455"/>
                      <a:pt x="2608" y="16169"/>
                      <a:pt x="1953" y="16741"/>
                    </a:cubicBezTo>
                    <a:cubicBezTo>
                      <a:pt x="1429" y="17193"/>
                      <a:pt x="798" y="17574"/>
                      <a:pt x="143" y="17812"/>
                    </a:cubicBezTo>
                    <a:cubicBezTo>
                      <a:pt x="108" y="17824"/>
                      <a:pt x="60" y="17836"/>
                      <a:pt x="1" y="17872"/>
                    </a:cubicBezTo>
                    <a:lnTo>
                      <a:pt x="84" y="17907"/>
                    </a:lnTo>
                    <a:cubicBezTo>
                      <a:pt x="400" y="18028"/>
                      <a:pt x="732" y="18082"/>
                      <a:pt x="1068" y="18082"/>
                    </a:cubicBezTo>
                    <a:cubicBezTo>
                      <a:pt x="1896" y="18082"/>
                      <a:pt x="2750" y="17749"/>
                      <a:pt x="3453" y="17241"/>
                    </a:cubicBezTo>
                    <a:lnTo>
                      <a:pt x="3453" y="17241"/>
                    </a:lnTo>
                    <a:cubicBezTo>
                      <a:pt x="3358" y="18348"/>
                      <a:pt x="4287" y="19312"/>
                      <a:pt x="5358" y="19431"/>
                    </a:cubicBezTo>
                    <a:cubicBezTo>
                      <a:pt x="5449" y="19442"/>
                      <a:pt x="5540" y="19447"/>
                      <a:pt x="5631" y="19447"/>
                    </a:cubicBezTo>
                    <a:cubicBezTo>
                      <a:pt x="6606" y="19447"/>
                      <a:pt x="7596" y="18880"/>
                      <a:pt x="8228" y="18074"/>
                    </a:cubicBezTo>
                    <a:cubicBezTo>
                      <a:pt x="8275" y="18026"/>
                      <a:pt x="8299" y="17991"/>
                      <a:pt x="8347" y="17967"/>
                    </a:cubicBezTo>
                    <a:cubicBezTo>
                      <a:pt x="8358" y="17964"/>
                      <a:pt x="8369" y="17963"/>
                      <a:pt x="8381" y="17963"/>
                    </a:cubicBezTo>
                    <a:cubicBezTo>
                      <a:pt x="8464" y="17963"/>
                      <a:pt x="8544" y="18036"/>
                      <a:pt x="8597" y="18110"/>
                    </a:cubicBezTo>
                    <a:cubicBezTo>
                      <a:pt x="9192" y="18824"/>
                      <a:pt x="9942" y="19419"/>
                      <a:pt x="10823" y="19717"/>
                    </a:cubicBezTo>
                    <a:cubicBezTo>
                      <a:pt x="11187" y="19830"/>
                      <a:pt x="11572" y="19892"/>
                      <a:pt x="11959" y="19892"/>
                    </a:cubicBezTo>
                    <a:cubicBezTo>
                      <a:pt x="12509" y="19892"/>
                      <a:pt x="13060" y="19766"/>
                      <a:pt x="13550" y="19479"/>
                    </a:cubicBezTo>
                    <a:cubicBezTo>
                      <a:pt x="14360" y="18979"/>
                      <a:pt x="14955" y="18026"/>
                      <a:pt x="14895" y="17074"/>
                    </a:cubicBezTo>
                    <a:lnTo>
                      <a:pt x="14895" y="17074"/>
                    </a:lnTo>
                    <a:cubicBezTo>
                      <a:pt x="15550" y="17360"/>
                      <a:pt x="16229" y="17645"/>
                      <a:pt x="16919" y="17729"/>
                    </a:cubicBezTo>
                    <a:cubicBezTo>
                      <a:pt x="17046" y="17744"/>
                      <a:pt x="17174" y="17751"/>
                      <a:pt x="17302" y="17751"/>
                    </a:cubicBezTo>
                    <a:cubicBezTo>
                      <a:pt x="17900" y="17751"/>
                      <a:pt x="18505" y="17585"/>
                      <a:pt x="18955" y="17193"/>
                    </a:cubicBezTo>
                    <a:cubicBezTo>
                      <a:pt x="19158" y="17014"/>
                      <a:pt x="19313" y="16812"/>
                      <a:pt x="19432" y="16574"/>
                    </a:cubicBezTo>
                    <a:lnTo>
                      <a:pt x="19432" y="16574"/>
                    </a:lnTo>
                    <a:cubicBezTo>
                      <a:pt x="19182" y="16693"/>
                      <a:pt x="18932" y="16764"/>
                      <a:pt x="18658" y="16812"/>
                    </a:cubicBezTo>
                    <a:cubicBezTo>
                      <a:pt x="18439" y="16845"/>
                      <a:pt x="18216" y="16860"/>
                      <a:pt x="17992" y="16860"/>
                    </a:cubicBezTo>
                    <a:cubicBezTo>
                      <a:pt x="17728" y="16860"/>
                      <a:pt x="17463" y="16839"/>
                      <a:pt x="17205" y="16800"/>
                    </a:cubicBezTo>
                    <a:cubicBezTo>
                      <a:pt x="16693" y="16717"/>
                      <a:pt x="16253" y="16526"/>
                      <a:pt x="15824" y="16264"/>
                    </a:cubicBezTo>
                    <a:cubicBezTo>
                      <a:pt x="15181" y="15859"/>
                      <a:pt x="14610" y="15348"/>
                      <a:pt x="14121" y="14788"/>
                    </a:cubicBezTo>
                    <a:cubicBezTo>
                      <a:pt x="13657" y="14252"/>
                      <a:pt x="13264" y="13621"/>
                      <a:pt x="13062" y="12931"/>
                    </a:cubicBezTo>
                    <a:cubicBezTo>
                      <a:pt x="12943" y="12514"/>
                      <a:pt x="12931" y="12073"/>
                      <a:pt x="12978" y="11645"/>
                    </a:cubicBezTo>
                    <a:cubicBezTo>
                      <a:pt x="13026" y="11216"/>
                      <a:pt x="13145" y="10811"/>
                      <a:pt x="13276" y="10406"/>
                    </a:cubicBezTo>
                    <a:cubicBezTo>
                      <a:pt x="13562" y="9549"/>
                      <a:pt x="13836" y="8680"/>
                      <a:pt x="14038" y="7811"/>
                    </a:cubicBezTo>
                    <a:cubicBezTo>
                      <a:pt x="14217" y="6989"/>
                      <a:pt x="14312" y="6144"/>
                      <a:pt x="14252" y="5311"/>
                    </a:cubicBezTo>
                    <a:cubicBezTo>
                      <a:pt x="14193" y="4596"/>
                      <a:pt x="14038" y="3882"/>
                      <a:pt x="13764" y="3203"/>
                    </a:cubicBezTo>
                    <a:cubicBezTo>
                      <a:pt x="13348" y="2155"/>
                      <a:pt x="12705" y="1203"/>
                      <a:pt x="11931" y="369"/>
                    </a:cubicBezTo>
                    <a:cubicBezTo>
                      <a:pt x="11835" y="322"/>
                      <a:pt x="11728" y="274"/>
                      <a:pt x="11621" y="250"/>
                    </a:cubicBezTo>
                    <a:cubicBezTo>
                      <a:pt x="11055" y="76"/>
                      <a:pt x="10463" y="1"/>
                      <a:pt x="986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897;p62">
                <a:extLst>
                  <a:ext uri="{FF2B5EF4-FFF2-40B4-BE49-F238E27FC236}">
                    <a16:creationId xmlns:a16="http://schemas.microsoft.com/office/drawing/2014/main" id="{AA703231-CE5D-48F2-B442-CE52C92F4A1A}"/>
                  </a:ext>
                </a:extLst>
              </p:cNvPr>
              <p:cNvSpPr/>
              <p:nvPr/>
            </p:nvSpPr>
            <p:spPr>
              <a:xfrm>
                <a:off x="5893932" y="3250813"/>
                <a:ext cx="194311" cy="26943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5466" extrusionOk="0">
                    <a:moveTo>
                      <a:pt x="2001" y="0"/>
                    </a:moveTo>
                    <a:cubicBezTo>
                      <a:pt x="1846" y="322"/>
                      <a:pt x="1632" y="739"/>
                      <a:pt x="1513" y="977"/>
                    </a:cubicBezTo>
                    <a:cubicBezTo>
                      <a:pt x="1215" y="1298"/>
                      <a:pt x="1" y="3358"/>
                      <a:pt x="298" y="3572"/>
                    </a:cubicBezTo>
                    <a:cubicBezTo>
                      <a:pt x="315" y="3585"/>
                      <a:pt x="333" y="3590"/>
                      <a:pt x="353" y="3590"/>
                    </a:cubicBezTo>
                    <a:cubicBezTo>
                      <a:pt x="582" y="3590"/>
                      <a:pt x="1030" y="2839"/>
                      <a:pt x="1096" y="2763"/>
                    </a:cubicBezTo>
                    <a:lnTo>
                      <a:pt x="1096" y="2763"/>
                    </a:lnTo>
                    <a:cubicBezTo>
                      <a:pt x="1025" y="2894"/>
                      <a:pt x="1025" y="4965"/>
                      <a:pt x="1382" y="5025"/>
                    </a:cubicBezTo>
                    <a:cubicBezTo>
                      <a:pt x="1385" y="5025"/>
                      <a:pt x="1388" y="5026"/>
                      <a:pt x="1391" y="5026"/>
                    </a:cubicBezTo>
                    <a:cubicBezTo>
                      <a:pt x="1622" y="5026"/>
                      <a:pt x="1704" y="3713"/>
                      <a:pt x="1751" y="3560"/>
                    </a:cubicBezTo>
                    <a:lnTo>
                      <a:pt x="1751" y="3560"/>
                    </a:lnTo>
                    <a:cubicBezTo>
                      <a:pt x="1704" y="3725"/>
                      <a:pt x="1902" y="5466"/>
                      <a:pt x="2275" y="5466"/>
                    </a:cubicBezTo>
                    <a:cubicBezTo>
                      <a:pt x="2279" y="5466"/>
                      <a:pt x="2283" y="5466"/>
                      <a:pt x="2287" y="5465"/>
                    </a:cubicBezTo>
                    <a:cubicBezTo>
                      <a:pt x="2561" y="5442"/>
                      <a:pt x="2358" y="3572"/>
                      <a:pt x="2418" y="3572"/>
                    </a:cubicBezTo>
                    <a:lnTo>
                      <a:pt x="2418" y="3572"/>
                    </a:lnTo>
                    <a:cubicBezTo>
                      <a:pt x="2383" y="3595"/>
                      <a:pt x="2867" y="5040"/>
                      <a:pt x="3145" y="5040"/>
                    </a:cubicBezTo>
                    <a:cubicBezTo>
                      <a:pt x="3153" y="5040"/>
                      <a:pt x="3161" y="5039"/>
                      <a:pt x="3168" y="5037"/>
                    </a:cubicBezTo>
                    <a:cubicBezTo>
                      <a:pt x="3358" y="4977"/>
                      <a:pt x="3061" y="3382"/>
                      <a:pt x="3108" y="3382"/>
                    </a:cubicBezTo>
                    <a:lnTo>
                      <a:pt x="3108" y="3382"/>
                    </a:lnTo>
                    <a:cubicBezTo>
                      <a:pt x="3097" y="3393"/>
                      <a:pt x="3432" y="4266"/>
                      <a:pt x="3626" y="4266"/>
                    </a:cubicBezTo>
                    <a:cubicBezTo>
                      <a:pt x="3632" y="4266"/>
                      <a:pt x="3638" y="4265"/>
                      <a:pt x="3644" y="4263"/>
                    </a:cubicBezTo>
                    <a:cubicBezTo>
                      <a:pt x="3787" y="4215"/>
                      <a:pt x="3430" y="2846"/>
                      <a:pt x="3501" y="2298"/>
                    </a:cubicBezTo>
                    <a:cubicBezTo>
                      <a:pt x="3501" y="1834"/>
                      <a:pt x="3823" y="929"/>
                      <a:pt x="3942" y="643"/>
                    </a:cubicBezTo>
                    <a:cubicBezTo>
                      <a:pt x="3299" y="465"/>
                      <a:pt x="2644" y="239"/>
                      <a:pt x="2001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898;p62">
                <a:extLst>
                  <a:ext uri="{FF2B5EF4-FFF2-40B4-BE49-F238E27FC236}">
                    <a16:creationId xmlns:a16="http://schemas.microsoft.com/office/drawing/2014/main" id="{B10DC9D9-B640-4E65-80C7-FC5C1CC2F273}"/>
                  </a:ext>
                </a:extLst>
              </p:cNvPr>
              <p:cNvSpPr/>
              <p:nvPr/>
            </p:nvSpPr>
            <p:spPr>
              <a:xfrm>
                <a:off x="5919761" y="2662504"/>
                <a:ext cx="321781" cy="729184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793" extrusionOk="0">
                    <a:moveTo>
                      <a:pt x="5166" y="1"/>
                    </a:moveTo>
                    <a:cubicBezTo>
                      <a:pt x="4981" y="1"/>
                      <a:pt x="4785" y="96"/>
                      <a:pt x="4585" y="315"/>
                    </a:cubicBezTo>
                    <a:cubicBezTo>
                      <a:pt x="3727" y="1267"/>
                      <a:pt x="1251" y="6816"/>
                      <a:pt x="179" y="13067"/>
                    </a:cubicBezTo>
                    <a:cubicBezTo>
                      <a:pt x="179" y="13102"/>
                      <a:pt x="167" y="13126"/>
                      <a:pt x="167" y="13162"/>
                    </a:cubicBezTo>
                    <a:lnTo>
                      <a:pt x="84" y="13733"/>
                    </a:lnTo>
                    <a:cubicBezTo>
                      <a:pt x="1" y="14245"/>
                      <a:pt x="2346" y="14733"/>
                      <a:pt x="3299" y="14793"/>
                    </a:cubicBezTo>
                    <a:cubicBezTo>
                      <a:pt x="3299" y="14793"/>
                      <a:pt x="3346" y="14567"/>
                      <a:pt x="3430" y="14174"/>
                    </a:cubicBezTo>
                    <a:cubicBezTo>
                      <a:pt x="3430" y="14138"/>
                      <a:pt x="3430" y="14102"/>
                      <a:pt x="3442" y="14067"/>
                    </a:cubicBezTo>
                    <a:cubicBezTo>
                      <a:pt x="3668" y="13031"/>
                      <a:pt x="4132" y="10983"/>
                      <a:pt x="4680" y="8685"/>
                    </a:cubicBezTo>
                    <a:cubicBezTo>
                      <a:pt x="5466" y="5363"/>
                      <a:pt x="6454" y="4518"/>
                      <a:pt x="6490" y="2946"/>
                    </a:cubicBezTo>
                    <a:cubicBezTo>
                      <a:pt x="6528" y="1695"/>
                      <a:pt x="5944" y="1"/>
                      <a:pt x="516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899;p62">
                <a:extLst>
                  <a:ext uri="{FF2B5EF4-FFF2-40B4-BE49-F238E27FC236}">
                    <a16:creationId xmlns:a16="http://schemas.microsoft.com/office/drawing/2014/main" id="{921A95B4-B17E-4244-B19D-D4CF7E487BE6}"/>
                  </a:ext>
                </a:extLst>
              </p:cNvPr>
              <p:cNvSpPr/>
              <p:nvPr/>
            </p:nvSpPr>
            <p:spPr>
              <a:xfrm>
                <a:off x="6004298" y="2671525"/>
                <a:ext cx="237146" cy="721346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4634" extrusionOk="0">
                    <a:moveTo>
                      <a:pt x="3882" y="1"/>
                    </a:moveTo>
                    <a:cubicBezTo>
                      <a:pt x="3822" y="84"/>
                      <a:pt x="3751" y="180"/>
                      <a:pt x="3691" y="263"/>
                    </a:cubicBezTo>
                    <a:cubicBezTo>
                      <a:pt x="3024" y="1251"/>
                      <a:pt x="2477" y="2311"/>
                      <a:pt x="2036" y="3406"/>
                    </a:cubicBezTo>
                    <a:cubicBezTo>
                      <a:pt x="1596" y="4513"/>
                      <a:pt x="1262" y="5656"/>
                      <a:pt x="1024" y="6835"/>
                    </a:cubicBezTo>
                    <a:cubicBezTo>
                      <a:pt x="905" y="7430"/>
                      <a:pt x="810" y="8026"/>
                      <a:pt x="714" y="8621"/>
                    </a:cubicBezTo>
                    <a:cubicBezTo>
                      <a:pt x="631" y="9300"/>
                      <a:pt x="572" y="10002"/>
                      <a:pt x="524" y="10681"/>
                    </a:cubicBezTo>
                    <a:cubicBezTo>
                      <a:pt x="429" y="11919"/>
                      <a:pt x="345" y="13181"/>
                      <a:pt x="0" y="14372"/>
                    </a:cubicBezTo>
                    <a:cubicBezTo>
                      <a:pt x="584" y="14515"/>
                      <a:pt x="1179" y="14598"/>
                      <a:pt x="1560" y="14634"/>
                    </a:cubicBezTo>
                    <a:cubicBezTo>
                      <a:pt x="1560" y="14634"/>
                      <a:pt x="1607" y="14407"/>
                      <a:pt x="1703" y="14003"/>
                    </a:cubicBezTo>
                    <a:cubicBezTo>
                      <a:pt x="1715" y="13979"/>
                      <a:pt x="1715" y="13943"/>
                      <a:pt x="1715" y="13896"/>
                    </a:cubicBezTo>
                    <a:cubicBezTo>
                      <a:pt x="1941" y="12860"/>
                      <a:pt x="2393" y="10824"/>
                      <a:pt x="2953" y="8514"/>
                    </a:cubicBezTo>
                    <a:cubicBezTo>
                      <a:pt x="3751" y="5180"/>
                      <a:pt x="4715" y="4335"/>
                      <a:pt x="4763" y="2787"/>
                    </a:cubicBezTo>
                    <a:cubicBezTo>
                      <a:pt x="4810" y="1775"/>
                      <a:pt x="4441" y="477"/>
                      <a:pt x="388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5900;p62">
                <a:extLst>
                  <a:ext uri="{FF2B5EF4-FFF2-40B4-BE49-F238E27FC236}">
                    <a16:creationId xmlns:a16="http://schemas.microsoft.com/office/drawing/2014/main" id="{7EDEA085-3004-459D-B33A-632AA1F12E91}"/>
                  </a:ext>
                </a:extLst>
              </p:cNvPr>
              <p:cNvSpPr/>
              <p:nvPr/>
            </p:nvSpPr>
            <p:spPr>
              <a:xfrm>
                <a:off x="5927993" y="3306563"/>
                <a:ext cx="161433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120" extrusionOk="0">
                    <a:moveTo>
                      <a:pt x="24" y="1"/>
                    </a:moveTo>
                    <a:cubicBezTo>
                      <a:pt x="24" y="36"/>
                      <a:pt x="0" y="60"/>
                      <a:pt x="0" y="96"/>
                    </a:cubicBezTo>
                    <a:cubicBezTo>
                      <a:pt x="584" y="274"/>
                      <a:pt x="1167" y="465"/>
                      <a:pt x="1751" y="643"/>
                    </a:cubicBezTo>
                    <a:cubicBezTo>
                      <a:pt x="2251" y="810"/>
                      <a:pt x="2751" y="989"/>
                      <a:pt x="3263" y="1120"/>
                    </a:cubicBezTo>
                    <a:cubicBezTo>
                      <a:pt x="3263" y="1096"/>
                      <a:pt x="3263" y="1048"/>
                      <a:pt x="3275" y="1013"/>
                    </a:cubicBezTo>
                    <a:cubicBezTo>
                      <a:pt x="2774" y="834"/>
                      <a:pt x="2262" y="703"/>
                      <a:pt x="1774" y="536"/>
                    </a:cubicBezTo>
                    <a:cubicBezTo>
                      <a:pt x="1191" y="358"/>
                      <a:pt x="596" y="179"/>
                      <a:pt x="2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5901;p62">
                <a:extLst>
                  <a:ext uri="{FF2B5EF4-FFF2-40B4-BE49-F238E27FC236}">
                    <a16:creationId xmlns:a16="http://schemas.microsoft.com/office/drawing/2014/main" id="{9B2E2AE2-9942-4F1A-92E7-8FE0824B6DFF}"/>
                  </a:ext>
                </a:extLst>
              </p:cNvPr>
              <p:cNvSpPr/>
              <p:nvPr/>
            </p:nvSpPr>
            <p:spPr>
              <a:xfrm>
                <a:off x="6212609" y="2602810"/>
                <a:ext cx="57696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4599" extrusionOk="0">
                    <a:moveTo>
                      <a:pt x="5998" y="1"/>
                    </a:moveTo>
                    <a:cubicBezTo>
                      <a:pt x="3849" y="1"/>
                      <a:pt x="2018" y="371"/>
                      <a:pt x="1822" y="669"/>
                    </a:cubicBezTo>
                    <a:cubicBezTo>
                      <a:pt x="1" y="3431"/>
                      <a:pt x="215" y="12944"/>
                      <a:pt x="1168" y="13956"/>
                    </a:cubicBezTo>
                    <a:cubicBezTo>
                      <a:pt x="1597" y="14406"/>
                      <a:pt x="3407" y="14598"/>
                      <a:pt x="5351" y="14598"/>
                    </a:cubicBezTo>
                    <a:cubicBezTo>
                      <a:pt x="7723" y="14598"/>
                      <a:pt x="10296" y="14312"/>
                      <a:pt x="10800" y="13861"/>
                    </a:cubicBezTo>
                    <a:cubicBezTo>
                      <a:pt x="11705" y="13063"/>
                      <a:pt x="11264" y="7729"/>
                      <a:pt x="11264" y="5467"/>
                    </a:cubicBezTo>
                    <a:cubicBezTo>
                      <a:pt x="11264" y="3205"/>
                      <a:pt x="10693" y="407"/>
                      <a:pt x="7847" y="97"/>
                    </a:cubicBezTo>
                    <a:cubicBezTo>
                      <a:pt x="7225" y="30"/>
                      <a:pt x="6599" y="1"/>
                      <a:pt x="5998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5902;p62">
                <a:extLst>
                  <a:ext uri="{FF2B5EF4-FFF2-40B4-BE49-F238E27FC236}">
                    <a16:creationId xmlns:a16="http://schemas.microsoft.com/office/drawing/2014/main" id="{13080915-D037-4EC7-9639-4C67EBAADF6D}"/>
                  </a:ext>
                </a:extLst>
              </p:cNvPr>
              <p:cNvSpPr/>
              <p:nvPr/>
            </p:nvSpPr>
            <p:spPr>
              <a:xfrm>
                <a:off x="6608773" y="2631647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8" y="0"/>
                    </a:moveTo>
                    <a:cubicBezTo>
                      <a:pt x="1084" y="167"/>
                      <a:pt x="894" y="393"/>
                      <a:pt x="751" y="643"/>
                    </a:cubicBezTo>
                    <a:cubicBezTo>
                      <a:pt x="405" y="1250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12" y="7727"/>
                    </a:cubicBezTo>
                    <a:cubicBezTo>
                      <a:pt x="1" y="8597"/>
                      <a:pt x="12" y="9442"/>
                      <a:pt x="60" y="10299"/>
                    </a:cubicBezTo>
                    <a:cubicBezTo>
                      <a:pt x="96" y="10823"/>
                      <a:pt x="120" y="11323"/>
                      <a:pt x="203" y="11835"/>
                    </a:cubicBezTo>
                    <a:cubicBezTo>
                      <a:pt x="274" y="12323"/>
                      <a:pt x="393" y="12800"/>
                      <a:pt x="632" y="13216"/>
                    </a:cubicBezTo>
                    <a:cubicBezTo>
                      <a:pt x="763" y="13454"/>
                      <a:pt x="941" y="13633"/>
                      <a:pt x="1132" y="13752"/>
                    </a:cubicBezTo>
                    <a:cubicBezTo>
                      <a:pt x="1929" y="13633"/>
                      <a:pt x="2525" y="13478"/>
                      <a:pt x="2739" y="13276"/>
                    </a:cubicBezTo>
                    <a:cubicBezTo>
                      <a:pt x="3656" y="12466"/>
                      <a:pt x="3215" y="7144"/>
                      <a:pt x="3215" y="4882"/>
                    </a:cubicBezTo>
                    <a:cubicBezTo>
                      <a:pt x="3227" y="3084"/>
                      <a:pt x="2858" y="953"/>
                      <a:pt x="1298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5903;p62">
                <a:extLst>
                  <a:ext uri="{FF2B5EF4-FFF2-40B4-BE49-F238E27FC236}">
                    <a16:creationId xmlns:a16="http://schemas.microsoft.com/office/drawing/2014/main" id="{6686224D-A316-4455-BF94-94A9323BCEEC}"/>
                  </a:ext>
                </a:extLst>
              </p:cNvPr>
              <p:cNvSpPr/>
              <p:nvPr/>
            </p:nvSpPr>
            <p:spPr>
              <a:xfrm>
                <a:off x="6507280" y="2644216"/>
                <a:ext cx="301917" cy="383644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7783" extrusionOk="0">
                    <a:moveTo>
                      <a:pt x="836" y="1"/>
                    </a:moveTo>
                    <a:cubicBezTo>
                      <a:pt x="1" y="1"/>
                      <a:pt x="108" y="1881"/>
                      <a:pt x="643" y="3162"/>
                    </a:cubicBezTo>
                    <a:cubicBezTo>
                      <a:pt x="940" y="3841"/>
                      <a:pt x="1417" y="4401"/>
                      <a:pt x="1893" y="4960"/>
                    </a:cubicBezTo>
                    <a:cubicBezTo>
                      <a:pt x="2310" y="5448"/>
                      <a:pt x="3798" y="7401"/>
                      <a:pt x="4965" y="7746"/>
                    </a:cubicBezTo>
                    <a:cubicBezTo>
                      <a:pt x="5047" y="7771"/>
                      <a:pt x="5123" y="7782"/>
                      <a:pt x="5195" y="7782"/>
                    </a:cubicBezTo>
                    <a:cubicBezTo>
                      <a:pt x="5924" y="7782"/>
                      <a:pt x="6124" y="6601"/>
                      <a:pt x="5929" y="6091"/>
                    </a:cubicBezTo>
                    <a:cubicBezTo>
                      <a:pt x="5334" y="4424"/>
                      <a:pt x="4048" y="2770"/>
                      <a:pt x="2691" y="1365"/>
                    </a:cubicBezTo>
                    <a:cubicBezTo>
                      <a:pt x="2286" y="948"/>
                      <a:pt x="1869" y="507"/>
                      <a:pt x="1381" y="198"/>
                    </a:cubicBezTo>
                    <a:cubicBezTo>
                      <a:pt x="1167" y="62"/>
                      <a:pt x="986" y="1"/>
                      <a:pt x="836" y="1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5904;p62">
                <a:extLst>
                  <a:ext uri="{FF2B5EF4-FFF2-40B4-BE49-F238E27FC236}">
                    <a16:creationId xmlns:a16="http://schemas.microsoft.com/office/drawing/2014/main" id="{AFF30A3F-5A15-4A77-BA1A-F28E7CFD2A9F}"/>
                  </a:ext>
                </a:extLst>
              </p:cNvPr>
              <p:cNvSpPr/>
              <p:nvPr/>
            </p:nvSpPr>
            <p:spPr>
              <a:xfrm>
                <a:off x="5871060" y="4004401"/>
                <a:ext cx="1028291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60" y="1869"/>
                      <a:pt x="20860" y="1203"/>
                    </a:cubicBezTo>
                    <a:cubicBezTo>
                      <a:pt x="20860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5905;p62">
                <a:extLst>
                  <a:ext uri="{FF2B5EF4-FFF2-40B4-BE49-F238E27FC236}">
                    <a16:creationId xmlns:a16="http://schemas.microsoft.com/office/drawing/2014/main" id="{04972738-6B70-4C0B-ADFA-5EE7EC5FF819}"/>
                  </a:ext>
                </a:extLst>
              </p:cNvPr>
              <p:cNvSpPr/>
              <p:nvPr/>
            </p:nvSpPr>
            <p:spPr>
              <a:xfrm>
                <a:off x="6089377" y="3407515"/>
                <a:ext cx="182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" extrusionOk="0">
                    <a:moveTo>
                      <a:pt x="12" y="0"/>
                    </a:moveTo>
                    <a:cubicBezTo>
                      <a:pt x="1" y="0"/>
                      <a:pt x="1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5906;p62">
                <a:extLst>
                  <a:ext uri="{FF2B5EF4-FFF2-40B4-BE49-F238E27FC236}">
                    <a16:creationId xmlns:a16="http://schemas.microsoft.com/office/drawing/2014/main" id="{1D4D3171-0FC0-4151-8148-F3404FB05494}"/>
                  </a:ext>
                </a:extLst>
              </p:cNvPr>
              <p:cNvSpPr/>
              <p:nvPr/>
            </p:nvSpPr>
            <p:spPr>
              <a:xfrm>
                <a:off x="6057682" y="2620408"/>
                <a:ext cx="568737" cy="505938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10264" extrusionOk="0">
                    <a:moveTo>
                      <a:pt x="7214" y="0"/>
                    </a:moveTo>
                    <a:cubicBezTo>
                      <a:pt x="6101" y="0"/>
                      <a:pt x="4756" y="217"/>
                      <a:pt x="3692" y="455"/>
                    </a:cubicBezTo>
                    <a:cubicBezTo>
                      <a:pt x="3668" y="466"/>
                      <a:pt x="3620" y="466"/>
                      <a:pt x="3596" y="478"/>
                    </a:cubicBezTo>
                    <a:cubicBezTo>
                      <a:pt x="2739" y="693"/>
                      <a:pt x="2084" y="919"/>
                      <a:pt x="1953" y="1074"/>
                    </a:cubicBezTo>
                    <a:cubicBezTo>
                      <a:pt x="1667" y="1395"/>
                      <a:pt x="1525" y="1824"/>
                      <a:pt x="1370" y="2205"/>
                    </a:cubicBezTo>
                    <a:cubicBezTo>
                      <a:pt x="1060" y="3038"/>
                      <a:pt x="858" y="3919"/>
                      <a:pt x="655" y="4800"/>
                    </a:cubicBezTo>
                    <a:cubicBezTo>
                      <a:pt x="524" y="5360"/>
                      <a:pt x="441" y="5931"/>
                      <a:pt x="334" y="6491"/>
                    </a:cubicBezTo>
                    <a:cubicBezTo>
                      <a:pt x="227" y="7051"/>
                      <a:pt x="1" y="7598"/>
                      <a:pt x="108" y="8146"/>
                    </a:cubicBezTo>
                    <a:cubicBezTo>
                      <a:pt x="167" y="8456"/>
                      <a:pt x="334" y="8741"/>
                      <a:pt x="536" y="8979"/>
                    </a:cubicBezTo>
                    <a:cubicBezTo>
                      <a:pt x="1072" y="9575"/>
                      <a:pt x="1846" y="9837"/>
                      <a:pt x="2596" y="10039"/>
                    </a:cubicBezTo>
                    <a:cubicBezTo>
                      <a:pt x="3208" y="10209"/>
                      <a:pt x="3839" y="10264"/>
                      <a:pt x="4470" y="10264"/>
                    </a:cubicBezTo>
                    <a:cubicBezTo>
                      <a:pt x="4723" y="10264"/>
                      <a:pt x="4976" y="10255"/>
                      <a:pt x="5227" y="10241"/>
                    </a:cubicBezTo>
                    <a:cubicBezTo>
                      <a:pt x="6061" y="10206"/>
                      <a:pt x="6894" y="10099"/>
                      <a:pt x="7728" y="10039"/>
                    </a:cubicBezTo>
                    <a:cubicBezTo>
                      <a:pt x="8502" y="9980"/>
                      <a:pt x="9287" y="9932"/>
                      <a:pt x="10002" y="9634"/>
                    </a:cubicBezTo>
                    <a:cubicBezTo>
                      <a:pt x="10097" y="9610"/>
                      <a:pt x="10169" y="9575"/>
                      <a:pt x="10240" y="9539"/>
                    </a:cubicBezTo>
                    <a:cubicBezTo>
                      <a:pt x="10502" y="9396"/>
                      <a:pt x="10740" y="9218"/>
                      <a:pt x="10942" y="9015"/>
                    </a:cubicBezTo>
                    <a:cubicBezTo>
                      <a:pt x="11073" y="8860"/>
                      <a:pt x="11181" y="8717"/>
                      <a:pt x="11300" y="8551"/>
                    </a:cubicBezTo>
                    <a:cubicBezTo>
                      <a:pt x="11395" y="8432"/>
                      <a:pt x="11538" y="8265"/>
                      <a:pt x="11538" y="8122"/>
                    </a:cubicBezTo>
                    <a:cubicBezTo>
                      <a:pt x="11395" y="4979"/>
                      <a:pt x="11347" y="1478"/>
                      <a:pt x="11157" y="1228"/>
                    </a:cubicBezTo>
                    <a:cubicBezTo>
                      <a:pt x="10633" y="562"/>
                      <a:pt x="10073" y="347"/>
                      <a:pt x="8680" y="121"/>
                    </a:cubicBezTo>
                    <a:cubicBezTo>
                      <a:pt x="8633" y="121"/>
                      <a:pt x="8597" y="109"/>
                      <a:pt x="8549" y="109"/>
                    </a:cubicBezTo>
                    <a:cubicBezTo>
                      <a:pt x="8192" y="50"/>
                      <a:pt x="7799" y="26"/>
                      <a:pt x="7382" y="2"/>
                    </a:cubicBezTo>
                    <a:cubicBezTo>
                      <a:pt x="7327" y="1"/>
                      <a:pt x="7270" y="0"/>
                      <a:pt x="7214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5907;p62">
                <a:extLst>
                  <a:ext uri="{FF2B5EF4-FFF2-40B4-BE49-F238E27FC236}">
                    <a16:creationId xmlns:a16="http://schemas.microsoft.com/office/drawing/2014/main" id="{70FEE867-AE64-40D8-B695-65318294CA18}"/>
                  </a:ext>
                </a:extLst>
              </p:cNvPr>
              <p:cNvSpPr/>
              <p:nvPr/>
            </p:nvSpPr>
            <p:spPr>
              <a:xfrm>
                <a:off x="6243712" y="2553567"/>
                <a:ext cx="209000" cy="13481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7"/>
                    </a:lnTo>
                    <a:lnTo>
                      <a:pt x="453" y="2442"/>
                    </a:lnTo>
                    <a:cubicBezTo>
                      <a:pt x="453" y="2442"/>
                      <a:pt x="637" y="2735"/>
                      <a:pt x="1389" y="2735"/>
                    </a:cubicBezTo>
                    <a:cubicBezTo>
                      <a:pt x="1686" y="2735"/>
                      <a:pt x="2073" y="2689"/>
                      <a:pt x="2573" y="2561"/>
                    </a:cubicBezTo>
                    <a:cubicBezTo>
                      <a:pt x="4239" y="2108"/>
                      <a:pt x="4073" y="1311"/>
                      <a:pt x="4073" y="1311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5908;p62">
                <a:extLst>
                  <a:ext uri="{FF2B5EF4-FFF2-40B4-BE49-F238E27FC236}">
                    <a16:creationId xmlns:a16="http://schemas.microsoft.com/office/drawing/2014/main" id="{080BC710-2630-4F26-8891-3ADDB27B99F7}"/>
                  </a:ext>
                </a:extLst>
              </p:cNvPr>
              <p:cNvSpPr/>
              <p:nvPr/>
            </p:nvSpPr>
            <p:spPr>
              <a:xfrm>
                <a:off x="6247673" y="2533400"/>
                <a:ext cx="196221" cy="10560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142" extrusionOk="0">
                    <a:moveTo>
                      <a:pt x="3689" y="0"/>
                    </a:moveTo>
                    <a:cubicBezTo>
                      <a:pt x="3558" y="0"/>
                      <a:pt x="3427" y="6"/>
                      <a:pt x="3298" y="17"/>
                    </a:cubicBezTo>
                    <a:cubicBezTo>
                      <a:pt x="2429" y="88"/>
                      <a:pt x="1572" y="315"/>
                      <a:pt x="727" y="565"/>
                    </a:cubicBezTo>
                    <a:cubicBezTo>
                      <a:pt x="524" y="624"/>
                      <a:pt x="310" y="696"/>
                      <a:pt x="191" y="850"/>
                    </a:cubicBezTo>
                    <a:cubicBezTo>
                      <a:pt x="48" y="1041"/>
                      <a:pt x="0" y="1458"/>
                      <a:pt x="120" y="1672"/>
                    </a:cubicBezTo>
                    <a:cubicBezTo>
                      <a:pt x="262" y="1922"/>
                      <a:pt x="727" y="2077"/>
                      <a:pt x="1060" y="2112"/>
                    </a:cubicBezTo>
                    <a:cubicBezTo>
                      <a:pt x="1194" y="2133"/>
                      <a:pt x="1331" y="2142"/>
                      <a:pt x="1470" y="2142"/>
                    </a:cubicBezTo>
                    <a:cubicBezTo>
                      <a:pt x="1736" y="2142"/>
                      <a:pt x="2008" y="2108"/>
                      <a:pt x="2275" y="2053"/>
                    </a:cubicBezTo>
                    <a:cubicBezTo>
                      <a:pt x="2763" y="1970"/>
                      <a:pt x="3263" y="1839"/>
                      <a:pt x="3679" y="1600"/>
                    </a:cubicBezTo>
                    <a:cubicBezTo>
                      <a:pt x="4096" y="1350"/>
                      <a:pt x="4453" y="1017"/>
                      <a:pt x="4584" y="612"/>
                    </a:cubicBezTo>
                    <a:cubicBezTo>
                      <a:pt x="4632" y="481"/>
                      <a:pt x="4644" y="315"/>
                      <a:pt x="4549" y="207"/>
                    </a:cubicBezTo>
                    <a:cubicBezTo>
                      <a:pt x="4465" y="112"/>
                      <a:pt x="4311" y="65"/>
                      <a:pt x="4168" y="29"/>
                    </a:cubicBezTo>
                    <a:cubicBezTo>
                      <a:pt x="4010" y="9"/>
                      <a:pt x="3849" y="0"/>
                      <a:pt x="368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5911;p62">
                <a:extLst>
                  <a:ext uri="{FF2B5EF4-FFF2-40B4-BE49-F238E27FC236}">
                    <a16:creationId xmlns:a16="http://schemas.microsoft.com/office/drawing/2014/main" id="{08D8F4BA-326C-40DB-B30E-71D18EFAE827}"/>
                  </a:ext>
                </a:extLst>
              </p:cNvPr>
              <p:cNvSpPr/>
              <p:nvPr/>
            </p:nvSpPr>
            <p:spPr>
              <a:xfrm>
                <a:off x="6432109" y="2716627"/>
                <a:ext cx="206043" cy="216148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385" extrusionOk="0">
                    <a:moveTo>
                      <a:pt x="811" y="1"/>
                    </a:moveTo>
                    <a:cubicBezTo>
                      <a:pt x="560" y="1"/>
                      <a:pt x="332" y="84"/>
                      <a:pt x="203" y="324"/>
                    </a:cubicBezTo>
                    <a:cubicBezTo>
                      <a:pt x="167" y="396"/>
                      <a:pt x="132" y="503"/>
                      <a:pt x="108" y="598"/>
                    </a:cubicBezTo>
                    <a:cubicBezTo>
                      <a:pt x="96" y="717"/>
                      <a:pt x="72" y="836"/>
                      <a:pt x="96" y="955"/>
                    </a:cubicBezTo>
                    <a:cubicBezTo>
                      <a:pt x="108" y="1134"/>
                      <a:pt x="156" y="1301"/>
                      <a:pt x="108" y="1479"/>
                    </a:cubicBezTo>
                    <a:cubicBezTo>
                      <a:pt x="60" y="1634"/>
                      <a:pt x="1" y="1753"/>
                      <a:pt x="60" y="1896"/>
                    </a:cubicBezTo>
                    <a:cubicBezTo>
                      <a:pt x="108" y="2015"/>
                      <a:pt x="179" y="2134"/>
                      <a:pt x="179" y="2289"/>
                    </a:cubicBezTo>
                    <a:cubicBezTo>
                      <a:pt x="179" y="2467"/>
                      <a:pt x="108" y="2610"/>
                      <a:pt x="156" y="2789"/>
                    </a:cubicBezTo>
                    <a:cubicBezTo>
                      <a:pt x="156" y="2825"/>
                      <a:pt x="167" y="2848"/>
                      <a:pt x="179" y="2884"/>
                    </a:cubicBezTo>
                    <a:lnTo>
                      <a:pt x="191" y="2896"/>
                    </a:lnTo>
                    <a:cubicBezTo>
                      <a:pt x="227" y="2920"/>
                      <a:pt x="263" y="2955"/>
                      <a:pt x="298" y="2967"/>
                    </a:cubicBezTo>
                    <a:cubicBezTo>
                      <a:pt x="644" y="3206"/>
                      <a:pt x="1072" y="3277"/>
                      <a:pt x="1453" y="3444"/>
                    </a:cubicBezTo>
                    <a:cubicBezTo>
                      <a:pt x="2037" y="3682"/>
                      <a:pt x="2573" y="4027"/>
                      <a:pt x="3108" y="4384"/>
                    </a:cubicBezTo>
                    <a:lnTo>
                      <a:pt x="4180" y="2170"/>
                    </a:lnTo>
                    <a:cubicBezTo>
                      <a:pt x="2978" y="1651"/>
                      <a:pt x="3257" y="38"/>
                      <a:pt x="2422" y="38"/>
                    </a:cubicBezTo>
                    <a:cubicBezTo>
                      <a:pt x="2412" y="38"/>
                      <a:pt x="2403" y="38"/>
                      <a:pt x="2394" y="38"/>
                    </a:cubicBezTo>
                    <a:cubicBezTo>
                      <a:pt x="2321" y="365"/>
                      <a:pt x="2231" y="453"/>
                      <a:pt x="2142" y="453"/>
                    </a:cubicBezTo>
                    <a:cubicBezTo>
                      <a:pt x="2085" y="453"/>
                      <a:pt x="2028" y="416"/>
                      <a:pt x="1977" y="384"/>
                    </a:cubicBezTo>
                    <a:cubicBezTo>
                      <a:pt x="1890" y="321"/>
                      <a:pt x="1306" y="1"/>
                      <a:pt x="81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5912;p62">
                <a:extLst>
                  <a:ext uri="{FF2B5EF4-FFF2-40B4-BE49-F238E27FC236}">
                    <a16:creationId xmlns:a16="http://schemas.microsoft.com/office/drawing/2014/main" id="{79B543F7-4669-4A66-85B3-5FD6D5918CD4}"/>
                  </a:ext>
                </a:extLst>
              </p:cNvPr>
              <p:cNvSpPr/>
              <p:nvPr/>
            </p:nvSpPr>
            <p:spPr>
              <a:xfrm>
                <a:off x="6534243" y="2777208"/>
                <a:ext cx="314634" cy="277369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5627" extrusionOk="0">
                    <a:moveTo>
                      <a:pt x="1346" y="0"/>
                    </a:moveTo>
                    <a:cubicBezTo>
                      <a:pt x="1274" y="202"/>
                      <a:pt x="84" y="2691"/>
                      <a:pt x="0" y="2869"/>
                    </a:cubicBezTo>
                    <a:cubicBezTo>
                      <a:pt x="60" y="2929"/>
                      <a:pt x="215" y="3096"/>
                      <a:pt x="453" y="3298"/>
                    </a:cubicBezTo>
                    <a:cubicBezTo>
                      <a:pt x="477" y="3334"/>
                      <a:pt x="501" y="3346"/>
                      <a:pt x="536" y="3381"/>
                    </a:cubicBezTo>
                    <a:cubicBezTo>
                      <a:pt x="1432" y="4190"/>
                      <a:pt x="3216" y="5626"/>
                      <a:pt x="4453" y="5626"/>
                    </a:cubicBezTo>
                    <a:cubicBezTo>
                      <a:pt x="4893" y="5626"/>
                      <a:pt x="5264" y="5445"/>
                      <a:pt x="5501" y="4989"/>
                    </a:cubicBezTo>
                    <a:cubicBezTo>
                      <a:pt x="6382" y="3298"/>
                      <a:pt x="3251" y="1119"/>
                      <a:pt x="1905" y="310"/>
                    </a:cubicBezTo>
                    <a:cubicBezTo>
                      <a:pt x="1882" y="298"/>
                      <a:pt x="1870" y="298"/>
                      <a:pt x="1858" y="286"/>
                    </a:cubicBezTo>
                    <a:cubicBezTo>
                      <a:pt x="1620" y="131"/>
                      <a:pt x="1441" y="48"/>
                      <a:pt x="1346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5913;p62">
                <a:extLst>
                  <a:ext uri="{FF2B5EF4-FFF2-40B4-BE49-F238E27FC236}">
                    <a16:creationId xmlns:a16="http://schemas.microsoft.com/office/drawing/2014/main" id="{CC3FDA6B-FE08-4844-BF9F-8EF4E82130B9}"/>
                  </a:ext>
                </a:extLst>
              </p:cNvPr>
              <p:cNvSpPr/>
              <p:nvPr/>
            </p:nvSpPr>
            <p:spPr>
              <a:xfrm>
                <a:off x="6557115" y="2789531"/>
                <a:ext cx="70488" cy="15320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08" extrusionOk="0">
                    <a:moveTo>
                      <a:pt x="1382" y="0"/>
                    </a:moveTo>
                    <a:cubicBezTo>
                      <a:pt x="1287" y="250"/>
                      <a:pt x="1203" y="512"/>
                      <a:pt x="1096" y="750"/>
                    </a:cubicBezTo>
                    <a:cubicBezTo>
                      <a:pt x="810" y="1441"/>
                      <a:pt x="477" y="2119"/>
                      <a:pt x="132" y="2786"/>
                    </a:cubicBezTo>
                    <a:cubicBezTo>
                      <a:pt x="84" y="2870"/>
                      <a:pt x="37" y="2953"/>
                      <a:pt x="1" y="3036"/>
                    </a:cubicBezTo>
                    <a:cubicBezTo>
                      <a:pt x="13" y="3072"/>
                      <a:pt x="37" y="3084"/>
                      <a:pt x="72" y="3108"/>
                    </a:cubicBezTo>
                    <a:cubicBezTo>
                      <a:pt x="96" y="3048"/>
                      <a:pt x="120" y="3012"/>
                      <a:pt x="144" y="2965"/>
                    </a:cubicBezTo>
                    <a:cubicBezTo>
                      <a:pt x="322" y="2619"/>
                      <a:pt x="501" y="2274"/>
                      <a:pt x="668" y="1917"/>
                    </a:cubicBezTo>
                    <a:cubicBezTo>
                      <a:pt x="953" y="1310"/>
                      <a:pt x="1215" y="691"/>
                      <a:pt x="1430" y="48"/>
                    </a:cubicBez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5914;p62">
                <a:extLst>
                  <a:ext uri="{FF2B5EF4-FFF2-40B4-BE49-F238E27FC236}">
                    <a16:creationId xmlns:a16="http://schemas.microsoft.com/office/drawing/2014/main" id="{B07957A8-51AD-4EF7-94C3-C55A265F0D73}"/>
                  </a:ext>
                </a:extLst>
              </p:cNvPr>
              <p:cNvSpPr/>
              <p:nvPr/>
            </p:nvSpPr>
            <p:spPr>
              <a:xfrm>
                <a:off x="6599408" y="2776617"/>
                <a:ext cx="166707" cy="12328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501" extrusionOk="0">
                    <a:moveTo>
                      <a:pt x="0" y="0"/>
                    </a:moveTo>
                    <a:cubicBezTo>
                      <a:pt x="143" y="84"/>
                      <a:pt x="298" y="191"/>
                      <a:pt x="441" y="274"/>
                    </a:cubicBezTo>
                    <a:cubicBezTo>
                      <a:pt x="595" y="369"/>
                      <a:pt x="738" y="453"/>
                      <a:pt x="893" y="560"/>
                    </a:cubicBezTo>
                    <a:cubicBezTo>
                      <a:pt x="1191" y="750"/>
                      <a:pt x="1476" y="953"/>
                      <a:pt x="1750" y="1155"/>
                    </a:cubicBezTo>
                    <a:cubicBezTo>
                      <a:pt x="2036" y="1369"/>
                      <a:pt x="2322" y="1572"/>
                      <a:pt x="2584" y="1798"/>
                    </a:cubicBezTo>
                    <a:cubicBezTo>
                      <a:pt x="2858" y="2024"/>
                      <a:pt x="3119" y="2262"/>
                      <a:pt x="3381" y="2500"/>
                    </a:cubicBezTo>
                    <a:cubicBezTo>
                      <a:pt x="3155" y="2227"/>
                      <a:pt x="2905" y="1977"/>
                      <a:pt x="2631" y="1738"/>
                    </a:cubicBezTo>
                    <a:cubicBezTo>
                      <a:pt x="2381" y="1500"/>
                      <a:pt x="2096" y="1274"/>
                      <a:pt x="1810" y="1072"/>
                    </a:cubicBezTo>
                    <a:cubicBezTo>
                      <a:pt x="1536" y="869"/>
                      <a:pt x="1238" y="667"/>
                      <a:pt x="941" y="488"/>
                    </a:cubicBezTo>
                    <a:cubicBezTo>
                      <a:pt x="619" y="310"/>
                      <a:pt x="322" y="131"/>
                      <a:pt x="0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5915;p62">
                <a:extLst>
                  <a:ext uri="{FF2B5EF4-FFF2-40B4-BE49-F238E27FC236}">
                    <a16:creationId xmlns:a16="http://schemas.microsoft.com/office/drawing/2014/main" id="{04851FEB-4C06-4063-83A3-CA4D97932D59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3655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943" extrusionOk="0">
                    <a:moveTo>
                      <a:pt x="1" y="0"/>
                    </a:moveTo>
                    <a:cubicBezTo>
                      <a:pt x="60" y="1548"/>
                      <a:pt x="155" y="2822"/>
                      <a:pt x="263" y="3560"/>
                    </a:cubicBezTo>
                    <a:cubicBezTo>
                      <a:pt x="679" y="6501"/>
                      <a:pt x="1346" y="12943"/>
                      <a:pt x="1346" y="12943"/>
                    </a:cubicBezTo>
                    <a:lnTo>
                      <a:pt x="4799" y="12943"/>
                    </a:lnTo>
                    <a:cubicBezTo>
                      <a:pt x="4787" y="10597"/>
                      <a:pt x="4442" y="2572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62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5916;p62">
                <a:extLst>
                  <a:ext uri="{FF2B5EF4-FFF2-40B4-BE49-F238E27FC236}">
                    <a16:creationId xmlns:a16="http://schemas.microsoft.com/office/drawing/2014/main" id="{6DCC0C70-8A4B-4C0B-8AD9-836D9FE84CD4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22506" cy="162024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287" extrusionOk="0">
                    <a:moveTo>
                      <a:pt x="1" y="0"/>
                    </a:moveTo>
                    <a:cubicBezTo>
                      <a:pt x="48" y="1132"/>
                      <a:pt x="108" y="2132"/>
                      <a:pt x="179" y="2858"/>
                    </a:cubicBezTo>
                    <a:cubicBezTo>
                      <a:pt x="429" y="2917"/>
                      <a:pt x="679" y="2965"/>
                      <a:pt x="917" y="3013"/>
                    </a:cubicBezTo>
                    <a:cubicBezTo>
                      <a:pt x="1763" y="3132"/>
                      <a:pt x="2608" y="3203"/>
                      <a:pt x="3477" y="3251"/>
                    </a:cubicBezTo>
                    <a:cubicBezTo>
                      <a:pt x="3811" y="3263"/>
                      <a:pt x="4168" y="3275"/>
                      <a:pt x="4513" y="3287"/>
                    </a:cubicBezTo>
                    <a:cubicBezTo>
                      <a:pt x="4489" y="2024"/>
                      <a:pt x="4454" y="965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74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5917;p62">
                <a:extLst>
                  <a:ext uri="{FF2B5EF4-FFF2-40B4-BE49-F238E27FC236}">
                    <a16:creationId xmlns:a16="http://schemas.microsoft.com/office/drawing/2014/main" id="{4FECD6B0-BD7F-4F94-A82A-73F2C91118B3}"/>
                  </a:ext>
                </a:extLst>
              </p:cNvPr>
              <p:cNvSpPr/>
              <p:nvPr/>
            </p:nvSpPr>
            <p:spPr>
              <a:xfrm>
                <a:off x="6150993" y="3765528"/>
                <a:ext cx="193720" cy="21131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4287" extrusionOk="0">
                    <a:moveTo>
                      <a:pt x="1" y="0"/>
                    </a:moveTo>
                    <a:cubicBezTo>
                      <a:pt x="1" y="36"/>
                      <a:pt x="13" y="84"/>
                      <a:pt x="13" y="119"/>
                    </a:cubicBezTo>
                    <a:cubicBezTo>
                      <a:pt x="13" y="143"/>
                      <a:pt x="36" y="179"/>
                      <a:pt x="36" y="203"/>
                    </a:cubicBezTo>
                    <a:cubicBezTo>
                      <a:pt x="286" y="2393"/>
                      <a:pt x="477" y="4286"/>
                      <a:pt x="477" y="4286"/>
                    </a:cubicBezTo>
                    <a:lnTo>
                      <a:pt x="3930" y="4286"/>
                    </a:lnTo>
                    <a:cubicBezTo>
                      <a:pt x="3930" y="3477"/>
                      <a:pt x="3882" y="2024"/>
                      <a:pt x="3823" y="357"/>
                    </a:cubicBezTo>
                    <a:cubicBezTo>
                      <a:pt x="3811" y="322"/>
                      <a:pt x="3811" y="298"/>
                      <a:pt x="3811" y="262"/>
                    </a:cubicBezTo>
                    <a:lnTo>
                      <a:pt x="3811" y="95"/>
                    </a:lnTo>
                    <a:cubicBezTo>
                      <a:pt x="2549" y="72"/>
                      <a:pt x="1287" y="12"/>
                      <a:pt x="1" y="0"/>
                    </a:cubicBez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5918;p62">
                <a:extLst>
                  <a:ext uri="{FF2B5EF4-FFF2-40B4-BE49-F238E27FC236}">
                    <a16:creationId xmlns:a16="http://schemas.microsoft.com/office/drawing/2014/main" id="{AD3988A2-F1FA-437B-9A78-C3369C15C090}"/>
                  </a:ext>
                </a:extLst>
              </p:cNvPr>
              <p:cNvSpPr/>
              <p:nvPr/>
            </p:nvSpPr>
            <p:spPr>
              <a:xfrm>
                <a:off x="606236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18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27" y="1847"/>
                    </a:cubicBezTo>
                    <a:cubicBezTo>
                      <a:pt x="916" y="1869"/>
                      <a:pt x="2939" y="1961"/>
                      <a:pt x="4406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28" y="40"/>
                      <a:pt x="3996" y="1"/>
                      <a:pt x="2987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5919;p62">
                <a:extLst>
                  <a:ext uri="{FF2B5EF4-FFF2-40B4-BE49-F238E27FC236}">
                    <a16:creationId xmlns:a16="http://schemas.microsoft.com/office/drawing/2014/main" id="{ADDDAC46-655A-478F-A0AD-8D07FDC6119F}"/>
                  </a:ext>
                </a:extLst>
              </p:cNvPr>
              <p:cNvSpPr/>
              <p:nvPr/>
            </p:nvSpPr>
            <p:spPr>
              <a:xfrm>
                <a:off x="6102883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24" y="176"/>
                      <a:pt x="917" y="248"/>
                      <a:pt x="1286" y="462"/>
                    </a:cubicBezTo>
                    <a:cubicBezTo>
                      <a:pt x="1339" y="485"/>
                      <a:pt x="1412" y="532"/>
                      <a:pt x="1470" y="532"/>
                    </a:cubicBezTo>
                    <a:cubicBezTo>
                      <a:pt x="1503" y="532"/>
                      <a:pt x="1531" y="517"/>
                      <a:pt x="1548" y="474"/>
                    </a:cubicBezTo>
                    <a:cubicBezTo>
                      <a:pt x="1584" y="367"/>
                      <a:pt x="1441" y="295"/>
                      <a:pt x="1370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5920;p62">
                <a:extLst>
                  <a:ext uri="{FF2B5EF4-FFF2-40B4-BE49-F238E27FC236}">
                    <a16:creationId xmlns:a16="http://schemas.microsoft.com/office/drawing/2014/main" id="{4EA0E1B4-2C99-43B6-8F98-BCDB837E08DC}"/>
                  </a:ext>
                </a:extLst>
              </p:cNvPr>
              <p:cNvSpPr/>
              <p:nvPr/>
            </p:nvSpPr>
            <p:spPr>
              <a:xfrm>
                <a:off x="6131029" y="3982663"/>
                <a:ext cx="80248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1" y="322"/>
                      <a:pt x="1049" y="370"/>
                      <a:pt x="1156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4" y="609"/>
                      <a:pt x="1491" y="610"/>
                      <a:pt x="1498" y="610"/>
                    </a:cubicBezTo>
                    <a:cubicBezTo>
                      <a:pt x="1581" y="610"/>
                      <a:pt x="1628" y="484"/>
                      <a:pt x="1572" y="429"/>
                    </a:cubicBezTo>
                    <a:cubicBezTo>
                      <a:pt x="1549" y="417"/>
                      <a:pt x="1537" y="393"/>
                      <a:pt x="1525" y="393"/>
                    </a:cubicBezTo>
                    <a:cubicBezTo>
                      <a:pt x="1430" y="322"/>
                      <a:pt x="1311" y="274"/>
                      <a:pt x="1227" y="239"/>
                    </a:cubicBezTo>
                    <a:lnTo>
                      <a:pt x="870" y="96"/>
                    </a:lnTo>
                    <a:cubicBezTo>
                      <a:pt x="620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5921;p62">
                <a:extLst>
                  <a:ext uri="{FF2B5EF4-FFF2-40B4-BE49-F238E27FC236}">
                    <a16:creationId xmlns:a16="http://schemas.microsoft.com/office/drawing/2014/main" id="{90C4EA08-9EE7-41F2-A3C7-1348478B500C}"/>
                  </a:ext>
                </a:extLst>
              </p:cNvPr>
              <p:cNvSpPr/>
              <p:nvPr/>
            </p:nvSpPr>
            <p:spPr>
              <a:xfrm>
                <a:off x="6155676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331" y="0"/>
                    </a:moveTo>
                    <a:cubicBezTo>
                      <a:pt x="242" y="0"/>
                      <a:pt x="152" y="6"/>
                      <a:pt x="60" y="15"/>
                    </a:cubicBezTo>
                    <a:cubicBezTo>
                      <a:pt x="1" y="38"/>
                      <a:pt x="1" y="110"/>
                      <a:pt x="60" y="122"/>
                    </a:cubicBezTo>
                    <a:cubicBezTo>
                      <a:pt x="299" y="134"/>
                      <a:pt x="537" y="181"/>
                      <a:pt x="751" y="253"/>
                    </a:cubicBezTo>
                    <a:cubicBezTo>
                      <a:pt x="858" y="288"/>
                      <a:pt x="977" y="336"/>
                      <a:pt x="1072" y="396"/>
                    </a:cubicBezTo>
                    <a:cubicBezTo>
                      <a:pt x="1132" y="419"/>
                      <a:pt x="1168" y="443"/>
                      <a:pt x="1227" y="479"/>
                    </a:cubicBezTo>
                    <a:cubicBezTo>
                      <a:pt x="1262" y="500"/>
                      <a:pt x="1292" y="512"/>
                      <a:pt x="1324" y="512"/>
                    </a:cubicBezTo>
                    <a:cubicBezTo>
                      <a:pt x="1346" y="512"/>
                      <a:pt x="1369" y="506"/>
                      <a:pt x="1394" y="491"/>
                    </a:cubicBezTo>
                    <a:cubicBezTo>
                      <a:pt x="1406" y="479"/>
                      <a:pt x="1430" y="467"/>
                      <a:pt x="1430" y="431"/>
                    </a:cubicBezTo>
                    <a:cubicBezTo>
                      <a:pt x="1430" y="312"/>
                      <a:pt x="1251" y="241"/>
                      <a:pt x="1156" y="193"/>
                    </a:cubicBezTo>
                    <a:cubicBezTo>
                      <a:pt x="1037" y="134"/>
                      <a:pt x="918" y="98"/>
                      <a:pt x="799" y="62"/>
                    </a:cubicBezTo>
                    <a:cubicBezTo>
                      <a:pt x="640" y="17"/>
                      <a:pt x="486" y="0"/>
                      <a:pt x="33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5922;p62">
                <a:extLst>
                  <a:ext uri="{FF2B5EF4-FFF2-40B4-BE49-F238E27FC236}">
                    <a16:creationId xmlns:a16="http://schemas.microsoft.com/office/drawing/2014/main" id="{624F2E41-3C94-4F99-874E-21A91065C9F0}"/>
                  </a:ext>
                </a:extLst>
              </p:cNvPr>
              <p:cNvSpPr/>
              <p:nvPr/>
            </p:nvSpPr>
            <p:spPr>
              <a:xfrm>
                <a:off x="6355804" y="3338259"/>
                <a:ext cx="307585" cy="638584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55" extrusionOk="0">
                    <a:moveTo>
                      <a:pt x="1" y="0"/>
                    </a:moveTo>
                    <a:cubicBezTo>
                      <a:pt x="203" y="1358"/>
                      <a:pt x="418" y="2501"/>
                      <a:pt x="584" y="3263"/>
                    </a:cubicBezTo>
                    <a:cubicBezTo>
                      <a:pt x="608" y="3370"/>
                      <a:pt x="644" y="3465"/>
                      <a:pt x="656" y="3560"/>
                    </a:cubicBezTo>
                    <a:cubicBezTo>
                      <a:pt x="1394" y="6501"/>
                      <a:pt x="2787" y="12954"/>
                      <a:pt x="2787" y="12954"/>
                    </a:cubicBezTo>
                    <a:lnTo>
                      <a:pt x="6240" y="12954"/>
                    </a:lnTo>
                    <a:cubicBezTo>
                      <a:pt x="6026" y="11204"/>
                      <a:pt x="5299" y="6323"/>
                      <a:pt x="4835" y="3025"/>
                    </a:cubicBezTo>
                    <a:cubicBezTo>
                      <a:pt x="4668" y="1882"/>
                      <a:pt x="4549" y="929"/>
                      <a:pt x="4513" y="358"/>
                    </a:cubicBezTo>
                    <a:cubicBezTo>
                      <a:pt x="3870" y="358"/>
                      <a:pt x="3228" y="346"/>
                      <a:pt x="2585" y="310"/>
                    </a:cubicBezTo>
                    <a:cubicBezTo>
                      <a:pt x="1739" y="274"/>
                      <a:pt x="882" y="179"/>
                      <a:pt x="2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5923;p62">
                <a:extLst>
                  <a:ext uri="{FF2B5EF4-FFF2-40B4-BE49-F238E27FC236}">
                    <a16:creationId xmlns:a16="http://schemas.microsoft.com/office/drawing/2014/main" id="{23BBF761-7EC8-4BD6-AD6B-E72012063A92}"/>
                  </a:ext>
                </a:extLst>
              </p:cNvPr>
              <p:cNvSpPr/>
              <p:nvPr/>
            </p:nvSpPr>
            <p:spPr>
              <a:xfrm>
                <a:off x="6356395" y="3338259"/>
                <a:ext cx="238329" cy="1616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279" extrusionOk="0">
                    <a:moveTo>
                      <a:pt x="1" y="0"/>
                    </a:moveTo>
                    <a:cubicBezTo>
                      <a:pt x="215" y="1358"/>
                      <a:pt x="418" y="2501"/>
                      <a:pt x="584" y="3263"/>
                    </a:cubicBezTo>
                    <a:cubicBezTo>
                      <a:pt x="841" y="3270"/>
                      <a:pt x="1220" y="3278"/>
                      <a:pt x="1657" y="3278"/>
                    </a:cubicBezTo>
                    <a:cubicBezTo>
                      <a:pt x="2680" y="3278"/>
                      <a:pt x="4017" y="3233"/>
                      <a:pt x="4835" y="3025"/>
                    </a:cubicBezTo>
                    <a:cubicBezTo>
                      <a:pt x="4692" y="1894"/>
                      <a:pt x="4573" y="941"/>
                      <a:pt x="4513" y="358"/>
                    </a:cubicBezTo>
                    <a:cubicBezTo>
                      <a:pt x="3870" y="358"/>
                      <a:pt x="3227" y="346"/>
                      <a:pt x="2596" y="310"/>
                    </a:cubicBezTo>
                    <a:cubicBezTo>
                      <a:pt x="1739" y="274"/>
                      <a:pt x="882" y="179"/>
                      <a:pt x="3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5924;p62">
                <a:extLst>
                  <a:ext uri="{FF2B5EF4-FFF2-40B4-BE49-F238E27FC236}">
                    <a16:creationId xmlns:a16="http://schemas.microsoft.com/office/drawing/2014/main" id="{6B8C44E7-08DC-41DE-AEFF-C043080978BC}"/>
                  </a:ext>
                </a:extLst>
              </p:cNvPr>
              <p:cNvSpPr/>
              <p:nvPr/>
            </p:nvSpPr>
            <p:spPr>
              <a:xfrm>
                <a:off x="6447389" y="3757296"/>
                <a:ext cx="214817" cy="22014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66" extrusionOk="0">
                    <a:moveTo>
                      <a:pt x="3763" y="0"/>
                    </a:moveTo>
                    <a:cubicBezTo>
                      <a:pt x="3406" y="24"/>
                      <a:pt x="3072" y="72"/>
                      <a:pt x="2715" y="96"/>
                    </a:cubicBezTo>
                    <a:cubicBezTo>
                      <a:pt x="1822" y="179"/>
                      <a:pt x="905" y="239"/>
                      <a:pt x="0" y="262"/>
                    </a:cubicBezTo>
                    <a:lnTo>
                      <a:pt x="0" y="298"/>
                    </a:lnTo>
                    <a:cubicBezTo>
                      <a:pt x="0" y="322"/>
                      <a:pt x="12" y="358"/>
                      <a:pt x="12" y="381"/>
                    </a:cubicBezTo>
                    <a:cubicBezTo>
                      <a:pt x="512" y="2572"/>
                      <a:pt x="905" y="4465"/>
                      <a:pt x="905" y="4465"/>
                    </a:cubicBezTo>
                    <a:lnTo>
                      <a:pt x="4358" y="4465"/>
                    </a:lnTo>
                    <a:cubicBezTo>
                      <a:pt x="4275" y="3656"/>
                      <a:pt x="4060" y="2203"/>
                      <a:pt x="3822" y="536"/>
                    </a:cubicBezTo>
                    <a:cubicBezTo>
                      <a:pt x="3846" y="489"/>
                      <a:pt x="3822" y="465"/>
                      <a:pt x="3822" y="429"/>
                    </a:cubicBezTo>
                    <a:cubicBezTo>
                      <a:pt x="3810" y="298"/>
                      <a:pt x="3787" y="143"/>
                      <a:pt x="3763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5925;p62">
                <a:extLst>
                  <a:ext uri="{FF2B5EF4-FFF2-40B4-BE49-F238E27FC236}">
                    <a16:creationId xmlns:a16="http://schemas.microsoft.com/office/drawing/2014/main" id="{229B6B2E-8995-4ABE-B069-FDA136812101}"/>
                  </a:ext>
                </a:extLst>
              </p:cNvPr>
              <p:cNvSpPr/>
              <p:nvPr/>
            </p:nvSpPr>
            <p:spPr>
              <a:xfrm>
                <a:off x="6381633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5926;p62">
                <a:extLst>
                  <a:ext uri="{FF2B5EF4-FFF2-40B4-BE49-F238E27FC236}">
                    <a16:creationId xmlns:a16="http://schemas.microsoft.com/office/drawing/2014/main" id="{B2AA6D3B-C846-40D6-897A-7B4B87251875}"/>
                  </a:ext>
                </a:extLst>
              </p:cNvPr>
              <p:cNvSpPr/>
              <p:nvPr/>
            </p:nvSpPr>
            <p:spPr>
              <a:xfrm>
                <a:off x="6422152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12" y="176"/>
                      <a:pt x="917" y="248"/>
                      <a:pt x="1286" y="462"/>
                    </a:cubicBezTo>
                    <a:cubicBezTo>
                      <a:pt x="1332" y="485"/>
                      <a:pt x="1407" y="532"/>
                      <a:pt x="1464" y="532"/>
                    </a:cubicBezTo>
                    <a:cubicBezTo>
                      <a:pt x="1497" y="532"/>
                      <a:pt x="1523" y="517"/>
                      <a:pt x="1536" y="474"/>
                    </a:cubicBezTo>
                    <a:cubicBezTo>
                      <a:pt x="1584" y="367"/>
                      <a:pt x="1441" y="295"/>
                      <a:pt x="1358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5927;p62">
                <a:extLst>
                  <a:ext uri="{FF2B5EF4-FFF2-40B4-BE49-F238E27FC236}">
                    <a16:creationId xmlns:a16="http://schemas.microsoft.com/office/drawing/2014/main" id="{EDBC5AC4-28ED-4826-8FE4-34DAFDE1A5CF}"/>
                  </a:ext>
                </a:extLst>
              </p:cNvPr>
              <p:cNvSpPr/>
              <p:nvPr/>
            </p:nvSpPr>
            <p:spPr>
              <a:xfrm>
                <a:off x="6449706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2" y="322"/>
                      <a:pt x="1037" y="370"/>
                      <a:pt x="1144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5" y="609"/>
                      <a:pt x="1492" y="610"/>
                      <a:pt x="1498" y="610"/>
                    </a:cubicBezTo>
                    <a:cubicBezTo>
                      <a:pt x="1581" y="610"/>
                      <a:pt x="1627" y="484"/>
                      <a:pt x="1561" y="429"/>
                    </a:cubicBezTo>
                    <a:cubicBezTo>
                      <a:pt x="1549" y="417"/>
                      <a:pt x="1537" y="393"/>
                      <a:pt x="1513" y="393"/>
                    </a:cubicBezTo>
                    <a:cubicBezTo>
                      <a:pt x="1430" y="322"/>
                      <a:pt x="1311" y="274"/>
                      <a:pt x="1215" y="239"/>
                    </a:cubicBezTo>
                    <a:lnTo>
                      <a:pt x="858" y="96"/>
                    </a:lnTo>
                    <a:cubicBezTo>
                      <a:pt x="608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5928;p62">
                <a:extLst>
                  <a:ext uri="{FF2B5EF4-FFF2-40B4-BE49-F238E27FC236}">
                    <a16:creationId xmlns:a16="http://schemas.microsoft.com/office/drawing/2014/main" id="{B423D7F3-AAE5-4B83-9E3A-C1F479244764}"/>
                  </a:ext>
                </a:extLst>
              </p:cNvPr>
              <p:cNvSpPr/>
              <p:nvPr/>
            </p:nvSpPr>
            <p:spPr>
              <a:xfrm>
                <a:off x="6474402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339" y="0"/>
                    </a:moveTo>
                    <a:cubicBezTo>
                      <a:pt x="248" y="0"/>
                      <a:pt x="155" y="6"/>
                      <a:pt x="60" y="15"/>
                    </a:cubicBezTo>
                    <a:cubicBezTo>
                      <a:pt x="0" y="38"/>
                      <a:pt x="0" y="110"/>
                      <a:pt x="60" y="122"/>
                    </a:cubicBezTo>
                    <a:cubicBezTo>
                      <a:pt x="298" y="134"/>
                      <a:pt x="536" y="181"/>
                      <a:pt x="762" y="253"/>
                    </a:cubicBezTo>
                    <a:cubicBezTo>
                      <a:pt x="869" y="288"/>
                      <a:pt x="988" y="336"/>
                      <a:pt x="1072" y="396"/>
                    </a:cubicBezTo>
                    <a:cubicBezTo>
                      <a:pt x="1131" y="419"/>
                      <a:pt x="1179" y="443"/>
                      <a:pt x="1238" y="479"/>
                    </a:cubicBezTo>
                    <a:cubicBezTo>
                      <a:pt x="1273" y="500"/>
                      <a:pt x="1303" y="512"/>
                      <a:pt x="1335" y="512"/>
                    </a:cubicBezTo>
                    <a:cubicBezTo>
                      <a:pt x="1357" y="512"/>
                      <a:pt x="1380" y="506"/>
                      <a:pt x="1405" y="491"/>
                    </a:cubicBezTo>
                    <a:cubicBezTo>
                      <a:pt x="1417" y="479"/>
                      <a:pt x="1429" y="467"/>
                      <a:pt x="1429" y="431"/>
                    </a:cubicBezTo>
                    <a:cubicBezTo>
                      <a:pt x="1429" y="312"/>
                      <a:pt x="1250" y="241"/>
                      <a:pt x="1167" y="193"/>
                    </a:cubicBezTo>
                    <a:cubicBezTo>
                      <a:pt x="1048" y="134"/>
                      <a:pt x="929" y="98"/>
                      <a:pt x="810" y="62"/>
                    </a:cubicBezTo>
                    <a:cubicBezTo>
                      <a:pt x="651" y="17"/>
                      <a:pt x="497" y="0"/>
                      <a:pt x="33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5929;p62">
                <a:extLst>
                  <a:ext uri="{FF2B5EF4-FFF2-40B4-BE49-F238E27FC236}">
                    <a16:creationId xmlns:a16="http://schemas.microsoft.com/office/drawing/2014/main" id="{D17B1BAA-6517-46B5-8987-7F44486A1EEF}"/>
                  </a:ext>
                </a:extLst>
              </p:cNvPr>
              <p:cNvSpPr/>
              <p:nvPr/>
            </p:nvSpPr>
            <p:spPr>
              <a:xfrm>
                <a:off x="6016621" y="3073408"/>
                <a:ext cx="68491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8050" extrusionOk="0">
                    <a:moveTo>
                      <a:pt x="1573" y="1"/>
                    </a:moveTo>
                    <a:cubicBezTo>
                      <a:pt x="1540" y="1"/>
                      <a:pt x="1522" y="24"/>
                      <a:pt x="1512" y="63"/>
                    </a:cubicBezTo>
                    <a:cubicBezTo>
                      <a:pt x="1405" y="611"/>
                      <a:pt x="1286" y="1194"/>
                      <a:pt x="1179" y="1778"/>
                    </a:cubicBezTo>
                    <a:cubicBezTo>
                      <a:pt x="1167" y="1813"/>
                      <a:pt x="1167" y="1873"/>
                      <a:pt x="1155" y="1921"/>
                    </a:cubicBezTo>
                    <a:cubicBezTo>
                      <a:pt x="810" y="3766"/>
                      <a:pt x="417" y="5623"/>
                      <a:pt x="0" y="7052"/>
                    </a:cubicBezTo>
                    <a:cubicBezTo>
                      <a:pt x="2287" y="7773"/>
                      <a:pt x="5103" y="8050"/>
                      <a:pt x="7662" y="8050"/>
                    </a:cubicBezTo>
                    <a:cubicBezTo>
                      <a:pt x="9500" y="8050"/>
                      <a:pt x="11206" y="7907"/>
                      <a:pt x="12490" y="7683"/>
                    </a:cubicBezTo>
                    <a:cubicBezTo>
                      <a:pt x="12502" y="7683"/>
                      <a:pt x="12537" y="7671"/>
                      <a:pt x="12561" y="7671"/>
                    </a:cubicBezTo>
                    <a:cubicBezTo>
                      <a:pt x="13085" y="7576"/>
                      <a:pt x="13538" y="7469"/>
                      <a:pt x="13895" y="7350"/>
                    </a:cubicBezTo>
                    <a:cubicBezTo>
                      <a:pt x="13395" y="6659"/>
                      <a:pt x="12121" y="3599"/>
                      <a:pt x="11633" y="1837"/>
                    </a:cubicBezTo>
                    <a:cubicBezTo>
                      <a:pt x="11549" y="1540"/>
                      <a:pt x="11466" y="980"/>
                      <a:pt x="11371" y="313"/>
                    </a:cubicBezTo>
                    <a:cubicBezTo>
                      <a:pt x="11371" y="248"/>
                      <a:pt x="11311" y="193"/>
                      <a:pt x="11246" y="193"/>
                    </a:cubicBezTo>
                    <a:cubicBezTo>
                      <a:pt x="11240" y="193"/>
                      <a:pt x="11234" y="193"/>
                      <a:pt x="11228" y="194"/>
                    </a:cubicBezTo>
                    <a:cubicBezTo>
                      <a:pt x="10990" y="206"/>
                      <a:pt x="10751" y="242"/>
                      <a:pt x="10513" y="266"/>
                    </a:cubicBezTo>
                    <a:lnTo>
                      <a:pt x="10442" y="266"/>
                    </a:lnTo>
                    <a:cubicBezTo>
                      <a:pt x="10144" y="301"/>
                      <a:pt x="9847" y="313"/>
                      <a:pt x="9549" y="349"/>
                    </a:cubicBezTo>
                    <a:cubicBezTo>
                      <a:pt x="9287" y="373"/>
                      <a:pt x="9037" y="385"/>
                      <a:pt x="8787" y="409"/>
                    </a:cubicBezTo>
                    <a:lnTo>
                      <a:pt x="8668" y="409"/>
                    </a:lnTo>
                    <a:cubicBezTo>
                      <a:pt x="8038" y="442"/>
                      <a:pt x="7408" y="459"/>
                      <a:pt x="6777" y="459"/>
                    </a:cubicBezTo>
                    <a:cubicBezTo>
                      <a:pt x="6048" y="459"/>
                      <a:pt x="5318" y="436"/>
                      <a:pt x="4584" y="385"/>
                    </a:cubicBezTo>
                    <a:cubicBezTo>
                      <a:pt x="4560" y="373"/>
                      <a:pt x="4525" y="373"/>
                      <a:pt x="4501" y="373"/>
                    </a:cubicBezTo>
                    <a:cubicBezTo>
                      <a:pt x="4382" y="361"/>
                      <a:pt x="4251" y="361"/>
                      <a:pt x="4132" y="349"/>
                    </a:cubicBezTo>
                    <a:cubicBezTo>
                      <a:pt x="4084" y="349"/>
                      <a:pt x="4036" y="325"/>
                      <a:pt x="3977" y="325"/>
                    </a:cubicBezTo>
                    <a:lnTo>
                      <a:pt x="3929" y="325"/>
                    </a:lnTo>
                    <a:cubicBezTo>
                      <a:pt x="3358" y="289"/>
                      <a:pt x="2774" y="206"/>
                      <a:pt x="2191" y="123"/>
                    </a:cubicBezTo>
                    <a:cubicBezTo>
                      <a:pt x="2167" y="123"/>
                      <a:pt x="2119" y="123"/>
                      <a:pt x="2084" y="111"/>
                    </a:cubicBezTo>
                    <a:cubicBezTo>
                      <a:pt x="1929" y="75"/>
                      <a:pt x="1762" y="28"/>
                      <a:pt x="1596" y="4"/>
                    </a:cubicBezTo>
                    <a:cubicBezTo>
                      <a:pt x="1587" y="2"/>
                      <a:pt x="1580" y="1"/>
                      <a:pt x="15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5930;p62">
                <a:extLst>
                  <a:ext uri="{FF2B5EF4-FFF2-40B4-BE49-F238E27FC236}">
                    <a16:creationId xmlns:a16="http://schemas.microsoft.com/office/drawing/2014/main" id="{580AC69F-BFA4-4648-9879-0C1DC64B2BB4}"/>
                  </a:ext>
                </a:extLst>
              </p:cNvPr>
              <p:cNvSpPr/>
              <p:nvPr/>
            </p:nvSpPr>
            <p:spPr>
              <a:xfrm>
                <a:off x="6532468" y="3085880"/>
                <a:ext cx="103366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7431" extrusionOk="0">
                    <a:moveTo>
                      <a:pt x="1" y="1"/>
                    </a:moveTo>
                    <a:cubicBezTo>
                      <a:pt x="275" y="2061"/>
                      <a:pt x="775" y="4108"/>
                      <a:pt x="1501" y="6109"/>
                    </a:cubicBezTo>
                    <a:cubicBezTo>
                      <a:pt x="1632" y="6418"/>
                      <a:pt x="1739" y="6716"/>
                      <a:pt x="1858" y="7025"/>
                    </a:cubicBezTo>
                    <a:cubicBezTo>
                      <a:pt x="1930" y="7156"/>
                      <a:pt x="1965" y="7299"/>
                      <a:pt x="2025" y="7430"/>
                    </a:cubicBezTo>
                    <a:cubicBezTo>
                      <a:pt x="2037" y="7430"/>
                      <a:pt x="2072" y="7418"/>
                      <a:pt x="2096" y="7418"/>
                    </a:cubicBezTo>
                    <a:cubicBezTo>
                      <a:pt x="1953" y="7037"/>
                      <a:pt x="1799" y="6656"/>
                      <a:pt x="1656" y="6299"/>
                    </a:cubicBezTo>
                    <a:cubicBezTo>
                      <a:pt x="1465" y="5751"/>
                      <a:pt x="1263" y="5180"/>
                      <a:pt x="1108" y="4632"/>
                    </a:cubicBezTo>
                    <a:cubicBezTo>
                      <a:pt x="775" y="3513"/>
                      <a:pt x="501" y="2394"/>
                      <a:pt x="286" y="1263"/>
                    </a:cubicBezTo>
                    <a:cubicBezTo>
                      <a:pt x="215" y="846"/>
                      <a:pt x="144" y="429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5931;p62">
                <a:extLst>
                  <a:ext uri="{FF2B5EF4-FFF2-40B4-BE49-F238E27FC236}">
                    <a16:creationId xmlns:a16="http://schemas.microsoft.com/office/drawing/2014/main" id="{014C3E1A-BA9F-4CE5-AAC1-DAAFB0E31E6F}"/>
                  </a:ext>
                </a:extLst>
              </p:cNvPr>
              <p:cNvSpPr/>
              <p:nvPr/>
            </p:nvSpPr>
            <p:spPr>
              <a:xfrm>
                <a:off x="6445023" y="3091745"/>
                <a:ext cx="117316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219" extrusionOk="0">
                    <a:moveTo>
                      <a:pt x="1" y="1"/>
                    </a:moveTo>
                    <a:cubicBezTo>
                      <a:pt x="84" y="298"/>
                      <a:pt x="203" y="584"/>
                      <a:pt x="334" y="870"/>
                    </a:cubicBezTo>
                    <a:cubicBezTo>
                      <a:pt x="620" y="1465"/>
                      <a:pt x="1001" y="2013"/>
                      <a:pt x="1465" y="2489"/>
                    </a:cubicBezTo>
                    <a:cubicBezTo>
                      <a:pt x="1727" y="2775"/>
                      <a:pt x="2013" y="3025"/>
                      <a:pt x="2346" y="3216"/>
                    </a:cubicBezTo>
                    <a:cubicBezTo>
                      <a:pt x="2350" y="3218"/>
                      <a:pt x="2354" y="3219"/>
                      <a:pt x="2358" y="3219"/>
                    </a:cubicBezTo>
                    <a:cubicBezTo>
                      <a:pt x="2374" y="3219"/>
                      <a:pt x="2380" y="3197"/>
                      <a:pt x="2370" y="3168"/>
                    </a:cubicBezTo>
                    <a:cubicBezTo>
                      <a:pt x="1870" y="2751"/>
                      <a:pt x="1394" y="2311"/>
                      <a:pt x="1001" y="1775"/>
                    </a:cubicBezTo>
                    <a:cubicBezTo>
                      <a:pt x="620" y="1239"/>
                      <a:pt x="322" y="644"/>
                      <a:pt x="144" y="37"/>
                    </a:cubicBezTo>
                    <a:cubicBezTo>
                      <a:pt x="132" y="13"/>
                      <a:pt x="132" y="13"/>
                      <a:pt x="13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5932;p62">
                <a:extLst>
                  <a:ext uri="{FF2B5EF4-FFF2-40B4-BE49-F238E27FC236}">
                    <a16:creationId xmlns:a16="http://schemas.microsoft.com/office/drawing/2014/main" id="{06565291-4242-47B8-B8FC-767365236478}"/>
                  </a:ext>
                </a:extLst>
              </p:cNvPr>
              <p:cNvSpPr/>
              <p:nvPr/>
            </p:nvSpPr>
            <p:spPr>
              <a:xfrm>
                <a:off x="6072963" y="3077697"/>
                <a:ext cx="51659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822" extrusionOk="0">
                    <a:moveTo>
                      <a:pt x="953" y="0"/>
                    </a:moveTo>
                    <a:cubicBezTo>
                      <a:pt x="845" y="262"/>
                      <a:pt x="738" y="524"/>
                      <a:pt x="607" y="774"/>
                    </a:cubicBezTo>
                    <a:cubicBezTo>
                      <a:pt x="441" y="1095"/>
                      <a:pt x="250" y="1393"/>
                      <a:pt x="24" y="1667"/>
                    </a:cubicBezTo>
                    <a:cubicBezTo>
                      <a:pt x="12" y="1715"/>
                      <a:pt x="12" y="1774"/>
                      <a:pt x="0" y="1822"/>
                    </a:cubicBezTo>
                    <a:cubicBezTo>
                      <a:pt x="262" y="1512"/>
                      <a:pt x="488" y="1179"/>
                      <a:pt x="679" y="822"/>
                    </a:cubicBezTo>
                    <a:cubicBezTo>
                      <a:pt x="810" y="572"/>
                      <a:pt x="953" y="286"/>
                      <a:pt x="10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5933;p62">
                <a:extLst>
                  <a:ext uri="{FF2B5EF4-FFF2-40B4-BE49-F238E27FC236}">
                    <a16:creationId xmlns:a16="http://schemas.microsoft.com/office/drawing/2014/main" id="{719BB913-435A-4FE5-9550-988EE7DC4028}"/>
                  </a:ext>
                </a:extLst>
              </p:cNvPr>
              <p:cNvSpPr/>
              <p:nvPr/>
            </p:nvSpPr>
            <p:spPr>
              <a:xfrm>
                <a:off x="6209109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36" y="0"/>
                    </a:moveTo>
                    <a:cubicBezTo>
                      <a:pt x="12" y="274"/>
                      <a:pt x="0" y="536"/>
                      <a:pt x="0" y="810"/>
                    </a:cubicBezTo>
                    <a:cubicBezTo>
                      <a:pt x="0" y="1108"/>
                      <a:pt x="0" y="1417"/>
                      <a:pt x="12" y="1715"/>
                    </a:cubicBezTo>
                    <a:cubicBezTo>
                      <a:pt x="12" y="1953"/>
                      <a:pt x="0" y="2239"/>
                      <a:pt x="179" y="2429"/>
                    </a:cubicBezTo>
                    <a:cubicBezTo>
                      <a:pt x="259" y="2509"/>
                      <a:pt x="375" y="2567"/>
                      <a:pt x="480" y="2567"/>
                    </a:cubicBezTo>
                    <a:cubicBezTo>
                      <a:pt x="547" y="2567"/>
                      <a:pt x="609" y="2544"/>
                      <a:pt x="655" y="2489"/>
                    </a:cubicBezTo>
                    <a:cubicBezTo>
                      <a:pt x="786" y="2358"/>
                      <a:pt x="762" y="2132"/>
                      <a:pt x="727" y="1953"/>
                    </a:cubicBezTo>
                    <a:cubicBezTo>
                      <a:pt x="655" y="1370"/>
                      <a:pt x="643" y="786"/>
                      <a:pt x="679" y="227"/>
                    </a:cubicBezTo>
                    <a:cubicBezTo>
                      <a:pt x="703" y="167"/>
                      <a:pt x="703" y="107"/>
                      <a:pt x="703" y="60"/>
                    </a:cubicBezTo>
                    <a:cubicBezTo>
                      <a:pt x="667" y="48"/>
                      <a:pt x="643" y="48"/>
                      <a:pt x="608" y="48"/>
                    </a:cubicBezTo>
                    <a:cubicBezTo>
                      <a:pt x="572" y="477"/>
                      <a:pt x="548" y="905"/>
                      <a:pt x="584" y="1346"/>
                    </a:cubicBezTo>
                    <a:cubicBezTo>
                      <a:pt x="596" y="1596"/>
                      <a:pt x="643" y="1834"/>
                      <a:pt x="655" y="2084"/>
                    </a:cubicBezTo>
                    <a:cubicBezTo>
                      <a:pt x="665" y="2235"/>
                      <a:pt x="641" y="2480"/>
                      <a:pt x="468" y="2480"/>
                    </a:cubicBezTo>
                    <a:cubicBezTo>
                      <a:pt x="436" y="2480"/>
                      <a:pt x="400" y="2471"/>
                      <a:pt x="358" y="2453"/>
                    </a:cubicBezTo>
                    <a:cubicBezTo>
                      <a:pt x="96" y="2322"/>
                      <a:pt x="108" y="1965"/>
                      <a:pt x="96" y="1739"/>
                    </a:cubicBezTo>
                    <a:cubicBezTo>
                      <a:pt x="72" y="1465"/>
                      <a:pt x="60" y="1191"/>
                      <a:pt x="60" y="905"/>
                    </a:cubicBezTo>
                    <a:cubicBezTo>
                      <a:pt x="48" y="596"/>
                      <a:pt x="60" y="298"/>
                      <a:pt x="72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5934;p62">
                <a:extLst>
                  <a:ext uri="{FF2B5EF4-FFF2-40B4-BE49-F238E27FC236}">
                    <a16:creationId xmlns:a16="http://schemas.microsoft.com/office/drawing/2014/main" id="{52FF8259-1483-48ED-BA9F-AC6960AEDC87}"/>
                  </a:ext>
                </a:extLst>
              </p:cNvPr>
              <p:cNvSpPr/>
              <p:nvPr/>
            </p:nvSpPr>
            <p:spPr>
              <a:xfrm>
                <a:off x="6003707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7" y="0"/>
                    </a:moveTo>
                    <a:cubicBezTo>
                      <a:pt x="2196" y="0"/>
                      <a:pt x="395" y="2541"/>
                      <a:pt x="84" y="6717"/>
                    </a:cubicBezTo>
                    <a:cubicBezTo>
                      <a:pt x="48" y="7395"/>
                      <a:pt x="0" y="8062"/>
                      <a:pt x="12" y="8693"/>
                    </a:cubicBezTo>
                    <a:cubicBezTo>
                      <a:pt x="12" y="10146"/>
                      <a:pt x="262" y="11420"/>
                      <a:pt x="1119" y="12372"/>
                    </a:cubicBezTo>
                    <a:cubicBezTo>
                      <a:pt x="1834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0" y="14063"/>
                    </a:cubicBezTo>
                    <a:cubicBezTo>
                      <a:pt x="5521" y="14084"/>
                      <a:pt x="5729" y="14094"/>
                      <a:pt x="5935" y="14094"/>
                    </a:cubicBezTo>
                    <a:cubicBezTo>
                      <a:pt x="8079" y="14094"/>
                      <a:pt x="9992" y="12986"/>
                      <a:pt x="11133" y="11205"/>
                    </a:cubicBezTo>
                    <a:cubicBezTo>
                      <a:pt x="11716" y="10300"/>
                      <a:pt x="12097" y="9217"/>
                      <a:pt x="12204" y="8003"/>
                    </a:cubicBezTo>
                    <a:cubicBezTo>
                      <a:pt x="12561" y="4062"/>
                      <a:pt x="9835" y="430"/>
                      <a:pt x="6144" y="37"/>
                    </a:cubicBezTo>
                    <a:cubicBezTo>
                      <a:pt x="5905" y="13"/>
                      <a:pt x="5673" y="0"/>
                      <a:pt x="5447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5935;p62">
                <a:extLst>
                  <a:ext uri="{FF2B5EF4-FFF2-40B4-BE49-F238E27FC236}">
                    <a16:creationId xmlns:a16="http://schemas.microsoft.com/office/drawing/2014/main" id="{913F3F63-C077-4284-AF87-4E434A12B468}"/>
                  </a:ext>
                </a:extLst>
              </p:cNvPr>
              <p:cNvSpPr/>
              <p:nvPr/>
            </p:nvSpPr>
            <p:spPr>
              <a:xfrm>
                <a:off x="5998432" y="1827829"/>
                <a:ext cx="771773" cy="536894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10892" extrusionOk="0">
                    <a:moveTo>
                      <a:pt x="7253" y="0"/>
                    </a:moveTo>
                    <a:cubicBezTo>
                      <a:pt x="6645" y="0"/>
                      <a:pt x="6037" y="58"/>
                      <a:pt x="5441" y="174"/>
                    </a:cubicBezTo>
                    <a:cubicBezTo>
                      <a:pt x="4453" y="365"/>
                      <a:pt x="3500" y="722"/>
                      <a:pt x="2655" y="1246"/>
                    </a:cubicBezTo>
                    <a:cubicBezTo>
                      <a:pt x="2596" y="1294"/>
                      <a:pt x="2524" y="1317"/>
                      <a:pt x="2465" y="1365"/>
                    </a:cubicBezTo>
                    <a:cubicBezTo>
                      <a:pt x="2250" y="1496"/>
                      <a:pt x="2048" y="1651"/>
                      <a:pt x="1846" y="1817"/>
                    </a:cubicBezTo>
                    <a:cubicBezTo>
                      <a:pt x="1238" y="2353"/>
                      <a:pt x="750" y="3020"/>
                      <a:pt x="452" y="3782"/>
                    </a:cubicBezTo>
                    <a:cubicBezTo>
                      <a:pt x="393" y="3937"/>
                      <a:pt x="333" y="4103"/>
                      <a:pt x="286" y="4270"/>
                    </a:cubicBezTo>
                    <a:cubicBezTo>
                      <a:pt x="226" y="4496"/>
                      <a:pt x="179" y="4711"/>
                      <a:pt x="155" y="4937"/>
                    </a:cubicBezTo>
                    <a:cubicBezTo>
                      <a:pt x="107" y="5294"/>
                      <a:pt x="0" y="5854"/>
                      <a:pt x="262" y="6116"/>
                    </a:cubicBezTo>
                    <a:cubicBezTo>
                      <a:pt x="345" y="6223"/>
                      <a:pt x="476" y="6282"/>
                      <a:pt x="691" y="6282"/>
                    </a:cubicBezTo>
                    <a:cubicBezTo>
                      <a:pt x="953" y="6282"/>
                      <a:pt x="1226" y="6211"/>
                      <a:pt x="1488" y="6187"/>
                    </a:cubicBezTo>
                    <a:cubicBezTo>
                      <a:pt x="1774" y="6175"/>
                      <a:pt x="2072" y="6139"/>
                      <a:pt x="2357" y="6104"/>
                    </a:cubicBezTo>
                    <a:cubicBezTo>
                      <a:pt x="3191" y="5997"/>
                      <a:pt x="4012" y="5854"/>
                      <a:pt x="4798" y="5627"/>
                    </a:cubicBezTo>
                    <a:cubicBezTo>
                      <a:pt x="5644" y="5389"/>
                      <a:pt x="6465" y="5056"/>
                      <a:pt x="7203" y="4615"/>
                    </a:cubicBezTo>
                    <a:cubicBezTo>
                      <a:pt x="7239" y="4604"/>
                      <a:pt x="7382" y="4508"/>
                      <a:pt x="7549" y="4401"/>
                    </a:cubicBezTo>
                    <a:cubicBezTo>
                      <a:pt x="7846" y="4211"/>
                      <a:pt x="8215" y="3949"/>
                      <a:pt x="8203" y="3889"/>
                    </a:cubicBezTo>
                    <a:lnTo>
                      <a:pt x="8203" y="3889"/>
                    </a:lnTo>
                    <a:cubicBezTo>
                      <a:pt x="8275" y="4092"/>
                      <a:pt x="8334" y="4282"/>
                      <a:pt x="8394" y="4496"/>
                    </a:cubicBezTo>
                    <a:cubicBezTo>
                      <a:pt x="8668" y="5377"/>
                      <a:pt x="8894" y="6247"/>
                      <a:pt x="9263" y="7104"/>
                    </a:cubicBezTo>
                    <a:cubicBezTo>
                      <a:pt x="9382" y="7366"/>
                      <a:pt x="9513" y="7628"/>
                      <a:pt x="9680" y="7890"/>
                    </a:cubicBezTo>
                    <a:cubicBezTo>
                      <a:pt x="9882" y="8211"/>
                      <a:pt x="10061" y="8592"/>
                      <a:pt x="10097" y="8985"/>
                    </a:cubicBezTo>
                    <a:cubicBezTo>
                      <a:pt x="10120" y="9366"/>
                      <a:pt x="10037" y="9735"/>
                      <a:pt x="10025" y="10092"/>
                    </a:cubicBezTo>
                    <a:cubicBezTo>
                      <a:pt x="10001" y="10485"/>
                      <a:pt x="9942" y="10866"/>
                      <a:pt x="10406" y="10890"/>
                    </a:cubicBezTo>
                    <a:cubicBezTo>
                      <a:pt x="10415" y="10891"/>
                      <a:pt x="10424" y="10891"/>
                      <a:pt x="10433" y="10891"/>
                    </a:cubicBezTo>
                    <a:cubicBezTo>
                      <a:pt x="10861" y="10891"/>
                      <a:pt x="11083" y="10068"/>
                      <a:pt x="11839" y="10068"/>
                    </a:cubicBezTo>
                    <a:cubicBezTo>
                      <a:pt x="11849" y="10068"/>
                      <a:pt x="11860" y="10068"/>
                      <a:pt x="11871" y="10068"/>
                    </a:cubicBezTo>
                    <a:cubicBezTo>
                      <a:pt x="12565" y="10101"/>
                      <a:pt x="12684" y="10775"/>
                      <a:pt x="13055" y="10775"/>
                    </a:cubicBezTo>
                    <a:cubicBezTo>
                      <a:pt x="13097" y="10775"/>
                      <a:pt x="13142" y="10767"/>
                      <a:pt x="13192" y="10747"/>
                    </a:cubicBezTo>
                    <a:cubicBezTo>
                      <a:pt x="13478" y="10628"/>
                      <a:pt x="13692" y="10283"/>
                      <a:pt x="13871" y="10057"/>
                    </a:cubicBezTo>
                    <a:cubicBezTo>
                      <a:pt x="15097" y="8664"/>
                      <a:pt x="15657" y="6961"/>
                      <a:pt x="15109" y="5223"/>
                    </a:cubicBezTo>
                    <a:cubicBezTo>
                      <a:pt x="15061" y="5056"/>
                      <a:pt x="14990" y="4889"/>
                      <a:pt x="14930" y="4734"/>
                    </a:cubicBezTo>
                    <a:cubicBezTo>
                      <a:pt x="14847" y="4532"/>
                      <a:pt x="14645" y="4080"/>
                      <a:pt x="14526" y="3842"/>
                    </a:cubicBezTo>
                    <a:cubicBezTo>
                      <a:pt x="14514" y="3806"/>
                      <a:pt x="14502" y="3794"/>
                      <a:pt x="14490" y="3758"/>
                    </a:cubicBezTo>
                    <a:cubicBezTo>
                      <a:pt x="14085" y="3080"/>
                      <a:pt x="13549" y="2484"/>
                      <a:pt x="12942" y="1972"/>
                    </a:cubicBezTo>
                    <a:cubicBezTo>
                      <a:pt x="12668" y="1758"/>
                      <a:pt x="12406" y="1556"/>
                      <a:pt x="12109" y="1377"/>
                    </a:cubicBezTo>
                    <a:cubicBezTo>
                      <a:pt x="10661" y="456"/>
                      <a:pt x="8956" y="0"/>
                      <a:pt x="725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5936;p62">
                <a:extLst>
                  <a:ext uri="{FF2B5EF4-FFF2-40B4-BE49-F238E27FC236}">
                    <a16:creationId xmlns:a16="http://schemas.microsoft.com/office/drawing/2014/main" id="{32FE9513-486E-4FDD-A566-BF750C3C5213}"/>
                  </a:ext>
                </a:extLst>
              </p:cNvPr>
              <p:cNvSpPr/>
              <p:nvPr/>
            </p:nvSpPr>
            <p:spPr>
              <a:xfrm>
                <a:off x="6412737" y="2015980"/>
                <a:ext cx="330506" cy="192931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3914" extrusionOk="0">
                    <a:moveTo>
                      <a:pt x="6121" y="1"/>
                    </a:moveTo>
                    <a:cubicBezTo>
                      <a:pt x="5918" y="48"/>
                      <a:pt x="5704" y="96"/>
                      <a:pt x="5513" y="144"/>
                    </a:cubicBezTo>
                    <a:cubicBezTo>
                      <a:pt x="4010" y="478"/>
                      <a:pt x="2491" y="698"/>
                      <a:pt x="969" y="698"/>
                    </a:cubicBezTo>
                    <a:cubicBezTo>
                      <a:pt x="646" y="698"/>
                      <a:pt x="323" y="688"/>
                      <a:pt x="1" y="667"/>
                    </a:cubicBezTo>
                    <a:lnTo>
                      <a:pt x="1" y="667"/>
                    </a:lnTo>
                    <a:cubicBezTo>
                      <a:pt x="275" y="1537"/>
                      <a:pt x="501" y="2418"/>
                      <a:pt x="870" y="3263"/>
                    </a:cubicBezTo>
                    <a:lnTo>
                      <a:pt x="1037" y="3263"/>
                    </a:lnTo>
                    <a:cubicBezTo>
                      <a:pt x="1358" y="3215"/>
                      <a:pt x="1656" y="3001"/>
                      <a:pt x="1989" y="2989"/>
                    </a:cubicBezTo>
                    <a:cubicBezTo>
                      <a:pt x="1999" y="2989"/>
                      <a:pt x="2008" y="2989"/>
                      <a:pt x="2017" y="2989"/>
                    </a:cubicBezTo>
                    <a:cubicBezTo>
                      <a:pt x="2680" y="2989"/>
                      <a:pt x="3106" y="3812"/>
                      <a:pt x="3787" y="3906"/>
                    </a:cubicBezTo>
                    <a:cubicBezTo>
                      <a:pt x="3824" y="3911"/>
                      <a:pt x="3862" y="3913"/>
                      <a:pt x="3898" y="3913"/>
                    </a:cubicBezTo>
                    <a:cubicBezTo>
                      <a:pt x="4490" y="3913"/>
                      <a:pt x="4961" y="3298"/>
                      <a:pt x="5085" y="2715"/>
                    </a:cubicBezTo>
                    <a:cubicBezTo>
                      <a:pt x="5168" y="2322"/>
                      <a:pt x="5168" y="1894"/>
                      <a:pt x="5454" y="1632"/>
                    </a:cubicBezTo>
                    <a:cubicBezTo>
                      <a:pt x="5659" y="1419"/>
                      <a:pt x="5936" y="1363"/>
                      <a:pt x="6235" y="1363"/>
                    </a:cubicBezTo>
                    <a:cubicBezTo>
                      <a:pt x="6388" y="1363"/>
                      <a:pt x="6547" y="1378"/>
                      <a:pt x="6704" y="1394"/>
                    </a:cubicBezTo>
                    <a:cubicBezTo>
                      <a:pt x="6656" y="1227"/>
                      <a:pt x="6585" y="1060"/>
                      <a:pt x="6525" y="894"/>
                    </a:cubicBezTo>
                    <a:cubicBezTo>
                      <a:pt x="6442" y="703"/>
                      <a:pt x="6240" y="239"/>
                      <a:pt x="6121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5937;p62">
                <a:extLst>
                  <a:ext uri="{FF2B5EF4-FFF2-40B4-BE49-F238E27FC236}">
                    <a16:creationId xmlns:a16="http://schemas.microsoft.com/office/drawing/2014/main" id="{F2836F7B-AE4D-42CD-B8A4-23E2294CCEF1}"/>
                  </a:ext>
                </a:extLst>
              </p:cNvPr>
              <p:cNvSpPr/>
              <p:nvPr/>
            </p:nvSpPr>
            <p:spPr>
              <a:xfrm>
                <a:off x="6012481" y="1915620"/>
                <a:ext cx="358061" cy="189037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835" extrusionOk="0">
                    <a:moveTo>
                      <a:pt x="1537" y="1"/>
                    </a:moveTo>
                    <a:cubicBezTo>
                      <a:pt x="918" y="537"/>
                      <a:pt x="429" y="1215"/>
                      <a:pt x="132" y="1965"/>
                    </a:cubicBezTo>
                    <a:cubicBezTo>
                      <a:pt x="108" y="2144"/>
                      <a:pt x="48" y="2311"/>
                      <a:pt x="1" y="2477"/>
                    </a:cubicBezTo>
                    <a:cubicBezTo>
                      <a:pt x="120" y="2525"/>
                      <a:pt x="227" y="2549"/>
                      <a:pt x="322" y="2596"/>
                    </a:cubicBezTo>
                    <a:cubicBezTo>
                      <a:pt x="668" y="2739"/>
                      <a:pt x="953" y="3001"/>
                      <a:pt x="1275" y="3156"/>
                    </a:cubicBezTo>
                    <a:cubicBezTo>
                      <a:pt x="1640" y="3348"/>
                      <a:pt x="2035" y="3447"/>
                      <a:pt x="2437" y="3447"/>
                    </a:cubicBezTo>
                    <a:cubicBezTo>
                      <a:pt x="2534" y="3447"/>
                      <a:pt x="2630" y="3441"/>
                      <a:pt x="2727" y="3430"/>
                    </a:cubicBezTo>
                    <a:cubicBezTo>
                      <a:pt x="3001" y="3394"/>
                      <a:pt x="3287" y="3311"/>
                      <a:pt x="3573" y="3311"/>
                    </a:cubicBezTo>
                    <a:cubicBezTo>
                      <a:pt x="3593" y="3310"/>
                      <a:pt x="3613" y="3309"/>
                      <a:pt x="3633" y="3309"/>
                    </a:cubicBezTo>
                    <a:cubicBezTo>
                      <a:pt x="3901" y="3309"/>
                      <a:pt x="4180" y="3384"/>
                      <a:pt x="4347" y="3573"/>
                    </a:cubicBezTo>
                    <a:cubicBezTo>
                      <a:pt x="4418" y="3656"/>
                      <a:pt x="4466" y="3739"/>
                      <a:pt x="4513" y="3835"/>
                    </a:cubicBezTo>
                    <a:cubicBezTo>
                      <a:pt x="5359" y="3596"/>
                      <a:pt x="6180" y="3263"/>
                      <a:pt x="6918" y="2823"/>
                    </a:cubicBezTo>
                    <a:cubicBezTo>
                      <a:pt x="6954" y="2799"/>
                      <a:pt x="7097" y="2715"/>
                      <a:pt x="7264" y="2608"/>
                    </a:cubicBezTo>
                    <a:cubicBezTo>
                      <a:pt x="7085" y="2584"/>
                      <a:pt x="6895" y="2561"/>
                      <a:pt x="6716" y="2525"/>
                    </a:cubicBezTo>
                    <a:cubicBezTo>
                      <a:pt x="6073" y="2406"/>
                      <a:pt x="5442" y="2239"/>
                      <a:pt x="4823" y="2013"/>
                    </a:cubicBezTo>
                    <a:cubicBezTo>
                      <a:pt x="3716" y="1608"/>
                      <a:pt x="2668" y="1013"/>
                      <a:pt x="1787" y="239"/>
                    </a:cubicBezTo>
                    <a:cubicBezTo>
                      <a:pt x="1691" y="167"/>
                      <a:pt x="1620" y="96"/>
                      <a:pt x="1537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5938;p62">
                <a:extLst>
                  <a:ext uri="{FF2B5EF4-FFF2-40B4-BE49-F238E27FC236}">
                    <a16:creationId xmlns:a16="http://schemas.microsoft.com/office/drawing/2014/main" id="{0FB8A50F-2CEF-4898-9E80-F0E018E97D7B}"/>
                  </a:ext>
                </a:extLst>
              </p:cNvPr>
              <p:cNvSpPr/>
              <p:nvPr/>
            </p:nvSpPr>
            <p:spPr>
              <a:xfrm>
                <a:off x="6310060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24" y="0"/>
                      <a:pt x="24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5939;p62">
                <a:extLst>
                  <a:ext uri="{FF2B5EF4-FFF2-40B4-BE49-F238E27FC236}">
                    <a16:creationId xmlns:a16="http://schemas.microsoft.com/office/drawing/2014/main" id="{F2C3AB16-FEA1-42DB-89FE-E52335853A90}"/>
                  </a:ext>
                </a:extLst>
              </p:cNvPr>
              <p:cNvSpPr/>
              <p:nvPr/>
            </p:nvSpPr>
            <p:spPr>
              <a:xfrm>
                <a:off x="6540700" y="2295716"/>
                <a:ext cx="18021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1" extrusionOk="0">
                    <a:moveTo>
                      <a:pt x="2245" y="0"/>
                    </a:moveTo>
                    <a:cubicBezTo>
                      <a:pt x="1750" y="0"/>
                      <a:pt x="1232" y="178"/>
                      <a:pt x="893" y="386"/>
                    </a:cubicBezTo>
                    <a:cubicBezTo>
                      <a:pt x="310" y="779"/>
                      <a:pt x="108" y="1624"/>
                      <a:pt x="24" y="2339"/>
                    </a:cubicBezTo>
                    <a:cubicBezTo>
                      <a:pt x="0" y="2672"/>
                      <a:pt x="24" y="3041"/>
                      <a:pt x="250" y="3303"/>
                    </a:cubicBezTo>
                    <a:cubicBezTo>
                      <a:pt x="500" y="3619"/>
                      <a:pt x="860" y="3730"/>
                      <a:pt x="1227" y="3730"/>
                    </a:cubicBezTo>
                    <a:cubicBezTo>
                      <a:pt x="1578" y="3730"/>
                      <a:pt x="1935" y="3628"/>
                      <a:pt x="2203" y="3505"/>
                    </a:cubicBezTo>
                    <a:cubicBezTo>
                      <a:pt x="2858" y="3208"/>
                      <a:pt x="3358" y="2636"/>
                      <a:pt x="3560" y="1910"/>
                    </a:cubicBezTo>
                    <a:cubicBezTo>
                      <a:pt x="3644" y="1577"/>
                      <a:pt x="3656" y="1208"/>
                      <a:pt x="3537" y="850"/>
                    </a:cubicBezTo>
                    <a:cubicBezTo>
                      <a:pt x="3441" y="529"/>
                      <a:pt x="3239" y="315"/>
                      <a:pt x="3001" y="184"/>
                    </a:cubicBezTo>
                    <a:cubicBezTo>
                      <a:pt x="2778" y="53"/>
                      <a:pt x="2515" y="0"/>
                      <a:pt x="22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5940;p62">
                <a:extLst>
                  <a:ext uri="{FF2B5EF4-FFF2-40B4-BE49-F238E27FC236}">
                    <a16:creationId xmlns:a16="http://schemas.microsoft.com/office/drawing/2014/main" id="{02FC3E84-6CE4-42F8-80E1-7F4F496AC4C4}"/>
                  </a:ext>
                </a:extLst>
              </p:cNvPr>
              <p:cNvSpPr/>
              <p:nvPr/>
            </p:nvSpPr>
            <p:spPr>
              <a:xfrm>
                <a:off x="6589401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1489" y="1"/>
                    </a:moveTo>
                    <a:cubicBezTo>
                      <a:pt x="1317" y="1"/>
                      <a:pt x="1143" y="45"/>
                      <a:pt x="989" y="115"/>
                    </a:cubicBezTo>
                    <a:cubicBezTo>
                      <a:pt x="751" y="222"/>
                      <a:pt x="560" y="365"/>
                      <a:pt x="382" y="543"/>
                    </a:cubicBezTo>
                    <a:cubicBezTo>
                      <a:pt x="215" y="722"/>
                      <a:pt x="108" y="924"/>
                      <a:pt x="24" y="1174"/>
                    </a:cubicBezTo>
                    <a:cubicBezTo>
                      <a:pt x="1" y="1229"/>
                      <a:pt x="45" y="1274"/>
                      <a:pt x="84" y="1274"/>
                    </a:cubicBezTo>
                    <a:cubicBezTo>
                      <a:pt x="104" y="1274"/>
                      <a:pt x="124" y="1262"/>
                      <a:pt x="132" y="1234"/>
                    </a:cubicBezTo>
                    <a:cubicBezTo>
                      <a:pt x="298" y="877"/>
                      <a:pt x="632" y="555"/>
                      <a:pt x="977" y="400"/>
                    </a:cubicBezTo>
                    <a:cubicBezTo>
                      <a:pt x="1072" y="353"/>
                      <a:pt x="1167" y="305"/>
                      <a:pt x="1275" y="293"/>
                    </a:cubicBezTo>
                    <a:cubicBezTo>
                      <a:pt x="1334" y="424"/>
                      <a:pt x="1370" y="579"/>
                      <a:pt x="1346" y="722"/>
                    </a:cubicBezTo>
                    <a:cubicBezTo>
                      <a:pt x="1346" y="817"/>
                      <a:pt x="1322" y="888"/>
                      <a:pt x="1275" y="960"/>
                    </a:cubicBezTo>
                    <a:cubicBezTo>
                      <a:pt x="1263" y="996"/>
                      <a:pt x="1239" y="1019"/>
                      <a:pt x="1215" y="1055"/>
                    </a:cubicBezTo>
                    <a:cubicBezTo>
                      <a:pt x="1203" y="1079"/>
                      <a:pt x="1179" y="1091"/>
                      <a:pt x="1167" y="1115"/>
                    </a:cubicBezTo>
                    <a:cubicBezTo>
                      <a:pt x="1156" y="1127"/>
                      <a:pt x="1156" y="1150"/>
                      <a:pt x="1144" y="1186"/>
                    </a:cubicBezTo>
                    <a:cubicBezTo>
                      <a:pt x="1122" y="1241"/>
                      <a:pt x="1171" y="1306"/>
                      <a:pt x="1226" y="1306"/>
                    </a:cubicBezTo>
                    <a:cubicBezTo>
                      <a:pt x="1230" y="1306"/>
                      <a:pt x="1234" y="1306"/>
                      <a:pt x="1239" y="1305"/>
                    </a:cubicBezTo>
                    <a:cubicBezTo>
                      <a:pt x="1287" y="1293"/>
                      <a:pt x="1322" y="1293"/>
                      <a:pt x="1346" y="1258"/>
                    </a:cubicBezTo>
                    <a:cubicBezTo>
                      <a:pt x="1382" y="1246"/>
                      <a:pt x="1394" y="1210"/>
                      <a:pt x="1406" y="1198"/>
                    </a:cubicBezTo>
                    <a:cubicBezTo>
                      <a:pt x="1453" y="1174"/>
                      <a:pt x="1477" y="1115"/>
                      <a:pt x="1513" y="1067"/>
                    </a:cubicBezTo>
                    <a:cubicBezTo>
                      <a:pt x="1560" y="972"/>
                      <a:pt x="1584" y="877"/>
                      <a:pt x="1596" y="769"/>
                    </a:cubicBezTo>
                    <a:cubicBezTo>
                      <a:pt x="1620" y="591"/>
                      <a:pt x="1572" y="424"/>
                      <a:pt x="1501" y="281"/>
                    </a:cubicBezTo>
                    <a:cubicBezTo>
                      <a:pt x="1560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4"/>
                      <a:pt x="2013" y="591"/>
                      <a:pt x="2096" y="615"/>
                    </a:cubicBezTo>
                    <a:cubicBezTo>
                      <a:pt x="2112" y="624"/>
                      <a:pt x="2129" y="629"/>
                      <a:pt x="2145" y="629"/>
                    </a:cubicBezTo>
                    <a:cubicBezTo>
                      <a:pt x="2190" y="629"/>
                      <a:pt x="2230" y="595"/>
                      <a:pt x="2239" y="543"/>
                    </a:cubicBezTo>
                    <a:cubicBezTo>
                      <a:pt x="2275" y="424"/>
                      <a:pt x="2156" y="293"/>
                      <a:pt x="2072" y="222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1"/>
                      <a:pt x="1489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5943;p62">
                <a:extLst>
                  <a:ext uri="{FF2B5EF4-FFF2-40B4-BE49-F238E27FC236}">
                    <a16:creationId xmlns:a16="http://schemas.microsoft.com/office/drawing/2014/main" id="{F751B841-3FD7-497C-B85F-F047F0B44DDE}"/>
                  </a:ext>
                </a:extLst>
              </p:cNvPr>
              <p:cNvSpPr/>
              <p:nvPr/>
            </p:nvSpPr>
            <p:spPr>
              <a:xfrm>
                <a:off x="6082920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84" y="0"/>
                    </a:moveTo>
                    <a:cubicBezTo>
                      <a:pt x="328" y="0"/>
                      <a:pt x="288" y="11"/>
                      <a:pt x="262" y="39"/>
                    </a:cubicBezTo>
                    <a:cubicBezTo>
                      <a:pt x="1" y="384"/>
                      <a:pt x="560" y="1325"/>
                      <a:pt x="1584" y="1456"/>
                    </a:cubicBezTo>
                    <a:cubicBezTo>
                      <a:pt x="1631" y="1461"/>
                      <a:pt x="1678" y="1464"/>
                      <a:pt x="1724" y="1464"/>
                    </a:cubicBezTo>
                    <a:cubicBezTo>
                      <a:pt x="2682" y="1464"/>
                      <a:pt x="3423" y="339"/>
                      <a:pt x="3049" y="146"/>
                    </a:cubicBezTo>
                    <a:cubicBezTo>
                      <a:pt x="2939" y="85"/>
                      <a:pt x="2832" y="64"/>
                      <a:pt x="2717" y="64"/>
                    </a:cubicBezTo>
                    <a:cubicBezTo>
                      <a:pt x="2456" y="64"/>
                      <a:pt x="2154" y="173"/>
                      <a:pt x="1697" y="173"/>
                    </a:cubicBezTo>
                    <a:cubicBezTo>
                      <a:pt x="1653" y="173"/>
                      <a:pt x="1607" y="172"/>
                      <a:pt x="1560" y="170"/>
                    </a:cubicBezTo>
                    <a:cubicBezTo>
                      <a:pt x="989" y="151"/>
                      <a:pt x="587" y="0"/>
                      <a:pt x="384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5944;p62">
                <a:extLst>
                  <a:ext uri="{FF2B5EF4-FFF2-40B4-BE49-F238E27FC236}">
                    <a16:creationId xmlns:a16="http://schemas.microsoft.com/office/drawing/2014/main" id="{EC939A4E-71B0-451B-A26A-4D3D851B59B1}"/>
                  </a:ext>
                </a:extLst>
              </p:cNvPr>
              <p:cNvSpPr/>
              <p:nvPr/>
            </p:nvSpPr>
            <p:spPr>
              <a:xfrm>
                <a:off x="6135761" y="2385479"/>
                <a:ext cx="102726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1" y="0"/>
                    </a:moveTo>
                    <a:cubicBezTo>
                      <a:pt x="1537" y="0"/>
                      <a:pt x="1226" y="120"/>
                      <a:pt x="1024" y="208"/>
                    </a:cubicBezTo>
                    <a:cubicBezTo>
                      <a:pt x="655" y="375"/>
                      <a:pt x="286" y="613"/>
                      <a:pt x="0" y="946"/>
                    </a:cubicBezTo>
                    <a:cubicBezTo>
                      <a:pt x="143" y="1030"/>
                      <a:pt x="322" y="1065"/>
                      <a:pt x="524" y="1101"/>
                    </a:cubicBezTo>
                    <a:cubicBezTo>
                      <a:pt x="577" y="1108"/>
                      <a:pt x="629" y="1112"/>
                      <a:pt x="681" y="1112"/>
                    </a:cubicBezTo>
                    <a:cubicBezTo>
                      <a:pt x="1408" y="1112"/>
                      <a:pt x="1995" y="442"/>
                      <a:pt x="2084" y="53"/>
                    </a:cubicBezTo>
                    <a:cubicBezTo>
                      <a:pt x="2002" y="16"/>
                      <a:pt x="1909" y="0"/>
                      <a:pt x="1811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5945;p62">
                <a:extLst>
                  <a:ext uri="{FF2B5EF4-FFF2-40B4-BE49-F238E27FC236}">
                    <a16:creationId xmlns:a16="http://schemas.microsoft.com/office/drawing/2014/main" id="{0E145470-3F82-4773-BD0F-7F833F6D5013}"/>
                  </a:ext>
                </a:extLst>
              </p:cNvPr>
              <p:cNvSpPr/>
              <p:nvPr/>
            </p:nvSpPr>
            <p:spPr>
              <a:xfrm>
                <a:off x="6100517" y="2247952"/>
                <a:ext cx="64622" cy="1131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5" extrusionOk="0">
                    <a:moveTo>
                      <a:pt x="1075" y="1"/>
                    </a:moveTo>
                    <a:cubicBezTo>
                      <a:pt x="1043" y="1"/>
                      <a:pt x="1013" y="16"/>
                      <a:pt x="1001" y="45"/>
                    </a:cubicBezTo>
                    <a:cubicBezTo>
                      <a:pt x="929" y="164"/>
                      <a:pt x="941" y="379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4"/>
                      <a:pt x="953" y="1391"/>
                      <a:pt x="929" y="1415"/>
                    </a:cubicBezTo>
                    <a:cubicBezTo>
                      <a:pt x="911" y="1438"/>
                      <a:pt x="880" y="1446"/>
                      <a:pt x="845" y="1446"/>
                    </a:cubicBezTo>
                    <a:cubicBezTo>
                      <a:pt x="791" y="1446"/>
                      <a:pt x="728" y="1424"/>
                      <a:pt x="691" y="1403"/>
                    </a:cubicBezTo>
                    <a:cubicBezTo>
                      <a:pt x="581" y="1359"/>
                      <a:pt x="451" y="1294"/>
                      <a:pt x="328" y="1294"/>
                    </a:cubicBezTo>
                    <a:cubicBezTo>
                      <a:pt x="318" y="1294"/>
                      <a:pt x="308" y="1295"/>
                      <a:pt x="298" y="1295"/>
                    </a:cubicBezTo>
                    <a:cubicBezTo>
                      <a:pt x="179" y="1319"/>
                      <a:pt x="72" y="1391"/>
                      <a:pt x="48" y="1510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46"/>
                      <a:pt x="275" y="2177"/>
                      <a:pt x="370" y="2284"/>
                    </a:cubicBezTo>
                    <a:cubicBezTo>
                      <a:pt x="380" y="2291"/>
                      <a:pt x="390" y="2295"/>
                      <a:pt x="400" y="2295"/>
                    </a:cubicBezTo>
                    <a:cubicBezTo>
                      <a:pt x="435" y="2295"/>
                      <a:pt x="462" y="2252"/>
                      <a:pt x="453" y="2224"/>
                    </a:cubicBezTo>
                    <a:cubicBezTo>
                      <a:pt x="406" y="2069"/>
                      <a:pt x="346" y="1938"/>
                      <a:pt x="298" y="1784"/>
                    </a:cubicBezTo>
                    <a:cubicBezTo>
                      <a:pt x="286" y="1748"/>
                      <a:pt x="251" y="1653"/>
                      <a:pt x="286" y="1617"/>
                    </a:cubicBezTo>
                    <a:cubicBezTo>
                      <a:pt x="302" y="1594"/>
                      <a:pt x="326" y="1586"/>
                      <a:pt x="354" y="1586"/>
                    </a:cubicBezTo>
                    <a:cubicBezTo>
                      <a:pt x="371" y="1586"/>
                      <a:pt x="388" y="1589"/>
                      <a:pt x="406" y="1593"/>
                    </a:cubicBezTo>
                    <a:cubicBezTo>
                      <a:pt x="525" y="1617"/>
                      <a:pt x="644" y="1700"/>
                      <a:pt x="763" y="1724"/>
                    </a:cubicBezTo>
                    <a:cubicBezTo>
                      <a:pt x="805" y="1738"/>
                      <a:pt x="849" y="1745"/>
                      <a:pt x="892" y="1745"/>
                    </a:cubicBezTo>
                    <a:cubicBezTo>
                      <a:pt x="958" y="1745"/>
                      <a:pt x="1022" y="1729"/>
                      <a:pt x="1072" y="1700"/>
                    </a:cubicBezTo>
                    <a:cubicBezTo>
                      <a:pt x="1310" y="1569"/>
                      <a:pt x="1251" y="1212"/>
                      <a:pt x="1251" y="950"/>
                    </a:cubicBezTo>
                    <a:lnTo>
                      <a:pt x="1251" y="498"/>
                    </a:lnTo>
                    <a:cubicBezTo>
                      <a:pt x="1239" y="343"/>
                      <a:pt x="1251" y="164"/>
                      <a:pt x="1168" y="45"/>
                    </a:cubicBezTo>
                    <a:cubicBezTo>
                      <a:pt x="1144" y="16"/>
                      <a:pt x="1108" y="1"/>
                      <a:pt x="1075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5946;p62">
                <a:extLst>
                  <a:ext uri="{FF2B5EF4-FFF2-40B4-BE49-F238E27FC236}">
                    <a16:creationId xmlns:a16="http://schemas.microsoft.com/office/drawing/2014/main" id="{479AF6EC-C770-4D7D-BDD7-73E8D3A1E25F}"/>
                  </a:ext>
                </a:extLst>
              </p:cNvPr>
              <p:cNvSpPr/>
              <p:nvPr/>
            </p:nvSpPr>
            <p:spPr>
              <a:xfrm>
                <a:off x="6246078" y="2260127"/>
                <a:ext cx="41701" cy="6289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2" y="620"/>
                    </a:cubicBezTo>
                    <a:cubicBezTo>
                      <a:pt x="0" y="977"/>
                      <a:pt x="167" y="1263"/>
                      <a:pt x="393" y="1275"/>
                    </a:cubicBezTo>
                    <a:cubicBezTo>
                      <a:pt x="398" y="1275"/>
                      <a:pt x="402" y="1275"/>
                      <a:pt x="407" y="1275"/>
                    </a:cubicBezTo>
                    <a:cubicBezTo>
                      <a:pt x="627" y="1275"/>
                      <a:pt x="810" y="994"/>
                      <a:pt x="822" y="644"/>
                    </a:cubicBezTo>
                    <a:cubicBezTo>
                      <a:pt x="846" y="298"/>
                      <a:pt x="667" y="13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5947;p62">
                <a:extLst>
                  <a:ext uri="{FF2B5EF4-FFF2-40B4-BE49-F238E27FC236}">
                    <a16:creationId xmlns:a16="http://schemas.microsoft.com/office/drawing/2014/main" id="{F8B7B5FE-4095-4484-95B2-DD48B399EE80}"/>
                  </a:ext>
                </a:extLst>
              </p:cNvPr>
              <p:cNvSpPr/>
              <p:nvPr/>
            </p:nvSpPr>
            <p:spPr>
              <a:xfrm>
                <a:off x="6058273" y="2255444"/>
                <a:ext cx="33519" cy="52299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0"/>
                    </a:moveTo>
                    <a:cubicBezTo>
                      <a:pt x="167" y="0"/>
                      <a:pt x="24" y="227"/>
                      <a:pt x="12" y="524"/>
                    </a:cubicBezTo>
                    <a:cubicBezTo>
                      <a:pt x="0" y="822"/>
                      <a:pt x="143" y="1060"/>
                      <a:pt x="322" y="1060"/>
                    </a:cubicBezTo>
                    <a:cubicBezTo>
                      <a:pt x="501" y="1060"/>
                      <a:pt x="667" y="834"/>
                      <a:pt x="667" y="536"/>
                    </a:cubicBezTo>
                    <a:cubicBezTo>
                      <a:pt x="679" y="239"/>
                      <a:pt x="536" y="0"/>
                      <a:pt x="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5948;p62">
                <a:extLst>
                  <a:ext uri="{FF2B5EF4-FFF2-40B4-BE49-F238E27FC236}">
                    <a16:creationId xmlns:a16="http://schemas.microsoft.com/office/drawing/2014/main" id="{A59E182C-66E0-4D15-9D8F-58B6B89C2622}"/>
                  </a:ext>
                </a:extLst>
              </p:cNvPr>
              <p:cNvSpPr/>
              <p:nvPr/>
            </p:nvSpPr>
            <p:spPr>
              <a:xfrm>
                <a:off x="6206743" y="2167999"/>
                <a:ext cx="83403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93" extrusionOk="0">
                    <a:moveTo>
                      <a:pt x="310" y="0"/>
                    </a:moveTo>
                    <a:cubicBezTo>
                      <a:pt x="233" y="0"/>
                      <a:pt x="156" y="12"/>
                      <a:pt x="96" y="48"/>
                    </a:cubicBezTo>
                    <a:cubicBezTo>
                      <a:pt x="13" y="96"/>
                      <a:pt x="1" y="227"/>
                      <a:pt x="132" y="274"/>
                    </a:cubicBezTo>
                    <a:cubicBezTo>
                      <a:pt x="275" y="334"/>
                      <a:pt x="406" y="322"/>
                      <a:pt x="513" y="334"/>
                    </a:cubicBezTo>
                    <a:cubicBezTo>
                      <a:pt x="608" y="346"/>
                      <a:pt x="715" y="358"/>
                      <a:pt x="822" y="393"/>
                    </a:cubicBezTo>
                    <a:cubicBezTo>
                      <a:pt x="1191" y="500"/>
                      <a:pt x="1465" y="751"/>
                      <a:pt x="1596" y="1012"/>
                    </a:cubicBezTo>
                    <a:cubicBezTo>
                      <a:pt x="1608" y="1048"/>
                      <a:pt x="1620" y="1060"/>
                      <a:pt x="1644" y="1072"/>
                    </a:cubicBezTo>
                    <a:cubicBezTo>
                      <a:pt x="1658" y="1086"/>
                      <a:pt x="1668" y="1092"/>
                      <a:pt x="1675" y="1092"/>
                    </a:cubicBezTo>
                    <a:cubicBezTo>
                      <a:pt x="1691" y="1092"/>
                      <a:pt x="1691" y="1061"/>
                      <a:pt x="1691" y="1036"/>
                    </a:cubicBezTo>
                    <a:cubicBezTo>
                      <a:pt x="1691" y="1001"/>
                      <a:pt x="1691" y="989"/>
                      <a:pt x="1668" y="953"/>
                    </a:cubicBezTo>
                    <a:cubicBezTo>
                      <a:pt x="1644" y="715"/>
                      <a:pt x="1489" y="524"/>
                      <a:pt x="1322" y="381"/>
                    </a:cubicBezTo>
                    <a:cubicBezTo>
                      <a:pt x="1203" y="274"/>
                      <a:pt x="1049" y="167"/>
                      <a:pt x="870" y="108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8" y="0"/>
                      <a:pt x="310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5949;p62">
                <a:extLst>
                  <a:ext uri="{FF2B5EF4-FFF2-40B4-BE49-F238E27FC236}">
                    <a16:creationId xmlns:a16="http://schemas.microsoft.com/office/drawing/2014/main" id="{5B50891C-FC8A-439E-80C8-A37B92FEE1E5}"/>
                  </a:ext>
                </a:extLst>
              </p:cNvPr>
              <p:cNvSpPr/>
              <p:nvPr/>
            </p:nvSpPr>
            <p:spPr>
              <a:xfrm>
                <a:off x="6061773" y="2163316"/>
                <a:ext cx="6284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07" extrusionOk="0">
                    <a:moveTo>
                      <a:pt x="918" y="0"/>
                    </a:moveTo>
                    <a:cubicBezTo>
                      <a:pt x="834" y="0"/>
                      <a:pt x="739" y="12"/>
                      <a:pt x="668" y="24"/>
                    </a:cubicBezTo>
                    <a:cubicBezTo>
                      <a:pt x="537" y="72"/>
                      <a:pt x="418" y="143"/>
                      <a:pt x="310" y="238"/>
                    </a:cubicBezTo>
                    <a:cubicBezTo>
                      <a:pt x="180" y="357"/>
                      <a:pt x="60" y="536"/>
                      <a:pt x="13" y="750"/>
                    </a:cubicBezTo>
                    <a:cubicBezTo>
                      <a:pt x="1" y="786"/>
                      <a:pt x="1" y="798"/>
                      <a:pt x="1" y="834"/>
                    </a:cubicBezTo>
                    <a:cubicBezTo>
                      <a:pt x="1" y="866"/>
                      <a:pt x="1" y="907"/>
                      <a:pt x="18" y="907"/>
                    </a:cubicBezTo>
                    <a:cubicBezTo>
                      <a:pt x="20" y="907"/>
                      <a:pt x="22" y="906"/>
                      <a:pt x="25" y="905"/>
                    </a:cubicBezTo>
                    <a:cubicBezTo>
                      <a:pt x="25" y="893"/>
                      <a:pt x="37" y="869"/>
                      <a:pt x="60" y="846"/>
                    </a:cubicBezTo>
                    <a:cubicBezTo>
                      <a:pt x="180" y="595"/>
                      <a:pt x="382" y="381"/>
                      <a:pt x="668" y="334"/>
                    </a:cubicBezTo>
                    <a:cubicBezTo>
                      <a:pt x="739" y="322"/>
                      <a:pt x="811" y="322"/>
                      <a:pt x="906" y="322"/>
                    </a:cubicBezTo>
                    <a:cubicBezTo>
                      <a:pt x="947" y="322"/>
                      <a:pt x="992" y="325"/>
                      <a:pt x="1040" y="325"/>
                    </a:cubicBezTo>
                    <a:cubicBezTo>
                      <a:pt x="1087" y="325"/>
                      <a:pt x="1138" y="322"/>
                      <a:pt x="1192" y="310"/>
                    </a:cubicBezTo>
                    <a:cubicBezTo>
                      <a:pt x="1275" y="262"/>
                      <a:pt x="1275" y="143"/>
                      <a:pt x="1227" y="84"/>
                    </a:cubicBezTo>
                    <a:cubicBezTo>
                      <a:pt x="1156" y="0"/>
                      <a:pt x="1013" y="0"/>
                      <a:pt x="918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5784;p62">
              <a:extLst>
                <a:ext uri="{FF2B5EF4-FFF2-40B4-BE49-F238E27FC236}">
                  <a16:creationId xmlns:a16="http://schemas.microsoft.com/office/drawing/2014/main" id="{6F215E4D-6EA4-4ED5-B531-A84D04C605A7}"/>
                </a:ext>
              </a:extLst>
            </p:cNvPr>
            <p:cNvGrpSpPr/>
            <p:nvPr/>
          </p:nvGrpSpPr>
          <p:grpSpPr>
            <a:xfrm>
              <a:off x="5945155" y="2321428"/>
              <a:ext cx="1218838" cy="2542285"/>
              <a:chOff x="4674383" y="1818020"/>
              <a:chExt cx="1065260" cy="2304979"/>
            </a:xfrm>
          </p:grpSpPr>
          <p:sp>
            <p:nvSpPr>
              <p:cNvPr id="23" name="Google Shape;5785;p62">
                <a:extLst>
                  <a:ext uri="{FF2B5EF4-FFF2-40B4-BE49-F238E27FC236}">
                    <a16:creationId xmlns:a16="http://schemas.microsoft.com/office/drawing/2014/main" id="{32A6B668-AE5E-4708-A330-B2F43F80CBC0}"/>
                  </a:ext>
                </a:extLst>
              </p:cNvPr>
              <p:cNvSpPr/>
              <p:nvPr/>
            </p:nvSpPr>
            <p:spPr>
              <a:xfrm>
                <a:off x="4787756" y="3281473"/>
                <a:ext cx="68024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297" extrusionOk="0">
                    <a:moveTo>
                      <a:pt x="323" y="0"/>
                    </a:moveTo>
                    <a:cubicBezTo>
                      <a:pt x="288" y="0"/>
                      <a:pt x="258" y="10"/>
                      <a:pt x="237" y="33"/>
                    </a:cubicBezTo>
                    <a:cubicBezTo>
                      <a:pt x="94" y="176"/>
                      <a:pt x="475" y="593"/>
                      <a:pt x="475" y="593"/>
                    </a:cubicBezTo>
                    <a:cubicBezTo>
                      <a:pt x="475" y="593"/>
                      <a:pt x="278" y="498"/>
                      <a:pt x="156" y="498"/>
                    </a:cubicBezTo>
                    <a:cubicBezTo>
                      <a:pt x="50" y="498"/>
                      <a:pt x="0" y="571"/>
                      <a:pt x="189" y="843"/>
                    </a:cubicBezTo>
                    <a:cubicBezTo>
                      <a:pt x="458" y="1235"/>
                      <a:pt x="918" y="1296"/>
                      <a:pt x="1181" y="1296"/>
                    </a:cubicBezTo>
                    <a:cubicBezTo>
                      <a:pt x="1301" y="1296"/>
                      <a:pt x="1380" y="1283"/>
                      <a:pt x="1380" y="1283"/>
                    </a:cubicBezTo>
                    <a:lnTo>
                      <a:pt x="832" y="259"/>
                    </a:lnTo>
                    <a:cubicBezTo>
                      <a:pt x="832" y="259"/>
                      <a:pt x="506" y="0"/>
                      <a:pt x="323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5786;p62">
                <a:extLst>
                  <a:ext uri="{FF2B5EF4-FFF2-40B4-BE49-F238E27FC236}">
                    <a16:creationId xmlns:a16="http://schemas.microsoft.com/office/drawing/2014/main" id="{4F864E52-7CEE-4091-824A-E9D7140DBB1B}"/>
                  </a:ext>
                </a:extLst>
              </p:cNvPr>
              <p:cNvSpPr/>
              <p:nvPr/>
            </p:nvSpPr>
            <p:spPr>
              <a:xfrm>
                <a:off x="4808804" y="3203837"/>
                <a:ext cx="146152" cy="14240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889" extrusionOk="0">
                    <a:moveTo>
                      <a:pt x="1791" y="0"/>
                    </a:moveTo>
                    <a:cubicBezTo>
                      <a:pt x="1261" y="0"/>
                      <a:pt x="0" y="879"/>
                      <a:pt x="0" y="1001"/>
                    </a:cubicBezTo>
                    <a:cubicBezTo>
                      <a:pt x="0" y="1156"/>
                      <a:pt x="560" y="2787"/>
                      <a:pt x="857" y="2882"/>
                    </a:cubicBezTo>
                    <a:cubicBezTo>
                      <a:pt x="874" y="2887"/>
                      <a:pt x="894" y="2889"/>
                      <a:pt x="917" y="2889"/>
                    </a:cubicBezTo>
                    <a:cubicBezTo>
                      <a:pt x="1320" y="2889"/>
                      <a:pt x="2709" y="2233"/>
                      <a:pt x="2822" y="1715"/>
                    </a:cubicBezTo>
                    <a:cubicBezTo>
                      <a:pt x="2965" y="1168"/>
                      <a:pt x="1988" y="84"/>
                      <a:pt x="1988" y="84"/>
                    </a:cubicBezTo>
                    <a:cubicBezTo>
                      <a:pt x="1950" y="25"/>
                      <a:pt x="1881" y="0"/>
                      <a:pt x="179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787;p62">
                <a:extLst>
                  <a:ext uri="{FF2B5EF4-FFF2-40B4-BE49-F238E27FC236}">
                    <a16:creationId xmlns:a16="http://schemas.microsoft.com/office/drawing/2014/main" id="{E728D8C3-2638-44AB-8B4C-BEFF16C7E8BE}"/>
                  </a:ext>
                </a:extLst>
              </p:cNvPr>
              <p:cNvSpPr/>
              <p:nvPr/>
            </p:nvSpPr>
            <p:spPr>
              <a:xfrm>
                <a:off x="4818761" y="3290149"/>
                <a:ext cx="21196" cy="4288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0" extrusionOk="0">
                    <a:moveTo>
                      <a:pt x="37" y="0"/>
                    </a:moveTo>
                    <a:cubicBezTo>
                      <a:pt x="20" y="0"/>
                      <a:pt x="0" y="21"/>
                      <a:pt x="0" y="36"/>
                    </a:cubicBezTo>
                    <a:cubicBezTo>
                      <a:pt x="36" y="191"/>
                      <a:pt x="72" y="334"/>
                      <a:pt x="155" y="488"/>
                    </a:cubicBezTo>
                    <a:cubicBezTo>
                      <a:pt x="179" y="560"/>
                      <a:pt x="227" y="619"/>
                      <a:pt x="251" y="691"/>
                    </a:cubicBezTo>
                    <a:cubicBezTo>
                      <a:pt x="274" y="726"/>
                      <a:pt x="298" y="750"/>
                      <a:pt x="334" y="798"/>
                    </a:cubicBezTo>
                    <a:cubicBezTo>
                      <a:pt x="346" y="834"/>
                      <a:pt x="370" y="857"/>
                      <a:pt x="405" y="869"/>
                    </a:cubicBezTo>
                    <a:cubicBezTo>
                      <a:pt x="417" y="869"/>
                      <a:pt x="429" y="869"/>
                      <a:pt x="429" y="857"/>
                    </a:cubicBezTo>
                    <a:cubicBezTo>
                      <a:pt x="429" y="798"/>
                      <a:pt x="417" y="786"/>
                      <a:pt x="393" y="750"/>
                    </a:cubicBezTo>
                    <a:cubicBezTo>
                      <a:pt x="381" y="726"/>
                      <a:pt x="346" y="691"/>
                      <a:pt x="334" y="667"/>
                    </a:cubicBezTo>
                    <a:cubicBezTo>
                      <a:pt x="286" y="607"/>
                      <a:pt x="251" y="536"/>
                      <a:pt x="215" y="453"/>
                    </a:cubicBezTo>
                    <a:cubicBezTo>
                      <a:pt x="155" y="322"/>
                      <a:pt x="96" y="179"/>
                      <a:pt x="60" y="24"/>
                    </a:cubicBezTo>
                    <a:cubicBezTo>
                      <a:pt x="56" y="7"/>
                      <a:pt x="47" y="0"/>
                      <a:pt x="37" y="0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5788;p62">
                <a:extLst>
                  <a:ext uri="{FF2B5EF4-FFF2-40B4-BE49-F238E27FC236}">
                    <a16:creationId xmlns:a16="http://schemas.microsoft.com/office/drawing/2014/main" id="{6409704A-EE00-4265-9552-A5B634C749B8}"/>
                  </a:ext>
                </a:extLst>
              </p:cNvPr>
              <p:cNvSpPr/>
              <p:nvPr/>
            </p:nvSpPr>
            <p:spPr>
              <a:xfrm>
                <a:off x="4674383" y="2659842"/>
                <a:ext cx="389756" cy="628578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2752" extrusionOk="0">
                    <a:moveTo>
                      <a:pt x="6965" y="1"/>
                    </a:moveTo>
                    <a:cubicBezTo>
                      <a:pt x="5886" y="1"/>
                      <a:pt x="2558" y="2522"/>
                      <a:pt x="1298" y="4429"/>
                    </a:cubicBezTo>
                    <a:cubicBezTo>
                      <a:pt x="1" y="6382"/>
                      <a:pt x="1024" y="9060"/>
                      <a:pt x="2156" y="11989"/>
                    </a:cubicBezTo>
                    <a:cubicBezTo>
                      <a:pt x="2167" y="12025"/>
                      <a:pt x="2167" y="12037"/>
                      <a:pt x="2191" y="12073"/>
                    </a:cubicBezTo>
                    <a:cubicBezTo>
                      <a:pt x="2275" y="12287"/>
                      <a:pt x="2370" y="12525"/>
                      <a:pt x="2453" y="12751"/>
                    </a:cubicBezTo>
                    <a:lnTo>
                      <a:pt x="5085" y="10894"/>
                    </a:lnTo>
                    <a:cubicBezTo>
                      <a:pt x="5085" y="10894"/>
                      <a:pt x="4965" y="10608"/>
                      <a:pt x="4787" y="10168"/>
                    </a:cubicBezTo>
                    <a:cubicBezTo>
                      <a:pt x="4775" y="10132"/>
                      <a:pt x="4775" y="10108"/>
                      <a:pt x="4763" y="10073"/>
                    </a:cubicBezTo>
                    <a:cubicBezTo>
                      <a:pt x="4370" y="9060"/>
                      <a:pt x="3811" y="7370"/>
                      <a:pt x="3942" y="6441"/>
                    </a:cubicBezTo>
                    <a:cubicBezTo>
                      <a:pt x="4156" y="5072"/>
                      <a:pt x="5918" y="4334"/>
                      <a:pt x="6918" y="3822"/>
                    </a:cubicBezTo>
                    <a:cubicBezTo>
                      <a:pt x="7728" y="3417"/>
                      <a:pt x="7906" y="536"/>
                      <a:pt x="7192" y="59"/>
                    </a:cubicBezTo>
                    <a:cubicBezTo>
                      <a:pt x="7135" y="20"/>
                      <a:pt x="7058" y="1"/>
                      <a:pt x="6965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5789;p62">
                <a:extLst>
                  <a:ext uri="{FF2B5EF4-FFF2-40B4-BE49-F238E27FC236}">
                    <a16:creationId xmlns:a16="http://schemas.microsoft.com/office/drawing/2014/main" id="{4018A557-5D83-41C4-8061-248CE165F49B}"/>
                  </a:ext>
                </a:extLst>
              </p:cNvPr>
              <p:cNvSpPr/>
              <p:nvPr/>
            </p:nvSpPr>
            <p:spPr>
              <a:xfrm>
                <a:off x="4816395" y="2814769"/>
                <a:ext cx="223098" cy="43490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8823" extrusionOk="0">
                    <a:moveTo>
                      <a:pt x="4525" y="0"/>
                    </a:moveTo>
                    <a:lnTo>
                      <a:pt x="4525" y="0"/>
                    </a:lnTo>
                    <a:cubicBezTo>
                      <a:pt x="4454" y="12"/>
                      <a:pt x="4382" y="36"/>
                      <a:pt x="4311" y="83"/>
                    </a:cubicBezTo>
                    <a:cubicBezTo>
                      <a:pt x="3549" y="441"/>
                      <a:pt x="2787" y="845"/>
                      <a:pt x="2132" y="1369"/>
                    </a:cubicBezTo>
                    <a:cubicBezTo>
                      <a:pt x="1513" y="1857"/>
                      <a:pt x="941" y="2453"/>
                      <a:pt x="572" y="3167"/>
                    </a:cubicBezTo>
                    <a:cubicBezTo>
                      <a:pt x="156" y="3965"/>
                      <a:pt x="1" y="4846"/>
                      <a:pt x="48" y="5739"/>
                    </a:cubicBezTo>
                    <a:cubicBezTo>
                      <a:pt x="84" y="6370"/>
                      <a:pt x="191" y="6977"/>
                      <a:pt x="334" y="7584"/>
                    </a:cubicBezTo>
                    <a:cubicBezTo>
                      <a:pt x="441" y="8001"/>
                      <a:pt x="572" y="8418"/>
                      <a:pt x="703" y="8823"/>
                    </a:cubicBezTo>
                    <a:lnTo>
                      <a:pt x="2227" y="7751"/>
                    </a:lnTo>
                    <a:cubicBezTo>
                      <a:pt x="2227" y="7751"/>
                      <a:pt x="2084" y="7465"/>
                      <a:pt x="1930" y="7025"/>
                    </a:cubicBezTo>
                    <a:cubicBezTo>
                      <a:pt x="1918" y="6989"/>
                      <a:pt x="1918" y="6965"/>
                      <a:pt x="1894" y="6930"/>
                    </a:cubicBezTo>
                    <a:cubicBezTo>
                      <a:pt x="1513" y="5917"/>
                      <a:pt x="930" y="4227"/>
                      <a:pt x="1084" y="3298"/>
                    </a:cubicBezTo>
                    <a:cubicBezTo>
                      <a:pt x="1287" y="1929"/>
                      <a:pt x="3061" y="1191"/>
                      <a:pt x="4061" y="679"/>
                    </a:cubicBezTo>
                    <a:cubicBezTo>
                      <a:pt x="4251" y="572"/>
                      <a:pt x="4418" y="322"/>
                      <a:pt x="4525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5790;p62">
                <a:extLst>
                  <a:ext uri="{FF2B5EF4-FFF2-40B4-BE49-F238E27FC236}">
                    <a16:creationId xmlns:a16="http://schemas.microsoft.com/office/drawing/2014/main" id="{6EEEC3A2-9FFD-44DA-B9E7-3B91D98DE6EC}"/>
                  </a:ext>
                </a:extLst>
              </p:cNvPr>
              <p:cNvSpPr/>
              <p:nvPr/>
            </p:nvSpPr>
            <p:spPr>
              <a:xfrm>
                <a:off x="4782383" y="3155727"/>
                <a:ext cx="129146" cy="992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013" extrusionOk="0">
                    <a:moveTo>
                      <a:pt x="2584" y="1"/>
                    </a:moveTo>
                    <a:cubicBezTo>
                      <a:pt x="2572" y="13"/>
                      <a:pt x="2560" y="13"/>
                      <a:pt x="2548" y="24"/>
                    </a:cubicBezTo>
                    <a:cubicBezTo>
                      <a:pt x="2286" y="191"/>
                      <a:pt x="2036" y="346"/>
                      <a:pt x="1798" y="501"/>
                    </a:cubicBezTo>
                    <a:cubicBezTo>
                      <a:pt x="1322" y="834"/>
                      <a:pt x="858" y="1191"/>
                      <a:pt x="417" y="1560"/>
                    </a:cubicBezTo>
                    <a:cubicBezTo>
                      <a:pt x="262" y="1679"/>
                      <a:pt x="131" y="1810"/>
                      <a:pt x="0" y="1929"/>
                    </a:cubicBezTo>
                    <a:cubicBezTo>
                      <a:pt x="12" y="1965"/>
                      <a:pt x="12" y="1977"/>
                      <a:pt x="24" y="2013"/>
                    </a:cubicBezTo>
                    <a:cubicBezTo>
                      <a:pt x="477" y="1608"/>
                      <a:pt x="953" y="1215"/>
                      <a:pt x="1441" y="858"/>
                    </a:cubicBezTo>
                    <a:cubicBezTo>
                      <a:pt x="1739" y="655"/>
                      <a:pt x="2048" y="441"/>
                      <a:pt x="2370" y="251"/>
                    </a:cubicBezTo>
                    <a:cubicBezTo>
                      <a:pt x="2453" y="203"/>
                      <a:pt x="2524" y="143"/>
                      <a:pt x="2620" y="108"/>
                    </a:cubicBezTo>
                    <a:cubicBezTo>
                      <a:pt x="2608" y="72"/>
                      <a:pt x="2584" y="48"/>
                      <a:pt x="258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5791;p62">
                <a:extLst>
                  <a:ext uri="{FF2B5EF4-FFF2-40B4-BE49-F238E27FC236}">
                    <a16:creationId xmlns:a16="http://schemas.microsoft.com/office/drawing/2014/main" id="{32769CB0-88B2-4078-9256-365099B755CA}"/>
                  </a:ext>
                </a:extLst>
              </p:cNvPr>
              <p:cNvSpPr/>
              <p:nvPr/>
            </p:nvSpPr>
            <p:spPr>
              <a:xfrm>
                <a:off x="47107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5794;p62">
                <a:extLst>
                  <a:ext uri="{FF2B5EF4-FFF2-40B4-BE49-F238E27FC236}">
                    <a16:creationId xmlns:a16="http://schemas.microsoft.com/office/drawing/2014/main" id="{BE91E46D-4276-4A27-A2D6-C7D72736FB8B}"/>
                  </a:ext>
                </a:extLst>
              </p:cNvPr>
              <p:cNvSpPr/>
              <p:nvPr/>
            </p:nvSpPr>
            <p:spPr>
              <a:xfrm>
                <a:off x="4940810" y="3213844"/>
                <a:ext cx="582243" cy="76359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56" y="4977"/>
                      <a:pt x="322" y="6096"/>
                    </a:cubicBezTo>
                    <a:cubicBezTo>
                      <a:pt x="739" y="9049"/>
                      <a:pt x="1406" y="15490"/>
                      <a:pt x="1406" y="15490"/>
                    </a:cubicBezTo>
                    <a:lnTo>
                      <a:pt x="4859" y="15490"/>
                    </a:lnTo>
                    <a:cubicBezTo>
                      <a:pt x="4847" y="12752"/>
                      <a:pt x="4371" y="2358"/>
                      <a:pt x="4597" y="2322"/>
                    </a:cubicBezTo>
                    <a:cubicBezTo>
                      <a:pt x="4659" y="2309"/>
                      <a:pt x="4724" y="2300"/>
                      <a:pt x="4796" y="2300"/>
                    </a:cubicBezTo>
                    <a:cubicBezTo>
                      <a:pt x="4988" y="2300"/>
                      <a:pt x="5227" y="2361"/>
                      <a:pt x="5573" y="2560"/>
                    </a:cubicBezTo>
                    <a:cubicBezTo>
                      <a:pt x="6216" y="2894"/>
                      <a:pt x="8395" y="15490"/>
                      <a:pt x="8395" y="15490"/>
                    </a:cubicBezTo>
                    <a:lnTo>
                      <a:pt x="11812" y="15490"/>
                    </a:lnTo>
                    <a:cubicBezTo>
                      <a:pt x="11502" y="12502"/>
                      <a:pt x="10157" y="3310"/>
                      <a:pt x="9788" y="310"/>
                    </a:cubicBezTo>
                    <a:cubicBezTo>
                      <a:pt x="9669" y="310"/>
                      <a:pt x="9586" y="322"/>
                      <a:pt x="9478" y="322"/>
                    </a:cubicBezTo>
                    <a:cubicBezTo>
                      <a:pt x="8190" y="468"/>
                      <a:pt x="6901" y="529"/>
                      <a:pt x="5612" y="529"/>
                    </a:cubicBezTo>
                    <a:cubicBezTo>
                      <a:pt x="4901" y="529"/>
                      <a:pt x="4189" y="510"/>
                      <a:pt x="3478" y="477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5795;p62">
                <a:extLst>
                  <a:ext uri="{FF2B5EF4-FFF2-40B4-BE49-F238E27FC236}">
                    <a16:creationId xmlns:a16="http://schemas.microsoft.com/office/drawing/2014/main" id="{08518653-DE6D-4C1D-8502-B1D384286C05}"/>
                  </a:ext>
                </a:extLst>
              </p:cNvPr>
              <p:cNvSpPr/>
              <p:nvPr/>
            </p:nvSpPr>
            <p:spPr>
              <a:xfrm>
                <a:off x="5337566" y="3862339"/>
                <a:ext cx="184945" cy="114506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2323" extrusionOk="0">
                    <a:moveTo>
                      <a:pt x="3465" y="1"/>
                    </a:moveTo>
                    <a:cubicBezTo>
                      <a:pt x="3120" y="60"/>
                      <a:pt x="2799" y="120"/>
                      <a:pt x="2465" y="155"/>
                    </a:cubicBezTo>
                    <a:cubicBezTo>
                      <a:pt x="1656" y="275"/>
                      <a:pt x="822" y="370"/>
                      <a:pt x="1" y="429"/>
                    </a:cubicBezTo>
                    <a:cubicBezTo>
                      <a:pt x="191" y="1572"/>
                      <a:pt x="322" y="2322"/>
                      <a:pt x="322" y="2322"/>
                    </a:cubicBezTo>
                    <a:lnTo>
                      <a:pt x="3751" y="2322"/>
                    </a:lnTo>
                    <a:cubicBezTo>
                      <a:pt x="3692" y="1751"/>
                      <a:pt x="3584" y="929"/>
                      <a:pt x="3465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5796;p62">
                <a:extLst>
                  <a:ext uri="{FF2B5EF4-FFF2-40B4-BE49-F238E27FC236}">
                    <a16:creationId xmlns:a16="http://schemas.microsoft.com/office/drawing/2014/main" id="{326E8B7C-A3CA-493C-8D5D-DD3C666C4B96}"/>
                  </a:ext>
                </a:extLst>
              </p:cNvPr>
              <p:cNvSpPr/>
              <p:nvPr/>
            </p:nvSpPr>
            <p:spPr>
              <a:xfrm>
                <a:off x="5000109" y="3887577"/>
                <a:ext cx="179622" cy="8986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823" extrusionOk="0">
                    <a:moveTo>
                      <a:pt x="1" y="1"/>
                    </a:moveTo>
                    <a:cubicBezTo>
                      <a:pt x="120" y="1096"/>
                      <a:pt x="191" y="1822"/>
                      <a:pt x="191" y="1822"/>
                    </a:cubicBezTo>
                    <a:lnTo>
                      <a:pt x="3644" y="1822"/>
                    </a:lnTo>
                    <a:cubicBezTo>
                      <a:pt x="3644" y="1394"/>
                      <a:pt x="3632" y="798"/>
                      <a:pt x="3620" y="84"/>
                    </a:cubicBezTo>
                    <a:cubicBezTo>
                      <a:pt x="2977" y="84"/>
                      <a:pt x="2358" y="84"/>
                      <a:pt x="1715" y="60"/>
                    </a:cubicBezTo>
                    <a:cubicBezTo>
                      <a:pt x="1144" y="48"/>
                      <a:pt x="584" y="24"/>
                      <a:pt x="1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5797;p62">
                <a:extLst>
                  <a:ext uri="{FF2B5EF4-FFF2-40B4-BE49-F238E27FC236}">
                    <a16:creationId xmlns:a16="http://schemas.microsoft.com/office/drawing/2014/main" id="{ECBBAFA1-9219-4B72-86A3-CCD74BE3537F}"/>
                  </a:ext>
                </a:extLst>
              </p:cNvPr>
              <p:cNvSpPr/>
              <p:nvPr/>
            </p:nvSpPr>
            <p:spPr>
              <a:xfrm>
                <a:off x="4941401" y="3214435"/>
                <a:ext cx="542957" cy="478334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97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68" y="4989"/>
                      <a:pt x="322" y="6096"/>
                    </a:cubicBezTo>
                    <a:cubicBezTo>
                      <a:pt x="418" y="6906"/>
                      <a:pt x="549" y="8001"/>
                      <a:pt x="703" y="9168"/>
                    </a:cubicBezTo>
                    <a:cubicBezTo>
                      <a:pt x="1013" y="9228"/>
                      <a:pt x="1322" y="9287"/>
                      <a:pt x="1656" y="9335"/>
                    </a:cubicBezTo>
                    <a:cubicBezTo>
                      <a:pt x="2513" y="9454"/>
                      <a:pt x="3394" y="9525"/>
                      <a:pt x="4251" y="9597"/>
                    </a:cubicBezTo>
                    <a:cubicBezTo>
                      <a:pt x="4406" y="9609"/>
                      <a:pt x="4537" y="9609"/>
                      <a:pt x="4692" y="9632"/>
                    </a:cubicBezTo>
                    <a:cubicBezTo>
                      <a:pt x="4573" y="6060"/>
                      <a:pt x="4454" y="2334"/>
                      <a:pt x="4585" y="2310"/>
                    </a:cubicBezTo>
                    <a:cubicBezTo>
                      <a:pt x="4647" y="2297"/>
                      <a:pt x="4713" y="2288"/>
                      <a:pt x="4786" y="2288"/>
                    </a:cubicBezTo>
                    <a:cubicBezTo>
                      <a:pt x="4980" y="2288"/>
                      <a:pt x="5224" y="2349"/>
                      <a:pt x="5561" y="2548"/>
                    </a:cubicBezTo>
                    <a:cubicBezTo>
                      <a:pt x="5906" y="2727"/>
                      <a:pt x="6668" y="6334"/>
                      <a:pt x="7323" y="9704"/>
                    </a:cubicBezTo>
                    <a:cubicBezTo>
                      <a:pt x="8561" y="9668"/>
                      <a:pt x="9800" y="9549"/>
                      <a:pt x="11014" y="9394"/>
                    </a:cubicBezTo>
                    <a:cubicBezTo>
                      <a:pt x="10538" y="5894"/>
                      <a:pt x="9990" y="2048"/>
                      <a:pt x="9764" y="298"/>
                    </a:cubicBezTo>
                    <a:cubicBezTo>
                      <a:pt x="9681" y="310"/>
                      <a:pt x="9574" y="310"/>
                      <a:pt x="9478" y="322"/>
                    </a:cubicBezTo>
                    <a:cubicBezTo>
                      <a:pt x="8194" y="468"/>
                      <a:pt x="6900" y="534"/>
                      <a:pt x="5605" y="534"/>
                    </a:cubicBezTo>
                    <a:cubicBezTo>
                      <a:pt x="4896" y="534"/>
                      <a:pt x="4186" y="514"/>
                      <a:pt x="3478" y="476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5798;p62">
                <a:extLst>
                  <a:ext uri="{FF2B5EF4-FFF2-40B4-BE49-F238E27FC236}">
                    <a16:creationId xmlns:a16="http://schemas.microsoft.com/office/drawing/2014/main" id="{3436C32D-BA8F-4C25-9983-DEBEBE4BB0A9}"/>
                  </a:ext>
                </a:extLst>
              </p:cNvPr>
              <p:cNvSpPr/>
              <p:nvPr/>
            </p:nvSpPr>
            <p:spPr>
              <a:xfrm>
                <a:off x="4898566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3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69"/>
                      <a:pt x="2945" y="1961"/>
                      <a:pt x="4412" y="1961"/>
                    </a:cubicBezTo>
                    <a:cubicBezTo>
                      <a:pt x="5304" y="1961"/>
                      <a:pt x="5991" y="1927"/>
                      <a:pt x="6049" y="1823"/>
                    </a:cubicBezTo>
                    <a:cubicBezTo>
                      <a:pt x="6228" y="1514"/>
                      <a:pt x="5894" y="121"/>
                      <a:pt x="5740" y="73"/>
                    </a:cubicBezTo>
                    <a:cubicBezTo>
                      <a:pt x="5631" y="40"/>
                      <a:pt x="4003" y="1"/>
                      <a:pt x="29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5799;p62">
                <a:extLst>
                  <a:ext uri="{FF2B5EF4-FFF2-40B4-BE49-F238E27FC236}">
                    <a16:creationId xmlns:a16="http://schemas.microsoft.com/office/drawing/2014/main" id="{656CEAC6-CC13-42F2-8F30-3D9D621C35B1}"/>
                  </a:ext>
                </a:extLst>
              </p:cNvPr>
              <p:cNvSpPr/>
              <p:nvPr/>
            </p:nvSpPr>
            <p:spPr>
              <a:xfrm>
                <a:off x="5243072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5800;p62">
                <a:extLst>
                  <a:ext uri="{FF2B5EF4-FFF2-40B4-BE49-F238E27FC236}">
                    <a16:creationId xmlns:a16="http://schemas.microsoft.com/office/drawing/2014/main" id="{97036EFC-6BD5-43AE-AC55-D11C292E2B7D}"/>
                  </a:ext>
                </a:extLst>
              </p:cNvPr>
              <p:cNvSpPr/>
              <p:nvPr/>
            </p:nvSpPr>
            <p:spPr>
              <a:xfrm>
                <a:off x="4887426" y="3206203"/>
                <a:ext cx="642084" cy="450878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9147" extrusionOk="0">
                    <a:moveTo>
                      <a:pt x="203" y="1"/>
                    </a:moveTo>
                    <a:cubicBezTo>
                      <a:pt x="203" y="1"/>
                      <a:pt x="143" y="894"/>
                      <a:pt x="96" y="2060"/>
                    </a:cubicBezTo>
                    <a:lnTo>
                      <a:pt x="96" y="2203"/>
                    </a:lnTo>
                    <a:cubicBezTo>
                      <a:pt x="36" y="3489"/>
                      <a:pt x="1" y="5049"/>
                      <a:pt x="36" y="6025"/>
                    </a:cubicBezTo>
                    <a:cubicBezTo>
                      <a:pt x="143" y="7930"/>
                      <a:pt x="239" y="8442"/>
                      <a:pt x="239" y="8442"/>
                    </a:cubicBezTo>
                    <a:cubicBezTo>
                      <a:pt x="239" y="8442"/>
                      <a:pt x="2048" y="8787"/>
                      <a:pt x="3632" y="8918"/>
                    </a:cubicBezTo>
                    <a:cubicBezTo>
                      <a:pt x="4022" y="8954"/>
                      <a:pt x="4390" y="8967"/>
                      <a:pt x="4723" y="8967"/>
                    </a:cubicBezTo>
                    <a:cubicBezTo>
                      <a:pt x="5723" y="8967"/>
                      <a:pt x="6406" y="8847"/>
                      <a:pt x="6406" y="8847"/>
                    </a:cubicBezTo>
                    <a:cubicBezTo>
                      <a:pt x="6406" y="8847"/>
                      <a:pt x="5787" y="6227"/>
                      <a:pt x="5989" y="5989"/>
                    </a:cubicBezTo>
                    <a:cubicBezTo>
                      <a:pt x="6013" y="5966"/>
                      <a:pt x="6013" y="5966"/>
                      <a:pt x="6025" y="5966"/>
                    </a:cubicBezTo>
                    <a:cubicBezTo>
                      <a:pt x="6049" y="5966"/>
                      <a:pt x="6085" y="5989"/>
                      <a:pt x="6108" y="6025"/>
                    </a:cubicBezTo>
                    <a:cubicBezTo>
                      <a:pt x="6394" y="6442"/>
                      <a:pt x="6859" y="8787"/>
                      <a:pt x="6859" y="8787"/>
                    </a:cubicBezTo>
                    <a:cubicBezTo>
                      <a:pt x="6859" y="8787"/>
                      <a:pt x="7991" y="9147"/>
                      <a:pt x="9997" y="9147"/>
                    </a:cubicBezTo>
                    <a:cubicBezTo>
                      <a:pt x="10088" y="9147"/>
                      <a:pt x="10181" y="9146"/>
                      <a:pt x="10276" y="9145"/>
                    </a:cubicBezTo>
                    <a:cubicBezTo>
                      <a:pt x="11097" y="9145"/>
                      <a:pt x="11681" y="8990"/>
                      <a:pt x="12097" y="8823"/>
                    </a:cubicBezTo>
                    <a:cubicBezTo>
                      <a:pt x="12133" y="8811"/>
                      <a:pt x="12169" y="8799"/>
                      <a:pt x="12193" y="8787"/>
                    </a:cubicBezTo>
                    <a:cubicBezTo>
                      <a:pt x="12835" y="8513"/>
                      <a:pt x="13026" y="8168"/>
                      <a:pt x="13026" y="8168"/>
                    </a:cubicBezTo>
                    <a:cubicBezTo>
                      <a:pt x="13026" y="8168"/>
                      <a:pt x="11752" y="1203"/>
                      <a:pt x="11419" y="298"/>
                    </a:cubicBezTo>
                    <a:cubicBezTo>
                      <a:pt x="11419" y="298"/>
                      <a:pt x="11288" y="286"/>
                      <a:pt x="11050" y="286"/>
                    </a:cubicBezTo>
                    <a:lnTo>
                      <a:pt x="10919" y="286"/>
                    </a:lnTo>
                    <a:cubicBezTo>
                      <a:pt x="10418" y="274"/>
                      <a:pt x="9537" y="239"/>
                      <a:pt x="8513" y="215"/>
                    </a:cubicBezTo>
                    <a:lnTo>
                      <a:pt x="8383" y="215"/>
                    </a:lnTo>
                    <a:cubicBezTo>
                      <a:pt x="7370" y="179"/>
                      <a:pt x="6227" y="155"/>
                      <a:pt x="5132" y="120"/>
                    </a:cubicBezTo>
                    <a:lnTo>
                      <a:pt x="5037" y="120"/>
                    </a:lnTo>
                    <a:cubicBezTo>
                      <a:pt x="4906" y="120"/>
                      <a:pt x="4787" y="108"/>
                      <a:pt x="4656" y="108"/>
                    </a:cubicBezTo>
                    <a:lnTo>
                      <a:pt x="4573" y="108"/>
                    </a:lnTo>
                    <a:cubicBezTo>
                      <a:pt x="3239" y="72"/>
                      <a:pt x="2013" y="36"/>
                      <a:pt x="1239" y="12"/>
                    </a:cubicBezTo>
                    <a:lnTo>
                      <a:pt x="1144" y="12"/>
                    </a:lnTo>
                    <a:cubicBezTo>
                      <a:pt x="679" y="12"/>
                      <a:pt x="405" y="1"/>
                      <a:pt x="382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5801;p62">
                <a:extLst>
                  <a:ext uri="{FF2B5EF4-FFF2-40B4-BE49-F238E27FC236}">
                    <a16:creationId xmlns:a16="http://schemas.microsoft.com/office/drawing/2014/main" id="{DA67DDB3-51C1-438E-8487-0A0CD02C3DF9}"/>
                  </a:ext>
                </a:extLst>
              </p:cNvPr>
              <p:cNvSpPr/>
              <p:nvPr/>
            </p:nvSpPr>
            <p:spPr>
              <a:xfrm>
                <a:off x="5301780" y="3219709"/>
                <a:ext cx="187854" cy="42145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8550" extrusionOk="0">
                    <a:moveTo>
                      <a:pt x="0" y="0"/>
                    </a:moveTo>
                    <a:cubicBezTo>
                      <a:pt x="191" y="1143"/>
                      <a:pt x="834" y="2215"/>
                      <a:pt x="1762" y="2929"/>
                    </a:cubicBezTo>
                    <a:cubicBezTo>
                      <a:pt x="2120" y="3215"/>
                      <a:pt x="2524" y="3417"/>
                      <a:pt x="2953" y="3572"/>
                    </a:cubicBezTo>
                    <a:cubicBezTo>
                      <a:pt x="3108" y="4703"/>
                      <a:pt x="3275" y="5834"/>
                      <a:pt x="3453" y="6966"/>
                    </a:cubicBezTo>
                    <a:cubicBezTo>
                      <a:pt x="3513" y="7323"/>
                      <a:pt x="3572" y="7692"/>
                      <a:pt x="3632" y="8049"/>
                    </a:cubicBezTo>
                    <a:cubicBezTo>
                      <a:pt x="3656" y="8216"/>
                      <a:pt x="3679" y="8394"/>
                      <a:pt x="3703" y="8549"/>
                    </a:cubicBezTo>
                    <a:cubicBezTo>
                      <a:pt x="3751" y="8537"/>
                      <a:pt x="3775" y="8525"/>
                      <a:pt x="3810" y="8513"/>
                    </a:cubicBezTo>
                    <a:cubicBezTo>
                      <a:pt x="3787" y="8406"/>
                      <a:pt x="3763" y="8299"/>
                      <a:pt x="3763" y="8192"/>
                    </a:cubicBezTo>
                    <a:cubicBezTo>
                      <a:pt x="3715" y="7870"/>
                      <a:pt x="3656" y="7537"/>
                      <a:pt x="3608" y="7216"/>
                    </a:cubicBezTo>
                    <a:cubicBezTo>
                      <a:pt x="3525" y="6561"/>
                      <a:pt x="3417" y="5906"/>
                      <a:pt x="3334" y="5251"/>
                    </a:cubicBezTo>
                    <a:cubicBezTo>
                      <a:pt x="3155" y="3941"/>
                      <a:pt x="2977" y="2608"/>
                      <a:pt x="2822" y="1286"/>
                    </a:cubicBezTo>
                    <a:cubicBezTo>
                      <a:pt x="2774" y="917"/>
                      <a:pt x="2739" y="560"/>
                      <a:pt x="2691" y="191"/>
                    </a:cubicBezTo>
                    <a:cubicBezTo>
                      <a:pt x="2691" y="155"/>
                      <a:pt x="2679" y="119"/>
                      <a:pt x="2679" y="72"/>
                    </a:cubicBezTo>
                    <a:lnTo>
                      <a:pt x="2536" y="72"/>
                    </a:lnTo>
                    <a:lnTo>
                      <a:pt x="2536" y="84"/>
                    </a:lnTo>
                    <a:cubicBezTo>
                      <a:pt x="2584" y="417"/>
                      <a:pt x="2620" y="739"/>
                      <a:pt x="2655" y="1072"/>
                    </a:cubicBezTo>
                    <a:cubicBezTo>
                      <a:pt x="2739" y="1739"/>
                      <a:pt x="2810" y="2394"/>
                      <a:pt x="2894" y="3048"/>
                    </a:cubicBezTo>
                    <a:cubicBezTo>
                      <a:pt x="2917" y="3191"/>
                      <a:pt x="2941" y="3358"/>
                      <a:pt x="2953" y="3513"/>
                    </a:cubicBezTo>
                    <a:cubicBezTo>
                      <a:pt x="2227" y="3191"/>
                      <a:pt x="1596" y="2739"/>
                      <a:pt x="1084" y="2120"/>
                    </a:cubicBezTo>
                    <a:cubicBezTo>
                      <a:pt x="572" y="1512"/>
                      <a:pt x="250" y="774"/>
                      <a:pt x="11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5802;p62">
                <a:extLst>
                  <a:ext uri="{FF2B5EF4-FFF2-40B4-BE49-F238E27FC236}">
                    <a16:creationId xmlns:a16="http://schemas.microsoft.com/office/drawing/2014/main" id="{A407C7D6-604A-46A1-9608-C4C3664C0955}"/>
                  </a:ext>
                </a:extLst>
              </p:cNvPr>
              <p:cNvSpPr/>
              <p:nvPr/>
            </p:nvSpPr>
            <p:spPr>
              <a:xfrm>
                <a:off x="5106334" y="3212661"/>
                <a:ext cx="34110" cy="18021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656" extrusionOk="0">
                    <a:moveTo>
                      <a:pt x="155" y="1"/>
                    </a:moveTo>
                    <a:cubicBezTo>
                      <a:pt x="72" y="501"/>
                      <a:pt x="48" y="1001"/>
                      <a:pt x="36" y="1489"/>
                    </a:cubicBezTo>
                    <a:cubicBezTo>
                      <a:pt x="1" y="2203"/>
                      <a:pt x="48" y="2906"/>
                      <a:pt x="120" y="3608"/>
                    </a:cubicBezTo>
                    <a:cubicBezTo>
                      <a:pt x="120" y="3620"/>
                      <a:pt x="132" y="3656"/>
                      <a:pt x="167" y="3656"/>
                    </a:cubicBezTo>
                    <a:cubicBezTo>
                      <a:pt x="310" y="3620"/>
                      <a:pt x="453" y="3608"/>
                      <a:pt x="596" y="3596"/>
                    </a:cubicBezTo>
                    <a:cubicBezTo>
                      <a:pt x="620" y="3596"/>
                      <a:pt x="643" y="3572"/>
                      <a:pt x="643" y="3549"/>
                    </a:cubicBezTo>
                    <a:cubicBezTo>
                      <a:pt x="513" y="2370"/>
                      <a:pt x="524" y="1179"/>
                      <a:pt x="691" y="24"/>
                    </a:cubicBezTo>
                    <a:lnTo>
                      <a:pt x="596" y="24"/>
                    </a:lnTo>
                    <a:cubicBezTo>
                      <a:pt x="572" y="155"/>
                      <a:pt x="548" y="286"/>
                      <a:pt x="536" y="417"/>
                    </a:cubicBezTo>
                    <a:cubicBezTo>
                      <a:pt x="465" y="1072"/>
                      <a:pt x="429" y="1751"/>
                      <a:pt x="453" y="2417"/>
                    </a:cubicBezTo>
                    <a:cubicBezTo>
                      <a:pt x="465" y="2775"/>
                      <a:pt x="489" y="3144"/>
                      <a:pt x="536" y="3501"/>
                    </a:cubicBezTo>
                    <a:cubicBezTo>
                      <a:pt x="429" y="3513"/>
                      <a:pt x="310" y="3537"/>
                      <a:pt x="191" y="3549"/>
                    </a:cubicBezTo>
                    <a:cubicBezTo>
                      <a:pt x="120" y="2882"/>
                      <a:pt x="96" y="2191"/>
                      <a:pt x="108" y="1525"/>
                    </a:cubicBezTo>
                    <a:cubicBezTo>
                      <a:pt x="120" y="1013"/>
                      <a:pt x="167" y="512"/>
                      <a:pt x="227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5803;p62">
                <a:extLst>
                  <a:ext uri="{FF2B5EF4-FFF2-40B4-BE49-F238E27FC236}">
                    <a16:creationId xmlns:a16="http://schemas.microsoft.com/office/drawing/2014/main" id="{52FE163F-F2CC-416F-A9ED-2DBB0A1425E1}"/>
                  </a:ext>
                </a:extLst>
              </p:cNvPr>
              <p:cNvSpPr/>
              <p:nvPr/>
            </p:nvSpPr>
            <p:spPr>
              <a:xfrm>
                <a:off x="4892109" y="3208569"/>
                <a:ext cx="57574" cy="10686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168" extrusionOk="0">
                    <a:moveTo>
                      <a:pt x="1025" y="0"/>
                    </a:moveTo>
                    <a:cubicBezTo>
                      <a:pt x="1025" y="12"/>
                      <a:pt x="1013" y="48"/>
                      <a:pt x="1013" y="72"/>
                    </a:cubicBezTo>
                    <a:cubicBezTo>
                      <a:pt x="846" y="715"/>
                      <a:pt x="548" y="1322"/>
                      <a:pt x="156" y="1846"/>
                    </a:cubicBezTo>
                    <a:cubicBezTo>
                      <a:pt x="108" y="1905"/>
                      <a:pt x="60" y="1965"/>
                      <a:pt x="1" y="2024"/>
                    </a:cubicBezTo>
                    <a:lnTo>
                      <a:pt x="1" y="2167"/>
                    </a:lnTo>
                    <a:cubicBezTo>
                      <a:pt x="572" y="1560"/>
                      <a:pt x="965" y="798"/>
                      <a:pt x="1168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5804;p62">
                <a:extLst>
                  <a:ext uri="{FF2B5EF4-FFF2-40B4-BE49-F238E27FC236}">
                    <a16:creationId xmlns:a16="http://schemas.microsoft.com/office/drawing/2014/main" id="{44B6A890-5BBD-49C2-A4C4-67D5BC69B511}"/>
                  </a:ext>
                </a:extLst>
              </p:cNvPr>
              <p:cNvSpPr/>
              <p:nvPr/>
            </p:nvSpPr>
            <p:spPr>
              <a:xfrm>
                <a:off x="5092237" y="3472088"/>
                <a:ext cx="104451" cy="34357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697" extrusionOk="0">
                    <a:moveTo>
                      <a:pt x="48" y="0"/>
                    </a:moveTo>
                    <a:cubicBezTo>
                      <a:pt x="25" y="0"/>
                      <a:pt x="1" y="36"/>
                      <a:pt x="37" y="36"/>
                    </a:cubicBezTo>
                    <a:cubicBezTo>
                      <a:pt x="739" y="202"/>
                      <a:pt x="1418" y="417"/>
                      <a:pt x="2072" y="691"/>
                    </a:cubicBezTo>
                    <a:cubicBezTo>
                      <a:pt x="2078" y="694"/>
                      <a:pt x="2083" y="696"/>
                      <a:pt x="2088" y="696"/>
                    </a:cubicBezTo>
                    <a:cubicBezTo>
                      <a:pt x="2111" y="696"/>
                      <a:pt x="2118" y="651"/>
                      <a:pt x="2108" y="631"/>
                    </a:cubicBezTo>
                    <a:cubicBezTo>
                      <a:pt x="1465" y="310"/>
                      <a:pt x="763" y="83"/>
                      <a:pt x="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805;p62">
                <a:extLst>
                  <a:ext uri="{FF2B5EF4-FFF2-40B4-BE49-F238E27FC236}">
                    <a16:creationId xmlns:a16="http://schemas.microsoft.com/office/drawing/2014/main" id="{3EA8DBF3-2DFF-41C8-A828-9D0BDF809C35}"/>
                  </a:ext>
                </a:extLst>
              </p:cNvPr>
              <p:cNvSpPr/>
              <p:nvPr/>
            </p:nvSpPr>
            <p:spPr>
              <a:xfrm>
                <a:off x="4957865" y="2622232"/>
                <a:ext cx="389707" cy="604129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12256" extrusionOk="0">
                    <a:moveTo>
                      <a:pt x="4968" y="0"/>
                    </a:moveTo>
                    <a:cubicBezTo>
                      <a:pt x="4266" y="0"/>
                      <a:pt x="3407" y="175"/>
                      <a:pt x="2739" y="406"/>
                    </a:cubicBezTo>
                    <a:cubicBezTo>
                      <a:pt x="2715" y="418"/>
                      <a:pt x="2691" y="418"/>
                      <a:pt x="2679" y="429"/>
                    </a:cubicBezTo>
                    <a:cubicBezTo>
                      <a:pt x="2143" y="608"/>
                      <a:pt x="1739" y="822"/>
                      <a:pt x="1643" y="953"/>
                    </a:cubicBezTo>
                    <a:cubicBezTo>
                      <a:pt x="1048" y="1906"/>
                      <a:pt x="453" y="6525"/>
                      <a:pt x="0" y="11562"/>
                    </a:cubicBezTo>
                    <a:cubicBezTo>
                      <a:pt x="298" y="11705"/>
                      <a:pt x="596" y="11788"/>
                      <a:pt x="905" y="11883"/>
                    </a:cubicBezTo>
                    <a:cubicBezTo>
                      <a:pt x="1940" y="12163"/>
                      <a:pt x="3023" y="12256"/>
                      <a:pt x="4111" y="12256"/>
                    </a:cubicBezTo>
                    <a:cubicBezTo>
                      <a:pt x="4551" y="12256"/>
                      <a:pt x="4991" y="12241"/>
                      <a:pt x="5430" y="12217"/>
                    </a:cubicBezTo>
                    <a:cubicBezTo>
                      <a:pt x="6263" y="12193"/>
                      <a:pt x="7096" y="12074"/>
                      <a:pt x="7906" y="11907"/>
                    </a:cubicBezTo>
                    <a:cubicBezTo>
                      <a:pt x="7882" y="11669"/>
                      <a:pt x="7846" y="11502"/>
                      <a:pt x="7858" y="11371"/>
                    </a:cubicBezTo>
                    <a:cubicBezTo>
                      <a:pt x="7632" y="9514"/>
                      <a:pt x="7561" y="1501"/>
                      <a:pt x="7406" y="1084"/>
                    </a:cubicBezTo>
                    <a:cubicBezTo>
                      <a:pt x="7299" y="775"/>
                      <a:pt x="6727" y="310"/>
                      <a:pt x="5858" y="108"/>
                    </a:cubicBezTo>
                    <a:cubicBezTo>
                      <a:pt x="5834" y="108"/>
                      <a:pt x="5799" y="96"/>
                      <a:pt x="5775" y="96"/>
                    </a:cubicBezTo>
                    <a:cubicBezTo>
                      <a:pt x="5549" y="48"/>
                      <a:pt x="5299" y="13"/>
                      <a:pt x="5037" y="1"/>
                    </a:cubicBezTo>
                    <a:cubicBezTo>
                      <a:pt x="5014" y="0"/>
                      <a:pt x="4991" y="0"/>
                      <a:pt x="49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806;p62">
                <a:extLst>
                  <a:ext uri="{FF2B5EF4-FFF2-40B4-BE49-F238E27FC236}">
                    <a16:creationId xmlns:a16="http://schemas.microsoft.com/office/drawing/2014/main" id="{BCDA4920-BCF8-4CA1-B10C-6DFB9E819ADB}"/>
                  </a:ext>
                </a:extLst>
              </p:cNvPr>
              <p:cNvSpPr/>
              <p:nvPr/>
            </p:nvSpPr>
            <p:spPr>
              <a:xfrm>
                <a:off x="4853365" y="2617943"/>
                <a:ext cx="653865" cy="751464"/>
              </a:xfrm>
              <a:custGeom>
                <a:avLst/>
                <a:gdLst/>
                <a:ahLst/>
                <a:cxnLst/>
                <a:rect l="l" t="t" r="r" b="b"/>
                <a:pathLst>
                  <a:path w="13265" h="15245" extrusionOk="0">
                    <a:moveTo>
                      <a:pt x="7816" y="1"/>
                    </a:moveTo>
                    <a:cubicBezTo>
                      <a:pt x="6719" y="1"/>
                      <a:pt x="5411" y="213"/>
                      <a:pt x="4371" y="445"/>
                    </a:cubicBezTo>
                    <a:cubicBezTo>
                      <a:pt x="4347" y="457"/>
                      <a:pt x="4299" y="457"/>
                      <a:pt x="4275" y="481"/>
                    </a:cubicBezTo>
                    <a:cubicBezTo>
                      <a:pt x="3418" y="683"/>
                      <a:pt x="2763" y="909"/>
                      <a:pt x="2632" y="1076"/>
                    </a:cubicBezTo>
                    <a:cubicBezTo>
                      <a:pt x="1668" y="2160"/>
                      <a:pt x="715" y="8827"/>
                      <a:pt x="1" y="14447"/>
                    </a:cubicBezTo>
                    <a:cubicBezTo>
                      <a:pt x="477" y="14602"/>
                      <a:pt x="965" y="14721"/>
                      <a:pt x="1454" y="14804"/>
                    </a:cubicBezTo>
                    <a:cubicBezTo>
                      <a:pt x="2275" y="14971"/>
                      <a:pt x="3108" y="15078"/>
                      <a:pt x="3942" y="15137"/>
                    </a:cubicBezTo>
                    <a:cubicBezTo>
                      <a:pt x="3918" y="14625"/>
                      <a:pt x="3870" y="14125"/>
                      <a:pt x="3835" y="13613"/>
                    </a:cubicBezTo>
                    <a:cubicBezTo>
                      <a:pt x="3740" y="12208"/>
                      <a:pt x="3644" y="9303"/>
                      <a:pt x="3597" y="7886"/>
                    </a:cubicBezTo>
                    <a:cubicBezTo>
                      <a:pt x="3561" y="6493"/>
                      <a:pt x="3537" y="5088"/>
                      <a:pt x="3704" y="3707"/>
                    </a:cubicBezTo>
                    <a:cubicBezTo>
                      <a:pt x="3811" y="2862"/>
                      <a:pt x="3954" y="1886"/>
                      <a:pt x="4656" y="1314"/>
                    </a:cubicBezTo>
                    <a:cubicBezTo>
                      <a:pt x="4966" y="1040"/>
                      <a:pt x="5359" y="909"/>
                      <a:pt x="5740" y="778"/>
                    </a:cubicBezTo>
                    <a:cubicBezTo>
                      <a:pt x="6133" y="659"/>
                      <a:pt x="6537" y="528"/>
                      <a:pt x="6930" y="481"/>
                    </a:cubicBezTo>
                    <a:cubicBezTo>
                      <a:pt x="7109" y="459"/>
                      <a:pt x="7292" y="440"/>
                      <a:pt x="7472" y="440"/>
                    </a:cubicBezTo>
                    <a:cubicBezTo>
                      <a:pt x="7689" y="440"/>
                      <a:pt x="7902" y="468"/>
                      <a:pt x="8097" y="552"/>
                    </a:cubicBezTo>
                    <a:cubicBezTo>
                      <a:pt x="8264" y="624"/>
                      <a:pt x="8407" y="719"/>
                      <a:pt x="8514" y="862"/>
                    </a:cubicBezTo>
                    <a:cubicBezTo>
                      <a:pt x="8645" y="1040"/>
                      <a:pt x="8681" y="1231"/>
                      <a:pt x="8645" y="1457"/>
                    </a:cubicBezTo>
                    <a:cubicBezTo>
                      <a:pt x="8621" y="1707"/>
                      <a:pt x="8514" y="1945"/>
                      <a:pt x="8431" y="2171"/>
                    </a:cubicBezTo>
                    <a:cubicBezTo>
                      <a:pt x="8323" y="2421"/>
                      <a:pt x="8228" y="2683"/>
                      <a:pt x="8157" y="2945"/>
                    </a:cubicBezTo>
                    <a:cubicBezTo>
                      <a:pt x="7942" y="3612"/>
                      <a:pt x="7752" y="4291"/>
                      <a:pt x="7573" y="4957"/>
                    </a:cubicBezTo>
                    <a:cubicBezTo>
                      <a:pt x="7395" y="5624"/>
                      <a:pt x="7252" y="6315"/>
                      <a:pt x="7121" y="6982"/>
                    </a:cubicBezTo>
                    <a:cubicBezTo>
                      <a:pt x="6966" y="7648"/>
                      <a:pt x="6847" y="8351"/>
                      <a:pt x="6740" y="9029"/>
                    </a:cubicBezTo>
                    <a:cubicBezTo>
                      <a:pt x="6633" y="9732"/>
                      <a:pt x="6573" y="10434"/>
                      <a:pt x="6549" y="11137"/>
                    </a:cubicBezTo>
                    <a:cubicBezTo>
                      <a:pt x="6526" y="11827"/>
                      <a:pt x="6561" y="14030"/>
                      <a:pt x="6609" y="14733"/>
                    </a:cubicBezTo>
                    <a:cubicBezTo>
                      <a:pt x="6609" y="14911"/>
                      <a:pt x="6621" y="15078"/>
                      <a:pt x="6621" y="15244"/>
                    </a:cubicBezTo>
                    <a:cubicBezTo>
                      <a:pt x="7323" y="15244"/>
                      <a:pt x="8014" y="15221"/>
                      <a:pt x="8693" y="15197"/>
                    </a:cubicBezTo>
                    <a:cubicBezTo>
                      <a:pt x="10014" y="15137"/>
                      <a:pt x="11955" y="15042"/>
                      <a:pt x="13265" y="14863"/>
                    </a:cubicBezTo>
                    <a:cubicBezTo>
                      <a:pt x="13217" y="14613"/>
                      <a:pt x="13181" y="14411"/>
                      <a:pt x="13157" y="14268"/>
                    </a:cubicBezTo>
                    <a:cubicBezTo>
                      <a:pt x="12800" y="12208"/>
                      <a:pt x="12086" y="1671"/>
                      <a:pt x="11860" y="1207"/>
                    </a:cubicBezTo>
                    <a:cubicBezTo>
                      <a:pt x="11681" y="850"/>
                      <a:pt x="10752" y="362"/>
                      <a:pt x="9359" y="124"/>
                    </a:cubicBezTo>
                    <a:cubicBezTo>
                      <a:pt x="9312" y="124"/>
                      <a:pt x="9276" y="100"/>
                      <a:pt x="9228" y="100"/>
                    </a:cubicBezTo>
                    <a:cubicBezTo>
                      <a:pt x="8871" y="40"/>
                      <a:pt x="8478" y="16"/>
                      <a:pt x="8061" y="5"/>
                    </a:cubicBezTo>
                    <a:cubicBezTo>
                      <a:pt x="7981" y="2"/>
                      <a:pt x="7899" y="1"/>
                      <a:pt x="781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809;p62">
                <a:extLst>
                  <a:ext uri="{FF2B5EF4-FFF2-40B4-BE49-F238E27FC236}">
                    <a16:creationId xmlns:a16="http://schemas.microsoft.com/office/drawing/2014/main" id="{5A058B0F-3A78-442F-BD3D-EAA48E60C813}"/>
                  </a:ext>
                </a:extLst>
              </p:cNvPr>
              <p:cNvSpPr/>
              <p:nvPr/>
            </p:nvSpPr>
            <p:spPr>
              <a:xfrm>
                <a:off x="5066999" y="2554750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53" y="2441"/>
                    </a:lnTo>
                    <a:cubicBezTo>
                      <a:pt x="453" y="2441"/>
                      <a:pt x="636" y="2740"/>
                      <a:pt x="1385" y="2740"/>
                    </a:cubicBezTo>
                    <a:cubicBezTo>
                      <a:pt x="1683" y="2740"/>
                      <a:pt x="2071" y="2693"/>
                      <a:pt x="2573" y="2560"/>
                    </a:cubicBezTo>
                    <a:cubicBezTo>
                      <a:pt x="4239" y="2120"/>
                      <a:pt x="4073" y="1310"/>
                      <a:pt x="4073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810;p62">
                <a:extLst>
                  <a:ext uri="{FF2B5EF4-FFF2-40B4-BE49-F238E27FC236}">
                    <a16:creationId xmlns:a16="http://schemas.microsoft.com/office/drawing/2014/main" id="{E5C33C85-6554-4FAC-8A6F-B6FB54D4FC91}"/>
                  </a:ext>
                </a:extLst>
              </p:cNvPr>
              <p:cNvSpPr/>
              <p:nvPr/>
            </p:nvSpPr>
            <p:spPr>
              <a:xfrm>
                <a:off x="5066975" y="2523800"/>
                <a:ext cx="207253" cy="112474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82" extrusionOk="0">
                    <a:moveTo>
                      <a:pt x="3755" y="1"/>
                    </a:moveTo>
                    <a:cubicBezTo>
                      <a:pt x="3580" y="1"/>
                      <a:pt x="3405" y="16"/>
                      <a:pt x="3239" y="45"/>
                    </a:cubicBezTo>
                    <a:cubicBezTo>
                      <a:pt x="2358" y="164"/>
                      <a:pt x="1525" y="438"/>
                      <a:pt x="691" y="736"/>
                    </a:cubicBezTo>
                    <a:cubicBezTo>
                      <a:pt x="501" y="807"/>
                      <a:pt x="275" y="902"/>
                      <a:pt x="168" y="1045"/>
                    </a:cubicBezTo>
                    <a:cubicBezTo>
                      <a:pt x="37" y="1236"/>
                      <a:pt x="1" y="1676"/>
                      <a:pt x="144" y="1867"/>
                    </a:cubicBezTo>
                    <a:cubicBezTo>
                      <a:pt x="298" y="2117"/>
                      <a:pt x="763" y="2236"/>
                      <a:pt x="1096" y="2272"/>
                    </a:cubicBezTo>
                    <a:cubicBezTo>
                      <a:pt x="1167" y="2278"/>
                      <a:pt x="1238" y="2281"/>
                      <a:pt x="1309" y="2281"/>
                    </a:cubicBezTo>
                    <a:cubicBezTo>
                      <a:pt x="1638" y="2281"/>
                      <a:pt x="1978" y="2219"/>
                      <a:pt x="2311" y="2141"/>
                    </a:cubicBezTo>
                    <a:cubicBezTo>
                      <a:pt x="2799" y="2022"/>
                      <a:pt x="3275" y="1879"/>
                      <a:pt x="3692" y="1605"/>
                    </a:cubicBezTo>
                    <a:cubicBezTo>
                      <a:pt x="4120" y="1355"/>
                      <a:pt x="4442" y="986"/>
                      <a:pt x="4549" y="581"/>
                    </a:cubicBezTo>
                    <a:cubicBezTo>
                      <a:pt x="4573" y="450"/>
                      <a:pt x="4585" y="283"/>
                      <a:pt x="4501" y="188"/>
                    </a:cubicBezTo>
                    <a:cubicBezTo>
                      <a:pt x="4406" y="81"/>
                      <a:pt x="4263" y="45"/>
                      <a:pt x="4097" y="21"/>
                    </a:cubicBezTo>
                    <a:cubicBezTo>
                      <a:pt x="3984" y="7"/>
                      <a:pt x="3869" y="1"/>
                      <a:pt x="3755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811;p62">
                <a:extLst>
                  <a:ext uri="{FF2B5EF4-FFF2-40B4-BE49-F238E27FC236}">
                    <a16:creationId xmlns:a16="http://schemas.microsoft.com/office/drawing/2014/main" id="{D1B97813-9BF0-4CB4-9D78-09C2938FEFE1}"/>
                  </a:ext>
                </a:extLst>
              </p:cNvPr>
              <p:cNvSpPr/>
              <p:nvPr/>
            </p:nvSpPr>
            <p:spPr>
              <a:xfrm>
                <a:off x="5048218" y="2592903"/>
                <a:ext cx="243801" cy="15157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075" extrusionOk="0">
                    <a:moveTo>
                      <a:pt x="4220" y="1"/>
                    </a:moveTo>
                    <a:cubicBezTo>
                      <a:pt x="4175" y="1"/>
                      <a:pt x="4129" y="15"/>
                      <a:pt x="4085" y="48"/>
                    </a:cubicBezTo>
                    <a:cubicBezTo>
                      <a:pt x="3700" y="331"/>
                      <a:pt x="2831" y="1367"/>
                      <a:pt x="1356" y="1367"/>
                    </a:cubicBezTo>
                    <a:cubicBezTo>
                      <a:pt x="1279" y="1367"/>
                      <a:pt x="1200" y="1364"/>
                      <a:pt x="1120" y="1358"/>
                    </a:cubicBezTo>
                    <a:cubicBezTo>
                      <a:pt x="739" y="1322"/>
                      <a:pt x="596" y="882"/>
                      <a:pt x="525" y="691"/>
                    </a:cubicBezTo>
                    <a:cubicBezTo>
                      <a:pt x="518" y="663"/>
                      <a:pt x="498" y="652"/>
                      <a:pt x="479" y="652"/>
                    </a:cubicBezTo>
                    <a:cubicBezTo>
                      <a:pt x="465" y="652"/>
                      <a:pt x="451" y="657"/>
                      <a:pt x="441" y="667"/>
                    </a:cubicBezTo>
                    <a:cubicBezTo>
                      <a:pt x="298" y="905"/>
                      <a:pt x="37" y="1525"/>
                      <a:pt x="25" y="1679"/>
                    </a:cubicBezTo>
                    <a:cubicBezTo>
                      <a:pt x="1" y="1941"/>
                      <a:pt x="227" y="2834"/>
                      <a:pt x="382" y="2846"/>
                    </a:cubicBezTo>
                    <a:cubicBezTo>
                      <a:pt x="383" y="2846"/>
                      <a:pt x="384" y="2846"/>
                      <a:pt x="385" y="2846"/>
                    </a:cubicBezTo>
                    <a:cubicBezTo>
                      <a:pt x="533" y="2846"/>
                      <a:pt x="1156" y="1917"/>
                      <a:pt x="1156" y="1917"/>
                    </a:cubicBezTo>
                    <a:cubicBezTo>
                      <a:pt x="1156" y="1917"/>
                      <a:pt x="1780" y="3074"/>
                      <a:pt x="1998" y="3074"/>
                    </a:cubicBezTo>
                    <a:cubicBezTo>
                      <a:pt x="2003" y="3074"/>
                      <a:pt x="2008" y="3074"/>
                      <a:pt x="2013" y="3072"/>
                    </a:cubicBezTo>
                    <a:cubicBezTo>
                      <a:pt x="2346" y="2965"/>
                      <a:pt x="4025" y="2918"/>
                      <a:pt x="4882" y="1072"/>
                    </a:cubicBezTo>
                    <a:cubicBezTo>
                      <a:pt x="4946" y="956"/>
                      <a:pt x="4586" y="1"/>
                      <a:pt x="42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5812;p62">
                <a:extLst>
                  <a:ext uri="{FF2B5EF4-FFF2-40B4-BE49-F238E27FC236}">
                    <a16:creationId xmlns:a16="http://schemas.microsoft.com/office/drawing/2014/main" id="{4FE6C815-4D63-4027-BB69-656424CBA645}"/>
                  </a:ext>
                </a:extLst>
              </p:cNvPr>
              <p:cNvSpPr/>
              <p:nvPr/>
            </p:nvSpPr>
            <p:spPr>
              <a:xfrm>
                <a:off x="5048218" y="2583537"/>
                <a:ext cx="247991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039" extrusionOk="0">
                    <a:moveTo>
                      <a:pt x="4292" y="0"/>
                    </a:moveTo>
                    <a:cubicBezTo>
                      <a:pt x="4246" y="0"/>
                      <a:pt x="4201" y="15"/>
                      <a:pt x="4156" y="48"/>
                    </a:cubicBezTo>
                    <a:cubicBezTo>
                      <a:pt x="3786" y="328"/>
                      <a:pt x="2911" y="1346"/>
                      <a:pt x="1419" y="1346"/>
                    </a:cubicBezTo>
                    <a:cubicBezTo>
                      <a:pt x="1326" y="1346"/>
                      <a:pt x="1230" y="1342"/>
                      <a:pt x="1132" y="1334"/>
                    </a:cubicBezTo>
                    <a:cubicBezTo>
                      <a:pt x="751" y="1310"/>
                      <a:pt x="596" y="857"/>
                      <a:pt x="525" y="667"/>
                    </a:cubicBezTo>
                    <a:cubicBezTo>
                      <a:pt x="518" y="641"/>
                      <a:pt x="498" y="629"/>
                      <a:pt x="479" y="629"/>
                    </a:cubicBezTo>
                    <a:cubicBezTo>
                      <a:pt x="463" y="629"/>
                      <a:pt x="447" y="638"/>
                      <a:pt x="441" y="655"/>
                    </a:cubicBezTo>
                    <a:cubicBezTo>
                      <a:pt x="298" y="893"/>
                      <a:pt x="25" y="1500"/>
                      <a:pt x="25" y="1655"/>
                    </a:cubicBezTo>
                    <a:cubicBezTo>
                      <a:pt x="1" y="1905"/>
                      <a:pt x="239" y="2798"/>
                      <a:pt x="394" y="2810"/>
                    </a:cubicBezTo>
                    <a:cubicBezTo>
                      <a:pt x="395" y="2810"/>
                      <a:pt x="396" y="2810"/>
                      <a:pt x="397" y="2810"/>
                    </a:cubicBezTo>
                    <a:cubicBezTo>
                      <a:pt x="545" y="2810"/>
                      <a:pt x="1180" y="1893"/>
                      <a:pt x="1180" y="1893"/>
                    </a:cubicBezTo>
                    <a:cubicBezTo>
                      <a:pt x="1180" y="1893"/>
                      <a:pt x="1803" y="3038"/>
                      <a:pt x="2043" y="3038"/>
                    </a:cubicBezTo>
                    <a:cubicBezTo>
                      <a:pt x="2049" y="3038"/>
                      <a:pt x="2055" y="3038"/>
                      <a:pt x="2061" y="3036"/>
                    </a:cubicBezTo>
                    <a:cubicBezTo>
                      <a:pt x="2382" y="2941"/>
                      <a:pt x="4097" y="2905"/>
                      <a:pt x="4978" y="1072"/>
                    </a:cubicBezTo>
                    <a:cubicBezTo>
                      <a:pt x="5031" y="955"/>
                      <a:pt x="4660" y="0"/>
                      <a:pt x="4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5813;p62">
                <a:extLst>
                  <a:ext uri="{FF2B5EF4-FFF2-40B4-BE49-F238E27FC236}">
                    <a16:creationId xmlns:a16="http://schemas.microsoft.com/office/drawing/2014/main" id="{53FE9796-D4C9-4D1D-B1FE-426BFB3F053D}"/>
                  </a:ext>
                </a:extLst>
              </p:cNvPr>
              <p:cNvSpPr/>
              <p:nvPr/>
            </p:nvSpPr>
            <p:spPr>
              <a:xfrm>
                <a:off x="4837542" y="1934893"/>
                <a:ext cx="184354" cy="28836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5850" extrusionOk="0">
                    <a:moveTo>
                      <a:pt x="2917" y="0"/>
                    </a:moveTo>
                    <a:cubicBezTo>
                      <a:pt x="2544" y="0"/>
                      <a:pt x="2102" y="246"/>
                      <a:pt x="1870" y="431"/>
                    </a:cubicBezTo>
                    <a:cubicBezTo>
                      <a:pt x="572" y="1419"/>
                      <a:pt x="0" y="3229"/>
                      <a:pt x="453" y="4789"/>
                    </a:cubicBezTo>
                    <a:cubicBezTo>
                      <a:pt x="524" y="5063"/>
                      <a:pt x="632" y="5313"/>
                      <a:pt x="822" y="5527"/>
                    </a:cubicBezTo>
                    <a:cubicBezTo>
                      <a:pt x="993" y="5721"/>
                      <a:pt x="1252" y="5849"/>
                      <a:pt x="1514" y="5849"/>
                    </a:cubicBezTo>
                    <a:cubicBezTo>
                      <a:pt x="1525" y="5849"/>
                      <a:pt x="1537" y="5849"/>
                      <a:pt x="1548" y="5849"/>
                    </a:cubicBezTo>
                    <a:cubicBezTo>
                      <a:pt x="2036" y="5801"/>
                      <a:pt x="2334" y="5301"/>
                      <a:pt x="2537" y="4848"/>
                    </a:cubicBezTo>
                    <a:cubicBezTo>
                      <a:pt x="2894" y="4098"/>
                      <a:pt x="3239" y="3324"/>
                      <a:pt x="3429" y="2491"/>
                    </a:cubicBezTo>
                    <a:cubicBezTo>
                      <a:pt x="3572" y="1872"/>
                      <a:pt x="3739" y="836"/>
                      <a:pt x="3418" y="265"/>
                    </a:cubicBezTo>
                    <a:cubicBezTo>
                      <a:pt x="3301" y="72"/>
                      <a:pt x="3119" y="0"/>
                      <a:pt x="291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5814;p62">
                <a:extLst>
                  <a:ext uri="{FF2B5EF4-FFF2-40B4-BE49-F238E27FC236}">
                    <a16:creationId xmlns:a16="http://schemas.microsoft.com/office/drawing/2014/main" id="{D79FE4B8-B35B-4E0D-BA86-A5721A8287BB}"/>
                  </a:ext>
                </a:extLst>
              </p:cNvPr>
              <p:cNvSpPr/>
              <p:nvPr/>
            </p:nvSpPr>
            <p:spPr>
              <a:xfrm>
                <a:off x="4844590" y="1928485"/>
                <a:ext cx="599249" cy="68442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5" extrusionOk="0">
                    <a:moveTo>
                      <a:pt x="5857" y="1"/>
                    </a:moveTo>
                    <a:cubicBezTo>
                      <a:pt x="2498" y="1"/>
                      <a:pt x="46" y="2793"/>
                      <a:pt x="0" y="7229"/>
                    </a:cubicBezTo>
                    <a:cubicBezTo>
                      <a:pt x="0" y="7800"/>
                      <a:pt x="12" y="8324"/>
                      <a:pt x="72" y="8848"/>
                    </a:cubicBezTo>
                    <a:lnTo>
                      <a:pt x="72" y="8884"/>
                    </a:lnTo>
                    <a:cubicBezTo>
                      <a:pt x="84" y="9039"/>
                      <a:pt x="119" y="9193"/>
                      <a:pt x="131" y="9360"/>
                    </a:cubicBezTo>
                    <a:cubicBezTo>
                      <a:pt x="346" y="10682"/>
                      <a:pt x="810" y="11813"/>
                      <a:pt x="1679" y="12598"/>
                    </a:cubicBezTo>
                    <a:lnTo>
                      <a:pt x="1703" y="12610"/>
                    </a:lnTo>
                    <a:cubicBezTo>
                      <a:pt x="1846" y="12753"/>
                      <a:pt x="2024" y="12884"/>
                      <a:pt x="2203" y="13003"/>
                    </a:cubicBezTo>
                    <a:cubicBezTo>
                      <a:pt x="2965" y="13491"/>
                      <a:pt x="3977" y="13801"/>
                      <a:pt x="5299" y="13884"/>
                    </a:cubicBezTo>
                    <a:lnTo>
                      <a:pt x="5692" y="13884"/>
                    </a:lnTo>
                    <a:cubicBezTo>
                      <a:pt x="5834" y="13884"/>
                      <a:pt x="5989" y="13884"/>
                      <a:pt x="6144" y="13861"/>
                    </a:cubicBezTo>
                    <a:cubicBezTo>
                      <a:pt x="8037" y="13730"/>
                      <a:pt x="9716" y="12587"/>
                      <a:pt x="10752" y="10848"/>
                    </a:cubicBezTo>
                    <a:cubicBezTo>
                      <a:pt x="10764" y="10824"/>
                      <a:pt x="10764" y="10813"/>
                      <a:pt x="10776" y="10801"/>
                    </a:cubicBezTo>
                    <a:cubicBezTo>
                      <a:pt x="10871" y="10646"/>
                      <a:pt x="10942" y="10515"/>
                      <a:pt x="11014" y="10348"/>
                    </a:cubicBezTo>
                    <a:cubicBezTo>
                      <a:pt x="11383" y="9574"/>
                      <a:pt x="11633" y="8717"/>
                      <a:pt x="11740" y="7765"/>
                    </a:cubicBezTo>
                    <a:cubicBezTo>
                      <a:pt x="12157" y="3847"/>
                      <a:pt x="9752" y="228"/>
                      <a:pt x="6251" y="14"/>
                    </a:cubicBezTo>
                    <a:cubicBezTo>
                      <a:pt x="6119" y="5"/>
                      <a:pt x="5987" y="1"/>
                      <a:pt x="585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5815;p62">
                <a:extLst>
                  <a:ext uri="{FF2B5EF4-FFF2-40B4-BE49-F238E27FC236}">
                    <a16:creationId xmlns:a16="http://schemas.microsoft.com/office/drawing/2014/main" id="{F76C7D04-3EE1-4EF1-B66E-E21F8FAB3F61}"/>
                  </a:ext>
                </a:extLst>
              </p:cNvPr>
              <p:cNvSpPr/>
              <p:nvPr/>
            </p:nvSpPr>
            <p:spPr>
              <a:xfrm>
                <a:off x="4819353" y="1818020"/>
                <a:ext cx="738944" cy="52526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0656" extrusionOk="0">
                    <a:moveTo>
                      <a:pt x="2980" y="0"/>
                    </a:moveTo>
                    <a:cubicBezTo>
                      <a:pt x="2631" y="0"/>
                      <a:pt x="2280" y="21"/>
                      <a:pt x="1929" y="64"/>
                    </a:cubicBezTo>
                    <a:cubicBezTo>
                      <a:pt x="1679" y="88"/>
                      <a:pt x="1417" y="135"/>
                      <a:pt x="1167" y="231"/>
                    </a:cubicBezTo>
                    <a:cubicBezTo>
                      <a:pt x="1001" y="290"/>
                      <a:pt x="810" y="385"/>
                      <a:pt x="750" y="564"/>
                    </a:cubicBezTo>
                    <a:cubicBezTo>
                      <a:pt x="667" y="826"/>
                      <a:pt x="846" y="1076"/>
                      <a:pt x="1036" y="1243"/>
                    </a:cubicBezTo>
                    <a:cubicBezTo>
                      <a:pt x="1262" y="1397"/>
                      <a:pt x="1512" y="1481"/>
                      <a:pt x="1774" y="1493"/>
                    </a:cubicBezTo>
                    <a:cubicBezTo>
                      <a:pt x="1096" y="1778"/>
                      <a:pt x="512" y="2326"/>
                      <a:pt x="203" y="3005"/>
                    </a:cubicBezTo>
                    <a:cubicBezTo>
                      <a:pt x="96" y="3290"/>
                      <a:pt x="0" y="3552"/>
                      <a:pt x="36" y="3802"/>
                    </a:cubicBezTo>
                    <a:cubicBezTo>
                      <a:pt x="48" y="4124"/>
                      <a:pt x="239" y="4422"/>
                      <a:pt x="477" y="4600"/>
                    </a:cubicBezTo>
                    <a:cubicBezTo>
                      <a:pt x="739" y="4803"/>
                      <a:pt x="1036" y="4886"/>
                      <a:pt x="1346" y="4933"/>
                    </a:cubicBezTo>
                    <a:cubicBezTo>
                      <a:pt x="1440" y="4945"/>
                      <a:pt x="1535" y="4951"/>
                      <a:pt x="1631" y="4951"/>
                    </a:cubicBezTo>
                    <a:cubicBezTo>
                      <a:pt x="2391" y="4951"/>
                      <a:pt x="3165" y="4579"/>
                      <a:pt x="3620" y="3933"/>
                    </a:cubicBezTo>
                    <a:lnTo>
                      <a:pt x="3620" y="3933"/>
                    </a:lnTo>
                    <a:cubicBezTo>
                      <a:pt x="3548" y="4052"/>
                      <a:pt x="3560" y="4219"/>
                      <a:pt x="3644" y="4338"/>
                    </a:cubicBezTo>
                    <a:cubicBezTo>
                      <a:pt x="3715" y="4457"/>
                      <a:pt x="3810" y="4529"/>
                      <a:pt x="3953" y="4588"/>
                    </a:cubicBezTo>
                    <a:cubicBezTo>
                      <a:pt x="4184" y="4704"/>
                      <a:pt x="4462" y="4745"/>
                      <a:pt x="4736" y="4745"/>
                    </a:cubicBezTo>
                    <a:cubicBezTo>
                      <a:pt x="4773" y="4745"/>
                      <a:pt x="4810" y="4744"/>
                      <a:pt x="4846" y="4743"/>
                    </a:cubicBezTo>
                    <a:cubicBezTo>
                      <a:pt x="5513" y="4719"/>
                      <a:pt x="6168" y="4517"/>
                      <a:pt x="6727" y="4160"/>
                    </a:cubicBezTo>
                    <a:lnTo>
                      <a:pt x="6727" y="4160"/>
                    </a:lnTo>
                    <a:cubicBezTo>
                      <a:pt x="6573" y="4386"/>
                      <a:pt x="6465" y="4660"/>
                      <a:pt x="6525" y="4922"/>
                    </a:cubicBezTo>
                    <a:cubicBezTo>
                      <a:pt x="6573" y="5088"/>
                      <a:pt x="6692" y="5231"/>
                      <a:pt x="6811" y="5350"/>
                    </a:cubicBezTo>
                    <a:cubicBezTo>
                      <a:pt x="7192" y="5708"/>
                      <a:pt x="7742" y="5898"/>
                      <a:pt x="8274" y="5898"/>
                    </a:cubicBezTo>
                    <a:cubicBezTo>
                      <a:pt x="8291" y="5898"/>
                      <a:pt x="8307" y="5898"/>
                      <a:pt x="8323" y="5898"/>
                    </a:cubicBezTo>
                    <a:cubicBezTo>
                      <a:pt x="8871" y="5874"/>
                      <a:pt x="9430" y="5648"/>
                      <a:pt x="9883" y="5291"/>
                    </a:cubicBezTo>
                    <a:lnTo>
                      <a:pt x="9883" y="5291"/>
                    </a:lnTo>
                    <a:cubicBezTo>
                      <a:pt x="9787" y="5707"/>
                      <a:pt x="9525" y="6065"/>
                      <a:pt x="9394" y="6481"/>
                    </a:cubicBezTo>
                    <a:cubicBezTo>
                      <a:pt x="9323" y="6719"/>
                      <a:pt x="9287" y="6969"/>
                      <a:pt x="9311" y="7208"/>
                    </a:cubicBezTo>
                    <a:cubicBezTo>
                      <a:pt x="9323" y="7434"/>
                      <a:pt x="9383" y="7660"/>
                      <a:pt x="9549" y="7803"/>
                    </a:cubicBezTo>
                    <a:cubicBezTo>
                      <a:pt x="9622" y="7882"/>
                      <a:pt x="9729" y="7923"/>
                      <a:pt x="9836" y="7923"/>
                    </a:cubicBezTo>
                    <a:cubicBezTo>
                      <a:pt x="9940" y="7923"/>
                      <a:pt x="10045" y="7885"/>
                      <a:pt x="10121" y="7803"/>
                    </a:cubicBezTo>
                    <a:lnTo>
                      <a:pt x="10121" y="7803"/>
                    </a:lnTo>
                    <a:cubicBezTo>
                      <a:pt x="10085" y="8017"/>
                      <a:pt x="10049" y="8220"/>
                      <a:pt x="10049" y="8422"/>
                    </a:cubicBezTo>
                    <a:cubicBezTo>
                      <a:pt x="10049" y="8553"/>
                      <a:pt x="10061" y="8660"/>
                      <a:pt x="10145" y="8743"/>
                    </a:cubicBezTo>
                    <a:cubicBezTo>
                      <a:pt x="10198" y="8812"/>
                      <a:pt x="10285" y="8842"/>
                      <a:pt x="10375" y="8842"/>
                    </a:cubicBezTo>
                    <a:cubicBezTo>
                      <a:pt x="10426" y="8842"/>
                      <a:pt x="10478" y="8832"/>
                      <a:pt x="10526" y="8815"/>
                    </a:cubicBezTo>
                    <a:cubicBezTo>
                      <a:pt x="10656" y="8767"/>
                      <a:pt x="10776" y="8660"/>
                      <a:pt x="10883" y="8577"/>
                    </a:cubicBezTo>
                    <a:lnTo>
                      <a:pt x="10883" y="8577"/>
                    </a:lnTo>
                    <a:cubicBezTo>
                      <a:pt x="10799" y="8934"/>
                      <a:pt x="10585" y="9267"/>
                      <a:pt x="10502" y="9613"/>
                    </a:cubicBezTo>
                    <a:cubicBezTo>
                      <a:pt x="10406" y="9970"/>
                      <a:pt x="10454" y="10422"/>
                      <a:pt x="10764" y="10601"/>
                    </a:cubicBezTo>
                    <a:cubicBezTo>
                      <a:pt x="10839" y="10638"/>
                      <a:pt x="10920" y="10656"/>
                      <a:pt x="11004" y="10656"/>
                    </a:cubicBezTo>
                    <a:cubicBezTo>
                      <a:pt x="11186" y="10656"/>
                      <a:pt x="11375" y="10573"/>
                      <a:pt x="11514" y="10434"/>
                    </a:cubicBezTo>
                    <a:cubicBezTo>
                      <a:pt x="11716" y="10244"/>
                      <a:pt x="11823" y="9958"/>
                      <a:pt x="11871" y="9672"/>
                    </a:cubicBezTo>
                    <a:cubicBezTo>
                      <a:pt x="12113" y="9696"/>
                      <a:pt x="12371" y="9724"/>
                      <a:pt x="12624" y="9724"/>
                    </a:cubicBezTo>
                    <a:cubicBezTo>
                      <a:pt x="12756" y="9724"/>
                      <a:pt x="12887" y="9716"/>
                      <a:pt x="13014" y="9696"/>
                    </a:cubicBezTo>
                    <a:cubicBezTo>
                      <a:pt x="13145" y="9672"/>
                      <a:pt x="13300" y="9648"/>
                      <a:pt x="13431" y="9577"/>
                    </a:cubicBezTo>
                    <a:cubicBezTo>
                      <a:pt x="13716" y="9446"/>
                      <a:pt x="13907" y="9124"/>
                      <a:pt x="14050" y="8851"/>
                    </a:cubicBezTo>
                    <a:cubicBezTo>
                      <a:pt x="14514" y="7958"/>
                      <a:pt x="14824" y="6981"/>
                      <a:pt x="14931" y="5993"/>
                    </a:cubicBezTo>
                    <a:cubicBezTo>
                      <a:pt x="14967" y="5755"/>
                      <a:pt x="14978" y="5517"/>
                      <a:pt x="14978" y="5279"/>
                    </a:cubicBezTo>
                    <a:cubicBezTo>
                      <a:pt x="14990" y="4826"/>
                      <a:pt x="14967" y="4386"/>
                      <a:pt x="14812" y="3981"/>
                    </a:cubicBezTo>
                    <a:cubicBezTo>
                      <a:pt x="14752" y="3802"/>
                      <a:pt x="14669" y="3636"/>
                      <a:pt x="14562" y="3493"/>
                    </a:cubicBezTo>
                    <a:cubicBezTo>
                      <a:pt x="14431" y="3290"/>
                      <a:pt x="14252" y="3136"/>
                      <a:pt x="14026" y="3028"/>
                    </a:cubicBezTo>
                    <a:cubicBezTo>
                      <a:pt x="13837" y="2934"/>
                      <a:pt x="13612" y="2889"/>
                      <a:pt x="13389" y="2889"/>
                    </a:cubicBezTo>
                    <a:cubicBezTo>
                      <a:pt x="13303" y="2889"/>
                      <a:pt x="13216" y="2896"/>
                      <a:pt x="13133" y="2909"/>
                    </a:cubicBezTo>
                    <a:cubicBezTo>
                      <a:pt x="13014" y="2338"/>
                      <a:pt x="12692" y="1838"/>
                      <a:pt x="12252" y="1445"/>
                    </a:cubicBezTo>
                    <a:cubicBezTo>
                      <a:pt x="12073" y="1278"/>
                      <a:pt x="11883" y="1135"/>
                      <a:pt x="11680" y="1016"/>
                    </a:cubicBezTo>
                    <a:cubicBezTo>
                      <a:pt x="11245" y="755"/>
                      <a:pt x="10739" y="583"/>
                      <a:pt x="10228" y="583"/>
                    </a:cubicBezTo>
                    <a:cubicBezTo>
                      <a:pt x="10180" y="583"/>
                      <a:pt x="10133" y="585"/>
                      <a:pt x="10085" y="588"/>
                    </a:cubicBezTo>
                    <a:lnTo>
                      <a:pt x="9990" y="588"/>
                    </a:lnTo>
                    <a:cubicBezTo>
                      <a:pt x="9775" y="612"/>
                      <a:pt x="9537" y="671"/>
                      <a:pt x="9371" y="850"/>
                    </a:cubicBezTo>
                    <a:cubicBezTo>
                      <a:pt x="9323" y="909"/>
                      <a:pt x="9275" y="969"/>
                      <a:pt x="9263" y="1052"/>
                    </a:cubicBezTo>
                    <a:cubicBezTo>
                      <a:pt x="8799" y="588"/>
                      <a:pt x="8240" y="254"/>
                      <a:pt x="7608" y="88"/>
                    </a:cubicBezTo>
                    <a:cubicBezTo>
                      <a:pt x="7493" y="55"/>
                      <a:pt x="7370" y="34"/>
                      <a:pt x="7246" y="34"/>
                    </a:cubicBezTo>
                    <a:cubicBezTo>
                      <a:pt x="7140" y="34"/>
                      <a:pt x="7034" y="49"/>
                      <a:pt x="6930" y="88"/>
                    </a:cubicBezTo>
                    <a:cubicBezTo>
                      <a:pt x="6811" y="135"/>
                      <a:pt x="6692" y="231"/>
                      <a:pt x="6680" y="350"/>
                    </a:cubicBezTo>
                    <a:cubicBezTo>
                      <a:pt x="6656" y="421"/>
                      <a:pt x="6680" y="504"/>
                      <a:pt x="6704" y="564"/>
                    </a:cubicBezTo>
                    <a:cubicBezTo>
                      <a:pt x="6751" y="719"/>
                      <a:pt x="6823" y="850"/>
                      <a:pt x="6930" y="969"/>
                    </a:cubicBezTo>
                    <a:cubicBezTo>
                      <a:pt x="6632" y="778"/>
                      <a:pt x="6287" y="623"/>
                      <a:pt x="5942" y="504"/>
                    </a:cubicBezTo>
                    <a:cubicBezTo>
                      <a:pt x="5002" y="177"/>
                      <a:pt x="3997" y="0"/>
                      <a:pt x="298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816;p62">
                <a:extLst>
                  <a:ext uri="{FF2B5EF4-FFF2-40B4-BE49-F238E27FC236}">
                    <a16:creationId xmlns:a16="http://schemas.microsoft.com/office/drawing/2014/main" id="{27544F89-C1C9-46B5-AF5C-9DEC16D21457}"/>
                  </a:ext>
                </a:extLst>
              </p:cNvPr>
              <p:cNvSpPr/>
              <p:nvPr/>
            </p:nvSpPr>
            <p:spPr>
              <a:xfrm>
                <a:off x="5307645" y="1845673"/>
                <a:ext cx="250652" cy="305367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195" extrusionOk="0">
                    <a:moveTo>
                      <a:pt x="279" y="1"/>
                    </a:moveTo>
                    <a:cubicBezTo>
                      <a:pt x="246" y="1"/>
                      <a:pt x="212" y="1"/>
                      <a:pt x="179" y="3"/>
                    </a:cubicBezTo>
                    <a:lnTo>
                      <a:pt x="84" y="3"/>
                    </a:lnTo>
                    <a:cubicBezTo>
                      <a:pt x="12" y="253"/>
                      <a:pt x="0" y="455"/>
                      <a:pt x="12" y="646"/>
                    </a:cubicBezTo>
                    <a:cubicBezTo>
                      <a:pt x="72" y="1122"/>
                      <a:pt x="358" y="1527"/>
                      <a:pt x="691" y="1872"/>
                    </a:cubicBezTo>
                    <a:cubicBezTo>
                      <a:pt x="369" y="2051"/>
                      <a:pt x="0" y="2313"/>
                      <a:pt x="60" y="2694"/>
                    </a:cubicBezTo>
                    <a:cubicBezTo>
                      <a:pt x="72" y="2837"/>
                      <a:pt x="179" y="2968"/>
                      <a:pt x="274" y="3075"/>
                    </a:cubicBezTo>
                    <a:cubicBezTo>
                      <a:pt x="548" y="3349"/>
                      <a:pt x="905" y="3491"/>
                      <a:pt x="1262" y="3527"/>
                    </a:cubicBezTo>
                    <a:cubicBezTo>
                      <a:pt x="1322" y="3527"/>
                      <a:pt x="1382" y="3527"/>
                      <a:pt x="1441" y="3551"/>
                    </a:cubicBezTo>
                    <a:cubicBezTo>
                      <a:pt x="1632" y="3670"/>
                      <a:pt x="1465" y="3968"/>
                      <a:pt x="1512" y="4194"/>
                    </a:cubicBezTo>
                    <a:cubicBezTo>
                      <a:pt x="1556" y="4385"/>
                      <a:pt x="1758" y="4462"/>
                      <a:pt x="1970" y="4462"/>
                    </a:cubicBezTo>
                    <a:cubicBezTo>
                      <a:pt x="2049" y="4462"/>
                      <a:pt x="2129" y="4451"/>
                      <a:pt x="2203" y="4432"/>
                    </a:cubicBezTo>
                    <a:cubicBezTo>
                      <a:pt x="2391" y="4378"/>
                      <a:pt x="2598" y="4291"/>
                      <a:pt x="2791" y="4291"/>
                    </a:cubicBezTo>
                    <a:cubicBezTo>
                      <a:pt x="2855" y="4291"/>
                      <a:pt x="2917" y="4301"/>
                      <a:pt x="2977" y="4325"/>
                    </a:cubicBezTo>
                    <a:cubicBezTo>
                      <a:pt x="3298" y="4444"/>
                      <a:pt x="3370" y="4861"/>
                      <a:pt x="3465" y="5194"/>
                    </a:cubicBezTo>
                    <a:cubicBezTo>
                      <a:pt x="3548" y="5468"/>
                      <a:pt x="3668" y="5754"/>
                      <a:pt x="3846" y="5992"/>
                    </a:cubicBezTo>
                    <a:cubicBezTo>
                      <a:pt x="3894" y="6051"/>
                      <a:pt x="3953" y="6123"/>
                      <a:pt x="4013" y="6158"/>
                    </a:cubicBezTo>
                    <a:cubicBezTo>
                      <a:pt x="4057" y="6183"/>
                      <a:pt x="4103" y="6194"/>
                      <a:pt x="4151" y="6194"/>
                    </a:cubicBezTo>
                    <a:cubicBezTo>
                      <a:pt x="4305" y="6194"/>
                      <a:pt x="4468" y="6078"/>
                      <a:pt x="4596" y="5968"/>
                    </a:cubicBezTo>
                    <a:cubicBezTo>
                      <a:pt x="4739" y="5813"/>
                      <a:pt x="4894" y="5635"/>
                      <a:pt x="5025" y="5444"/>
                    </a:cubicBezTo>
                    <a:cubicBezTo>
                      <a:pt x="5061" y="5206"/>
                      <a:pt x="5072" y="4968"/>
                      <a:pt x="5072" y="4730"/>
                    </a:cubicBezTo>
                    <a:cubicBezTo>
                      <a:pt x="5084" y="4277"/>
                      <a:pt x="5061" y="3837"/>
                      <a:pt x="4906" y="3432"/>
                    </a:cubicBezTo>
                    <a:cubicBezTo>
                      <a:pt x="4846" y="3253"/>
                      <a:pt x="4763" y="3087"/>
                      <a:pt x="4656" y="2944"/>
                    </a:cubicBezTo>
                    <a:cubicBezTo>
                      <a:pt x="4596" y="2968"/>
                      <a:pt x="4525" y="3027"/>
                      <a:pt x="4477" y="3075"/>
                    </a:cubicBezTo>
                    <a:cubicBezTo>
                      <a:pt x="4346" y="3241"/>
                      <a:pt x="4287" y="3444"/>
                      <a:pt x="4251" y="3658"/>
                    </a:cubicBezTo>
                    <a:cubicBezTo>
                      <a:pt x="3882" y="3468"/>
                      <a:pt x="3465" y="3349"/>
                      <a:pt x="3048" y="3313"/>
                    </a:cubicBezTo>
                    <a:cubicBezTo>
                      <a:pt x="2858" y="3301"/>
                      <a:pt x="2632" y="3289"/>
                      <a:pt x="2525" y="3122"/>
                    </a:cubicBezTo>
                    <a:cubicBezTo>
                      <a:pt x="2394" y="2884"/>
                      <a:pt x="2667" y="2575"/>
                      <a:pt x="2536" y="2301"/>
                    </a:cubicBezTo>
                    <a:cubicBezTo>
                      <a:pt x="2477" y="2134"/>
                      <a:pt x="2286" y="2063"/>
                      <a:pt x="2144" y="1956"/>
                    </a:cubicBezTo>
                    <a:cubicBezTo>
                      <a:pt x="2024" y="1872"/>
                      <a:pt x="1929" y="1765"/>
                      <a:pt x="1870" y="1634"/>
                    </a:cubicBezTo>
                    <a:cubicBezTo>
                      <a:pt x="1846" y="1551"/>
                      <a:pt x="1810" y="1479"/>
                      <a:pt x="1810" y="1408"/>
                    </a:cubicBezTo>
                    <a:cubicBezTo>
                      <a:pt x="1822" y="1134"/>
                      <a:pt x="2155" y="1051"/>
                      <a:pt x="2346" y="872"/>
                    </a:cubicBezTo>
                    <a:cubicBezTo>
                      <a:pt x="2167" y="705"/>
                      <a:pt x="1977" y="562"/>
                      <a:pt x="1763" y="443"/>
                    </a:cubicBezTo>
                    <a:cubicBezTo>
                      <a:pt x="1315" y="175"/>
                      <a:pt x="804" y="1"/>
                      <a:pt x="279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817;p62">
                <a:extLst>
                  <a:ext uri="{FF2B5EF4-FFF2-40B4-BE49-F238E27FC236}">
                    <a16:creationId xmlns:a16="http://schemas.microsoft.com/office/drawing/2014/main" id="{3E5D626A-BAFE-4361-840D-11247BDC8461}"/>
                  </a:ext>
                </a:extLst>
              </p:cNvPr>
              <p:cNvSpPr/>
              <p:nvPr/>
            </p:nvSpPr>
            <p:spPr>
              <a:xfrm>
                <a:off x="5366895" y="2242135"/>
                <a:ext cx="183171" cy="22083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80" extrusionOk="0">
                    <a:moveTo>
                      <a:pt x="2317" y="1"/>
                    </a:moveTo>
                    <a:cubicBezTo>
                      <a:pt x="972" y="1"/>
                      <a:pt x="227" y="1554"/>
                      <a:pt x="72" y="2699"/>
                    </a:cubicBezTo>
                    <a:cubicBezTo>
                      <a:pt x="25" y="2985"/>
                      <a:pt x="1" y="3295"/>
                      <a:pt x="72" y="3580"/>
                    </a:cubicBezTo>
                    <a:cubicBezTo>
                      <a:pt x="194" y="4112"/>
                      <a:pt x="616" y="4479"/>
                      <a:pt x="1154" y="4479"/>
                    </a:cubicBezTo>
                    <a:cubicBezTo>
                      <a:pt x="1193" y="4479"/>
                      <a:pt x="1234" y="4477"/>
                      <a:pt x="1275" y="4473"/>
                    </a:cubicBezTo>
                    <a:cubicBezTo>
                      <a:pt x="1799" y="4426"/>
                      <a:pt x="2311" y="4116"/>
                      <a:pt x="2692" y="3771"/>
                    </a:cubicBezTo>
                    <a:cubicBezTo>
                      <a:pt x="3323" y="3223"/>
                      <a:pt x="3704" y="2425"/>
                      <a:pt x="3704" y="1616"/>
                    </a:cubicBezTo>
                    <a:cubicBezTo>
                      <a:pt x="3716" y="1235"/>
                      <a:pt x="3632" y="842"/>
                      <a:pt x="3406" y="520"/>
                    </a:cubicBezTo>
                    <a:cubicBezTo>
                      <a:pt x="3204" y="247"/>
                      <a:pt x="2930" y="92"/>
                      <a:pt x="2656" y="32"/>
                    </a:cubicBezTo>
                    <a:cubicBezTo>
                      <a:pt x="2539" y="11"/>
                      <a:pt x="2426" y="1"/>
                      <a:pt x="231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818;p62">
                <a:extLst>
                  <a:ext uri="{FF2B5EF4-FFF2-40B4-BE49-F238E27FC236}">
                    <a16:creationId xmlns:a16="http://schemas.microsoft.com/office/drawing/2014/main" id="{1AE9B9E6-04E2-46BA-9476-9F62F1A4F7CE}"/>
                  </a:ext>
                </a:extLst>
              </p:cNvPr>
              <p:cNvSpPr/>
              <p:nvPr/>
            </p:nvSpPr>
            <p:spPr>
              <a:xfrm>
                <a:off x="5425011" y="2301237"/>
                <a:ext cx="90452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120" extrusionOk="0">
                    <a:moveTo>
                      <a:pt x="1275" y="0"/>
                    </a:moveTo>
                    <a:cubicBezTo>
                      <a:pt x="989" y="0"/>
                      <a:pt x="751" y="179"/>
                      <a:pt x="584" y="369"/>
                    </a:cubicBezTo>
                    <a:cubicBezTo>
                      <a:pt x="179" y="834"/>
                      <a:pt x="1" y="1441"/>
                      <a:pt x="60" y="2048"/>
                    </a:cubicBezTo>
                    <a:cubicBezTo>
                      <a:pt x="66" y="2096"/>
                      <a:pt x="102" y="2119"/>
                      <a:pt x="136" y="2119"/>
                    </a:cubicBezTo>
                    <a:cubicBezTo>
                      <a:pt x="170" y="2119"/>
                      <a:pt x="203" y="2096"/>
                      <a:pt x="203" y="2048"/>
                    </a:cubicBezTo>
                    <a:cubicBezTo>
                      <a:pt x="179" y="1560"/>
                      <a:pt x="346" y="1048"/>
                      <a:pt x="644" y="667"/>
                    </a:cubicBezTo>
                    <a:cubicBezTo>
                      <a:pt x="703" y="572"/>
                      <a:pt x="775" y="488"/>
                      <a:pt x="858" y="417"/>
                    </a:cubicBezTo>
                    <a:cubicBezTo>
                      <a:pt x="953" y="512"/>
                      <a:pt x="1013" y="631"/>
                      <a:pt x="1036" y="750"/>
                    </a:cubicBezTo>
                    <a:cubicBezTo>
                      <a:pt x="1048" y="834"/>
                      <a:pt x="1048" y="893"/>
                      <a:pt x="1048" y="976"/>
                    </a:cubicBezTo>
                    <a:lnTo>
                      <a:pt x="1048" y="1036"/>
                    </a:lnTo>
                    <a:lnTo>
                      <a:pt x="1048" y="1048"/>
                    </a:lnTo>
                    <a:lnTo>
                      <a:pt x="1048" y="1084"/>
                    </a:lnTo>
                    <a:cubicBezTo>
                      <a:pt x="1036" y="1131"/>
                      <a:pt x="1025" y="1167"/>
                      <a:pt x="1036" y="1215"/>
                    </a:cubicBezTo>
                    <a:cubicBezTo>
                      <a:pt x="1036" y="1263"/>
                      <a:pt x="1081" y="1301"/>
                      <a:pt x="1128" y="1301"/>
                    </a:cubicBezTo>
                    <a:cubicBezTo>
                      <a:pt x="1150" y="1301"/>
                      <a:pt x="1172" y="1293"/>
                      <a:pt x="1191" y="1274"/>
                    </a:cubicBezTo>
                    <a:cubicBezTo>
                      <a:pt x="1263" y="1203"/>
                      <a:pt x="1275" y="1084"/>
                      <a:pt x="1287" y="976"/>
                    </a:cubicBezTo>
                    <a:cubicBezTo>
                      <a:pt x="1310" y="881"/>
                      <a:pt x="1287" y="786"/>
                      <a:pt x="1263" y="691"/>
                    </a:cubicBezTo>
                    <a:cubicBezTo>
                      <a:pt x="1215" y="548"/>
                      <a:pt x="1144" y="417"/>
                      <a:pt x="1036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6" y="223"/>
                      <a:pt x="1265" y="217"/>
                      <a:pt x="1306" y="217"/>
                    </a:cubicBezTo>
                    <a:cubicBezTo>
                      <a:pt x="1362" y="217"/>
                      <a:pt x="1422" y="229"/>
                      <a:pt x="1477" y="250"/>
                    </a:cubicBezTo>
                    <a:cubicBezTo>
                      <a:pt x="1560" y="298"/>
                      <a:pt x="1608" y="381"/>
                      <a:pt x="1691" y="429"/>
                    </a:cubicBezTo>
                    <a:cubicBezTo>
                      <a:pt x="1704" y="435"/>
                      <a:pt x="1718" y="438"/>
                      <a:pt x="1732" y="438"/>
                    </a:cubicBezTo>
                    <a:cubicBezTo>
                      <a:pt x="1773" y="438"/>
                      <a:pt x="1817" y="413"/>
                      <a:pt x="1834" y="369"/>
                    </a:cubicBezTo>
                    <a:cubicBezTo>
                      <a:pt x="1822" y="131"/>
                      <a:pt x="1477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821;p62">
                <a:extLst>
                  <a:ext uri="{FF2B5EF4-FFF2-40B4-BE49-F238E27FC236}">
                    <a16:creationId xmlns:a16="http://schemas.microsoft.com/office/drawing/2014/main" id="{2682B521-1370-4DA3-8D27-44835DAA9E29}"/>
                  </a:ext>
                </a:extLst>
              </p:cNvPr>
              <p:cNvSpPr/>
              <p:nvPr/>
            </p:nvSpPr>
            <p:spPr>
              <a:xfrm>
                <a:off x="5073456" y="2154295"/>
                <a:ext cx="105782" cy="3859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783" extrusionOk="0">
                    <a:moveTo>
                      <a:pt x="538" y="0"/>
                    </a:moveTo>
                    <a:cubicBezTo>
                      <a:pt x="502" y="0"/>
                      <a:pt x="465" y="2"/>
                      <a:pt x="429" y="5"/>
                    </a:cubicBezTo>
                    <a:cubicBezTo>
                      <a:pt x="287" y="16"/>
                      <a:pt x="120" y="76"/>
                      <a:pt x="60" y="207"/>
                    </a:cubicBezTo>
                    <a:cubicBezTo>
                      <a:pt x="1" y="326"/>
                      <a:pt x="37" y="457"/>
                      <a:pt x="108" y="552"/>
                    </a:cubicBezTo>
                    <a:cubicBezTo>
                      <a:pt x="238" y="726"/>
                      <a:pt x="445" y="767"/>
                      <a:pt x="658" y="767"/>
                    </a:cubicBezTo>
                    <a:cubicBezTo>
                      <a:pt x="737" y="767"/>
                      <a:pt x="817" y="761"/>
                      <a:pt x="894" y="755"/>
                    </a:cubicBezTo>
                    <a:cubicBezTo>
                      <a:pt x="953" y="751"/>
                      <a:pt x="1013" y="749"/>
                      <a:pt x="1073" y="749"/>
                    </a:cubicBezTo>
                    <a:cubicBezTo>
                      <a:pt x="1193" y="749"/>
                      <a:pt x="1314" y="755"/>
                      <a:pt x="1441" y="755"/>
                    </a:cubicBezTo>
                    <a:cubicBezTo>
                      <a:pt x="1494" y="755"/>
                      <a:pt x="1679" y="783"/>
                      <a:pt x="1839" y="783"/>
                    </a:cubicBezTo>
                    <a:cubicBezTo>
                      <a:pt x="2006" y="783"/>
                      <a:pt x="2146" y="752"/>
                      <a:pt x="2072" y="624"/>
                    </a:cubicBezTo>
                    <a:cubicBezTo>
                      <a:pt x="2061" y="600"/>
                      <a:pt x="2013" y="564"/>
                      <a:pt x="1977" y="540"/>
                    </a:cubicBezTo>
                    <a:cubicBezTo>
                      <a:pt x="1894" y="493"/>
                      <a:pt x="1799" y="433"/>
                      <a:pt x="1715" y="386"/>
                    </a:cubicBezTo>
                    <a:cubicBezTo>
                      <a:pt x="1365" y="178"/>
                      <a:pt x="945" y="0"/>
                      <a:pt x="538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822;p62">
                <a:extLst>
                  <a:ext uri="{FF2B5EF4-FFF2-40B4-BE49-F238E27FC236}">
                    <a16:creationId xmlns:a16="http://schemas.microsoft.com/office/drawing/2014/main" id="{4601B742-A253-4B5D-B68D-9333423BC137}"/>
                  </a:ext>
                </a:extLst>
              </p:cNvPr>
              <p:cNvSpPr/>
              <p:nvPr/>
            </p:nvSpPr>
            <p:spPr>
              <a:xfrm>
                <a:off x="4889496" y="2152176"/>
                <a:ext cx="80741" cy="38251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776" extrusionOk="0">
                    <a:moveTo>
                      <a:pt x="1094" y="0"/>
                    </a:moveTo>
                    <a:cubicBezTo>
                      <a:pt x="794" y="0"/>
                      <a:pt x="495" y="156"/>
                      <a:pt x="268" y="321"/>
                    </a:cubicBezTo>
                    <a:cubicBezTo>
                      <a:pt x="209" y="369"/>
                      <a:pt x="149" y="417"/>
                      <a:pt x="101" y="476"/>
                    </a:cubicBezTo>
                    <a:cubicBezTo>
                      <a:pt x="66" y="500"/>
                      <a:pt x="54" y="524"/>
                      <a:pt x="42" y="560"/>
                    </a:cubicBezTo>
                    <a:cubicBezTo>
                      <a:pt x="1" y="711"/>
                      <a:pt x="155" y="743"/>
                      <a:pt x="308" y="743"/>
                    </a:cubicBezTo>
                    <a:cubicBezTo>
                      <a:pt x="420" y="743"/>
                      <a:pt x="531" y="726"/>
                      <a:pt x="566" y="726"/>
                    </a:cubicBezTo>
                    <a:cubicBezTo>
                      <a:pt x="709" y="726"/>
                      <a:pt x="840" y="726"/>
                      <a:pt x="994" y="750"/>
                    </a:cubicBezTo>
                    <a:cubicBezTo>
                      <a:pt x="1076" y="763"/>
                      <a:pt x="1162" y="776"/>
                      <a:pt x="1244" y="776"/>
                    </a:cubicBezTo>
                    <a:cubicBezTo>
                      <a:pt x="1390" y="776"/>
                      <a:pt x="1521" y="735"/>
                      <a:pt x="1590" y="583"/>
                    </a:cubicBezTo>
                    <a:cubicBezTo>
                      <a:pt x="1637" y="476"/>
                      <a:pt x="1637" y="357"/>
                      <a:pt x="1554" y="238"/>
                    </a:cubicBezTo>
                    <a:cubicBezTo>
                      <a:pt x="1483" y="95"/>
                      <a:pt x="1352" y="24"/>
                      <a:pt x="1232" y="12"/>
                    </a:cubicBezTo>
                    <a:cubicBezTo>
                      <a:pt x="1186" y="4"/>
                      <a:pt x="1140" y="0"/>
                      <a:pt x="1094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823;p62">
                <a:extLst>
                  <a:ext uri="{FF2B5EF4-FFF2-40B4-BE49-F238E27FC236}">
                    <a16:creationId xmlns:a16="http://schemas.microsoft.com/office/drawing/2014/main" id="{80A24952-1FA0-469A-B44E-3AACA0047A00}"/>
                  </a:ext>
                </a:extLst>
              </p:cNvPr>
              <p:cNvSpPr/>
              <p:nvPr/>
            </p:nvSpPr>
            <p:spPr>
              <a:xfrm>
                <a:off x="4959590" y="2234298"/>
                <a:ext cx="49391" cy="12875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12" extrusionOk="0">
                    <a:moveTo>
                      <a:pt x="689" y="0"/>
                    </a:moveTo>
                    <a:cubicBezTo>
                      <a:pt x="655" y="0"/>
                      <a:pt x="625" y="30"/>
                      <a:pt x="632" y="72"/>
                    </a:cubicBezTo>
                    <a:cubicBezTo>
                      <a:pt x="715" y="429"/>
                      <a:pt x="799" y="822"/>
                      <a:pt x="811" y="1191"/>
                    </a:cubicBezTo>
                    <a:cubicBezTo>
                      <a:pt x="823" y="1275"/>
                      <a:pt x="823" y="1382"/>
                      <a:pt x="823" y="1465"/>
                    </a:cubicBezTo>
                    <a:lnTo>
                      <a:pt x="823" y="1501"/>
                    </a:lnTo>
                    <a:cubicBezTo>
                      <a:pt x="799" y="1489"/>
                      <a:pt x="763" y="1465"/>
                      <a:pt x="727" y="1465"/>
                    </a:cubicBezTo>
                    <a:cubicBezTo>
                      <a:pt x="679" y="1457"/>
                      <a:pt x="627" y="1451"/>
                      <a:pt x="573" y="1451"/>
                    </a:cubicBezTo>
                    <a:cubicBezTo>
                      <a:pt x="481" y="1451"/>
                      <a:pt x="386" y="1468"/>
                      <a:pt x="311" y="1513"/>
                    </a:cubicBezTo>
                    <a:cubicBezTo>
                      <a:pt x="49" y="1668"/>
                      <a:pt x="1" y="2025"/>
                      <a:pt x="96" y="2275"/>
                    </a:cubicBezTo>
                    <a:cubicBezTo>
                      <a:pt x="156" y="2406"/>
                      <a:pt x="263" y="2525"/>
                      <a:pt x="406" y="2584"/>
                    </a:cubicBezTo>
                    <a:cubicBezTo>
                      <a:pt x="455" y="2602"/>
                      <a:pt x="508" y="2612"/>
                      <a:pt x="562" y="2612"/>
                    </a:cubicBezTo>
                    <a:cubicBezTo>
                      <a:pt x="653" y="2612"/>
                      <a:pt x="743" y="2585"/>
                      <a:pt x="811" y="2525"/>
                    </a:cubicBezTo>
                    <a:cubicBezTo>
                      <a:pt x="834" y="2489"/>
                      <a:pt x="811" y="2430"/>
                      <a:pt x="763" y="2430"/>
                    </a:cubicBezTo>
                    <a:cubicBezTo>
                      <a:pt x="737" y="2432"/>
                      <a:pt x="711" y="2434"/>
                      <a:pt x="685" y="2434"/>
                    </a:cubicBezTo>
                    <a:cubicBezTo>
                      <a:pt x="581" y="2434"/>
                      <a:pt x="480" y="2411"/>
                      <a:pt x="394" y="2334"/>
                    </a:cubicBezTo>
                    <a:cubicBezTo>
                      <a:pt x="287" y="2251"/>
                      <a:pt x="239" y="2108"/>
                      <a:pt x="239" y="1977"/>
                    </a:cubicBezTo>
                    <a:cubicBezTo>
                      <a:pt x="263" y="1846"/>
                      <a:pt x="322" y="1715"/>
                      <a:pt x="453" y="1668"/>
                    </a:cubicBezTo>
                    <a:cubicBezTo>
                      <a:pt x="494" y="1659"/>
                      <a:pt x="541" y="1646"/>
                      <a:pt x="586" y="1646"/>
                    </a:cubicBezTo>
                    <a:cubicBezTo>
                      <a:pt x="606" y="1646"/>
                      <a:pt x="625" y="1648"/>
                      <a:pt x="644" y="1656"/>
                    </a:cubicBezTo>
                    <a:cubicBezTo>
                      <a:pt x="703" y="1668"/>
                      <a:pt x="763" y="1692"/>
                      <a:pt x="823" y="1692"/>
                    </a:cubicBezTo>
                    <a:cubicBezTo>
                      <a:pt x="832" y="1693"/>
                      <a:pt x="842" y="1694"/>
                      <a:pt x="851" y="1694"/>
                    </a:cubicBezTo>
                    <a:cubicBezTo>
                      <a:pt x="960" y="1694"/>
                      <a:pt x="1001" y="1565"/>
                      <a:pt x="1001" y="1477"/>
                    </a:cubicBezTo>
                    <a:cubicBezTo>
                      <a:pt x="1001" y="1311"/>
                      <a:pt x="977" y="1144"/>
                      <a:pt x="953" y="977"/>
                    </a:cubicBezTo>
                    <a:cubicBezTo>
                      <a:pt x="918" y="668"/>
                      <a:pt x="858" y="358"/>
                      <a:pt x="751" y="48"/>
                    </a:cubicBezTo>
                    <a:cubicBezTo>
                      <a:pt x="736" y="14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824;p62">
                <a:extLst>
                  <a:ext uri="{FF2B5EF4-FFF2-40B4-BE49-F238E27FC236}">
                    <a16:creationId xmlns:a16="http://schemas.microsoft.com/office/drawing/2014/main" id="{04D2855B-2F77-4CC1-904A-C3CB55A11746}"/>
                  </a:ext>
                </a:extLst>
              </p:cNvPr>
              <p:cNvSpPr/>
              <p:nvPr/>
            </p:nvSpPr>
            <p:spPr>
              <a:xfrm>
                <a:off x="5075822" y="2276196"/>
                <a:ext cx="102627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799" extrusionOk="0">
                    <a:moveTo>
                      <a:pt x="1040" y="1"/>
                    </a:moveTo>
                    <a:cubicBezTo>
                      <a:pt x="995" y="1"/>
                      <a:pt x="951" y="3"/>
                      <a:pt x="905" y="8"/>
                    </a:cubicBezTo>
                    <a:cubicBezTo>
                      <a:pt x="679" y="44"/>
                      <a:pt x="489" y="115"/>
                      <a:pt x="322" y="246"/>
                    </a:cubicBezTo>
                    <a:cubicBezTo>
                      <a:pt x="239" y="318"/>
                      <a:pt x="179" y="377"/>
                      <a:pt x="119" y="472"/>
                    </a:cubicBezTo>
                    <a:cubicBezTo>
                      <a:pt x="60" y="544"/>
                      <a:pt x="0" y="663"/>
                      <a:pt x="0" y="734"/>
                    </a:cubicBezTo>
                    <a:cubicBezTo>
                      <a:pt x="0" y="775"/>
                      <a:pt x="28" y="799"/>
                      <a:pt x="53" y="799"/>
                    </a:cubicBezTo>
                    <a:cubicBezTo>
                      <a:pt x="65" y="799"/>
                      <a:pt x="76" y="793"/>
                      <a:pt x="84" y="782"/>
                    </a:cubicBezTo>
                    <a:cubicBezTo>
                      <a:pt x="143" y="722"/>
                      <a:pt x="179" y="639"/>
                      <a:pt x="239" y="580"/>
                    </a:cubicBezTo>
                    <a:cubicBezTo>
                      <a:pt x="298" y="520"/>
                      <a:pt x="358" y="437"/>
                      <a:pt x="429" y="401"/>
                    </a:cubicBezTo>
                    <a:cubicBezTo>
                      <a:pt x="572" y="294"/>
                      <a:pt x="739" y="222"/>
                      <a:pt x="917" y="199"/>
                    </a:cubicBezTo>
                    <a:cubicBezTo>
                      <a:pt x="943" y="197"/>
                      <a:pt x="968" y="196"/>
                      <a:pt x="994" y="196"/>
                    </a:cubicBezTo>
                    <a:cubicBezTo>
                      <a:pt x="1168" y="196"/>
                      <a:pt x="1333" y="231"/>
                      <a:pt x="1489" y="294"/>
                    </a:cubicBezTo>
                    <a:cubicBezTo>
                      <a:pt x="1572" y="341"/>
                      <a:pt x="1667" y="377"/>
                      <a:pt x="1751" y="437"/>
                    </a:cubicBezTo>
                    <a:cubicBezTo>
                      <a:pt x="1846" y="496"/>
                      <a:pt x="1905" y="580"/>
                      <a:pt x="1989" y="615"/>
                    </a:cubicBezTo>
                    <a:cubicBezTo>
                      <a:pt x="2000" y="620"/>
                      <a:pt x="2010" y="622"/>
                      <a:pt x="2019" y="622"/>
                    </a:cubicBezTo>
                    <a:cubicBezTo>
                      <a:pt x="2060" y="622"/>
                      <a:pt x="2082" y="583"/>
                      <a:pt x="2072" y="544"/>
                    </a:cubicBezTo>
                    <a:cubicBezTo>
                      <a:pt x="2024" y="437"/>
                      <a:pt x="1929" y="353"/>
                      <a:pt x="1846" y="294"/>
                    </a:cubicBezTo>
                    <a:cubicBezTo>
                      <a:pt x="1751" y="222"/>
                      <a:pt x="1643" y="163"/>
                      <a:pt x="1548" y="115"/>
                    </a:cubicBezTo>
                    <a:cubicBezTo>
                      <a:pt x="1386" y="39"/>
                      <a:pt x="1217" y="1"/>
                      <a:pt x="1040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825;p62">
                <a:extLst>
                  <a:ext uri="{FF2B5EF4-FFF2-40B4-BE49-F238E27FC236}">
                    <a16:creationId xmlns:a16="http://schemas.microsoft.com/office/drawing/2014/main" id="{CE4B50DD-48CA-4B04-86FE-507A940A06CF}"/>
                  </a:ext>
                </a:extLst>
              </p:cNvPr>
              <p:cNvSpPr/>
              <p:nvPr/>
            </p:nvSpPr>
            <p:spPr>
              <a:xfrm>
                <a:off x="4887031" y="2276196"/>
                <a:ext cx="66151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799" extrusionOk="0">
                    <a:moveTo>
                      <a:pt x="686" y="1"/>
                    </a:moveTo>
                    <a:cubicBezTo>
                      <a:pt x="575" y="1"/>
                      <a:pt x="468" y="39"/>
                      <a:pt x="354" y="115"/>
                    </a:cubicBezTo>
                    <a:cubicBezTo>
                      <a:pt x="282" y="163"/>
                      <a:pt x="223" y="222"/>
                      <a:pt x="163" y="294"/>
                    </a:cubicBezTo>
                    <a:cubicBezTo>
                      <a:pt x="104" y="353"/>
                      <a:pt x="44" y="437"/>
                      <a:pt x="20" y="544"/>
                    </a:cubicBezTo>
                    <a:cubicBezTo>
                      <a:pt x="1" y="583"/>
                      <a:pt x="21" y="622"/>
                      <a:pt x="42" y="622"/>
                    </a:cubicBezTo>
                    <a:cubicBezTo>
                      <a:pt x="47" y="622"/>
                      <a:pt x="52" y="620"/>
                      <a:pt x="56" y="615"/>
                    </a:cubicBezTo>
                    <a:cubicBezTo>
                      <a:pt x="116" y="580"/>
                      <a:pt x="163" y="496"/>
                      <a:pt x="211" y="437"/>
                    </a:cubicBezTo>
                    <a:cubicBezTo>
                      <a:pt x="270" y="377"/>
                      <a:pt x="318" y="341"/>
                      <a:pt x="390" y="294"/>
                    </a:cubicBezTo>
                    <a:cubicBezTo>
                      <a:pt x="493" y="231"/>
                      <a:pt x="597" y="196"/>
                      <a:pt x="701" y="196"/>
                    </a:cubicBezTo>
                    <a:cubicBezTo>
                      <a:pt x="716" y="196"/>
                      <a:pt x="732" y="197"/>
                      <a:pt x="747" y="199"/>
                    </a:cubicBezTo>
                    <a:cubicBezTo>
                      <a:pt x="866" y="222"/>
                      <a:pt x="973" y="294"/>
                      <a:pt x="1056" y="401"/>
                    </a:cubicBezTo>
                    <a:cubicBezTo>
                      <a:pt x="1104" y="437"/>
                      <a:pt x="1152" y="520"/>
                      <a:pt x="1175" y="580"/>
                    </a:cubicBezTo>
                    <a:cubicBezTo>
                      <a:pt x="1211" y="639"/>
                      <a:pt x="1235" y="722"/>
                      <a:pt x="1282" y="782"/>
                    </a:cubicBezTo>
                    <a:cubicBezTo>
                      <a:pt x="1286" y="793"/>
                      <a:pt x="1294" y="799"/>
                      <a:pt x="1302" y="799"/>
                    </a:cubicBezTo>
                    <a:cubicBezTo>
                      <a:pt x="1320" y="799"/>
                      <a:pt x="1342" y="775"/>
                      <a:pt x="1342" y="734"/>
                    </a:cubicBezTo>
                    <a:cubicBezTo>
                      <a:pt x="1342" y="663"/>
                      <a:pt x="1306" y="544"/>
                      <a:pt x="1282" y="472"/>
                    </a:cubicBezTo>
                    <a:cubicBezTo>
                      <a:pt x="1235" y="377"/>
                      <a:pt x="1211" y="318"/>
                      <a:pt x="1152" y="246"/>
                    </a:cubicBezTo>
                    <a:cubicBezTo>
                      <a:pt x="1044" y="115"/>
                      <a:pt x="913" y="44"/>
                      <a:pt x="771" y="8"/>
                    </a:cubicBezTo>
                    <a:cubicBezTo>
                      <a:pt x="742" y="3"/>
                      <a:pt x="714" y="1"/>
                      <a:pt x="68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26;p62">
                <a:extLst>
                  <a:ext uri="{FF2B5EF4-FFF2-40B4-BE49-F238E27FC236}">
                    <a16:creationId xmlns:a16="http://schemas.microsoft.com/office/drawing/2014/main" id="{42DC4C62-E289-4C0F-B455-D3CDDCE80AA0}"/>
                  </a:ext>
                </a:extLst>
              </p:cNvPr>
              <p:cNvSpPr/>
              <p:nvPr/>
            </p:nvSpPr>
            <p:spPr>
              <a:xfrm>
                <a:off x="4947119" y="2359945"/>
                <a:ext cx="150194" cy="4944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003" extrusionOk="0">
                    <a:moveTo>
                      <a:pt x="2970" y="1"/>
                    </a:moveTo>
                    <a:cubicBezTo>
                      <a:pt x="2958" y="1"/>
                      <a:pt x="2945" y="4"/>
                      <a:pt x="2933" y="12"/>
                    </a:cubicBezTo>
                    <a:cubicBezTo>
                      <a:pt x="2826" y="83"/>
                      <a:pt x="2730" y="178"/>
                      <a:pt x="2623" y="250"/>
                    </a:cubicBezTo>
                    <a:cubicBezTo>
                      <a:pt x="2516" y="321"/>
                      <a:pt x="2409" y="393"/>
                      <a:pt x="2314" y="452"/>
                    </a:cubicBezTo>
                    <a:cubicBezTo>
                      <a:pt x="2099" y="583"/>
                      <a:pt x="1861" y="678"/>
                      <a:pt x="1623" y="738"/>
                    </a:cubicBezTo>
                    <a:cubicBezTo>
                      <a:pt x="1385" y="797"/>
                      <a:pt x="1147" y="833"/>
                      <a:pt x="897" y="833"/>
                    </a:cubicBezTo>
                    <a:cubicBezTo>
                      <a:pt x="766" y="833"/>
                      <a:pt x="647" y="809"/>
                      <a:pt x="504" y="797"/>
                    </a:cubicBezTo>
                    <a:cubicBezTo>
                      <a:pt x="373" y="774"/>
                      <a:pt x="230" y="738"/>
                      <a:pt x="123" y="655"/>
                    </a:cubicBezTo>
                    <a:cubicBezTo>
                      <a:pt x="109" y="644"/>
                      <a:pt x="95" y="639"/>
                      <a:pt x="81" y="639"/>
                    </a:cubicBezTo>
                    <a:cubicBezTo>
                      <a:pt x="36" y="639"/>
                      <a:pt x="0" y="689"/>
                      <a:pt x="28" y="726"/>
                    </a:cubicBezTo>
                    <a:cubicBezTo>
                      <a:pt x="206" y="928"/>
                      <a:pt x="540" y="976"/>
                      <a:pt x="802" y="988"/>
                    </a:cubicBezTo>
                    <a:cubicBezTo>
                      <a:pt x="880" y="998"/>
                      <a:pt x="958" y="1002"/>
                      <a:pt x="1035" y="1002"/>
                    </a:cubicBezTo>
                    <a:cubicBezTo>
                      <a:pt x="1237" y="1002"/>
                      <a:pt x="1433" y="972"/>
                      <a:pt x="1623" y="928"/>
                    </a:cubicBezTo>
                    <a:cubicBezTo>
                      <a:pt x="1897" y="869"/>
                      <a:pt x="2147" y="774"/>
                      <a:pt x="2385" y="631"/>
                    </a:cubicBezTo>
                    <a:cubicBezTo>
                      <a:pt x="2623" y="500"/>
                      <a:pt x="2873" y="321"/>
                      <a:pt x="3028" y="95"/>
                    </a:cubicBezTo>
                    <a:cubicBezTo>
                      <a:pt x="3047" y="48"/>
                      <a:pt x="3014" y="1"/>
                      <a:pt x="2970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827;p62">
                <a:extLst>
                  <a:ext uri="{FF2B5EF4-FFF2-40B4-BE49-F238E27FC236}">
                    <a16:creationId xmlns:a16="http://schemas.microsoft.com/office/drawing/2014/main" id="{DEFF1288-C085-434F-AEA6-FE40D1BA4784}"/>
                  </a:ext>
                </a:extLst>
              </p:cNvPr>
              <p:cNvSpPr/>
              <p:nvPr/>
            </p:nvSpPr>
            <p:spPr>
              <a:xfrm>
                <a:off x="5476078" y="3309472"/>
                <a:ext cx="80002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233" extrusionOk="0">
                    <a:moveTo>
                      <a:pt x="1291" y="1"/>
                    </a:moveTo>
                    <a:cubicBezTo>
                      <a:pt x="1080" y="1"/>
                      <a:pt x="727" y="203"/>
                      <a:pt x="727" y="203"/>
                    </a:cubicBezTo>
                    <a:lnTo>
                      <a:pt x="0" y="1180"/>
                    </a:lnTo>
                    <a:cubicBezTo>
                      <a:pt x="0" y="1180"/>
                      <a:pt x="188" y="1232"/>
                      <a:pt x="439" y="1232"/>
                    </a:cubicBezTo>
                    <a:cubicBezTo>
                      <a:pt x="722" y="1232"/>
                      <a:pt x="1087" y="1166"/>
                      <a:pt x="1358" y="882"/>
                    </a:cubicBezTo>
                    <a:cubicBezTo>
                      <a:pt x="1623" y="598"/>
                      <a:pt x="1530" y="532"/>
                      <a:pt x="1385" y="532"/>
                    </a:cubicBezTo>
                    <a:cubicBezTo>
                      <a:pt x="1255" y="532"/>
                      <a:pt x="1084" y="584"/>
                      <a:pt x="1084" y="584"/>
                    </a:cubicBezTo>
                    <a:cubicBezTo>
                      <a:pt x="1084" y="584"/>
                      <a:pt x="1548" y="215"/>
                      <a:pt x="1417" y="49"/>
                    </a:cubicBezTo>
                    <a:cubicBezTo>
                      <a:pt x="1390" y="14"/>
                      <a:pt x="1345" y="1"/>
                      <a:pt x="1291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828;p62">
                <a:extLst>
                  <a:ext uri="{FF2B5EF4-FFF2-40B4-BE49-F238E27FC236}">
                    <a16:creationId xmlns:a16="http://schemas.microsoft.com/office/drawing/2014/main" id="{ECF2BA57-E6C9-4A10-8738-F00FDE2CBBDE}"/>
                  </a:ext>
                </a:extLst>
              </p:cNvPr>
              <p:cNvSpPr/>
              <p:nvPr/>
            </p:nvSpPr>
            <p:spPr>
              <a:xfrm>
                <a:off x="5378676" y="3217294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829;p62">
                <a:extLst>
                  <a:ext uri="{FF2B5EF4-FFF2-40B4-BE49-F238E27FC236}">
                    <a16:creationId xmlns:a16="http://schemas.microsoft.com/office/drawing/2014/main" id="{8C3EC439-48DD-4C80-9ACC-1DB2A163AA72}"/>
                  </a:ext>
                </a:extLst>
              </p:cNvPr>
              <p:cNvSpPr/>
              <p:nvPr/>
            </p:nvSpPr>
            <p:spPr>
              <a:xfrm>
                <a:off x="5493676" y="3315830"/>
                <a:ext cx="28590" cy="4184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49" extrusionOk="0">
                    <a:moveTo>
                      <a:pt x="540" y="1"/>
                    </a:moveTo>
                    <a:cubicBezTo>
                      <a:pt x="529" y="1"/>
                      <a:pt x="517" y="9"/>
                      <a:pt x="513" y="27"/>
                    </a:cubicBezTo>
                    <a:cubicBezTo>
                      <a:pt x="465" y="170"/>
                      <a:pt x="394" y="324"/>
                      <a:pt x="298" y="455"/>
                    </a:cubicBezTo>
                    <a:cubicBezTo>
                      <a:pt x="251" y="527"/>
                      <a:pt x="215" y="586"/>
                      <a:pt x="155" y="646"/>
                    </a:cubicBezTo>
                    <a:cubicBezTo>
                      <a:pt x="144" y="682"/>
                      <a:pt x="108" y="705"/>
                      <a:pt x="84" y="741"/>
                    </a:cubicBezTo>
                    <a:cubicBezTo>
                      <a:pt x="48" y="753"/>
                      <a:pt x="13" y="789"/>
                      <a:pt x="1" y="813"/>
                    </a:cubicBezTo>
                    <a:cubicBezTo>
                      <a:pt x="1" y="825"/>
                      <a:pt x="24" y="848"/>
                      <a:pt x="36" y="848"/>
                    </a:cubicBezTo>
                    <a:cubicBezTo>
                      <a:pt x="60" y="825"/>
                      <a:pt x="96" y="801"/>
                      <a:pt x="120" y="765"/>
                    </a:cubicBezTo>
                    <a:lnTo>
                      <a:pt x="215" y="682"/>
                    </a:lnTo>
                    <a:cubicBezTo>
                      <a:pt x="275" y="622"/>
                      <a:pt x="310" y="563"/>
                      <a:pt x="358" y="479"/>
                    </a:cubicBezTo>
                    <a:cubicBezTo>
                      <a:pt x="453" y="348"/>
                      <a:pt x="525" y="205"/>
                      <a:pt x="572" y="51"/>
                    </a:cubicBezTo>
                    <a:cubicBezTo>
                      <a:pt x="580" y="21"/>
                      <a:pt x="560" y="1"/>
                      <a:pt x="5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5830;p62">
                <a:extLst>
                  <a:ext uri="{FF2B5EF4-FFF2-40B4-BE49-F238E27FC236}">
                    <a16:creationId xmlns:a16="http://schemas.microsoft.com/office/drawing/2014/main" id="{EB07FB4B-0973-431E-B73F-478081D3304F}"/>
                  </a:ext>
                </a:extLst>
              </p:cNvPr>
              <p:cNvSpPr/>
              <p:nvPr/>
            </p:nvSpPr>
            <p:spPr>
              <a:xfrm>
                <a:off x="5360734" y="2650674"/>
                <a:ext cx="360723" cy="667075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13533" extrusionOk="0">
                    <a:moveTo>
                      <a:pt x="718" y="0"/>
                    </a:moveTo>
                    <a:cubicBezTo>
                      <a:pt x="0" y="0"/>
                      <a:pt x="163" y="1569"/>
                      <a:pt x="245" y="2186"/>
                    </a:cubicBezTo>
                    <a:cubicBezTo>
                      <a:pt x="328" y="2900"/>
                      <a:pt x="590" y="3603"/>
                      <a:pt x="1007" y="4198"/>
                    </a:cubicBezTo>
                    <a:cubicBezTo>
                      <a:pt x="1221" y="4532"/>
                      <a:pt x="1507" y="4722"/>
                      <a:pt x="1805" y="4960"/>
                    </a:cubicBezTo>
                    <a:cubicBezTo>
                      <a:pt x="2019" y="5127"/>
                      <a:pt x="2221" y="5317"/>
                      <a:pt x="2400" y="5532"/>
                    </a:cubicBezTo>
                    <a:cubicBezTo>
                      <a:pt x="2733" y="5901"/>
                      <a:pt x="2983" y="6365"/>
                      <a:pt x="2995" y="6865"/>
                    </a:cubicBezTo>
                    <a:cubicBezTo>
                      <a:pt x="3031" y="7830"/>
                      <a:pt x="2174" y="9497"/>
                      <a:pt x="1626" y="10485"/>
                    </a:cubicBezTo>
                    <a:lnTo>
                      <a:pt x="1578" y="10568"/>
                    </a:lnTo>
                    <a:cubicBezTo>
                      <a:pt x="1340" y="10985"/>
                      <a:pt x="1162" y="11271"/>
                      <a:pt x="1162" y="11271"/>
                    </a:cubicBezTo>
                    <a:lnTo>
                      <a:pt x="3817" y="13533"/>
                    </a:lnTo>
                    <a:cubicBezTo>
                      <a:pt x="3936" y="13307"/>
                      <a:pt x="4067" y="13080"/>
                      <a:pt x="4186" y="12866"/>
                    </a:cubicBezTo>
                    <a:cubicBezTo>
                      <a:pt x="4198" y="12830"/>
                      <a:pt x="4222" y="12818"/>
                      <a:pt x="4234" y="12783"/>
                    </a:cubicBezTo>
                    <a:cubicBezTo>
                      <a:pt x="5841" y="9949"/>
                      <a:pt x="7317" y="7341"/>
                      <a:pt x="6139" y="5163"/>
                    </a:cubicBezTo>
                    <a:cubicBezTo>
                      <a:pt x="6031" y="4972"/>
                      <a:pt x="5924" y="4794"/>
                      <a:pt x="5805" y="4615"/>
                    </a:cubicBezTo>
                    <a:cubicBezTo>
                      <a:pt x="5138" y="3603"/>
                      <a:pt x="4293" y="2686"/>
                      <a:pt x="3400" y="1853"/>
                    </a:cubicBezTo>
                    <a:cubicBezTo>
                      <a:pt x="2972" y="1448"/>
                      <a:pt x="2519" y="1055"/>
                      <a:pt x="2043" y="698"/>
                    </a:cubicBezTo>
                    <a:cubicBezTo>
                      <a:pt x="1805" y="519"/>
                      <a:pt x="1376" y="269"/>
                      <a:pt x="1126" y="126"/>
                    </a:cubicBezTo>
                    <a:cubicBezTo>
                      <a:pt x="966" y="39"/>
                      <a:pt x="831" y="0"/>
                      <a:pt x="718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5831;p62">
                <a:extLst>
                  <a:ext uri="{FF2B5EF4-FFF2-40B4-BE49-F238E27FC236}">
                    <a16:creationId xmlns:a16="http://schemas.microsoft.com/office/drawing/2014/main" id="{F460F349-9BAF-48BC-BD69-19E4502ED0EF}"/>
                  </a:ext>
                </a:extLst>
              </p:cNvPr>
              <p:cNvSpPr/>
              <p:nvPr/>
            </p:nvSpPr>
            <p:spPr>
              <a:xfrm>
                <a:off x="5439109" y="3167459"/>
                <a:ext cx="130921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382" extrusionOk="0">
                    <a:moveTo>
                      <a:pt x="72" y="1"/>
                    </a:moveTo>
                    <a:cubicBezTo>
                      <a:pt x="24" y="25"/>
                      <a:pt x="12" y="60"/>
                      <a:pt x="0" y="84"/>
                    </a:cubicBezTo>
                    <a:cubicBezTo>
                      <a:pt x="84" y="144"/>
                      <a:pt x="167" y="203"/>
                      <a:pt x="262" y="286"/>
                    </a:cubicBezTo>
                    <a:cubicBezTo>
                      <a:pt x="596" y="525"/>
                      <a:pt x="905" y="775"/>
                      <a:pt x="1203" y="1025"/>
                    </a:cubicBezTo>
                    <a:cubicBezTo>
                      <a:pt x="1703" y="1453"/>
                      <a:pt x="2167" y="1918"/>
                      <a:pt x="2620" y="2382"/>
                    </a:cubicBezTo>
                    <a:cubicBezTo>
                      <a:pt x="2632" y="2346"/>
                      <a:pt x="2644" y="2334"/>
                      <a:pt x="2655" y="2311"/>
                    </a:cubicBezTo>
                    <a:cubicBezTo>
                      <a:pt x="2525" y="2156"/>
                      <a:pt x="2394" y="2025"/>
                      <a:pt x="2263" y="1870"/>
                    </a:cubicBezTo>
                    <a:cubicBezTo>
                      <a:pt x="1822" y="1429"/>
                      <a:pt x="1370" y="1013"/>
                      <a:pt x="870" y="608"/>
                    </a:cubicBezTo>
                    <a:cubicBezTo>
                      <a:pt x="620" y="406"/>
                      <a:pt x="369" y="203"/>
                      <a:pt x="119" y="25"/>
                    </a:cubicBezTo>
                    <a:cubicBezTo>
                      <a:pt x="96" y="13"/>
                      <a:pt x="84" y="1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5832;p62">
                <a:extLst>
                  <a:ext uri="{FF2B5EF4-FFF2-40B4-BE49-F238E27FC236}">
                    <a16:creationId xmlns:a16="http://schemas.microsoft.com/office/drawing/2014/main" id="{8F59E4FE-0CCC-41AF-B31C-0EB531D1051A}"/>
                  </a:ext>
                </a:extLst>
              </p:cNvPr>
              <p:cNvSpPr/>
              <p:nvPr/>
            </p:nvSpPr>
            <p:spPr>
              <a:xfrm>
                <a:off x="5398590" y="2865245"/>
                <a:ext cx="62848" cy="4051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2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9" y="179"/>
                      <a:pt x="394" y="321"/>
                      <a:pt x="608" y="464"/>
                    </a:cubicBezTo>
                    <a:cubicBezTo>
                      <a:pt x="691" y="524"/>
                      <a:pt x="787" y="560"/>
                      <a:pt x="882" y="619"/>
                    </a:cubicBezTo>
                    <a:cubicBezTo>
                      <a:pt x="858" y="619"/>
                      <a:pt x="846" y="619"/>
                      <a:pt x="834" y="607"/>
                    </a:cubicBezTo>
                    <a:cubicBezTo>
                      <a:pt x="739" y="595"/>
                      <a:pt x="668" y="595"/>
                      <a:pt x="584" y="595"/>
                    </a:cubicBezTo>
                    <a:cubicBezTo>
                      <a:pt x="489" y="595"/>
                      <a:pt x="418" y="607"/>
                      <a:pt x="322" y="643"/>
                    </a:cubicBezTo>
                    <a:cubicBezTo>
                      <a:pt x="489" y="702"/>
                      <a:pt x="644" y="726"/>
                      <a:pt x="799" y="762"/>
                    </a:cubicBezTo>
                    <a:cubicBezTo>
                      <a:pt x="965" y="786"/>
                      <a:pt x="1120" y="798"/>
                      <a:pt x="1275" y="822"/>
                    </a:cubicBezTo>
                    <a:cubicBezTo>
                      <a:pt x="1096" y="619"/>
                      <a:pt x="894" y="476"/>
                      <a:pt x="680" y="345"/>
                    </a:cubicBezTo>
                    <a:cubicBezTo>
                      <a:pt x="453" y="202"/>
                      <a:pt x="239" y="83"/>
                      <a:pt x="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B5CD61-FC7B-46B0-A744-4F274281EA95}"/>
                </a:ext>
              </a:extLst>
            </p:cNvPr>
            <p:cNvGrpSpPr/>
            <p:nvPr/>
          </p:nvGrpSpPr>
          <p:grpSpPr>
            <a:xfrm>
              <a:off x="1916710" y="3558996"/>
              <a:ext cx="356055" cy="467763"/>
              <a:chOff x="1755056" y="3605854"/>
              <a:chExt cx="356055" cy="467763"/>
            </a:xfrm>
          </p:grpSpPr>
          <p:sp>
            <p:nvSpPr>
              <p:cNvPr id="21" name="Google Shape;3332;p46">
                <a:extLst>
                  <a:ext uri="{FF2B5EF4-FFF2-40B4-BE49-F238E27FC236}">
                    <a16:creationId xmlns:a16="http://schemas.microsoft.com/office/drawing/2014/main" id="{B6BBD999-EE00-4FDF-8782-98E0494321F8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DDCD039-60F4-4D9B-89BC-3E9EC38F9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D9D52B-D48A-44A8-B075-BB7394E5BFEA}"/>
                </a:ext>
              </a:extLst>
            </p:cNvPr>
            <p:cNvGrpSpPr/>
            <p:nvPr/>
          </p:nvGrpSpPr>
          <p:grpSpPr>
            <a:xfrm>
              <a:off x="3391765" y="3333386"/>
              <a:ext cx="356055" cy="467763"/>
              <a:chOff x="1755056" y="3605854"/>
              <a:chExt cx="356055" cy="467763"/>
            </a:xfrm>
          </p:grpSpPr>
          <p:sp>
            <p:nvSpPr>
              <p:cNvPr id="19" name="Google Shape;3332;p46">
                <a:extLst>
                  <a:ext uri="{FF2B5EF4-FFF2-40B4-BE49-F238E27FC236}">
                    <a16:creationId xmlns:a16="http://schemas.microsoft.com/office/drawing/2014/main" id="{DA9C88D2-4EFC-41FA-94BC-476151DBD3A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3EBB6C-A2BF-4126-9120-C61260BC2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3D399FE-E3EF-4D23-92F9-7C7333E0E877}"/>
                </a:ext>
              </a:extLst>
            </p:cNvPr>
            <p:cNvGrpSpPr/>
            <p:nvPr/>
          </p:nvGrpSpPr>
          <p:grpSpPr>
            <a:xfrm>
              <a:off x="5048767" y="3219237"/>
              <a:ext cx="356055" cy="467763"/>
              <a:chOff x="1755056" y="3605854"/>
              <a:chExt cx="356055" cy="467763"/>
            </a:xfrm>
          </p:grpSpPr>
          <p:sp>
            <p:nvSpPr>
              <p:cNvPr id="17" name="Google Shape;3332;p46">
                <a:extLst>
                  <a:ext uri="{FF2B5EF4-FFF2-40B4-BE49-F238E27FC236}">
                    <a16:creationId xmlns:a16="http://schemas.microsoft.com/office/drawing/2014/main" id="{1A833ADD-E8E4-402B-B54E-FDD50339918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45F0686-0073-40E2-8A21-7F181EAF82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170005-4C4B-4795-82C3-2F00D99F044C}"/>
                </a:ext>
              </a:extLst>
            </p:cNvPr>
            <p:cNvGrpSpPr/>
            <p:nvPr/>
          </p:nvGrpSpPr>
          <p:grpSpPr>
            <a:xfrm>
              <a:off x="6247975" y="3298746"/>
              <a:ext cx="356055" cy="467763"/>
              <a:chOff x="1755056" y="3605854"/>
              <a:chExt cx="356055" cy="467763"/>
            </a:xfrm>
          </p:grpSpPr>
          <p:sp>
            <p:nvSpPr>
              <p:cNvPr id="15" name="Google Shape;3332;p46">
                <a:extLst>
                  <a:ext uri="{FF2B5EF4-FFF2-40B4-BE49-F238E27FC236}">
                    <a16:creationId xmlns:a16="http://schemas.microsoft.com/office/drawing/2014/main" id="{17CF9E09-F5A3-42B1-B7EC-35181406A1EB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5E65165-5716-4525-A9E8-4F5033E72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E45131-B238-4CDF-87BC-64944A1F5489}"/>
              </a:ext>
            </a:extLst>
          </p:cNvPr>
          <p:cNvGrpSpPr/>
          <p:nvPr/>
        </p:nvGrpSpPr>
        <p:grpSpPr>
          <a:xfrm>
            <a:off x="1286307" y="-60024"/>
            <a:ext cx="6296565" cy="2825898"/>
            <a:chOff x="844352" y="2467990"/>
            <a:chExt cx="6296565" cy="2825898"/>
          </a:xfrm>
        </p:grpSpPr>
        <p:sp>
          <p:nvSpPr>
            <p:cNvPr id="207" name="Google Shape;445;p40">
              <a:extLst>
                <a:ext uri="{FF2B5EF4-FFF2-40B4-BE49-F238E27FC236}">
                  <a16:creationId xmlns:a16="http://schemas.microsoft.com/office/drawing/2014/main" id="{F40084E5-FEFC-4B48-BBEB-1C2212CF2A56}"/>
                </a:ext>
              </a:extLst>
            </p:cNvPr>
            <p:cNvSpPr/>
            <p:nvPr/>
          </p:nvSpPr>
          <p:spPr>
            <a:xfrm>
              <a:off x="844352" y="2467990"/>
              <a:ext cx="6296565" cy="2825898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DA879AB-7F70-40B2-A482-D06298D0C538}"/>
                </a:ext>
              </a:extLst>
            </p:cNvPr>
            <p:cNvSpPr txBox="1"/>
            <p:nvPr/>
          </p:nvSpPr>
          <p:spPr>
            <a:xfrm>
              <a:off x="1274398" y="3539044"/>
              <a:ext cx="5613816" cy="1192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763" marR="0" lvl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endParaRPr lang="en-US" sz="20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đọc nhạc được viết ở nhịp gì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Chia làm mấy nét nhạc?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115888" marR="0" lvl="0" indent="-115888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Nêu những cao độ và hình nốt có trong 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4763" marR="0" lvl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424C73F-820E-494A-97AA-94AAA82F8B8D}"/>
              </a:ext>
            </a:extLst>
          </p:cNvPr>
          <p:cNvGrpSpPr/>
          <p:nvPr/>
        </p:nvGrpSpPr>
        <p:grpSpPr>
          <a:xfrm>
            <a:off x="1264005" y="-95735"/>
            <a:ext cx="6296565" cy="2825898"/>
            <a:chOff x="630787" y="2631212"/>
            <a:chExt cx="6296565" cy="28258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A31DDA-F40C-49D4-B1F4-DDDEFBB4C7B8}"/>
                </a:ext>
              </a:extLst>
            </p:cNvPr>
            <p:cNvGrpSpPr/>
            <p:nvPr/>
          </p:nvGrpSpPr>
          <p:grpSpPr>
            <a:xfrm>
              <a:off x="630787" y="2631212"/>
              <a:ext cx="6296565" cy="2825898"/>
              <a:chOff x="630787" y="2631212"/>
              <a:chExt cx="6296565" cy="2825898"/>
            </a:xfrm>
          </p:grpSpPr>
          <p:sp>
            <p:nvSpPr>
              <p:cNvPr id="4" name="Google Shape;445;p40">
                <a:extLst>
                  <a:ext uri="{FF2B5EF4-FFF2-40B4-BE49-F238E27FC236}">
                    <a16:creationId xmlns:a16="http://schemas.microsoft.com/office/drawing/2014/main" id="{BC167D14-B9E8-4A17-954B-E2515DE7E8A1}"/>
                  </a:ext>
                </a:extLst>
              </p:cNvPr>
              <p:cNvSpPr/>
              <p:nvPr/>
            </p:nvSpPr>
            <p:spPr>
              <a:xfrm>
                <a:off x="630787" y="2631212"/>
                <a:ext cx="6296565" cy="2825898"/>
              </a:xfrm>
              <a:custGeom>
                <a:avLst/>
                <a:gdLst/>
                <a:ahLst/>
                <a:cxnLst/>
                <a:rect l="l" t="t" r="r" b="b"/>
                <a:pathLst>
                  <a:path w="61218" h="35554" extrusionOk="0">
                    <a:moveTo>
                      <a:pt x="19770" y="1"/>
                    </a:moveTo>
                    <a:cubicBezTo>
                      <a:pt x="19565" y="1"/>
                      <a:pt x="19358" y="8"/>
                      <a:pt x="19150" y="22"/>
                    </a:cubicBezTo>
                    <a:cubicBezTo>
                      <a:pt x="14256" y="386"/>
                      <a:pt x="10578" y="4642"/>
                      <a:pt x="10913" y="9535"/>
                    </a:cubicBezTo>
                    <a:cubicBezTo>
                      <a:pt x="10913" y="9657"/>
                      <a:pt x="10943" y="9748"/>
                      <a:pt x="10943" y="9839"/>
                    </a:cubicBezTo>
                    <a:cubicBezTo>
                      <a:pt x="10424" y="9736"/>
                      <a:pt x="9904" y="9688"/>
                      <a:pt x="9366" y="9688"/>
                    </a:cubicBezTo>
                    <a:cubicBezTo>
                      <a:pt x="9116" y="9688"/>
                      <a:pt x="8862" y="9699"/>
                      <a:pt x="8602" y="9718"/>
                    </a:cubicBezTo>
                    <a:cubicBezTo>
                      <a:pt x="3709" y="10052"/>
                      <a:pt x="0" y="14308"/>
                      <a:pt x="365" y="19201"/>
                    </a:cubicBezTo>
                    <a:cubicBezTo>
                      <a:pt x="685" y="23917"/>
                      <a:pt x="4602" y="27490"/>
                      <a:pt x="9258" y="27490"/>
                    </a:cubicBezTo>
                    <a:cubicBezTo>
                      <a:pt x="9464" y="27490"/>
                      <a:pt x="9671" y="27483"/>
                      <a:pt x="9879" y="27469"/>
                    </a:cubicBezTo>
                    <a:cubicBezTo>
                      <a:pt x="10335" y="27438"/>
                      <a:pt x="10791" y="27378"/>
                      <a:pt x="11217" y="27256"/>
                    </a:cubicBezTo>
                    <a:cubicBezTo>
                      <a:pt x="12486" y="32103"/>
                      <a:pt x="16878" y="35554"/>
                      <a:pt x="21974" y="35554"/>
                    </a:cubicBezTo>
                    <a:cubicBezTo>
                      <a:pt x="22246" y="35554"/>
                      <a:pt x="22521" y="35544"/>
                      <a:pt x="22797" y="35524"/>
                    </a:cubicBezTo>
                    <a:cubicBezTo>
                      <a:pt x="26870" y="35250"/>
                      <a:pt x="30275" y="32818"/>
                      <a:pt x="31977" y="29445"/>
                    </a:cubicBezTo>
                    <a:cubicBezTo>
                      <a:pt x="33299" y="32348"/>
                      <a:pt x="36226" y="34328"/>
                      <a:pt x="39549" y="34328"/>
                    </a:cubicBezTo>
                    <a:cubicBezTo>
                      <a:pt x="39739" y="34328"/>
                      <a:pt x="39930" y="34321"/>
                      <a:pt x="40123" y="34308"/>
                    </a:cubicBezTo>
                    <a:cubicBezTo>
                      <a:pt x="43010" y="34095"/>
                      <a:pt x="45412" y="32454"/>
                      <a:pt x="46749" y="30113"/>
                    </a:cubicBezTo>
                    <a:cubicBezTo>
                      <a:pt x="48147" y="31001"/>
                      <a:pt x="49831" y="31507"/>
                      <a:pt x="51589" y="31507"/>
                    </a:cubicBezTo>
                    <a:cubicBezTo>
                      <a:pt x="51819" y="31507"/>
                      <a:pt x="52049" y="31499"/>
                      <a:pt x="52281" y="31481"/>
                    </a:cubicBezTo>
                    <a:cubicBezTo>
                      <a:pt x="57388" y="31116"/>
                      <a:pt x="61217" y="26709"/>
                      <a:pt x="60853" y="21633"/>
                    </a:cubicBezTo>
                    <a:cubicBezTo>
                      <a:pt x="60518" y="17013"/>
                      <a:pt x="56810" y="13426"/>
                      <a:pt x="52311" y="13092"/>
                    </a:cubicBezTo>
                    <a:cubicBezTo>
                      <a:pt x="52342" y="12666"/>
                      <a:pt x="52372" y="12241"/>
                      <a:pt x="52342" y="11815"/>
                    </a:cubicBezTo>
                    <a:cubicBezTo>
                      <a:pt x="52021" y="7445"/>
                      <a:pt x="48378" y="4137"/>
                      <a:pt x="44062" y="4137"/>
                    </a:cubicBezTo>
                    <a:cubicBezTo>
                      <a:pt x="43875" y="4137"/>
                      <a:pt x="43686" y="4143"/>
                      <a:pt x="43497" y="4155"/>
                    </a:cubicBezTo>
                    <a:cubicBezTo>
                      <a:pt x="41916" y="4277"/>
                      <a:pt x="40457" y="4855"/>
                      <a:pt x="39241" y="5736"/>
                    </a:cubicBezTo>
                    <a:cubicBezTo>
                      <a:pt x="37384" y="4316"/>
                      <a:pt x="35062" y="3485"/>
                      <a:pt x="32581" y="3485"/>
                    </a:cubicBezTo>
                    <a:cubicBezTo>
                      <a:pt x="32300" y="3485"/>
                      <a:pt x="32018" y="3496"/>
                      <a:pt x="31734" y="3517"/>
                    </a:cubicBezTo>
                    <a:cubicBezTo>
                      <a:pt x="30244" y="3608"/>
                      <a:pt x="28846" y="4003"/>
                      <a:pt x="27600" y="4611"/>
                    </a:cubicBezTo>
                    <a:cubicBezTo>
                      <a:pt x="26082" y="1834"/>
                      <a:pt x="23108" y="1"/>
                      <a:pt x="197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F2F0A3EE-33D0-4418-ACCC-94316D4D6EE9}"/>
                  </a:ext>
                </a:extLst>
              </p:cNvPr>
              <p:cNvSpPr txBox="1"/>
              <p:nvPr/>
            </p:nvSpPr>
            <p:spPr>
              <a:xfrm>
                <a:off x="1201140" y="3770739"/>
                <a:ext cx="4892452" cy="86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vi-VN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Gồm những cao độ: đồ, rê, mi, son, la; </a:t>
                </a:r>
                <a:endParaRPr lang="en-US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ình nốt: trắng, đen,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đen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dôi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móc đơn.</a:t>
                </a: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8A787BD-2D88-433C-8C2D-080409D6698C}"/>
                </a:ext>
              </a:extLst>
            </p:cNvPr>
            <p:cNvSpPr txBox="1"/>
            <p:nvPr/>
          </p:nvSpPr>
          <p:spPr>
            <a:xfrm>
              <a:off x="1200822" y="3746886"/>
              <a:ext cx="4830790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đọc nhạc viết ở nhịp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2/4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Chia làm 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nét nhạc.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1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E5"/>
        </a:solidFill>
        <a:effectLst/>
      </p:bgPr>
    </p:bg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E45131-B238-4CDF-87BC-64944A1F5489}"/>
              </a:ext>
            </a:extLst>
          </p:cNvPr>
          <p:cNvGrpSpPr/>
          <p:nvPr/>
        </p:nvGrpSpPr>
        <p:grpSpPr>
          <a:xfrm>
            <a:off x="1266429" y="-556981"/>
            <a:ext cx="6296565" cy="2825898"/>
            <a:chOff x="844352" y="2467990"/>
            <a:chExt cx="6296565" cy="2825898"/>
          </a:xfrm>
        </p:grpSpPr>
        <p:sp>
          <p:nvSpPr>
            <p:cNvPr id="207" name="Google Shape;445;p40">
              <a:extLst>
                <a:ext uri="{FF2B5EF4-FFF2-40B4-BE49-F238E27FC236}">
                  <a16:creationId xmlns:a16="http://schemas.microsoft.com/office/drawing/2014/main" id="{F40084E5-FEFC-4B48-BBEB-1C2212CF2A56}"/>
                </a:ext>
              </a:extLst>
            </p:cNvPr>
            <p:cNvSpPr/>
            <p:nvPr/>
          </p:nvSpPr>
          <p:spPr>
            <a:xfrm>
              <a:off x="844352" y="2467990"/>
              <a:ext cx="6296565" cy="2825898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DA879AB-7F70-40B2-A482-D06298D0C538}"/>
                </a:ext>
              </a:extLst>
            </p:cNvPr>
            <p:cNvSpPr txBox="1"/>
            <p:nvPr/>
          </p:nvSpPr>
          <p:spPr>
            <a:xfrm>
              <a:off x="1274398" y="3539044"/>
              <a:ext cx="5613816" cy="1192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763" marR="0" lvl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endParaRPr lang="en-US" sz="20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đọc nhạc được viết ở nhịp gì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Chia làm mấy nét nhạc?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115888" marR="0" lvl="0" indent="-115888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Nêu những cao độ và hình nốt có trong 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4763" marR="0" lvl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424C73F-820E-494A-97AA-94AAA82F8B8D}"/>
              </a:ext>
            </a:extLst>
          </p:cNvPr>
          <p:cNvGrpSpPr/>
          <p:nvPr/>
        </p:nvGrpSpPr>
        <p:grpSpPr>
          <a:xfrm>
            <a:off x="1150960" y="-564098"/>
            <a:ext cx="6296565" cy="2825898"/>
            <a:chOff x="630787" y="2631212"/>
            <a:chExt cx="6296565" cy="28258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A31DDA-F40C-49D4-B1F4-DDDEFBB4C7B8}"/>
                </a:ext>
              </a:extLst>
            </p:cNvPr>
            <p:cNvGrpSpPr/>
            <p:nvPr/>
          </p:nvGrpSpPr>
          <p:grpSpPr>
            <a:xfrm>
              <a:off x="630787" y="2631212"/>
              <a:ext cx="6296565" cy="2825898"/>
              <a:chOff x="630787" y="2631212"/>
              <a:chExt cx="6296565" cy="2825898"/>
            </a:xfrm>
          </p:grpSpPr>
          <p:sp>
            <p:nvSpPr>
              <p:cNvPr id="4" name="Google Shape;445;p40">
                <a:extLst>
                  <a:ext uri="{FF2B5EF4-FFF2-40B4-BE49-F238E27FC236}">
                    <a16:creationId xmlns:a16="http://schemas.microsoft.com/office/drawing/2014/main" id="{BC167D14-B9E8-4A17-954B-E2515DE7E8A1}"/>
                  </a:ext>
                </a:extLst>
              </p:cNvPr>
              <p:cNvSpPr/>
              <p:nvPr/>
            </p:nvSpPr>
            <p:spPr>
              <a:xfrm>
                <a:off x="630787" y="2631212"/>
                <a:ext cx="6296565" cy="2825898"/>
              </a:xfrm>
              <a:custGeom>
                <a:avLst/>
                <a:gdLst/>
                <a:ahLst/>
                <a:cxnLst/>
                <a:rect l="l" t="t" r="r" b="b"/>
                <a:pathLst>
                  <a:path w="61218" h="35554" extrusionOk="0">
                    <a:moveTo>
                      <a:pt x="19770" y="1"/>
                    </a:moveTo>
                    <a:cubicBezTo>
                      <a:pt x="19565" y="1"/>
                      <a:pt x="19358" y="8"/>
                      <a:pt x="19150" y="22"/>
                    </a:cubicBezTo>
                    <a:cubicBezTo>
                      <a:pt x="14256" y="386"/>
                      <a:pt x="10578" y="4642"/>
                      <a:pt x="10913" y="9535"/>
                    </a:cubicBezTo>
                    <a:cubicBezTo>
                      <a:pt x="10913" y="9657"/>
                      <a:pt x="10943" y="9748"/>
                      <a:pt x="10943" y="9839"/>
                    </a:cubicBezTo>
                    <a:cubicBezTo>
                      <a:pt x="10424" y="9736"/>
                      <a:pt x="9904" y="9688"/>
                      <a:pt x="9366" y="9688"/>
                    </a:cubicBezTo>
                    <a:cubicBezTo>
                      <a:pt x="9116" y="9688"/>
                      <a:pt x="8862" y="9699"/>
                      <a:pt x="8602" y="9718"/>
                    </a:cubicBezTo>
                    <a:cubicBezTo>
                      <a:pt x="3709" y="10052"/>
                      <a:pt x="0" y="14308"/>
                      <a:pt x="365" y="19201"/>
                    </a:cubicBezTo>
                    <a:cubicBezTo>
                      <a:pt x="685" y="23917"/>
                      <a:pt x="4602" y="27490"/>
                      <a:pt x="9258" y="27490"/>
                    </a:cubicBezTo>
                    <a:cubicBezTo>
                      <a:pt x="9464" y="27490"/>
                      <a:pt x="9671" y="27483"/>
                      <a:pt x="9879" y="27469"/>
                    </a:cubicBezTo>
                    <a:cubicBezTo>
                      <a:pt x="10335" y="27438"/>
                      <a:pt x="10791" y="27378"/>
                      <a:pt x="11217" y="27256"/>
                    </a:cubicBezTo>
                    <a:cubicBezTo>
                      <a:pt x="12486" y="32103"/>
                      <a:pt x="16878" y="35554"/>
                      <a:pt x="21974" y="35554"/>
                    </a:cubicBezTo>
                    <a:cubicBezTo>
                      <a:pt x="22246" y="35554"/>
                      <a:pt x="22521" y="35544"/>
                      <a:pt x="22797" y="35524"/>
                    </a:cubicBezTo>
                    <a:cubicBezTo>
                      <a:pt x="26870" y="35250"/>
                      <a:pt x="30275" y="32818"/>
                      <a:pt x="31977" y="29445"/>
                    </a:cubicBezTo>
                    <a:cubicBezTo>
                      <a:pt x="33299" y="32348"/>
                      <a:pt x="36226" y="34328"/>
                      <a:pt x="39549" y="34328"/>
                    </a:cubicBezTo>
                    <a:cubicBezTo>
                      <a:pt x="39739" y="34328"/>
                      <a:pt x="39930" y="34321"/>
                      <a:pt x="40123" y="34308"/>
                    </a:cubicBezTo>
                    <a:cubicBezTo>
                      <a:pt x="43010" y="34095"/>
                      <a:pt x="45412" y="32454"/>
                      <a:pt x="46749" y="30113"/>
                    </a:cubicBezTo>
                    <a:cubicBezTo>
                      <a:pt x="48147" y="31001"/>
                      <a:pt x="49831" y="31507"/>
                      <a:pt x="51589" y="31507"/>
                    </a:cubicBezTo>
                    <a:cubicBezTo>
                      <a:pt x="51819" y="31507"/>
                      <a:pt x="52049" y="31499"/>
                      <a:pt x="52281" y="31481"/>
                    </a:cubicBezTo>
                    <a:cubicBezTo>
                      <a:pt x="57388" y="31116"/>
                      <a:pt x="61217" y="26709"/>
                      <a:pt x="60853" y="21633"/>
                    </a:cubicBezTo>
                    <a:cubicBezTo>
                      <a:pt x="60518" y="17013"/>
                      <a:pt x="56810" y="13426"/>
                      <a:pt x="52311" y="13092"/>
                    </a:cubicBezTo>
                    <a:cubicBezTo>
                      <a:pt x="52342" y="12666"/>
                      <a:pt x="52372" y="12241"/>
                      <a:pt x="52342" y="11815"/>
                    </a:cubicBezTo>
                    <a:cubicBezTo>
                      <a:pt x="52021" y="7445"/>
                      <a:pt x="48378" y="4137"/>
                      <a:pt x="44062" y="4137"/>
                    </a:cubicBezTo>
                    <a:cubicBezTo>
                      <a:pt x="43875" y="4137"/>
                      <a:pt x="43686" y="4143"/>
                      <a:pt x="43497" y="4155"/>
                    </a:cubicBezTo>
                    <a:cubicBezTo>
                      <a:pt x="41916" y="4277"/>
                      <a:pt x="40457" y="4855"/>
                      <a:pt x="39241" y="5736"/>
                    </a:cubicBezTo>
                    <a:cubicBezTo>
                      <a:pt x="37384" y="4316"/>
                      <a:pt x="35062" y="3485"/>
                      <a:pt x="32581" y="3485"/>
                    </a:cubicBezTo>
                    <a:cubicBezTo>
                      <a:pt x="32300" y="3485"/>
                      <a:pt x="32018" y="3496"/>
                      <a:pt x="31734" y="3517"/>
                    </a:cubicBezTo>
                    <a:cubicBezTo>
                      <a:pt x="30244" y="3608"/>
                      <a:pt x="28846" y="4003"/>
                      <a:pt x="27600" y="4611"/>
                    </a:cubicBezTo>
                    <a:cubicBezTo>
                      <a:pt x="26082" y="1834"/>
                      <a:pt x="23108" y="1"/>
                      <a:pt x="1977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F2F0A3EE-33D0-4418-ACCC-94316D4D6EE9}"/>
                  </a:ext>
                </a:extLst>
              </p:cNvPr>
              <p:cNvSpPr txBox="1"/>
              <p:nvPr/>
            </p:nvSpPr>
            <p:spPr>
              <a:xfrm>
                <a:off x="1201140" y="3770739"/>
                <a:ext cx="4892452" cy="86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vi-VN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Gồm những cao độ: đồ, rê, mi, son, la; </a:t>
                </a:r>
                <a:endParaRPr lang="en-US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15888" marR="0" lvl="0" indent="-115888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ình nốt: trắng, đen,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đen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dôi</a:t>
                </a:r>
                <a:r>
                  <a:rPr lang="en-US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1600" dirty="0">
                    <a:solidFill>
                      <a:srgbClr val="01C1CB">
                        <a:lumMod val="50000"/>
                      </a:srgb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móc đơn.</a:t>
                </a: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8A787BD-2D88-433C-8C2D-080409D6698C}"/>
                </a:ext>
              </a:extLst>
            </p:cNvPr>
            <p:cNvSpPr txBox="1"/>
            <p:nvPr/>
          </p:nvSpPr>
          <p:spPr>
            <a:xfrm>
              <a:off x="1200822" y="3746886"/>
              <a:ext cx="4830790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đọc nhạc viết ở nhịp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2/4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Chia làm </a:t>
              </a:r>
              <a:r>
                <a:rPr lang="en-US" sz="1600" dirty="0">
                  <a:solidFill>
                    <a:srgbClr val="01C1CB">
                      <a:lumMod val="50000"/>
                    </a:srgb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nét nhạc.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98495CC-A54D-4B28-ABE7-F9EFCCD421C7}"/>
              </a:ext>
            </a:extLst>
          </p:cNvPr>
          <p:cNvGrpSpPr/>
          <p:nvPr/>
        </p:nvGrpSpPr>
        <p:grpSpPr>
          <a:xfrm>
            <a:off x="1381539" y="1976115"/>
            <a:ext cx="6380922" cy="3063024"/>
            <a:chOff x="740734" y="929267"/>
            <a:chExt cx="7662531" cy="3392707"/>
          </a:xfrm>
        </p:grpSpPr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37EDACB-9345-469E-B318-59B4BAD33DFE}"/>
                </a:ext>
              </a:extLst>
            </p:cNvPr>
            <p:cNvSpPr txBox="1"/>
            <p:nvPr/>
          </p:nvSpPr>
          <p:spPr>
            <a:xfrm>
              <a:off x="3114674" y="929267"/>
              <a:ext cx="2914651" cy="37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Bài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đọc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nhạc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số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891B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8930C54C-1DFC-4526-8E25-BD2DA8DA6463}"/>
                </a:ext>
              </a:extLst>
            </p:cNvPr>
            <p:cNvGrpSpPr/>
            <p:nvPr/>
          </p:nvGrpSpPr>
          <p:grpSpPr>
            <a:xfrm>
              <a:off x="740734" y="1304260"/>
              <a:ext cx="7662531" cy="3017714"/>
              <a:chOff x="439563" y="1078251"/>
              <a:chExt cx="8264874" cy="3272077"/>
            </a:xfrm>
          </p:grpSpPr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28F922F2-29EA-4627-894C-149D13C01C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3" t="19259" r="5303" b="15690"/>
              <a:stretch/>
            </p:blipFill>
            <p:spPr>
              <a:xfrm>
                <a:off x="439563" y="1078251"/>
                <a:ext cx="8264874" cy="3272077"/>
              </a:xfrm>
              <a:prstGeom prst="rect">
                <a:avLst/>
              </a:prstGeom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01CEEB4C-0437-445B-91C5-734749FF7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62" t="25771" r="62946" b="71748"/>
              <a:stretch/>
            </p:blipFill>
            <p:spPr>
              <a:xfrm>
                <a:off x="3639214" y="3055089"/>
                <a:ext cx="273568" cy="45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62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42C7A3-53D6-4826-B060-5834E9EF1359}"/>
              </a:ext>
            </a:extLst>
          </p:cNvPr>
          <p:cNvGrpSpPr/>
          <p:nvPr/>
        </p:nvGrpSpPr>
        <p:grpSpPr>
          <a:xfrm>
            <a:off x="1385455" y="427242"/>
            <a:ext cx="6553200" cy="3492903"/>
            <a:chOff x="1385455" y="427242"/>
            <a:chExt cx="6553200" cy="34929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3D408E-8ABB-465C-9EAC-6FF765CCAC45}"/>
                </a:ext>
              </a:extLst>
            </p:cNvPr>
            <p:cNvSpPr txBox="1"/>
            <p:nvPr/>
          </p:nvSpPr>
          <p:spPr>
            <a:xfrm>
              <a:off x="3033060" y="427242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Luyện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đọc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cao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độ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DC462-ADE8-42C5-BFB8-D4733E94D1D3}"/>
                </a:ext>
              </a:extLst>
            </p:cNvPr>
            <p:cNvSpPr txBox="1"/>
            <p:nvPr/>
          </p:nvSpPr>
          <p:spPr>
            <a:xfrm>
              <a:off x="3033060" y="2340917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Luyện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tập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tiết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tấu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05AC64-217D-439A-BB23-AE027549D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6" t="41885" r="6515" b="44243"/>
            <a:stretch/>
          </p:blipFill>
          <p:spPr>
            <a:xfrm>
              <a:off x="1537099" y="3358417"/>
              <a:ext cx="6249912" cy="561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961578-EA7C-475B-A1A0-F281275E2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34" t="35555" r="2500" b="50000"/>
            <a:stretch/>
          </p:blipFill>
          <p:spPr>
            <a:xfrm>
              <a:off x="1385455" y="1382863"/>
              <a:ext cx="6553200" cy="56543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BC9908-BCE2-46D8-9D6F-419C4BEFF581}"/>
              </a:ext>
            </a:extLst>
          </p:cNvPr>
          <p:cNvSpPr txBox="1"/>
          <p:nvPr/>
        </p:nvSpPr>
        <p:spPr>
          <a:xfrm>
            <a:off x="4490385" y="4782443"/>
            <a:ext cx="2546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sN0fo5VcKTI</a:t>
            </a:r>
            <a:endParaRPr lang="en-GB" dirty="0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D990104E-3FD8-46AE-80E3-AEDBCF856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195" y="4180874"/>
            <a:ext cx="903480" cy="9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5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42C7A3-53D6-4826-B060-5834E9EF1359}"/>
              </a:ext>
            </a:extLst>
          </p:cNvPr>
          <p:cNvGrpSpPr/>
          <p:nvPr/>
        </p:nvGrpSpPr>
        <p:grpSpPr>
          <a:xfrm>
            <a:off x="1385455" y="427242"/>
            <a:ext cx="6553200" cy="3492903"/>
            <a:chOff x="1385455" y="427242"/>
            <a:chExt cx="6553200" cy="34929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3D408E-8ABB-465C-9EAC-6FF765CCAC45}"/>
                </a:ext>
              </a:extLst>
            </p:cNvPr>
            <p:cNvSpPr txBox="1"/>
            <p:nvPr/>
          </p:nvSpPr>
          <p:spPr>
            <a:xfrm>
              <a:off x="3033060" y="427242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Luyện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đọc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cao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độ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5DC462-ADE8-42C5-BFB8-D4733E94D1D3}"/>
                </a:ext>
              </a:extLst>
            </p:cNvPr>
            <p:cNvSpPr txBox="1"/>
            <p:nvPr/>
          </p:nvSpPr>
          <p:spPr>
            <a:xfrm>
              <a:off x="3033060" y="2340917"/>
              <a:ext cx="291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 defTabSz="1219170">
                <a:defRPr sz="2400" b="1">
                  <a:solidFill>
                    <a:schemeClr val="tx2">
                      <a:lumMod val="75000"/>
                    </a:schemeClr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Luyện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tập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tiết</a:t>
              </a:r>
              <a:r>
                <a:rPr lang="en-US" dirty="0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 </a:t>
              </a:r>
              <a:r>
                <a:rPr lang="en-US" dirty="0" err="1">
                  <a:solidFill>
                    <a:srgbClr val="5891B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ue Ellen Francisco"/>
                </a:rPr>
                <a:t>tấu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91B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05AC64-217D-439A-BB23-AE027549D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66" t="41885" r="6515" b="44243"/>
            <a:stretch/>
          </p:blipFill>
          <p:spPr>
            <a:xfrm>
              <a:off x="1537099" y="3358417"/>
              <a:ext cx="6249912" cy="561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961578-EA7C-475B-A1A0-F281275E2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34" t="35555" r="2500" b="50000"/>
            <a:stretch/>
          </p:blipFill>
          <p:spPr>
            <a:xfrm>
              <a:off x="1385455" y="1382863"/>
              <a:ext cx="6553200" cy="56543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BC9908-BCE2-46D8-9D6F-419C4BEFF581}"/>
              </a:ext>
            </a:extLst>
          </p:cNvPr>
          <p:cNvSpPr txBox="1"/>
          <p:nvPr/>
        </p:nvSpPr>
        <p:spPr>
          <a:xfrm>
            <a:off x="4490385" y="4782443"/>
            <a:ext cx="2546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sN0fo5VcKTI</a:t>
            </a:r>
            <a:endParaRPr lang="en-GB" dirty="0"/>
          </a:p>
        </p:txBody>
      </p:sp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D990104E-3FD8-46AE-80E3-AEDBCF856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195" y="4180874"/>
            <a:ext cx="903480" cy="903480"/>
          </a:xfrm>
          <a:prstGeom prst="rect">
            <a:avLst/>
          </a:prstGeom>
        </p:spPr>
      </p:pic>
      <p:pic>
        <p:nvPicPr>
          <p:cNvPr id="2" name="LUYỆN ĐỌC CAO ĐỘ VÀ LUYỆN TẬP TIẾT TẤU  CHỦ ĐỀ 5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19076F69-9AFF-41F0-A82B-788979D32C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535885C5-2A74-4B4E-A9A2-8EE2E5574B0D}"/>
              </a:ext>
            </a:extLst>
          </p:cNvPr>
          <p:cNvSpPr txBox="1">
            <a:spLocks/>
          </p:cNvSpPr>
          <p:nvPr/>
        </p:nvSpPr>
        <p:spPr>
          <a:xfrm>
            <a:off x="2355399" y="354856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2400" b="1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 từng nét nhạc</a:t>
            </a:r>
            <a:endParaRPr lang="vi-VN" sz="2400" b="1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C18B4A-0B4D-409A-81C4-A45D5748B7F6}"/>
              </a:ext>
            </a:extLst>
          </p:cNvPr>
          <p:cNvGrpSpPr/>
          <p:nvPr/>
        </p:nvGrpSpPr>
        <p:grpSpPr>
          <a:xfrm>
            <a:off x="581246" y="1431851"/>
            <a:ext cx="7612912" cy="2776709"/>
            <a:chOff x="439563" y="1078251"/>
            <a:chExt cx="8264874" cy="327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FB3259-86A3-43DF-95E2-0F8FB9278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3" t="19259" r="5303" b="15690"/>
            <a:stretch/>
          </p:blipFill>
          <p:spPr>
            <a:xfrm>
              <a:off x="439563" y="1078251"/>
              <a:ext cx="8264874" cy="327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4D1158-CCEF-4002-ACED-36CC332C4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62" t="25771" r="62946" b="71748"/>
            <a:stretch/>
          </p:blipFill>
          <p:spPr>
            <a:xfrm>
              <a:off x="3639214" y="3055089"/>
              <a:ext cx="273568" cy="4571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0402B6-26DA-4BA9-9F48-A454E7680641}"/>
              </a:ext>
            </a:extLst>
          </p:cNvPr>
          <p:cNvSpPr txBox="1"/>
          <p:nvPr/>
        </p:nvSpPr>
        <p:spPr>
          <a:xfrm>
            <a:off x="4439468" y="4785930"/>
            <a:ext cx="254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rI6GUIEQ1aE</a:t>
            </a:r>
            <a:endParaRPr lang="en-GB" dirty="0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C88FB370-2064-4DF2-9D99-DEA6F9A5E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25" y="4300538"/>
            <a:ext cx="842962" cy="8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57895"/>
      </p:ext>
    </p:extLst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Custom 128">
      <a:dk1>
        <a:srgbClr val="000000"/>
      </a:dk1>
      <a:lt1>
        <a:srgbClr val="D6EDE4"/>
      </a:lt1>
      <a:dk2>
        <a:srgbClr val="F5F8E6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co-Friendly School Center by Slidesgo">
  <a:themeElements>
    <a:clrScheme name="Custom 130">
      <a:dk1>
        <a:srgbClr val="30353A"/>
      </a:dk1>
      <a:lt1>
        <a:srgbClr val="D2EDBF"/>
      </a:lt1>
      <a:dk2>
        <a:srgbClr val="EDF8E5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BAE39D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rt Subject for Pre-K: Dance by Slidesgo">
  <a:themeElements>
    <a:clrScheme name="Custom 72">
      <a:dk1>
        <a:srgbClr val="5A5A5A"/>
      </a:dk1>
      <a:lt1>
        <a:srgbClr val="FFFBEE"/>
      </a:lt1>
      <a:dk2>
        <a:srgbClr val="A9D3FF"/>
      </a:dk2>
      <a:lt2>
        <a:srgbClr val="CEF6D8"/>
      </a:lt2>
      <a:accent1>
        <a:srgbClr val="CCCCFF"/>
      </a:accent1>
      <a:accent2>
        <a:srgbClr val="FF8D1F"/>
      </a:accent2>
      <a:accent3>
        <a:srgbClr val="FF6033"/>
      </a:accent3>
      <a:accent4>
        <a:srgbClr val="4B98EA"/>
      </a:accent4>
      <a:accent5>
        <a:srgbClr val="D6EDE4"/>
      </a:accent5>
      <a:accent6>
        <a:srgbClr val="CEF6D8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6690</TotalTime>
  <Words>594</Words>
  <Application>Microsoft Office PowerPoint</Application>
  <PresentationFormat>On-screen Show (16:9)</PresentationFormat>
  <Paragraphs>76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Bahnschrift Condensed</vt:lpstr>
      <vt:lpstr>Roboto Condensed Light</vt:lpstr>
      <vt:lpstr>Chau Philomene One</vt:lpstr>
      <vt:lpstr>Arial</vt:lpstr>
      <vt:lpstr>Chewy</vt:lpstr>
      <vt:lpstr>Open Sans</vt:lpstr>
      <vt:lpstr>Nunito</vt:lpstr>
      <vt:lpstr>Livvic</vt:lpstr>
      <vt:lpstr>Lato</vt:lpstr>
      <vt:lpstr>Times New Roman</vt:lpstr>
      <vt:lpstr>Patrick Hand</vt:lpstr>
      <vt:lpstr>Fredoka One</vt:lpstr>
      <vt:lpstr>Calibri</vt:lpstr>
      <vt:lpstr>Bebas Neue</vt:lpstr>
      <vt:lpstr>Roboto</vt:lpstr>
      <vt:lpstr>Berkshire Swash</vt:lpstr>
      <vt:lpstr>Sue Ellen Francisco</vt:lpstr>
      <vt:lpstr>PT Sans</vt:lpstr>
      <vt:lpstr>Didact Gothic</vt:lpstr>
      <vt:lpstr>Maven Pro</vt:lpstr>
      <vt:lpstr>Reforestation Project Proposal  by Slidesgo</vt:lpstr>
      <vt:lpstr>Weltkindertag! by Slidego</vt:lpstr>
      <vt:lpstr>1_Eco-Friendly School Center by Slidesgo</vt:lpstr>
      <vt:lpstr>Art Subject for Pre-K: Dance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Lan Hương</dc:creator>
  <cp:lastModifiedBy>ADMIN</cp:lastModifiedBy>
  <cp:revision>41</cp:revision>
  <dcterms:modified xsi:type="dcterms:W3CDTF">2024-03-29T15:39:34Z</dcterms:modified>
</cp:coreProperties>
</file>