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89" r:id="rId3"/>
  </p:sldMasterIdLst>
  <p:notesMasterIdLst>
    <p:notesMasterId r:id="rId45"/>
  </p:notesMasterIdLst>
  <p:sldIdLst>
    <p:sldId id="256" r:id="rId4"/>
    <p:sldId id="265" r:id="rId5"/>
    <p:sldId id="266" r:id="rId6"/>
    <p:sldId id="257" r:id="rId7"/>
    <p:sldId id="321" r:id="rId8"/>
    <p:sldId id="322" r:id="rId9"/>
    <p:sldId id="328" r:id="rId10"/>
    <p:sldId id="323" r:id="rId11"/>
    <p:sldId id="329" r:id="rId12"/>
    <p:sldId id="378" r:id="rId13"/>
    <p:sldId id="325" r:id="rId14"/>
    <p:sldId id="379" r:id="rId15"/>
    <p:sldId id="380" r:id="rId16"/>
    <p:sldId id="381" r:id="rId17"/>
    <p:sldId id="324" r:id="rId18"/>
    <p:sldId id="326" r:id="rId19"/>
    <p:sldId id="327" r:id="rId20"/>
    <p:sldId id="330" r:id="rId21"/>
    <p:sldId id="382" r:id="rId22"/>
    <p:sldId id="331" r:id="rId23"/>
    <p:sldId id="332" r:id="rId24"/>
    <p:sldId id="383" r:id="rId25"/>
    <p:sldId id="373" r:id="rId26"/>
    <p:sldId id="385" r:id="rId27"/>
    <p:sldId id="386" r:id="rId28"/>
    <p:sldId id="387" r:id="rId29"/>
    <p:sldId id="388" r:id="rId30"/>
    <p:sldId id="390" r:id="rId31"/>
    <p:sldId id="389" r:id="rId32"/>
    <p:sldId id="391" r:id="rId33"/>
    <p:sldId id="377" r:id="rId34"/>
    <p:sldId id="376" r:id="rId35"/>
    <p:sldId id="333" r:id="rId36"/>
    <p:sldId id="355" r:id="rId37"/>
    <p:sldId id="356" r:id="rId38"/>
    <p:sldId id="357" r:id="rId39"/>
    <p:sldId id="361" r:id="rId40"/>
    <p:sldId id="362" r:id="rId41"/>
    <p:sldId id="363" r:id="rId42"/>
    <p:sldId id="364" r:id="rId43"/>
    <p:sldId id="262" r:id="rId44"/>
  </p:sldIdLst>
  <p:sldSz cx="9144000" cy="5143500" type="screen16x9"/>
  <p:notesSz cx="6858000" cy="9144000"/>
  <p:embeddedFontLst>
    <p:embeddedFont>
      <p:font typeface="#9Slide03 Arima Madurai Black" panose="00000A00000000000000"/>
      <p:bold r:id="rId46"/>
    </p:embeddedFont>
    <p:embeddedFont>
      <p:font typeface="Barlow" panose="00000500000000000000" pitchFamily="2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DM Sans" pitchFamily="2" charset="0"/>
      <p:regular r:id="rId52"/>
      <p:bold r:id="rId53"/>
      <p:italic r:id="rId54"/>
      <p:boldItalic r:id="rId55"/>
    </p:embeddedFont>
    <p:embeddedFont>
      <p:font typeface="Fredoka One" panose="02000000000000000000" pitchFamily="2" charset="0"/>
      <p:regular r:id="rId56"/>
    </p:embeddedFont>
    <p:embeddedFont>
      <p:font typeface="Inter"/>
      <p:regular r:id="rId57"/>
      <p:bold r:id="rId58"/>
    </p:embeddedFont>
    <p:embeddedFont>
      <p:font typeface="Lato" panose="020F0502020204030204" pitchFamily="34" charset="0"/>
      <p:regular r:id="rId59"/>
      <p:bold r:id="rId60"/>
      <p:italic r:id="rId61"/>
      <p:boldItalic r:id="rId62"/>
    </p:embeddedFont>
    <p:embeddedFont>
      <p:font typeface="Libre Franklin Black" pitchFamily="2" charset="0"/>
      <p:bold r:id="rId63"/>
      <p:boldItalic r:id="rId64"/>
    </p:embeddedFont>
    <p:embeddedFont>
      <p:font typeface="Montserrat" panose="00000500000000000000" pitchFamily="2" charset="0"/>
      <p:regular r:id="rId65"/>
      <p:bold r:id="rId66"/>
      <p:italic r:id="rId67"/>
      <p:boldItalic r:id="rId68"/>
    </p:embeddedFont>
    <p:embeddedFont>
      <p:font typeface="Nunito Light" pitchFamily="2" charset="0"/>
      <p:regular r:id="rId69"/>
      <p:italic r:id="rId70"/>
    </p:embeddedFont>
    <p:embeddedFont>
      <p:font typeface="Palanquin Dark"/>
      <p:regular r:id="rId71"/>
      <p:bold r:id="rId72"/>
    </p:embeddedFont>
    <p:embeddedFont>
      <p:font typeface="Patua One"/>
      <p:regular r:id="rId73"/>
    </p:embeddedFont>
    <p:embeddedFont>
      <p:font typeface="Roboto" panose="02000000000000000000" pitchFamily="2" charset="0"/>
      <p:regular r:id="rId74"/>
      <p:bold r:id="rId75"/>
      <p:italic r:id="rId76"/>
      <p:boldItalic r:id="rId77"/>
    </p:embeddedFont>
    <p:embeddedFont>
      <p:font typeface="Roboto Black" panose="02000000000000000000" pitchFamily="2" charset="0"/>
      <p:bold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E06"/>
    <a:srgbClr val="FFFFFF"/>
    <a:srgbClr val="216BFF"/>
    <a:srgbClr val="000000"/>
    <a:srgbClr val="000D26"/>
    <a:srgbClr val="DA622E"/>
    <a:srgbClr val="FFA900"/>
    <a:srgbClr val="FD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A8B073-ED6A-4EDD-BD70-0A1D501B4B3B}">
  <a:tblStyle styleId="{54A8B073-ED6A-4EDD-BD70-0A1D501B4B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76" Type="http://schemas.openxmlformats.org/officeDocument/2006/relationships/font" Target="fonts/font31.fntdata"/><Relationship Id="rId7" Type="http://schemas.openxmlformats.org/officeDocument/2006/relationships/slide" Target="slides/slide4.xml"/><Relationship Id="rId71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74" Type="http://schemas.openxmlformats.org/officeDocument/2006/relationships/font" Target="fonts/font29.fntdata"/><Relationship Id="rId79" Type="http://schemas.openxmlformats.org/officeDocument/2006/relationships/font" Target="fonts/font34.fntdata"/><Relationship Id="rId5" Type="http://schemas.openxmlformats.org/officeDocument/2006/relationships/slide" Target="slides/slide2.xml"/><Relationship Id="rId61" Type="http://schemas.openxmlformats.org/officeDocument/2006/relationships/font" Target="fonts/font16.fntdata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font" Target="fonts/font28.fntdata"/><Relationship Id="rId78" Type="http://schemas.openxmlformats.org/officeDocument/2006/relationships/font" Target="fonts/font33.fntdata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77" Type="http://schemas.openxmlformats.org/officeDocument/2006/relationships/font" Target="fonts/font32.fntdata"/><Relationship Id="rId8" Type="http://schemas.openxmlformats.org/officeDocument/2006/relationships/slide" Target="slides/slide5.xml"/><Relationship Id="rId51" Type="http://schemas.openxmlformats.org/officeDocument/2006/relationships/font" Target="fonts/font6.fntdata"/><Relationship Id="rId72" Type="http://schemas.openxmlformats.org/officeDocument/2006/relationships/font" Target="fonts/font27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font" Target="fonts/font30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4.fntdata"/><Relationship Id="rId57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92f9685e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992f9685e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53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84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48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92f9685e2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92f9685e2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5575" y="-1481350"/>
            <a:ext cx="10824804" cy="8106205"/>
            <a:chOff x="-235575" y="-1481350"/>
            <a:chExt cx="10824804" cy="8106205"/>
          </a:xfrm>
        </p:grpSpPr>
        <p:sp>
          <p:nvSpPr>
            <p:cNvPr id="10" name="Google Shape;10;p2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235575" y="-160021"/>
              <a:ext cx="10824804" cy="5628174"/>
              <a:chOff x="-235575" y="-160021"/>
              <a:chExt cx="10824804" cy="5628174"/>
            </a:xfrm>
          </p:grpSpPr>
          <p:grpSp>
            <p:nvGrpSpPr>
              <p:cNvPr id="12" name="Google Shape;12;p2"/>
              <p:cNvGrpSpPr/>
              <p:nvPr/>
            </p:nvGrpSpPr>
            <p:grpSpPr>
              <a:xfrm>
                <a:off x="-235575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" name="Google Shape;15;p2"/>
              <p:cNvSpPr/>
              <p:nvPr/>
            </p:nvSpPr>
            <p:spPr>
              <a:xfrm>
                <a:off x="1062502" y="458475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8653822" y="4213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" name="Google Shape;23;p2"/>
              <p:cNvGrpSpPr/>
              <p:nvPr/>
            </p:nvGrpSpPr>
            <p:grpSpPr>
              <a:xfrm>
                <a:off x="165927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>
                <a:off x="6533780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52996" y="444356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423526" y="4385303"/>
                <a:ext cx="2165703" cy="1082851"/>
              </a:xfrm>
              <a:custGeom>
                <a:avLst/>
                <a:gdLst/>
                <a:ahLst/>
                <a:cxnLst/>
                <a:rect l="l" t="t" r="r" b="b"/>
                <a:pathLst>
                  <a:path w="1070805" h="535402" extrusionOk="0">
                    <a:moveTo>
                      <a:pt x="90884" y="535403"/>
                    </a:moveTo>
                    <a:cubicBezTo>
                      <a:pt x="90884" y="289915"/>
                      <a:pt x="289914" y="90884"/>
                      <a:pt x="535402" y="90884"/>
                    </a:cubicBezTo>
                    <a:cubicBezTo>
                      <a:pt x="780890" y="90884"/>
                      <a:pt x="979921" y="289915"/>
                      <a:pt x="979921" y="535403"/>
                    </a:cubicBezTo>
                    <a:lnTo>
                      <a:pt x="1070806" y="535403"/>
                    </a:lnTo>
                    <a:cubicBezTo>
                      <a:pt x="1070806" y="239722"/>
                      <a:pt x="831120" y="0"/>
                      <a:pt x="535402" y="0"/>
                    </a:cubicBezTo>
                    <a:cubicBezTo>
                      <a:pt x="239685" y="0"/>
                      <a:pt x="0" y="239685"/>
                      <a:pt x="0" y="535403"/>
                    </a:cubicBezTo>
                    <a:lnTo>
                      <a:pt x="90884" y="5354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023063" y="4984914"/>
                <a:ext cx="964834" cy="482415"/>
              </a:xfrm>
              <a:custGeom>
                <a:avLst/>
                <a:gdLst/>
                <a:ahLst/>
                <a:cxnLst/>
                <a:rect l="l" t="t" r="r" b="b"/>
                <a:pathLst>
                  <a:path w="477050" h="238524" extrusionOk="0">
                    <a:moveTo>
                      <a:pt x="238525" y="84936"/>
                    </a:moveTo>
                    <a:cubicBezTo>
                      <a:pt x="323353" y="84936"/>
                      <a:pt x="392114" y="153698"/>
                      <a:pt x="392114" y="238525"/>
                    </a:cubicBezTo>
                    <a:lnTo>
                      <a:pt x="477050" y="238525"/>
                    </a:lnTo>
                    <a:cubicBezTo>
                      <a:pt x="477050" y="106805"/>
                      <a:pt x="370282" y="0"/>
                      <a:pt x="238525" y="0"/>
                    </a:cubicBezTo>
                    <a:cubicBezTo>
                      <a:pt x="106769" y="0"/>
                      <a:pt x="0" y="106769"/>
                      <a:pt x="0" y="238525"/>
                    </a:cubicBezTo>
                    <a:lnTo>
                      <a:pt x="84937" y="238525"/>
                    </a:lnTo>
                    <a:cubicBezTo>
                      <a:pt x="84937" y="153698"/>
                      <a:pt x="153698" y="84936"/>
                      <a:pt x="238525" y="849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021176" y="4251788"/>
                <a:ext cx="713012" cy="713012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847450" y="1594800"/>
            <a:ext cx="5992500" cy="19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149" name="Google Shape;149;p13"/>
          <p:cNvGrpSpPr/>
          <p:nvPr/>
        </p:nvGrpSpPr>
        <p:grpSpPr>
          <a:xfrm>
            <a:off x="97219" y="4209280"/>
            <a:ext cx="9170324" cy="1480539"/>
            <a:chOff x="97220" y="4115905"/>
            <a:chExt cx="9170324" cy="1480539"/>
          </a:xfrm>
        </p:grpSpPr>
        <p:sp>
          <p:nvSpPr>
            <p:cNvPr id="150" name="Google Shape;150;p13"/>
            <p:cNvSpPr/>
            <p:nvPr/>
          </p:nvSpPr>
          <p:spPr>
            <a:xfrm>
              <a:off x="97220" y="4459785"/>
              <a:ext cx="155773" cy="155774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13"/>
            <p:cNvGrpSpPr/>
            <p:nvPr/>
          </p:nvGrpSpPr>
          <p:grpSpPr>
            <a:xfrm rot="5400000">
              <a:off x="8157140" y="4486040"/>
              <a:ext cx="1480539" cy="740269"/>
              <a:chOff x="6083797" y="754470"/>
              <a:chExt cx="902492" cy="451246"/>
            </a:xfrm>
          </p:grpSpPr>
          <p:sp>
            <p:nvSpPr>
              <p:cNvPr id="152" name="Google Shape;152;p13"/>
              <p:cNvSpPr/>
              <p:nvPr/>
            </p:nvSpPr>
            <p:spPr>
              <a:xfrm>
                <a:off x="6083797" y="754470"/>
                <a:ext cx="902492" cy="451246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6291033" y="754470"/>
                <a:ext cx="519137" cy="259568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13"/>
            <p:cNvSpPr/>
            <p:nvPr/>
          </p:nvSpPr>
          <p:spPr>
            <a:xfrm>
              <a:off x="8095712" y="4692036"/>
              <a:ext cx="328278" cy="328278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253000" y="4615554"/>
              <a:ext cx="327375" cy="327375"/>
            </a:xfrm>
            <a:custGeom>
              <a:avLst/>
              <a:gdLst/>
              <a:ahLst/>
              <a:cxnLst/>
              <a:rect l="l" t="t" r="r" b="b"/>
              <a:pathLst>
                <a:path w="635679" h="635679" extrusionOk="0">
                  <a:moveTo>
                    <a:pt x="635680" y="317840"/>
                  </a:moveTo>
                  <a:cubicBezTo>
                    <a:pt x="635680" y="493378"/>
                    <a:pt x="493378" y="635680"/>
                    <a:pt x="317840" y="635680"/>
                  </a:cubicBezTo>
                  <a:cubicBezTo>
                    <a:pt x="142302" y="635680"/>
                    <a:pt x="0" y="493378"/>
                    <a:pt x="0" y="317840"/>
                  </a:cubicBezTo>
                  <a:cubicBezTo>
                    <a:pt x="0" y="142302"/>
                    <a:pt x="142302" y="0"/>
                    <a:pt x="317840" y="0"/>
                  </a:cubicBezTo>
                  <a:cubicBezTo>
                    <a:pt x="493378" y="0"/>
                    <a:pt x="635680" y="142302"/>
                    <a:pt x="635680" y="3178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5"/>
          <p:cNvGrpSpPr/>
          <p:nvPr/>
        </p:nvGrpSpPr>
        <p:grpSpPr>
          <a:xfrm>
            <a:off x="-823949" y="-1481350"/>
            <a:ext cx="10551403" cy="8106205"/>
            <a:chOff x="-823949" y="-1481350"/>
            <a:chExt cx="10551403" cy="8106205"/>
          </a:xfrm>
        </p:grpSpPr>
        <p:sp>
          <p:nvSpPr>
            <p:cNvPr id="170" name="Google Shape;170;p15"/>
            <p:cNvSpPr/>
            <p:nvPr/>
          </p:nvSpPr>
          <p:spPr>
            <a:xfrm flipH="1">
              <a:off x="-823949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15"/>
            <p:cNvGrpSpPr/>
            <p:nvPr/>
          </p:nvGrpSpPr>
          <p:grpSpPr>
            <a:xfrm>
              <a:off x="-9" y="-160021"/>
              <a:ext cx="9727463" cy="5095103"/>
              <a:chOff x="-9" y="-160021"/>
              <a:chExt cx="9727463" cy="5095103"/>
            </a:xfrm>
          </p:grpSpPr>
          <p:grpSp>
            <p:nvGrpSpPr>
              <p:cNvPr id="172" name="Google Shape;172;p15"/>
              <p:cNvGrpSpPr/>
              <p:nvPr/>
            </p:nvGrpSpPr>
            <p:grpSpPr>
              <a:xfrm flipH="1">
                <a:off x="8429384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73" name="Google Shape;173;p15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15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5" name="Google Shape;175;p15"/>
              <p:cNvSpPr/>
              <p:nvPr/>
            </p:nvSpPr>
            <p:spPr>
              <a:xfrm flipH="1">
                <a:off x="7602770" y="45167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" name="Google Shape;176;p15"/>
              <p:cNvGrpSpPr/>
              <p:nvPr/>
            </p:nvGrpSpPr>
            <p:grpSpPr>
              <a:xfrm flipH="1">
                <a:off x="8315526" y="3853322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7" name="Google Shape;177;p15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15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15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15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15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15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" name="Google Shape;183;p15"/>
              <p:cNvGrpSpPr/>
              <p:nvPr/>
            </p:nvGrpSpPr>
            <p:grpSpPr>
              <a:xfrm flipH="1">
                <a:off x="666519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184" name="Google Shape;184;p15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15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" name="Google Shape;186;p15"/>
              <p:cNvSpPr/>
              <p:nvPr/>
            </p:nvSpPr>
            <p:spPr>
              <a:xfrm flipH="1">
                <a:off x="1504404" y="407588"/>
                <a:ext cx="322970" cy="322970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 flipH="1">
                <a:off x="941748" y="30353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8" name="Google Shape;188;p15"/>
              <p:cNvGrpSpPr/>
              <p:nvPr/>
            </p:nvGrpSpPr>
            <p:grpSpPr>
              <a:xfrm rot="5400000">
                <a:off x="-414254" y="3205057"/>
                <a:ext cx="1656979" cy="828489"/>
                <a:chOff x="-1097350" y="4385303"/>
                <a:chExt cx="2165703" cy="1082851"/>
              </a:xfrm>
            </p:grpSpPr>
            <p:sp>
              <p:nvSpPr>
                <p:cNvPr id="189" name="Google Shape;189;p15"/>
                <p:cNvSpPr/>
                <p:nvPr/>
              </p:nvSpPr>
              <p:spPr>
                <a:xfrm flipH="1">
                  <a:off x="-1097350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15"/>
                <p:cNvSpPr/>
                <p:nvPr/>
              </p:nvSpPr>
              <p:spPr>
                <a:xfrm flipH="1">
                  <a:off x="-496018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2094000" y="7909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15"/>
          <p:cNvSpPr txBox="1">
            <a:spLocks noGrp="1"/>
          </p:cNvSpPr>
          <p:nvPr>
            <p:ph type="subTitle" idx="1"/>
          </p:nvPr>
        </p:nvSpPr>
        <p:spPr>
          <a:xfrm>
            <a:off x="2094000" y="1801085"/>
            <a:ext cx="49560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2095950" y="3517486"/>
            <a:ext cx="49521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CREDITS: This presentation template was created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infographics &amp; images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and content by</a:t>
            </a:r>
            <a:r>
              <a:rPr lang="en" sz="9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Swetha Tandri</a:t>
            </a:r>
            <a:endParaRPr sz="9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6"/>
          <p:cNvGrpSpPr/>
          <p:nvPr/>
        </p:nvGrpSpPr>
        <p:grpSpPr>
          <a:xfrm>
            <a:off x="244705" y="-1481350"/>
            <a:ext cx="9633142" cy="8106205"/>
            <a:chOff x="244705" y="-1481350"/>
            <a:chExt cx="9633142" cy="8106205"/>
          </a:xfrm>
        </p:grpSpPr>
        <p:sp>
          <p:nvSpPr>
            <p:cNvPr id="196" name="Google Shape;196;p16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7" name="Google Shape;197;p16"/>
            <p:cNvGrpSpPr/>
            <p:nvPr/>
          </p:nvGrpSpPr>
          <p:grpSpPr>
            <a:xfrm>
              <a:off x="244705" y="195881"/>
              <a:ext cx="9088947" cy="5137455"/>
              <a:chOff x="244705" y="195881"/>
              <a:chExt cx="9088947" cy="5137455"/>
            </a:xfrm>
          </p:grpSpPr>
          <p:sp>
            <p:nvSpPr>
              <p:cNvPr id="198" name="Google Shape;198;p16"/>
              <p:cNvSpPr/>
              <p:nvPr/>
            </p:nvSpPr>
            <p:spPr>
              <a:xfrm>
                <a:off x="644127" y="45893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9" name="Google Shape;199;p16"/>
              <p:cNvGrpSpPr/>
              <p:nvPr/>
            </p:nvGrpSpPr>
            <p:grpSpPr>
              <a:xfrm>
                <a:off x="8247822" y="3201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200" name="Google Shape;200;p16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16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16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16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16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6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6" name="Google Shape;206;p16"/>
              <p:cNvSpPr/>
              <p:nvPr/>
            </p:nvSpPr>
            <p:spPr>
              <a:xfrm>
                <a:off x="244705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7274996" y="19588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" name="Google Shape;208;p16"/>
              <p:cNvGrpSpPr/>
              <p:nvPr/>
            </p:nvGrpSpPr>
            <p:grpSpPr>
              <a:xfrm>
                <a:off x="1179838" y="4589309"/>
                <a:ext cx="1488055" cy="744027"/>
                <a:chOff x="8423526" y="4385303"/>
                <a:chExt cx="2165703" cy="1082851"/>
              </a:xfrm>
            </p:grpSpPr>
            <p:sp>
              <p:nvSpPr>
                <p:cNvPr id="209" name="Google Shape;209;p16"/>
                <p:cNvSpPr/>
                <p:nvPr/>
              </p:nvSpPr>
              <p:spPr>
                <a:xfrm>
                  <a:off x="8423526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16"/>
                <p:cNvSpPr/>
                <p:nvPr/>
              </p:nvSpPr>
              <p:spPr>
                <a:xfrm>
                  <a:off x="9023063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161">
            <a:off x="1364100" y="1780051"/>
            <a:ext cx="6415800" cy="119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64100" y="2928300"/>
            <a:ext cx="6415800" cy="43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/>
          <p:nvPr/>
        </p:nvSpPr>
        <p:spPr>
          <a:xfrm rot="9033220">
            <a:off x="-2795098" y="-812201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C5D2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9033220">
            <a:off x="-2596948" y="-685626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3616723" y="1276238"/>
            <a:ext cx="8273695" cy="6536814"/>
            <a:chOff x="3359173" y="1118863"/>
            <a:chExt cx="8273695" cy="6536814"/>
          </a:xfrm>
        </p:grpSpPr>
        <p:sp>
          <p:nvSpPr>
            <p:cNvPr id="15" name="Google Shape;15;p2"/>
            <p:cNvSpPr/>
            <p:nvPr/>
          </p:nvSpPr>
          <p:spPr>
            <a:xfrm rot="-1766780">
              <a:off x="3839127" y="2890349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1766780">
              <a:off x="3640977" y="2763774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84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01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062712" y="2208071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825690" y="2208078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062712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3"/>
          </p:nvPr>
        </p:nvSpPr>
        <p:spPr>
          <a:xfrm>
            <a:off x="4825691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4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5"/>
          <p:cNvSpPr/>
          <p:nvPr/>
        </p:nvSpPr>
        <p:spPr>
          <a:xfrm rot="2509519">
            <a:off x="-891922" y="355617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 rot="2509519">
            <a:off x="-845372" y="34009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 rot="2509519">
            <a:off x="5176578" y="-238742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 rot="2509519">
            <a:off x="5286653" y="-206789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2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4252325" y="2780350"/>
            <a:ext cx="40449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252325" y="980550"/>
            <a:ext cx="40449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713225" y="537150"/>
            <a:ext cx="29985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4" name="Google Shape;54;p7"/>
          <p:cNvSpPr/>
          <p:nvPr/>
        </p:nvSpPr>
        <p:spPr>
          <a:xfrm rot="3314664">
            <a:off x="-3668798" y="173352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 rot="3314664">
            <a:off x="-3463473" y="162415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 flipH="1">
            <a:off x="5663995" y="-71892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 flipH="1">
            <a:off x="5615295" y="-52417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21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34950" y="962100"/>
            <a:ext cx="3948300" cy="23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61" name="Google Shape;61;p8"/>
          <p:cNvSpPr/>
          <p:nvPr/>
        </p:nvSpPr>
        <p:spPr>
          <a:xfrm rot="-2837483" flipH="1">
            <a:off x="4497079" y="2324046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 rot="-2837483" flipH="1">
            <a:off x="3980449" y="2427911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13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59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>
            <a:off x="-2758140" y="-1557508"/>
            <a:ext cx="14660280" cy="6867999"/>
            <a:chOff x="-2758140" y="-1557508"/>
            <a:chExt cx="14660280" cy="6867999"/>
          </a:xfrm>
        </p:grpSpPr>
        <p:grpSp>
          <p:nvGrpSpPr>
            <p:cNvPr id="34" name="Google Shape;34;p3"/>
            <p:cNvGrpSpPr/>
            <p:nvPr/>
          </p:nvGrpSpPr>
          <p:grpSpPr>
            <a:xfrm>
              <a:off x="-2758140" y="-1557508"/>
              <a:ext cx="14660280" cy="2441322"/>
              <a:chOff x="-3148866" y="-1557508"/>
              <a:chExt cx="14660280" cy="2441322"/>
            </a:xfrm>
          </p:grpSpPr>
          <p:sp>
            <p:nvSpPr>
              <p:cNvPr id="35" name="Google Shape;35;p3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93902" y="-585149"/>
              <a:ext cx="8806826" cy="5895640"/>
              <a:chOff x="93902" y="-585149"/>
              <a:chExt cx="8806826" cy="5895640"/>
            </a:xfrm>
          </p:grpSpPr>
          <p:sp>
            <p:nvSpPr>
              <p:cNvPr id="38" name="Google Shape;38;p3"/>
              <p:cNvSpPr/>
              <p:nvPr/>
            </p:nvSpPr>
            <p:spPr>
              <a:xfrm flipH="1">
                <a:off x="461786" y="980024"/>
                <a:ext cx="251315" cy="251315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" name="Google Shape;39;p3"/>
              <p:cNvGrpSpPr/>
              <p:nvPr/>
            </p:nvGrpSpPr>
            <p:grpSpPr>
              <a:xfrm rot="5400000">
                <a:off x="8024436" y="1550521"/>
                <a:ext cx="1275844" cy="476741"/>
                <a:chOff x="1029776" y="-2882299"/>
                <a:chExt cx="700397" cy="261744"/>
              </a:xfrm>
            </p:grpSpPr>
            <p:sp>
              <p:nvSpPr>
                <p:cNvPr id="40" name="Google Shape;40;p3"/>
                <p:cNvSpPr/>
                <p:nvPr/>
              </p:nvSpPr>
              <p:spPr>
                <a:xfrm>
                  <a:off x="1029776" y="-2882299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3"/>
                <p:cNvSpPr/>
                <p:nvPr/>
              </p:nvSpPr>
              <p:spPr>
                <a:xfrm>
                  <a:off x="1029776" y="-2730306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" name="Google Shape;42;p3"/>
              <p:cNvSpPr/>
              <p:nvPr/>
            </p:nvSpPr>
            <p:spPr>
              <a:xfrm flipH="1">
                <a:off x="8185693" y="4262963"/>
                <a:ext cx="476681" cy="476681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" name="Google Shape;43;p3"/>
              <p:cNvGrpSpPr/>
              <p:nvPr/>
            </p:nvGrpSpPr>
            <p:grpSpPr>
              <a:xfrm flipH="1">
                <a:off x="237135" y="4834532"/>
                <a:ext cx="951919" cy="475959"/>
                <a:chOff x="6896277" y="-5142175"/>
                <a:chExt cx="803104" cy="401551"/>
              </a:xfrm>
            </p:grpSpPr>
            <p:sp>
              <p:nvSpPr>
                <p:cNvPr id="44" name="Google Shape;44;p3"/>
                <p:cNvSpPr/>
                <p:nvPr/>
              </p:nvSpPr>
              <p:spPr>
                <a:xfrm>
                  <a:off x="6896277" y="-5142175"/>
                  <a:ext cx="803104" cy="40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3"/>
                <p:cNvSpPr/>
                <p:nvPr/>
              </p:nvSpPr>
              <p:spPr>
                <a:xfrm>
                  <a:off x="7118908" y="-4919517"/>
                  <a:ext cx="357788" cy="178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" name="Google Shape;46;p3"/>
              <p:cNvSpPr/>
              <p:nvPr/>
            </p:nvSpPr>
            <p:spPr>
              <a:xfrm>
                <a:off x="93902" y="4358096"/>
                <a:ext cx="286459" cy="286459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842424" y="281626"/>
                <a:ext cx="343267" cy="343267"/>
              </a:xfrm>
              <a:custGeom>
                <a:avLst/>
                <a:gdLst/>
                <a:ahLst/>
                <a:cxnLst/>
                <a:rect l="l" t="t" r="r" b="b"/>
                <a:pathLst>
                  <a:path w="635679" h="635679" extrusionOk="0">
                    <a:moveTo>
                      <a:pt x="635680" y="317840"/>
                    </a:moveTo>
                    <a:cubicBezTo>
                      <a:pt x="635680" y="493378"/>
                      <a:pt x="493378" y="635680"/>
                      <a:pt x="317840" y="635680"/>
                    </a:cubicBezTo>
                    <a:cubicBezTo>
                      <a:pt x="142302" y="635680"/>
                      <a:pt x="0" y="493378"/>
                      <a:pt x="0" y="317840"/>
                    </a:cubicBezTo>
                    <a:cubicBezTo>
                      <a:pt x="0" y="142302"/>
                      <a:pt x="142302" y="0"/>
                      <a:pt x="317840" y="0"/>
                    </a:cubicBezTo>
                    <a:cubicBezTo>
                      <a:pt x="493378" y="0"/>
                      <a:pt x="635680" y="142302"/>
                      <a:pt x="635680" y="3178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" name="Google Shape;48;p3"/>
              <p:cNvGrpSpPr/>
              <p:nvPr/>
            </p:nvGrpSpPr>
            <p:grpSpPr>
              <a:xfrm rot="5400000">
                <a:off x="648185" y="-379941"/>
                <a:ext cx="1085831" cy="675413"/>
                <a:chOff x="4274895" y="3432746"/>
                <a:chExt cx="740272" cy="460467"/>
              </a:xfrm>
            </p:grpSpPr>
            <p:sp>
              <p:nvSpPr>
                <p:cNvPr id="49" name="Google Shape;49;p3"/>
                <p:cNvSpPr/>
                <p:nvPr/>
              </p:nvSpPr>
              <p:spPr>
                <a:xfrm>
                  <a:off x="4274895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4410106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454529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468050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4815711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4950513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5" name="Google Shape;55;p3"/>
          <p:cNvSpPr txBox="1">
            <a:spLocks noGrp="1"/>
          </p:cNvSpPr>
          <p:nvPr>
            <p:ph type="title" hasCustomPrompt="1"/>
          </p:nvPr>
        </p:nvSpPr>
        <p:spPr>
          <a:xfrm>
            <a:off x="3815700" y="1860870"/>
            <a:ext cx="1512600" cy="9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Libre Franklin Black"/>
              <a:buNone/>
              <a:defRPr sz="5500" b="1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2276700" y="2807380"/>
            <a:ext cx="4590600" cy="14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912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713225" y="1838600"/>
            <a:ext cx="25011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691901"/>
            <a:ext cx="14913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713225" y="3395850"/>
            <a:ext cx="39252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15"/>
          <p:cNvSpPr/>
          <p:nvPr/>
        </p:nvSpPr>
        <p:spPr>
          <a:xfrm rot="-9966169" flipH="1">
            <a:off x="3069681" y="-1465201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 rot="-9229594">
            <a:off x="3440212" y="-1105988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774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4297975" y="1124825"/>
            <a:ext cx="4132800" cy="13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4297975" y="2461150"/>
            <a:ext cx="4132800" cy="71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30" name="Google Shape;130;p17"/>
          <p:cNvSpPr/>
          <p:nvPr/>
        </p:nvSpPr>
        <p:spPr>
          <a:xfrm rot="833831" flipH="1">
            <a:off x="-754632" y="310799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 rot="1570406">
            <a:off x="-1127543" y="2963087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865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16680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34" name="Google Shape;134;p18"/>
          <p:cNvSpPr>
            <a:spLocks noGrp="1"/>
          </p:cNvSpPr>
          <p:nvPr>
            <p:ph type="pic" idx="2"/>
          </p:nvPr>
        </p:nvSpPr>
        <p:spPr>
          <a:xfrm>
            <a:off x="5554650" y="776624"/>
            <a:ext cx="1723800" cy="3182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8"/>
          <p:cNvSpPr txBox="1">
            <a:spLocks noGrp="1"/>
          </p:cNvSpPr>
          <p:nvPr>
            <p:ph type="subTitle" idx="1"/>
          </p:nvPr>
        </p:nvSpPr>
        <p:spPr>
          <a:xfrm>
            <a:off x="1594073" y="2225933"/>
            <a:ext cx="35610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1594086" y="1564188"/>
            <a:ext cx="35610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37" name="Google Shape;137;p18"/>
          <p:cNvSpPr/>
          <p:nvPr/>
        </p:nvSpPr>
        <p:spPr>
          <a:xfrm rot="1113693" flipH="1">
            <a:off x="-1695540" y="3352427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 rot="1113693" flipH="1">
            <a:off x="-1561157" y="3197789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416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41" name="Google Shape;141;p19"/>
          <p:cNvSpPr>
            <a:spLocks noGrp="1"/>
          </p:cNvSpPr>
          <p:nvPr>
            <p:ph type="pic" idx="2"/>
          </p:nvPr>
        </p:nvSpPr>
        <p:spPr>
          <a:xfrm>
            <a:off x="1511863" y="810900"/>
            <a:ext cx="2558100" cy="3401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19"/>
          <p:cNvSpPr txBox="1">
            <a:spLocks noGrp="1"/>
          </p:cNvSpPr>
          <p:nvPr>
            <p:ph type="subTitle" idx="1"/>
          </p:nvPr>
        </p:nvSpPr>
        <p:spPr>
          <a:xfrm>
            <a:off x="4504250" y="2216068"/>
            <a:ext cx="3451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4504263" y="1554325"/>
            <a:ext cx="34512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44" name="Google Shape;144;p19"/>
          <p:cNvSpPr/>
          <p:nvPr/>
        </p:nvSpPr>
        <p:spPr>
          <a:xfrm rot="6310350" flipH="1">
            <a:off x="5292547" y="25001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 rot="6310350" flipH="1">
            <a:off x="5161297" y="23417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09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826330" y="2217099"/>
            <a:ext cx="3571200" cy="12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826325" y="1553025"/>
            <a:ext cx="3571200" cy="5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50" name="Google Shape;150;p20"/>
          <p:cNvSpPr>
            <a:spLocks noGrp="1"/>
          </p:cNvSpPr>
          <p:nvPr>
            <p:ph type="pic" idx="2"/>
          </p:nvPr>
        </p:nvSpPr>
        <p:spPr>
          <a:xfrm>
            <a:off x="4783925" y="1429775"/>
            <a:ext cx="3283800" cy="2020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0"/>
          <p:cNvSpPr/>
          <p:nvPr/>
        </p:nvSpPr>
        <p:spPr>
          <a:xfrm flipH="1">
            <a:off x="-1425865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/>
          <p:nvPr/>
        </p:nvSpPr>
        <p:spPr>
          <a:xfrm flipH="1">
            <a:off x="-1345440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925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22"/>
          <p:cNvSpPr/>
          <p:nvPr/>
        </p:nvSpPr>
        <p:spPr>
          <a:xfrm rot="-8290481">
            <a:off x="-2383247" y="33637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 rot="-8290481">
            <a:off x="-2493322" y="30442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372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23"/>
          <p:cNvSpPr/>
          <p:nvPr/>
        </p:nvSpPr>
        <p:spPr>
          <a:xfrm flipH="1">
            <a:off x="5840146" y="-6335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3"/>
          <p:cNvSpPr/>
          <p:nvPr/>
        </p:nvSpPr>
        <p:spPr>
          <a:xfrm flipH="1">
            <a:off x="5687746" y="-4811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269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95" name="Google Shape;195;p27"/>
          <p:cNvSpPr/>
          <p:nvPr/>
        </p:nvSpPr>
        <p:spPr>
          <a:xfrm rot="2509519">
            <a:off x="5702478" y="-199877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/>
          <p:nvPr/>
        </p:nvSpPr>
        <p:spPr>
          <a:xfrm rot="2509519">
            <a:off x="5812553" y="-167924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231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19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713225" y="1280825"/>
            <a:ext cx="71961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1" name="Google Shape;201;p28"/>
          <p:cNvSpPr/>
          <p:nvPr/>
        </p:nvSpPr>
        <p:spPr>
          <a:xfrm>
            <a:off x="6274560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 flipH="1">
            <a:off x="-908230" y="422350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6194135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/>
          <p:nvPr/>
        </p:nvSpPr>
        <p:spPr>
          <a:xfrm flipH="1">
            <a:off x="-819355" y="403725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3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114947" y="330247"/>
            <a:ext cx="8777986" cy="4686371"/>
            <a:chOff x="114947" y="330247"/>
            <a:chExt cx="8777986" cy="4686371"/>
          </a:xfrm>
        </p:grpSpPr>
        <p:sp>
          <p:nvSpPr>
            <p:cNvPr id="59" name="Google Shape;59;p4"/>
            <p:cNvSpPr/>
            <p:nvPr/>
          </p:nvSpPr>
          <p:spPr>
            <a:xfrm flipH="1">
              <a:off x="8077404" y="33024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60;p4"/>
            <p:cNvGrpSpPr/>
            <p:nvPr/>
          </p:nvGrpSpPr>
          <p:grpSpPr>
            <a:xfrm rot="10800000" flipH="1">
              <a:off x="8569567" y="330253"/>
              <a:ext cx="323366" cy="865201"/>
              <a:chOff x="14298616" y="166555"/>
              <a:chExt cx="261771" cy="70039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63;p4"/>
            <p:cNvSpPr/>
            <p:nvPr/>
          </p:nvSpPr>
          <p:spPr>
            <a:xfrm flipH="1">
              <a:off x="114947" y="4848088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711900" y="1416500"/>
            <a:ext cx="3108000" cy="24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72002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2"/>
          </p:nvPr>
        </p:nvSpPr>
        <p:spPr>
          <a:xfrm>
            <a:off x="469487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6" name="Google Shape;216;p30"/>
          <p:cNvSpPr/>
          <p:nvPr/>
        </p:nvSpPr>
        <p:spPr>
          <a:xfrm rot="-833831">
            <a:off x="5383043" y="26089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/>
          <p:nvPr/>
        </p:nvSpPr>
        <p:spPr>
          <a:xfrm rot="-833831">
            <a:off x="5323793" y="23803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749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 idx="2" hasCustomPrompt="1"/>
          </p:nvPr>
        </p:nvSpPr>
        <p:spPr>
          <a:xfrm>
            <a:off x="3967388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 idx="3" hasCustomPrompt="1"/>
          </p:nvPr>
        </p:nvSpPr>
        <p:spPr>
          <a:xfrm>
            <a:off x="13825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23" name="Google Shape;223;p31"/>
          <p:cNvSpPr txBox="1">
            <a:spLocks noGrp="1"/>
          </p:cNvSpPr>
          <p:nvPr>
            <p:ph type="subTitle" idx="1"/>
          </p:nvPr>
        </p:nvSpPr>
        <p:spPr>
          <a:xfrm>
            <a:off x="83400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4" name="Google Shape;224;p31"/>
          <p:cNvSpPr txBox="1">
            <a:spLocks noGrp="1"/>
          </p:cNvSpPr>
          <p:nvPr>
            <p:ph type="subTitle" idx="4"/>
          </p:nvPr>
        </p:nvSpPr>
        <p:spPr>
          <a:xfrm>
            <a:off x="83400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5" name="Google Shape;225;p31"/>
          <p:cNvSpPr txBox="1">
            <a:spLocks noGrp="1"/>
          </p:cNvSpPr>
          <p:nvPr>
            <p:ph type="subTitle" idx="5"/>
          </p:nvPr>
        </p:nvSpPr>
        <p:spPr>
          <a:xfrm>
            <a:off x="3449725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6" name="Google Shape;226;p31"/>
          <p:cNvSpPr txBox="1">
            <a:spLocks noGrp="1"/>
          </p:cNvSpPr>
          <p:nvPr>
            <p:ph type="subTitle" idx="6"/>
          </p:nvPr>
        </p:nvSpPr>
        <p:spPr>
          <a:xfrm>
            <a:off x="3449725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7" name="Google Shape;227;p31"/>
          <p:cNvSpPr txBox="1">
            <a:spLocks noGrp="1"/>
          </p:cNvSpPr>
          <p:nvPr>
            <p:ph type="subTitle" idx="7"/>
          </p:nvPr>
        </p:nvSpPr>
        <p:spPr>
          <a:xfrm>
            <a:off x="606545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8" name="Google Shape;228;p31"/>
          <p:cNvSpPr txBox="1">
            <a:spLocks noGrp="1"/>
          </p:cNvSpPr>
          <p:nvPr>
            <p:ph type="subTitle" idx="8"/>
          </p:nvPr>
        </p:nvSpPr>
        <p:spPr>
          <a:xfrm>
            <a:off x="606545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9" name="Google Shape;229;p31"/>
          <p:cNvSpPr txBox="1">
            <a:spLocks noGrp="1"/>
          </p:cNvSpPr>
          <p:nvPr>
            <p:ph type="title" idx="9" hasCustomPrompt="1"/>
          </p:nvPr>
        </p:nvSpPr>
        <p:spPr>
          <a:xfrm>
            <a:off x="65523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30" name="Google Shape;230;p31"/>
          <p:cNvSpPr/>
          <p:nvPr/>
        </p:nvSpPr>
        <p:spPr>
          <a:xfrm rot="-2509519" flipH="1">
            <a:off x="5674628" y="36921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/>
          <p:nvPr/>
        </p:nvSpPr>
        <p:spPr>
          <a:xfrm rot="-2509519" flipH="1">
            <a:off x="5628078" y="353685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505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subTitle" idx="1"/>
          </p:nvPr>
        </p:nvSpPr>
        <p:spPr>
          <a:xfrm>
            <a:off x="712027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5" name="Google Shape;235;p32"/>
          <p:cNvSpPr txBox="1">
            <a:spLocks noGrp="1"/>
          </p:cNvSpPr>
          <p:nvPr>
            <p:ph type="subTitle" idx="2"/>
          </p:nvPr>
        </p:nvSpPr>
        <p:spPr>
          <a:xfrm>
            <a:off x="712025" y="2226499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6" name="Google Shape;236;p32"/>
          <p:cNvSpPr txBox="1">
            <a:spLocks noGrp="1"/>
          </p:cNvSpPr>
          <p:nvPr>
            <p:ph type="subTitle" idx="3"/>
          </p:nvPr>
        </p:nvSpPr>
        <p:spPr>
          <a:xfrm>
            <a:off x="3329888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7" name="Google Shape;237;p32"/>
          <p:cNvSpPr txBox="1">
            <a:spLocks noGrp="1"/>
          </p:cNvSpPr>
          <p:nvPr>
            <p:ph type="subTitle" idx="4"/>
          </p:nvPr>
        </p:nvSpPr>
        <p:spPr>
          <a:xfrm>
            <a:off x="3329887" y="2226500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8" name="Google Shape;238;p32"/>
          <p:cNvSpPr txBox="1">
            <a:spLocks noGrp="1"/>
          </p:cNvSpPr>
          <p:nvPr>
            <p:ph type="subTitle" idx="5"/>
          </p:nvPr>
        </p:nvSpPr>
        <p:spPr>
          <a:xfrm>
            <a:off x="5947750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9" name="Google Shape;239;p32"/>
          <p:cNvSpPr txBox="1">
            <a:spLocks noGrp="1"/>
          </p:cNvSpPr>
          <p:nvPr>
            <p:ph type="subTitle" idx="6"/>
          </p:nvPr>
        </p:nvSpPr>
        <p:spPr>
          <a:xfrm>
            <a:off x="5947750" y="2226501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41" name="Google Shape;241;p32"/>
          <p:cNvSpPr/>
          <p:nvPr/>
        </p:nvSpPr>
        <p:spPr>
          <a:xfrm>
            <a:off x="4023300" y="25578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3678275" y="27843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576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1" name="Google Shape;271;p35"/>
          <p:cNvSpPr/>
          <p:nvPr/>
        </p:nvSpPr>
        <p:spPr>
          <a:xfrm rot="-9686307" flipH="1">
            <a:off x="4529718" y="-1693636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/>
          <p:nvPr/>
        </p:nvSpPr>
        <p:spPr>
          <a:xfrm rot="-9686307" flipH="1">
            <a:off x="4395335" y="-1538998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459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04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165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779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803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32" name="Google Shape;332;p42"/>
          <p:cNvSpPr/>
          <p:nvPr/>
        </p:nvSpPr>
        <p:spPr>
          <a:xfrm rot="368376">
            <a:off x="-1183762" y="-18846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2"/>
          <p:cNvSpPr/>
          <p:nvPr/>
        </p:nvSpPr>
        <p:spPr>
          <a:xfrm rot="368376">
            <a:off x="-1136068" y="-16780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2"/>
          <p:cNvSpPr/>
          <p:nvPr/>
        </p:nvSpPr>
        <p:spPr>
          <a:xfrm rot="368376">
            <a:off x="6567463" y="32207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2"/>
          <p:cNvSpPr/>
          <p:nvPr/>
        </p:nvSpPr>
        <p:spPr>
          <a:xfrm rot="368376">
            <a:off x="6445832" y="30992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826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40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5"/>
          <p:cNvGrpSpPr/>
          <p:nvPr/>
        </p:nvGrpSpPr>
        <p:grpSpPr>
          <a:xfrm>
            <a:off x="151423" y="118478"/>
            <a:ext cx="8864193" cy="4926629"/>
            <a:chOff x="151423" y="118478"/>
            <a:chExt cx="8864193" cy="4926629"/>
          </a:xfrm>
        </p:grpSpPr>
        <p:sp>
          <p:nvSpPr>
            <p:cNvPr id="68" name="Google Shape;68;p5"/>
            <p:cNvSpPr/>
            <p:nvPr/>
          </p:nvSpPr>
          <p:spPr>
            <a:xfrm flipH="1">
              <a:off x="8347852" y="462672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 flipH="1">
              <a:off x="151423" y="328625"/>
              <a:ext cx="249238" cy="249238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flipH="1">
              <a:off x="8766231" y="437730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flipH="1">
              <a:off x="318859" y="118478"/>
              <a:ext cx="154730" cy="154730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4725033" y="2016775"/>
            <a:ext cx="36609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2"/>
          </p:nvPr>
        </p:nvSpPr>
        <p:spPr>
          <a:xfrm>
            <a:off x="758067" y="2016775"/>
            <a:ext cx="3664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77" name="Google Shape;77;p6"/>
          <p:cNvGrpSpPr/>
          <p:nvPr/>
        </p:nvGrpSpPr>
        <p:grpSpPr>
          <a:xfrm>
            <a:off x="-156064" y="63997"/>
            <a:ext cx="9644769" cy="911067"/>
            <a:chOff x="-156064" y="63997"/>
            <a:chExt cx="9644769" cy="911067"/>
          </a:xfrm>
        </p:grpSpPr>
        <p:grpSp>
          <p:nvGrpSpPr>
            <p:cNvPr id="78" name="Google Shape;78;p6"/>
            <p:cNvGrpSpPr/>
            <p:nvPr/>
          </p:nvGrpSpPr>
          <p:grpSpPr>
            <a:xfrm rot="-5400000" flipH="1">
              <a:off x="-383831" y="291764"/>
              <a:ext cx="911067" cy="455533"/>
              <a:chOff x="6083802" y="754477"/>
              <a:chExt cx="1350730" cy="675364"/>
            </a:xfrm>
          </p:grpSpPr>
          <p:sp>
            <p:nvSpPr>
              <p:cNvPr id="79" name="Google Shape;79;p6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6"/>
            <p:cNvGrpSpPr/>
            <p:nvPr/>
          </p:nvGrpSpPr>
          <p:grpSpPr>
            <a:xfrm>
              <a:off x="8212861" y="233271"/>
              <a:ext cx="1275844" cy="476741"/>
              <a:chOff x="1029776" y="-2882299"/>
              <a:chExt cx="700397" cy="261744"/>
            </a:xfrm>
          </p:grpSpPr>
          <p:sp>
            <p:nvSpPr>
              <p:cNvPr id="82" name="Google Shape;82;p6"/>
              <p:cNvSpPr/>
              <p:nvPr/>
            </p:nvSpPr>
            <p:spPr>
              <a:xfrm>
                <a:off x="1029776" y="-2882299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1029776" y="-2730306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7"/>
          <p:cNvGrpSpPr/>
          <p:nvPr/>
        </p:nvGrpSpPr>
        <p:grpSpPr>
          <a:xfrm>
            <a:off x="112447" y="62825"/>
            <a:ext cx="8915661" cy="4953072"/>
            <a:chOff x="112447" y="62825"/>
            <a:chExt cx="8915661" cy="4953072"/>
          </a:xfrm>
        </p:grpSpPr>
        <p:sp>
          <p:nvSpPr>
            <p:cNvPr id="86" name="Google Shape;86;p7"/>
            <p:cNvSpPr/>
            <p:nvPr/>
          </p:nvSpPr>
          <p:spPr>
            <a:xfrm flipH="1">
              <a:off x="8530079" y="4729972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" name="Google Shape;87;p7"/>
            <p:cNvGrpSpPr/>
            <p:nvPr/>
          </p:nvGrpSpPr>
          <p:grpSpPr>
            <a:xfrm rot="10800000" flipH="1">
              <a:off x="8704742" y="3728878"/>
              <a:ext cx="323366" cy="865201"/>
              <a:chOff x="14340994" y="-70695"/>
              <a:chExt cx="261771" cy="700397"/>
            </a:xfrm>
          </p:grpSpPr>
          <p:sp>
            <p:nvSpPr>
              <p:cNvPr id="88" name="Google Shape;88;p7"/>
              <p:cNvSpPr/>
              <p:nvPr/>
            </p:nvSpPr>
            <p:spPr>
              <a:xfrm>
                <a:off x="1434099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7"/>
              <p:cNvSpPr/>
              <p:nvPr/>
            </p:nvSpPr>
            <p:spPr>
              <a:xfrm>
                <a:off x="1449301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7"/>
            <p:cNvSpPr/>
            <p:nvPr/>
          </p:nvSpPr>
          <p:spPr>
            <a:xfrm>
              <a:off x="194238" y="62825"/>
              <a:ext cx="384946" cy="384946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flipH="1">
              <a:off x="112447" y="52311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7"/>
          <p:cNvSpPr txBox="1">
            <a:spLocks noGrp="1"/>
          </p:cNvSpPr>
          <p:nvPr>
            <p:ph type="subTitle" idx="1"/>
          </p:nvPr>
        </p:nvSpPr>
        <p:spPr>
          <a:xfrm>
            <a:off x="905125" y="1878425"/>
            <a:ext cx="410490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title"/>
          </p:nvPr>
        </p:nvSpPr>
        <p:spPr>
          <a:xfrm>
            <a:off x="2135550" y="12653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9"/>
          <p:cNvGrpSpPr/>
          <p:nvPr/>
        </p:nvGrpSpPr>
        <p:grpSpPr>
          <a:xfrm>
            <a:off x="96569" y="-786514"/>
            <a:ext cx="8785186" cy="5831337"/>
            <a:chOff x="96569" y="-786514"/>
            <a:chExt cx="8785186" cy="5831337"/>
          </a:xfrm>
        </p:grpSpPr>
        <p:grpSp>
          <p:nvGrpSpPr>
            <p:cNvPr id="114" name="Google Shape;114;p9"/>
            <p:cNvGrpSpPr/>
            <p:nvPr/>
          </p:nvGrpSpPr>
          <p:grpSpPr>
            <a:xfrm rot="5400000" flipH="1">
              <a:off x="1324312" y="-380059"/>
              <a:ext cx="1298070" cy="485159"/>
              <a:chOff x="540500" y="421329"/>
              <a:chExt cx="1298070" cy="485159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540500" y="421329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9"/>
              <p:cNvSpPr/>
              <p:nvPr/>
            </p:nvSpPr>
            <p:spPr>
              <a:xfrm>
                <a:off x="540500" y="703082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" name="Google Shape;117;p9"/>
            <p:cNvSpPr/>
            <p:nvPr/>
          </p:nvSpPr>
          <p:spPr>
            <a:xfrm flipH="1">
              <a:off x="8463373" y="371947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9"/>
            <p:cNvGrpSpPr/>
            <p:nvPr/>
          </p:nvGrpSpPr>
          <p:grpSpPr>
            <a:xfrm flipH="1">
              <a:off x="7750729" y="4369409"/>
              <a:ext cx="1085831" cy="675413"/>
              <a:chOff x="4274895" y="3528397"/>
              <a:chExt cx="740272" cy="460467"/>
            </a:xfrm>
          </p:grpSpPr>
          <p:sp>
            <p:nvSpPr>
              <p:cNvPr id="119" name="Google Shape;119;p9"/>
              <p:cNvSpPr/>
              <p:nvPr/>
            </p:nvSpPr>
            <p:spPr>
              <a:xfrm>
                <a:off x="4274895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4410106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>
                <a:off x="454529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9"/>
              <p:cNvSpPr/>
              <p:nvPr/>
            </p:nvSpPr>
            <p:spPr>
              <a:xfrm>
                <a:off x="468050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>
                <a:off x="4815711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4950513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9"/>
            <p:cNvGrpSpPr/>
            <p:nvPr/>
          </p:nvGrpSpPr>
          <p:grpSpPr>
            <a:xfrm flipH="1">
              <a:off x="6730545" y="-201421"/>
              <a:ext cx="1425966" cy="712982"/>
              <a:chOff x="6083802" y="754477"/>
              <a:chExt cx="1350730" cy="675364"/>
            </a:xfrm>
          </p:grpSpPr>
          <p:sp>
            <p:nvSpPr>
              <p:cNvPr id="126" name="Google Shape;126;p9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" name="Google Shape;128;p9"/>
            <p:cNvSpPr/>
            <p:nvPr/>
          </p:nvSpPr>
          <p:spPr>
            <a:xfrm flipH="1">
              <a:off x="560201" y="51155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 flipH="1">
              <a:off x="96569" y="760963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>
            <a:spLocks noGrp="1"/>
          </p:cNvSpPr>
          <p:nvPr>
            <p:ph type="pic" idx="2"/>
          </p:nvPr>
        </p:nvSpPr>
        <p:spPr>
          <a:xfrm>
            <a:off x="-1125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67175"/>
            <a:ext cx="6576000" cy="13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35" name="Google Shape;135;p11"/>
          <p:cNvSpPr txBox="1">
            <a:spLocks noGrp="1"/>
          </p:cNvSpPr>
          <p:nvPr>
            <p:ph type="subTitle" idx="1"/>
          </p:nvPr>
        </p:nvSpPr>
        <p:spPr>
          <a:xfrm>
            <a:off x="1284000" y="297922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36" name="Google Shape;136;p11"/>
          <p:cNvGrpSpPr/>
          <p:nvPr/>
        </p:nvGrpSpPr>
        <p:grpSpPr>
          <a:xfrm>
            <a:off x="-2666515" y="771997"/>
            <a:ext cx="14660280" cy="6119916"/>
            <a:chOff x="-2666515" y="771997"/>
            <a:chExt cx="14660280" cy="6119916"/>
          </a:xfrm>
        </p:grpSpPr>
        <p:grpSp>
          <p:nvGrpSpPr>
            <p:cNvPr id="137" name="Google Shape;137;p11"/>
            <p:cNvGrpSpPr/>
            <p:nvPr/>
          </p:nvGrpSpPr>
          <p:grpSpPr>
            <a:xfrm rot="10800000">
              <a:off x="-2666515" y="4450592"/>
              <a:ext cx="14660280" cy="2441322"/>
              <a:chOff x="-3148866" y="-1557508"/>
              <a:chExt cx="14660280" cy="2441322"/>
            </a:xfrm>
          </p:grpSpPr>
          <p:sp>
            <p:nvSpPr>
              <p:cNvPr id="138" name="Google Shape;138;p11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1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11"/>
            <p:cNvSpPr/>
            <p:nvPr/>
          </p:nvSpPr>
          <p:spPr>
            <a:xfrm flipH="1">
              <a:off x="429804" y="77199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" name="Google Shape;141;p11"/>
            <p:cNvGrpSpPr/>
            <p:nvPr/>
          </p:nvGrpSpPr>
          <p:grpSpPr>
            <a:xfrm rot="10800000" flipH="1">
              <a:off x="204117" y="1213728"/>
              <a:ext cx="323366" cy="865201"/>
              <a:chOff x="14298616" y="166555"/>
              <a:chExt cx="261771" cy="700397"/>
            </a:xfrm>
          </p:grpSpPr>
          <p:sp>
            <p:nvSpPr>
              <p:cNvPr id="142" name="Google Shape;142;p11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44;p11"/>
            <p:cNvSpPr/>
            <p:nvPr/>
          </p:nvSpPr>
          <p:spPr>
            <a:xfrm flipH="1">
              <a:off x="8740172" y="433596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1"/>
            <p:cNvSpPr/>
            <p:nvPr/>
          </p:nvSpPr>
          <p:spPr>
            <a:xfrm flipH="1">
              <a:off x="8195669" y="3397588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072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82737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>
            <a:spLocks noGrp="1"/>
          </p:cNvSpPr>
          <p:nvPr>
            <p:ph type="ctrTitle"/>
          </p:nvPr>
        </p:nvSpPr>
        <p:spPr>
          <a:xfrm>
            <a:off x="663153" y="1127883"/>
            <a:ext cx="6772551" cy="227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002060"/>
                </a:solidFill>
              </a:rPr>
              <a:t>BÀI 10</a:t>
            </a:r>
            <a:br>
              <a:rPr lang="en" sz="5400" dirty="0">
                <a:solidFill>
                  <a:srgbClr val="002060"/>
                </a:solidFill>
              </a:rPr>
            </a:br>
            <a:r>
              <a:rPr lang="en" sz="5400" dirty="0">
                <a:solidFill>
                  <a:srgbClr val="002060"/>
                </a:solidFill>
              </a:rPr>
              <a:t>KÍNH LÚP</a:t>
            </a:r>
            <a:br>
              <a:rPr lang="en" sz="5400" dirty="0">
                <a:solidFill>
                  <a:srgbClr val="002060"/>
                </a:solidFill>
              </a:rPr>
            </a:br>
            <a:r>
              <a:rPr lang="en" sz="5400" dirty="0">
                <a:solidFill>
                  <a:srgbClr val="002060"/>
                </a:solidFill>
              </a:rPr>
              <a:t>BÀI TẬP THẤU KÍNH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232" name="Google Shape;232;p21"/>
          <p:cNvSpPr/>
          <p:nvPr/>
        </p:nvSpPr>
        <p:spPr>
          <a:xfrm rot="10800000" flipH="1">
            <a:off x="774383" y="3667603"/>
            <a:ext cx="5065500" cy="3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244;p23">
            <a:extLst>
              <a:ext uri="{FF2B5EF4-FFF2-40B4-BE49-F238E27FC236}">
                <a16:creationId xmlns:a16="http://schemas.microsoft.com/office/drawing/2014/main" id="{75A445A1-B70D-6E90-6203-F5266E36ECD5}"/>
              </a:ext>
            </a:extLst>
          </p:cNvPr>
          <p:cNvSpPr txBox="1">
            <a:spLocks/>
          </p:cNvSpPr>
          <p:nvPr/>
        </p:nvSpPr>
        <p:spPr>
          <a:xfrm>
            <a:off x="663153" y="3790906"/>
            <a:ext cx="461609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1800" b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Giáo</a:t>
            </a:r>
            <a:r>
              <a:rPr lang="en-US" sz="1800" b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viên</a:t>
            </a:r>
            <a:r>
              <a:rPr lang="en-US" sz="1800" b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Phạm </a:t>
            </a:r>
            <a:r>
              <a:rPr lang="en-US" sz="1800" b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Nguyễn</a:t>
            </a:r>
            <a:r>
              <a:rPr lang="en-US" sz="1800" b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Kiều</a:t>
            </a:r>
            <a:r>
              <a:rPr lang="en-US" sz="1800" b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Oanh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2247900" y="1310640"/>
            <a:ext cx="6152684" cy="2667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994077"/>
            <a:ext cx="3352800" cy="3352800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4076800" y="1646635"/>
            <a:ext cx="3862178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Nêu một số ứng dụng của kính lúp trong đời sống.</a:t>
            </a:r>
            <a:r>
              <a:rPr lang="en-US" sz="3200" dirty="0"/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8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/>
              <a:t>Quan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endParaRPr lang="en-US" sz="2000" dirty="0"/>
          </a:p>
        </p:txBody>
      </p:sp>
      <p:pic>
        <p:nvPicPr>
          <p:cNvPr id="3074" name="Picture 2" descr="Kính lúp cầm tay có đường kính khổng lồ 145mm">
            <a:extLst>
              <a:ext uri="{FF2B5EF4-FFF2-40B4-BE49-F238E27FC236}">
                <a16:creationId xmlns:a16="http://schemas.microsoft.com/office/drawing/2014/main" id="{E016A90A-255B-B677-DEAD-A3F2B24D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2" y="572197"/>
            <a:ext cx="3999106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view Kính lúp cầm tay 145mm có đèn đọc sách báo, hồ sơ">
            <a:extLst>
              <a:ext uri="{FF2B5EF4-FFF2-40B4-BE49-F238E27FC236}">
                <a16:creationId xmlns:a16="http://schemas.microsoft.com/office/drawing/2014/main" id="{14112E98-DC2D-5A9B-CDD4-E680C86B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79" y="572198"/>
            <a:ext cx="4284228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endParaRPr lang="en-US" sz="2000" dirty="0"/>
          </a:p>
        </p:txBody>
      </p:sp>
      <p:pic>
        <p:nvPicPr>
          <p:cNvPr id="2050" name="Picture 2" descr="a boy looking through a magnifying glass to read a book">
            <a:extLst>
              <a:ext uri="{FF2B5EF4-FFF2-40B4-BE49-F238E27FC236}">
                <a16:creationId xmlns:a16="http://schemas.microsoft.com/office/drawing/2014/main" id="{7CA259EE-D4C9-36F6-7355-8F026383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6" y="497883"/>
            <a:ext cx="7397381" cy="41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9945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686879" y="2787194"/>
            <a:ext cx="7457660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/>
              <a:t>M</a:t>
            </a:r>
            <a:r>
              <a:rPr lang="vi-VN" dirty="0"/>
              <a:t>uốn cho mắt nhìn rõ một vật thì ảnh thật của vật tạo bởi mắt phải hiện trên màng lưới (võng mạc)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FC8D9A-1214-72E8-89CA-AEE9844E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079" y="496429"/>
            <a:ext cx="5305647" cy="2354577"/>
          </a:xfrm>
          <a:prstGeom prst="rect">
            <a:avLst/>
          </a:prstGeom>
        </p:spPr>
      </p:pic>
      <p:pic>
        <p:nvPicPr>
          <p:cNvPr id="3074" name="Picture 2" descr="Eyes ">
            <a:extLst>
              <a:ext uri="{FF2B5EF4-FFF2-40B4-BE49-F238E27FC236}">
                <a16:creationId xmlns:a16="http://schemas.microsoft.com/office/drawing/2014/main" id="{84115271-CE56-C9B8-729B-2249E421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2873674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54C198-077E-C877-1632-913158E5EA60}"/>
              </a:ext>
            </a:extLst>
          </p:cNvPr>
          <p:cNvSpPr txBox="1"/>
          <p:nvPr/>
        </p:nvSpPr>
        <p:spPr>
          <a:xfrm>
            <a:off x="686879" y="3567536"/>
            <a:ext cx="7457660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/>
              <a:t>V</a:t>
            </a:r>
            <a:r>
              <a:rPr lang="vi-VN" dirty="0"/>
              <a:t>iệc nhìn thấy được một vật nhỏ còn tuỳ thuộc vào kích thước ảnh của vật trên màng lưới</a:t>
            </a:r>
            <a:endParaRPr lang="en-US" dirty="0"/>
          </a:p>
        </p:txBody>
      </p:sp>
      <p:pic>
        <p:nvPicPr>
          <p:cNvPr id="13" name="Picture 2" descr="Eyes ">
            <a:extLst>
              <a:ext uri="{FF2B5EF4-FFF2-40B4-BE49-F238E27FC236}">
                <a16:creationId xmlns:a16="http://schemas.microsoft.com/office/drawing/2014/main" id="{101C5BB5-C525-71EC-2FE4-5BD60073F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365401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321BF8-65CD-078C-AA60-DD706946654C}"/>
              </a:ext>
            </a:extLst>
          </p:cNvPr>
          <p:cNvSpPr txBox="1"/>
          <p:nvPr/>
        </p:nvSpPr>
        <p:spPr>
          <a:xfrm>
            <a:off x="686879" y="4366490"/>
            <a:ext cx="7457660" cy="51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vi-VN" dirty="0"/>
              <a:t>Kích thước này phụ thuộc vào góc trông vật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pic>
        <p:nvPicPr>
          <p:cNvPr id="15" name="Picture 2" descr="Eyes ">
            <a:extLst>
              <a:ext uri="{FF2B5EF4-FFF2-40B4-BE49-F238E27FC236}">
                <a16:creationId xmlns:a16="http://schemas.microsoft.com/office/drawing/2014/main" id="{5F186A4D-03BD-A5A3-E804-E5B9CD09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4386620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2401AF-F497-936D-13CE-B157D5AF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92" y="647003"/>
            <a:ext cx="4720775" cy="3924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2D4178-EC24-BB6A-C2D5-50BB10648A43}"/>
              </a:ext>
            </a:extLst>
          </p:cNvPr>
          <p:cNvSpPr txBox="1"/>
          <p:nvPr/>
        </p:nvSpPr>
        <p:spPr>
          <a:xfrm>
            <a:off x="627684" y="616895"/>
            <a:ext cx="3589897" cy="122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1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thiểu</a:t>
            </a:r>
            <a:r>
              <a:rPr lang="en-US" dirty="0"/>
              <a:t>,</a:t>
            </a:r>
            <a:r>
              <a:rPr lang="vi-VN" dirty="0"/>
              <a:t> gọi là năng suất phân li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vi-VN" dirty="0"/>
              <a:t> của mắt</a:t>
            </a:r>
            <a:endParaRPr lang="en-US" dirty="0"/>
          </a:p>
        </p:txBody>
      </p:sp>
      <p:pic>
        <p:nvPicPr>
          <p:cNvPr id="4" name="Picture 2" descr="Eyes ">
            <a:extLst>
              <a:ext uri="{FF2B5EF4-FFF2-40B4-BE49-F238E27FC236}">
                <a16:creationId xmlns:a16="http://schemas.microsoft.com/office/drawing/2014/main" id="{C55444BF-3A21-2C15-A1F0-D99A1F91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703375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1381A-9CF1-9106-F8EA-FD4F94DC0466}"/>
              </a:ext>
            </a:extLst>
          </p:cNvPr>
          <p:cNvSpPr txBox="1"/>
          <p:nvPr/>
        </p:nvSpPr>
        <p:spPr>
          <a:xfrm>
            <a:off x="627684" y="1836047"/>
            <a:ext cx="3589897" cy="51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vi-VN" dirty="0"/>
              <a:t> </a:t>
            </a:r>
            <a:r>
              <a:rPr lang="en-US" dirty="0"/>
              <a:t>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≈</a:t>
            </a:r>
            <a:r>
              <a:rPr lang="en-US" dirty="0"/>
              <a:t> 1’</a:t>
            </a:r>
          </a:p>
        </p:txBody>
      </p:sp>
      <p:pic>
        <p:nvPicPr>
          <p:cNvPr id="9" name="Picture 2" descr="Eyes ">
            <a:extLst>
              <a:ext uri="{FF2B5EF4-FFF2-40B4-BE49-F238E27FC236}">
                <a16:creationId xmlns:a16="http://schemas.microsoft.com/office/drawing/2014/main" id="{660262CE-D3E4-D518-3B11-CE755D13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185523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355975-086E-AE0A-C4AE-198071ACBF52}"/>
              </a:ext>
            </a:extLst>
          </p:cNvPr>
          <p:cNvSpPr txBox="1"/>
          <p:nvPr/>
        </p:nvSpPr>
        <p:spPr>
          <a:xfrm>
            <a:off x="627684" y="2393018"/>
            <a:ext cx="3589897" cy="122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lúp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ảo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trông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pic>
        <p:nvPicPr>
          <p:cNvPr id="12" name="Picture 2" descr="Eyes ">
            <a:extLst>
              <a:ext uri="{FF2B5EF4-FFF2-40B4-BE49-F238E27FC236}">
                <a16:creationId xmlns:a16="http://schemas.microsoft.com/office/drawing/2014/main" id="{45F1CDED-09F0-33B1-64CC-0E389F46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2479498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918F09-3C48-EFAC-BD67-CA6433F07F49}"/>
                  </a:ext>
                </a:extLst>
              </p:cNvPr>
              <p:cNvSpPr txBox="1"/>
              <p:nvPr/>
            </p:nvSpPr>
            <p:spPr>
              <a:xfrm>
                <a:off x="627684" y="3621176"/>
                <a:ext cx="3589897" cy="122815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lnSpc>
                    <a:spcPct val="120000"/>
                  </a:lnSpc>
                  <a:buClr>
                    <a:srgbClr val="DA622E"/>
                  </a:buClr>
                  <a:buSzPts val="1100"/>
                  <a:defRPr sz="2000"/>
                </a:lvl1pPr>
              </a:lstStyle>
              <a:p>
                <a:pPr algn="l"/>
                <a:r>
                  <a:rPr lang="en-US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918F09-3C48-EFAC-BD67-CA6433F07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4" y="3621176"/>
                <a:ext cx="3589897" cy="1228158"/>
              </a:xfrm>
              <a:prstGeom prst="rect">
                <a:avLst/>
              </a:prstGeom>
              <a:blipFill>
                <a:blip r:embed="rId4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Eyes ">
            <a:extLst>
              <a:ext uri="{FF2B5EF4-FFF2-40B4-BE49-F238E27FC236}">
                <a16:creationId xmlns:a16="http://schemas.microsoft.com/office/drawing/2014/main" id="{6C5E4721-C86F-ED1E-17EA-F8AD5A47F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370765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77543" y="1274140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477543" y="2140765"/>
            <a:ext cx="4333943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Barlow"/>
              </a:rPr>
              <a:t>Cách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Quan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Sát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Một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Vật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Nhỏ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Qua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Lúp</a:t>
            </a:r>
            <a:endParaRPr lang="en-US" sz="4800" dirty="0">
              <a:solidFill>
                <a:srgbClr val="002060"/>
              </a:solidFill>
              <a:sym typeface="Barlow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B5B5B-A79E-935B-64E0-7E39A1CEA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149" y="585729"/>
            <a:ext cx="4771594" cy="47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08EFEC-6C4F-84F7-3A1F-4795097A73C6}"/>
              </a:ext>
            </a:extLst>
          </p:cNvPr>
          <p:cNvGrpSpPr/>
          <p:nvPr/>
        </p:nvGrpSpPr>
        <p:grpSpPr>
          <a:xfrm>
            <a:off x="311599" y="463900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707FF62-3927-C2A6-B758-CEA720243B21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56;p47">
              <a:extLst>
                <a:ext uri="{FF2B5EF4-FFF2-40B4-BE49-F238E27FC236}">
                  <a16:creationId xmlns:a16="http://schemas.microsoft.com/office/drawing/2014/main" id="{DBAF7304-7BFD-204A-5D80-A86C7E3D085F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1.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Chuẩn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Bị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B22251-D7FA-851D-A15C-F314AD41CB77}"/>
              </a:ext>
            </a:extLst>
          </p:cNvPr>
          <p:cNvSpPr txBox="1"/>
          <p:nvPr/>
        </p:nvSpPr>
        <p:spPr>
          <a:xfrm>
            <a:off x="394399" y="975057"/>
            <a:ext cx="2014264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592A9C-1757-FB1B-B759-E08EFE3316CB}"/>
              </a:ext>
            </a:extLst>
          </p:cNvPr>
          <p:cNvSpPr txBox="1"/>
          <p:nvPr/>
        </p:nvSpPr>
        <p:spPr>
          <a:xfrm>
            <a:off x="394398" y="1402460"/>
            <a:ext cx="237110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E13619C1-1D3C-7A4E-D854-8CAC458C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78" y="589631"/>
            <a:ext cx="4294730" cy="42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638A0A6-E3F9-3580-5021-35D2D857DD2D}"/>
              </a:ext>
            </a:extLst>
          </p:cNvPr>
          <p:cNvGrpSpPr/>
          <p:nvPr/>
        </p:nvGrpSpPr>
        <p:grpSpPr>
          <a:xfrm>
            <a:off x="311599" y="2015388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A73A0F1-393F-C1B5-06EC-D668A1612CB1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356;p47">
              <a:extLst>
                <a:ext uri="{FF2B5EF4-FFF2-40B4-BE49-F238E27FC236}">
                  <a16:creationId xmlns:a16="http://schemas.microsoft.com/office/drawing/2014/main" id="{23D5836F-22F2-62D9-D661-9DCE9E7516A6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2.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Tiến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hành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519D1F-BE11-3E9E-5D16-E6DD6933BBFD}"/>
              </a:ext>
            </a:extLst>
          </p:cNvPr>
          <p:cNvSpPr txBox="1"/>
          <p:nvPr/>
        </p:nvSpPr>
        <p:spPr>
          <a:xfrm>
            <a:off x="394398" y="2526545"/>
            <a:ext cx="4460099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Đặt vật c</a:t>
            </a:r>
            <a:r>
              <a:rPr lang="en-US" dirty="0"/>
              <a:t>ầ</a:t>
            </a:r>
            <a:r>
              <a:rPr lang="vi-VN" dirty="0"/>
              <a:t>n quan sát lên mặt tờ gi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vi-VN" dirty="0"/>
              <a:t>tr</a:t>
            </a:r>
            <a:r>
              <a:rPr lang="en-US" dirty="0"/>
              <a:t>ắ</a:t>
            </a:r>
            <a:r>
              <a:rPr lang="vi-VN" dirty="0"/>
              <a:t>ng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8E4773-8C85-7E75-62A0-5CF6CA42D3BE}"/>
              </a:ext>
            </a:extLst>
          </p:cNvPr>
          <p:cNvSpPr txBox="1"/>
          <p:nvPr/>
        </p:nvSpPr>
        <p:spPr>
          <a:xfrm>
            <a:off x="394398" y="3045028"/>
            <a:ext cx="586515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Dịch chuyến kính lúp đến vị trí sao cho</a:t>
            </a:r>
            <a:r>
              <a:rPr lang="en-US" dirty="0"/>
              <a:t>: d &lt; f </a:t>
            </a:r>
            <a:r>
              <a:rPr lang="en-US" dirty="0" err="1"/>
              <a:t>và</a:t>
            </a:r>
            <a:r>
              <a:rPr lang="en-US" dirty="0"/>
              <a:t> d = 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643D1A-810F-CDB8-8567-97AAD134546F}"/>
              </a:ext>
            </a:extLst>
          </p:cNvPr>
          <p:cNvSpPr txBox="1"/>
          <p:nvPr/>
        </p:nvSpPr>
        <p:spPr>
          <a:xfrm>
            <a:off x="394398" y="3533323"/>
            <a:ext cx="6184822" cy="81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Trong m</a:t>
            </a:r>
            <a:r>
              <a:rPr lang="en-US" dirty="0"/>
              <a:t>ỗ</a:t>
            </a:r>
            <a:r>
              <a:rPr lang="vi-VN" dirty="0"/>
              <a:t>i trường hợp, đặt mất ở vị trí thích hợp đế nhìn rõ ảnh của vật. M</a:t>
            </a:r>
            <a:r>
              <a:rPr lang="en-US" dirty="0"/>
              <a:t>ô</a:t>
            </a:r>
            <a:r>
              <a:rPr lang="vi-VN" dirty="0"/>
              <a:t> tả tính chất hình ảnh quan sát được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5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50" name="Line 41">
            <a:extLst>
              <a:ext uri="{FF2B5EF4-FFF2-40B4-BE49-F238E27FC236}">
                <a16:creationId xmlns:a16="http://schemas.microsoft.com/office/drawing/2014/main" id="{6C92B30B-4353-9C01-ED24-B02F3E8FA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2" name="Line 34">
            <a:extLst>
              <a:ext uri="{FF2B5EF4-FFF2-40B4-BE49-F238E27FC236}">
                <a16:creationId xmlns:a16="http://schemas.microsoft.com/office/drawing/2014/main" id="{3B742BC7-9EE4-3E68-8F64-6F811CDC1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3" name="Rectangle 51">
            <a:extLst>
              <a:ext uri="{FF2B5EF4-FFF2-40B4-BE49-F238E27FC236}">
                <a16:creationId xmlns:a16="http://schemas.microsoft.com/office/drawing/2014/main" id="{A5380ED7-FD19-09A8-7B99-F04D7307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154" name="Oval 6153">
            <a:extLst>
              <a:ext uri="{FF2B5EF4-FFF2-40B4-BE49-F238E27FC236}">
                <a16:creationId xmlns:a16="http://schemas.microsoft.com/office/drawing/2014/main" id="{7562C1C9-323B-19A2-06AD-E2073BA60D2E}"/>
              </a:ext>
            </a:extLst>
          </p:cNvPr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55" name="Rectangle 51">
            <a:extLst>
              <a:ext uri="{FF2B5EF4-FFF2-40B4-BE49-F238E27FC236}">
                <a16:creationId xmlns:a16="http://schemas.microsoft.com/office/drawing/2014/main" id="{A83EC4D6-FF7B-0963-A471-8008E739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156" name="Oval 6155">
            <a:extLst>
              <a:ext uri="{FF2B5EF4-FFF2-40B4-BE49-F238E27FC236}">
                <a16:creationId xmlns:a16="http://schemas.microsoft.com/office/drawing/2014/main" id="{CFD506F7-5D9B-E0D6-E360-BA13F6647960}"/>
              </a:ext>
            </a:extLst>
          </p:cNvPr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157" name="Straight Arrow Connector 6156">
            <a:extLst>
              <a:ext uri="{FF2B5EF4-FFF2-40B4-BE49-F238E27FC236}">
                <a16:creationId xmlns:a16="http://schemas.microsoft.com/office/drawing/2014/main" id="{AC153CE5-3698-4D09-44C7-6226638BFDDD}"/>
              </a:ext>
            </a:extLst>
          </p:cNvPr>
          <p:cNvCxnSpPr>
            <a:cxnSpLocks/>
          </p:cNvCxnSpPr>
          <p:nvPr/>
        </p:nvCxnSpPr>
        <p:spPr>
          <a:xfrm flipV="1">
            <a:off x="527444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158" name="Rectangle 51">
            <a:extLst>
              <a:ext uri="{FF2B5EF4-FFF2-40B4-BE49-F238E27FC236}">
                <a16:creationId xmlns:a16="http://schemas.microsoft.com/office/drawing/2014/main" id="{A9B9139B-B9A7-B1CC-DBED-2AF4981C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59" name="Rectangle 51">
            <a:extLst>
              <a:ext uri="{FF2B5EF4-FFF2-40B4-BE49-F238E27FC236}">
                <a16:creationId xmlns:a16="http://schemas.microsoft.com/office/drawing/2014/main" id="{B963A6DA-C35D-18DF-0F3D-4F8F62A79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6160" name="Group 40">
            <a:extLst>
              <a:ext uri="{FF2B5EF4-FFF2-40B4-BE49-F238E27FC236}">
                <a16:creationId xmlns:a16="http://schemas.microsoft.com/office/drawing/2014/main" id="{63A09E35-3C66-45C7-7132-9F56197679A3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191012" y="2846933"/>
            <a:ext cx="990621" cy="767"/>
            <a:chOff x="997" y="70724"/>
            <a:chExt cx="243" cy="767"/>
          </a:xfrm>
        </p:grpSpPr>
        <p:sp>
          <p:nvSpPr>
            <p:cNvPr id="6161" name="Line 41">
              <a:extLst>
                <a:ext uri="{FF2B5EF4-FFF2-40B4-BE49-F238E27FC236}">
                  <a16:creationId xmlns:a16="http://schemas.microsoft.com/office/drawing/2014/main" id="{01CDE208-C849-99D3-7A4B-6DAB38142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2" name="Line 42">
              <a:extLst>
                <a:ext uri="{FF2B5EF4-FFF2-40B4-BE49-F238E27FC236}">
                  <a16:creationId xmlns:a16="http://schemas.microsoft.com/office/drawing/2014/main" id="{AA0A68D7-5511-62DA-CE6D-5E4DDC98E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1"/>
              <a:ext cx="13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3" name="Group 40">
            <a:extLst>
              <a:ext uri="{FF2B5EF4-FFF2-40B4-BE49-F238E27FC236}">
                <a16:creationId xmlns:a16="http://schemas.microsoft.com/office/drawing/2014/main" id="{9BF3D44A-0541-D452-90C2-D8D04A39BCA9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6164" name="Line 41">
              <a:extLst>
                <a:ext uri="{FF2B5EF4-FFF2-40B4-BE49-F238E27FC236}">
                  <a16:creationId xmlns:a16="http://schemas.microsoft.com/office/drawing/2014/main" id="{4157BFD0-829F-46A0-1099-87A1FDD2D3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5" name="Line 42">
              <a:extLst>
                <a:ext uri="{FF2B5EF4-FFF2-40B4-BE49-F238E27FC236}">
                  <a16:creationId xmlns:a16="http://schemas.microsoft.com/office/drawing/2014/main" id="{6B93D9F1-63F9-77A7-D1B4-EE9702474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6" name="Group 40">
            <a:extLst>
              <a:ext uri="{FF2B5EF4-FFF2-40B4-BE49-F238E27FC236}">
                <a16:creationId xmlns:a16="http://schemas.microsoft.com/office/drawing/2014/main" id="{FAE40213-FB49-C621-1EF7-CB5B3C228CC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68377" y="2332749"/>
            <a:ext cx="827450" cy="245953"/>
            <a:chOff x="991" y="2064"/>
            <a:chExt cx="1198" cy="0"/>
          </a:xfrm>
        </p:grpSpPr>
        <p:sp>
          <p:nvSpPr>
            <p:cNvPr id="6167" name="Line 41">
              <a:extLst>
                <a:ext uri="{FF2B5EF4-FFF2-40B4-BE49-F238E27FC236}">
                  <a16:creationId xmlns:a16="http://schemas.microsoft.com/office/drawing/2014/main" id="{EF062F2B-5BE5-4A8E-91E2-C0DDDF69E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8" name="Line 42">
              <a:extLst>
                <a:ext uri="{FF2B5EF4-FFF2-40B4-BE49-F238E27FC236}">
                  <a16:creationId xmlns:a16="http://schemas.microsoft.com/office/drawing/2014/main" id="{BC7C88AD-97CD-694A-BA4C-72207C4DD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9" name="Group 40">
            <a:extLst>
              <a:ext uri="{FF2B5EF4-FFF2-40B4-BE49-F238E27FC236}">
                <a16:creationId xmlns:a16="http://schemas.microsoft.com/office/drawing/2014/main" id="{DC984CCB-710F-CD06-500D-559932814256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966771" y="3531591"/>
            <a:ext cx="1545043" cy="767"/>
            <a:chOff x="997" y="70723"/>
            <a:chExt cx="379" cy="767"/>
          </a:xfrm>
        </p:grpSpPr>
        <p:sp>
          <p:nvSpPr>
            <p:cNvPr id="6170" name="Line 41">
              <a:extLst>
                <a:ext uri="{FF2B5EF4-FFF2-40B4-BE49-F238E27FC236}">
                  <a16:creationId xmlns:a16="http://schemas.microsoft.com/office/drawing/2014/main" id="{A36CE84F-3F52-0F99-6DD8-42EAAF9CCB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71" name="Line 42">
              <a:extLst>
                <a:ext uri="{FF2B5EF4-FFF2-40B4-BE49-F238E27FC236}">
                  <a16:creationId xmlns:a16="http://schemas.microsoft.com/office/drawing/2014/main" id="{A27A777C-E579-360A-EB9C-5B5E7C387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72" name="Rectangle 51">
            <a:extLst>
              <a:ext uri="{FF2B5EF4-FFF2-40B4-BE49-F238E27FC236}">
                <a16:creationId xmlns:a16="http://schemas.microsoft.com/office/drawing/2014/main" id="{535C4DE7-4B71-00DA-6A10-07F33EF0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583" y="58094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cxnSp>
        <p:nvCxnSpPr>
          <p:cNvPr id="6173" name="Straight Arrow Connector 6172">
            <a:extLst>
              <a:ext uri="{FF2B5EF4-FFF2-40B4-BE49-F238E27FC236}">
                <a16:creationId xmlns:a16="http://schemas.microsoft.com/office/drawing/2014/main" id="{201E1B2E-E3F4-64BB-BC18-040BAE346607}"/>
              </a:ext>
            </a:extLst>
          </p:cNvPr>
          <p:cNvCxnSpPr>
            <a:cxnSpLocks/>
          </p:cNvCxnSpPr>
          <p:nvPr/>
        </p:nvCxnSpPr>
        <p:spPr>
          <a:xfrm flipV="1">
            <a:off x="2702960" y="879126"/>
            <a:ext cx="0" cy="222808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ysDot"/>
            <a:tailEnd type="triangle"/>
          </a:ln>
          <a:effectLst/>
        </p:spPr>
      </p:cxnSp>
      <p:sp>
        <p:nvSpPr>
          <p:cNvPr id="6174" name="Rectangle 6173">
            <a:extLst>
              <a:ext uri="{FF2B5EF4-FFF2-40B4-BE49-F238E27FC236}">
                <a16:creationId xmlns:a16="http://schemas.microsoft.com/office/drawing/2014/main" id="{030BE8EA-2C7F-4E51-FD77-1F5A6AC74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673" y="3215792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6175" name="Line 41">
            <a:extLst>
              <a:ext uri="{FF2B5EF4-FFF2-40B4-BE49-F238E27FC236}">
                <a16:creationId xmlns:a16="http://schemas.microsoft.com/office/drawing/2014/main" id="{1A702C28-9209-A0D9-C3B9-1D90DEE52518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6" name="Line 41">
            <a:extLst>
              <a:ext uri="{FF2B5EF4-FFF2-40B4-BE49-F238E27FC236}">
                <a16:creationId xmlns:a16="http://schemas.microsoft.com/office/drawing/2014/main" id="{2688C778-E635-D2A3-48FE-CFD01EDF82A6}"/>
              </a:ext>
            </a:extLst>
          </p:cNvPr>
          <p:cNvSpPr>
            <a:spLocks noChangeShapeType="1"/>
          </p:cNvSpPr>
          <p:nvPr/>
        </p:nvSpPr>
        <p:spPr bwMode="auto">
          <a:xfrm rot="1984323">
            <a:off x="2455933" y="1731714"/>
            <a:ext cx="3087034" cy="5116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7" name="Oval 6176">
            <a:extLst>
              <a:ext uri="{FF2B5EF4-FFF2-40B4-BE49-F238E27FC236}">
                <a16:creationId xmlns:a16="http://schemas.microsoft.com/office/drawing/2014/main" id="{C83F74EE-CF3C-D1D8-A56A-CCBB6CBEC8C0}"/>
              </a:ext>
            </a:extLst>
          </p:cNvPr>
          <p:cNvSpPr/>
          <p:nvPr/>
        </p:nvSpPr>
        <p:spPr>
          <a:xfrm>
            <a:off x="2661463" y="853573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78" name="TextBox 6177">
            <a:extLst>
              <a:ext uri="{FF2B5EF4-FFF2-40B4-BE49-F238E27FC236}">
                <a16:creationId xmlns:a16="http://schemas.microsoft.com/office/drawing/2014/main" id="{FD27C744-E11D-E464-D20A-8256D0DFE271}"/>
              </a:ext>
            </a:extLst>
          </p:cNvPr>
          <p:cNvSpPr txBox="1"/>
          <p:nvPr/>
        </p:nvSpPr>
        <p:spPr>
          <a:xfrm>
            <a:off x="434341" y="4173413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&lt;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chiều và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vật, giúp cho việc quan sát các vật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 rõ hơn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9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0C5D8913-5ED8-4A5F-6859-6F389C0B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6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Line 41">
            <a:extLst>
              <a:ext uri="{FF2B5EF4-FFF2-40B4-BE49-F238E27FC236}">
                <a16:creationId xmlns:a16="http://schemas.microsoft.com/office/drawing/2014/main" id="{802D4B4B-17B9-5205-55B0-2FC1FBE518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Line 34">
            <a:extLst>
              <a:ext uri="{FF2B5EF4-FFF2-40B4-BE49-F238E27FC236}">
                <a16:creationId xmlns:a16="http://schemas.microsoft.com/office/drawing/2014/main" id="{F9A90B27-DE89-091F-68C2-C5FD668E5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009049A1-3053-2ED7-751F-0A0CE991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828D8-4A33-4F4E-1FAD-A1C06521391A}"/>
              </a:ext>
            </a:extLst>
          </p:cNvPr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39ABDB26-FD0F-B74B-B383-F569F1898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248BC1-F2AC-DEC3-FED3-DE8FC03A200D}"/>
              </a:ext>
            </a:extLst>
          </p:cNvPr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ECFFB0-F454-9D3A-9798-07DBEDAD9B3D}"/>
              </a:ext>
            </a:extLst>
          </p:cNvPr>
          <p:cNvCxnSpPr>
            <a:cxnSpLocks/>
          </p:cNvCxnSpPr>
          <p:nvPr/>
        </p:nvCxnSpPr>
        <p:spPr>
          <a:xfrm flipV="1">
            <a:off x="503830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1" name="Rectangle 51">
            <a:extLst>
              <a:ext uri="{FF2B5EF4-FFF2-40B4-BE49-F238E27FC236}">
                <a16:creationId xmlns:a16="http://schemas.microsoft.com/office/drawing/2014/main" id="{A8C01FAB-8335-F5D5-AC4B-013D015A3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50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5A98878F-FB7A-0976-3525-9243B2D8F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50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3" name="Group 40">
            <a:extLst>
              <a:ext uri="{FF2B5EF4-FFF2-40B4-BE49-F238E27FC236}">
                <a16:creationId xmlns:a16="http://schemas.microsoft.com/office/drawing/2014/main" id="{E8B2B0C6-E42E-DED4-E112-D063DCE25EC0}"/>
              </a:ext>
            </a:extLst>
          </p:cNvPr>
          <p:cNvGrpSpPr>
            <a:grpSpLocks/>
          </p:cNvGrpSpPr>
          <p:nvPr/>
        </p:nvGrpSpPr>
        <p:grpSpPr bwMode="auto">
          <a:xfrm rot="1598194" flipV="1">
            <a:off x="4987889" y="2831427"/>
            <a:ext cx="1157763" cy="767"/>
            <a:chOff x="956" y="70724"/>
            <a:chExt cx="284" cy="767"/>
          </a:xfrm>
        </p:grpSpPr>
        <p:sp>
          <p:nvSpPr>
            <p:cNvPr id="14" name="Line 41">
              <a:extLst>
                <a:ext uri="{FF2B5EF4-FFF2-40B4-BE49-F238E27FC236}">
                  <a16:creationId xmlns:a16="http://schemas.microsoft.com/office/drawing/2014/main" id="{F145F7C8-DE1A-0DEB-1890-8EC11B705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5" name="Line 42">
              <a:extLst>
                <a:ext uri="{FF2B5EF4-FFF2-40B4-BE49-F238E27FC236}">
                  <a16:creationId xmlns:a16="http://schemas.microsoft.com/office/drawing/2014/main" id="{2E3618C9-CBAB-7950-1647-DD077E0BA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71491"/>
              <a:ext cx="17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id="{CB6DAF60-571F-AB76-1E6C-50C1572D3B36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17" name="Line 41">
              <a:extLst>
                <a:ext uri="{FF2B5EF4-FFF2-40B4-BE49-F238E27FC236}">
                  <a16:creationId xmlns:a16="http://schemas.microsoft.com/office/drawing/2014/main" id="{1D8D768B-7F49-FD30-BEB1-8A1FED23E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8" name="Line 42">
              <a:extLst>
                <a:ext uri="{FF2B5EF4-FFF2-40B4-BE49-F238E27FC236}">
                  <a16:creationId xmlns:a16="http://schemas.microsoft.com/office/drawing/2014/main" id="{D8BC72F9-F1E5-7108-47EA-9E69BC554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9" name="Group 40">
            <a:extLst>
              <a:ext uri="{FF2B5EF4-FFF2-40B4-BE49-F238E27FC236}">
                <a16:creationId xmlns:a16="http://schemas.microsoft.com/office/drawing/2014/main" id="{BC8551B2-C5F8-B668-4F2F-A921D3393E4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38376" y="2578702"/>
            <a:ext cx="1057451" cy="0"/>
            <a:chOff x="658" y="2064"/>
            <a:chExt cx="1531" cy="0"/>
          </a:xfrm>
        </p:grpSpPr>
        <p:sp>
          <p:nvSpPr>
            <p:cNvPr id="20" name="Line 41">
              <a:extLst>
                <a:ext uri="{FF2B5EF4-FFF2-40B4-BE49-F238E27FC236}">
                  <a16:creationId xmlns:a16="http://schemas.microsoft.com/office/drawing/2014/main" id="{6EB5DA61-A600-314C-1999-8DAF6A196B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1" name="Line 42">
              <a:extLst>
                <a:ext uri="{FF2B5EF4-FFF2-40B4-BE49-F238E27FC236}">
                  <a16:creationId xmlns:a16="http://schemas.microsoft.com/office/drawing/2014/main" id="{FD498C19-F4E3-1FBD-E660-C4646B186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" y="2064"/>
              <a:ext cx="95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2" name="Group 40">
            <a:extLst>
              <a:ext uri="{FF2B5EF4-FFF2-40B4-BE49-F238E27FC236}">
                <a16:creationId xmlns:a16="http://schemas.microsoft.com/office/drawing/2014/main" id="{1AA70220-6F85-363A-F4FF-7E4C5E5615D2}"/>
              </a:ext>
            </a:extLst>
          </p:cNvPr>
          <p:cNvGrpSpPr>
            <a:grpSpLocks/>
          </p:cNvGrpSpPr>
          <p:nvPr/>
        </p:nvGrpSpPr>
        <p:grpSpPr bwMode="auto">
          <a:xfrm rot="1598194" flipV="1">
            <a:off x="6018048" y="3451337"/>
            <a:ext cx="1545043" cy="767"/>
            <a:chOff x="997" y="70723"/>
            <a:chExt cx="379" cy="767"/>
          </a:xfrm>
        </p:grpSpPr>
        <p:sp>
          <p:nvSpPr>
            <p:cNvPr id="23" name="Line 41">
              <a:extLst>
                <a:ext uri="{FF2B5EF4-FFF2-40B4-BE49-F238E27FC236}">
                  <a16:creationId xmlns:a16="http://schemas.microsoft.com/office/drawing/2014/main" id="{32548095-5F9E-671C-B7FC-334D6933E4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4" name="Line 42">
              <a:extLst>
                <a:ext uri="{FF2B5EF4-FFF2-40B4-BE49-F238E27FC236}">
                  <a16:creationId xmlns:a16="http://schemas.microsoft.com/office/drawing/2014/main" id="{9C7EAE83-C854-7A8C-C244-7ECDFE3EE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8" name="Line 41">
            <a:extLst>
              <a:ext uri="{FF2B5EF4-FFF2-40B4-BE49-F238E27FC236}">
                <a16:creationId xmlns:a16="http://schemas.microsoft.com/office/drawing/2014/main" id="{A3041ADA-C26A-FF6E-3CD0-4F294F080733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29" name="Line 41">
            <a:extLst>
              <a:ext uri="{FF2B5EF4-FFF2-40B4-BE49-F238E27FC236}">
                <a16:creationId xmlns:a16="http://schemas.microsoft.com/office/drawing/2014/main" id="{3BF02A5F-5B39-CD23-A6C8-4B868BE02885}"/>
              </a:ext>
            </a:extLst>
          </p:cNvPr>
          <p:cNvSpPr>
            <a:spLocks noChangeShapeType="1"/>
          </p:cNvSpPr>
          <p:nvPr/>
        </p:nvSpPr>
        <p:spPr bwMode="auto">
          <a:xfrm rot="1984323" flipV="1">
            <a:off x="2285204" y="1775632"/>
            <a:ext cx="3072530" cy="210397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66BC07-002B-38DF-7520-23E88D8F4751}"/>
              </a:ext>
            </a:extLst>
          </p:cNvPr>
          <p:cNvSpPr txBox="1"/>
          <p:nvPr/>
        </p:nvSpPr>
        <p:spPr>
          <a:xfrm>
            <a:off x="768878" y="4273135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xa</a:t>
            </a:r>
          </a:p>
        </p:txBody>
      </p:sp>
      <p:pic>
        <p:nvPicPr>
          <p:cNvPr id="32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75FFF6B1-FC73-AFF1-3983-044CD9618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94297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1231900" y="727197"/>
            <a:ext cx="7367814" cy="184455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59" y="449375"/>
            <a:ext cx="2433759" cy="2433759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337544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357870" y="711957"/>
            <a:ext cx="6131873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Để quan sát được ảnh qua kính lúp, ta phải đặt vật trong khoảng nào trước kính?</a:t>
            </a:r>
            <a:r>
              <a:rPr lang="en-US" sz="3200" dirty="0"/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06504B-73DD-7FB8-AAC7-77505C48A7D2}"/>
              </a:ext>
            </a:extLst>
          </p:cNvPr>
          <p:cNvSpPr/>
          <p:nvPr/>
        </p:nvSpPr>
        <p:spPr>
          <a:xfrm>
            <a:off x="928914" y="3091543"/>
            <a:ext cx="7199086" cy="16025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47;p23">
            <a:extLst>
              <a:ext uri="{FF2B5EF4-FFF2-40B4-BE49-F238E27FC236}">
                <a16:creationId xmlns:a16="http://schemas.microsoft.com/office/drawing/2014/main" id="{40E32DA5-7A30-F9B3-9DF3-3C5DD6FBADF4}"/>
              </a:ext>
            </a:extLst>
          </p:cNvPr>
          <p:cNvSpPr txBox="1">
            <a:spLocks/>
          </p:cNvSpPr>
          <p:nvPr/>
        </p:nvSpPr>
        <p:spPr>
          <a:xfrm>
            <a:off x="1418977" y="3236497"/>
            <a:ext cx="6709023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sz="2800" dirty="0"/>
              <a:t>T</a:t>
            </a:r>
            <a:r>
              <a:rPr lang="vi-VN" sz="2800" dirty="0"/>
              <a:t>a phải đặt vật trong khoảng từ quang tâm O của kính đến tiêu điểm chính F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3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ed image">
            <a:extLst>
              <a:ext uri="{FF2B5EF4-FFF2-40B4-BE49-F238E27FC236}">
                <a16:creationId xmlns:a16="http://schemas.microsoft.com/office/drawing/2014/main" id="{1B80D43F-6E8F-DA5E-2418-21347DA35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/>
        </p:blipFill>
        <p:spPr bwMode="auto">
          <a:xfrm>
            <a:off x="-1" y="0"/>
            <a:ext cx="9277815" cy="52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38F059-B44B-E14A-702D-4E498EE532EC}"/>
              </a:ext>
            </a:extLst>
          </p:cNvPr>
          <p:cNvSpPr txBox="1"/>
          <p:nvPr/>
        </p:nvSpPr>
        <p:spPr>
          <a:xfrm>
            <a:off x="7612381" y="-1"/>
            <a:ext cx="1665434" cy="5218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3000"/>
              <a:buFont typeface="Barlow"/>
              <a:buNone/>
              <a:defRPr sz="2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9pPr>
          </a:lstStyle>
          <a:p>
            <a:pPr algn="r">
              <a:lnSpc>
                <a:spcPct val="140000"/>
              </a:lnSpc>
            </a:pPr>
            <a:r>
              <a:rPr lang="vi-VN" dirty="0"/>
              <a:t>Quan sát bông hoa qua thấu kính hội tụ, ta thấy bông hoa lớn hơn so với khi nhìn trực tiếp</a:t>
            </a:r>
            <a:r>
              <a:rPr lang="en-US" dirty="0"/>
              <a:t>. </a:t>
            </a:r>
            <a:r>
              <a:rPr lang="vi-VN" dirty="0"/>
              <a:t>Vì sao lại như vậy?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9CDCD-C858-3588-94C1-EA388F2C7E1D}"/>
              </a:ext>
            </a:extLst>
          </p:cNvPr>
          <p:cNvSpPr txBox="1"/>
          <p:nvPr/>
        </p:nvSpPr>
        <p:spPr>
          <a:xfrm>
            <a:off x="650218" y="936528"/>
            <a:ext cx="5193080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TK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7F7FD-582B-6D93-BB5F-C067FE715A8A}"/>
              </a:ext>
            </a:extLst>
          </p:cNvPr>
          <p:cNvSpPr txBox="1"/>
          <p:nvPr/>
        </p:nvSpPr>
        <p:spPr>
          <a:xfrm>
            <a:off x="650218" y="1363252"/>
            <a:ext cx="5193080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ách xác định hệ số phóng đại của ảnh qua kính lúp cực hay">
            <a:extLst>
              <a:ext uri="{FF2B5EF4-FFF2-40B4-BE49-F238E27FC236}">
                <a16:creationId xmlns:a16="http://schemas.microsoft.com/office/drawing/2014/main" id="{040338AE-0C8F-95B4-93F7-1910EA75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13" y="1913853"/>
            <a:ext cx="6361383" cy="30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05E218-D4E3-8407-0EFC-C92F5ABB2295}"/>
              </a:ext>
            </a:extLst>
          </p:cNvPr>
          <p:cNvGrpSpPr/>
          <p:nvPr/>
        </p:nvGrpSpPr>
        <p:grpSpPr>
          <a:xfrm>
            <a:off x="274210" y="864612"/>
            <a:ext cx="1833316" cy="475180"/>
            <a:chOff x="2601334" y="893608"/>
            <a:chExt cx="2905095" cy="5963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E565EBB-7A35-742D-F5F6-4B6219152CA8}"/>
                </a:ext>
              </a:extLst>
            </p:cNvPr>
            <p:cNvSpPr/>
            <p:nvPr/>
          </p:nvSpPr>
          <p:spPr>
            <a:xfrm>
              <a:off x="2650345" y="1036800"/>
              <a:ext cx="2807075" cy="453137"/>
            </a:xfrm>
            <a:prstGeom prst="roundRect">
              <a:avLst/>
            </a:prstGeom>
            <a:solidFill>
              <a:srgbClr val="FFC727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63;p48">
              <a:extLst>
                <a:ext uri="{FF2B5EF4-FFF2-40B4-BE49-F238E27FC236}">
                  <a16:creationId xmlns:a16="http://schemas.microsoft.com/office/drawing/2014/main" id="{03F13270-D6A8-D41E-240B-F4F748CE91DE}"/>
                </a:ext>
              </a:extLst>
            </p:cNvPr>
            <p:cNvSpPr txBox="1">
              <a:spLocks/>
            </p:cNvSpPr>
            <p:nvPr/>
          </p:nvSpPr>
          <p:spPr>
            <a:xfrm>
              <a:off x="2601334" y="893608"/>
              <a:ext cx="2905095" cy="543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lnSpc>
                  <a:spcPct val="115000"/>
                </a:lnSpc>
                <a:buClr>
                  <a:schemeClr val="accent1"/>
                </a:buClr>
                <a:buSzPts val="1400"/>
                <a:buFont typeface="Lato"/>
                <a:buNone/>
                <a:defRPr sz="1800"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1pPr>
              <a:lvl2pPr marL="9144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2pPr>
              <a:lvl3pPr marL="13716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3pPr>
              <a:lvl4pPr marL="1828800" indent="-317500">
                <a:buClr>
                  <a:schemeClr val="dk1"/>
                </a:buClr>
                <a:buSzPts val="1400"/>
                <a:buFont typeface="Lato"/>
                <a:buChar char="●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4pPr>
              <a:lvl5pPr marL="22860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5pPr>
              <a:lvl6pPr marL="27432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6pPr>
              <a:lvl7pPr marL="3200400" indent="-317500">
                <a:buClr>
                  <a:schemeClr val="dk1"/>
                </a:buClr>
                <a:buSzPts val="1400"/>
                <a:buFont typeface="Lato"/>
                <a:buChar char="●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7pPr>
              <a:lvl8pPr marL="36576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8pPr>
              <a:lvl9pPr marL="41148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B5BE"/>
                </a:buClr>
                <a:buSzPts val="1400"/>
                <a:buFont typeface="Lato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Cách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sử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dụng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Hình nền Nền Trẻ Cầm Kính Lúp Nền, Cậu Bé Nhìn Qua Kính Lúp, ảnh Chụp ảnh  Hd, ảnh Chụp Background Vector để tải xuống miễn phí - Pngtree">
            <a:extLst>
              <a:ext uri="{FF2B5EF4-FFF2-40B4-BE49-F238E27FC236}">
                <a16:creationId xmlns:a16="http://schemas.microsoft.com/office/drawing/2014/main" id="{739DC2AA-B28E-8EBE-85EF-BC734776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85" y="1192801"/>
            <a:ext cx="4393266" cy="24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D9AAC8-F8FB-1686-7E27-840CF26ECE45}"/>
              </a:ext>
            </a:extLst>
          </p:cNvPr>
          <p:cNvSpPr txBox="1"/>
          <p:nvPr/>
        </p:nvSpPr>
        <p:spPr>
          <a:xfrm>
            <a:off x="535539" y="1597953"/>
            <a:ext cx="3336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kính gần sát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mắt nhìn vào mặt kính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86314-FC0A-674E-57D7-A0C1828D359A}"/>
              </a:ext>
            </a:extLst>
          </p:cNvPr>
          <p:cNvSpPr txBox="1"/>
          <p:nvPr/>
        </p:nvSpPr>
        <p:spPr>
          <a:xfrm>
            <a:off x="1097139" y="2597166"/>
            <a:ext cx="29982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từ dịch chuyển kính ra xa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AFA835-0281-8575-009A-0AB018E1D3AE}"/>
              </a:ext>
            </a:extLst>
          </p:cNvPr>
          <p:cNvSpPr txBox="1"/>
          <p:nvPr/>
        </p:nvSpPr>
        <p:spPr>
          <a:xfrm>
            <a:off x="1615539" y="3733256"/>
            <a:ext cx="7188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cần quan sát trong một khoảng thời gian dài, người ta thường chọn cách đặt mắt ở tiêu điểm của kính lúp đ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không bị mỏi.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5316485" y="1021446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III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5199515" y="1779261"/>
            <a:ext cx="3712256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Arial"/>
              </a:rPr>
              <a:t>Vẽ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Sơ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Đồ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Tạo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Ảnh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Qua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Thấu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Hội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Tụ</a:t>
            </a:r>
            <a:endParaRPr lang="en-US" sz="4800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B601B-26EB-DA20-366C-42C15F45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9" y="684892"/>
            <a:ext cx="4574721" cy="45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58A598F-A514-402E-F4FB-2251F2167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74458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EE7CC3-FCB0-78A0-9A0A-0F43E5036599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363;p48">
            <a:extLst>
              <a:ext uri="{FF2B5EF4-FFF2-40B4-BE49-F238E27FC236}">
                <a16:creationId xmlns:a16="http://schemas.microsoft.com/office/drawing/2014/main" id="{2DF0D95C-F5C2-7FA4-F291-6E3FFE383AA6}"/>
              </a:ext>
            </a:extLst>
          </p:cNvPr>
          <p:cNvSpPr txBox="1">
            <a:spLocks/>
          </p:cNvSpPr>
          <p:nvPr/>
        </p:nvSpPr>
        <p:spPr>
          <a:xfrm>
            <a:off x="725844" y="4300093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Chọn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tỉ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xích</a:t>
            </a:r>
            <a:r>
              <a:rPr lang="en-US" sz="2000" dirty="0">
                <a:solidFill>
                  <a:srgbClr val="2E2723"/>
                </a:solidFill>
              </a:rPr>
              <a:t>, 1 ô = 1 cm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18" name="Google Shape;363;p48">
            <a:extLst>
              <a:ext uri="{FF2B5EF4-FFF2-40B4-BE49-F238E27FC236}">
                <a16:creationId xmlns:a16="http://schemas.microsoft.com/office/drawing/2014/main" id="{77D8DC36-0A42-0C2C-1EF7-A1B8FE777AED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</p:spTree>
    <p:extLst>
      <p:ext uri="{BB962C8B-B14F-4D97-AF65-F5344CB8AC3E}">
        <p14:creationId xmlns:p14="http://schemas.microsoft.com/office/powerpoint/2010/main" val="119708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64EEE3-D63B-16C9-5BC4-B6B2CCE59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6078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935CA0-C582-DC00-535E-B91FC6FEB05E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363;p48">
            <a:extLst>
              <a:ext uri="{FF2B5EF4-FFF2-40B4-BE49-F238E27FC236}">
                <a16:creationId xmlns:a16="http://schemas.microsoft.com/office/drawing/2014/main" id="{C825F983-1D1B-BAEF-3B05-A4EB3D59B002}"/>
              </a:ext>
            </a:extLst>
          </p:cNvPr>
          <p:cNvSpPr txBox="1">
            <a:spLocks/>
          </p:cNvSpPr>
          <p:nvPr/>
        </p:nvSpPr>
        <p:spPr>
          <a:xfrm>
            <a:off x="725844" y="4300093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2: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TK, O,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, F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OF = 5 cm = 5 ô</a:t>
            </a:r>
          </a:p>
        </p:txBody>
      </p:sp>
      <p:sp>
        <p:nvSpPr>
          <p:cNvPr id="7" name="Line 41">
            <a:extLst>
              <a:ext uri="{FF2B5EF4-FFF2-40B4-BE49-F238E27FC236}">
                <a16:creationId xmlns:a16="http://schemas.microsoft.com/office/drawing/2014/main" id="{58783534-7183-6B05-CEB8-1E89D6E58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58B4F2AD-E7E4-6882-FB74-3E1434977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494913"/>
              </p:ext>
            </p:extLst>
          </p:nvPr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34">
            <a:extLst>
              <a:ext uri="{FF2B5EF4-FFF2-40B4-BE49-F238E27FC236}">
                <a16:creationId xmlns:a16="http://schemas.microsoft.com/office/drawing/2014/main" id="{6AB017E6-8C94-B813-8E9A-A692573EC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BA2375EF-26D1-B3F5-4D94-23DB4F279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B777B0-6719-111F-9653-9814CA8F8CDD}"/>
              </a:ext>
            </a:extLst>
          </p:cNvPr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9726560F-6336-84D7-338F-674F76467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359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25631A-52CD-E91B-87D4-215713121201}"/>
              </a:ext>
            </a:extLst>
          </p:cNvPr>
          <p:cNvSpPr/>
          <p:nvPr/>
        </p:nvSpPr>
        <p:spPr>
          <a:xfrm>
            <a:off x="6651862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363;p48">
            <a:extLst>
              <a:ext uri="{FF2B5EF4-FFF2-40B4-BE49-F238E27FC236}">
                <a16:creationId xmlns:a16="http://schemas.microsoft.com/office/drawing/2014/main" id="{82F50946-1BF3-C32F-D3F9-BE2C9B06D3E4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</p:spTree>
    <p:extLst>
      <p:ext uri="{BB962C8B-B14F-4D97-AF65-F5344CB8AC3E}">
        <p14:creationId xmlns:p14="http://schemas.microsoft.com/office/powerpoint/2010/main" val="38553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0" grpId="1"/>
      <p:bldP spid="11" grpId="0" animBg="1"/>
      <p:bldP spid="12" grpId="0"/>
      <p:bldP spid="12" grpId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EC10D63D-9629-2AAE-3B0C-0282EDFFE829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99FC4A-7858-A16D-9CA3-3DCFB0D30ED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5895B7-131A-113D-A892-8DCF4B9CA553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363;p48">
                <a:extLst>
                  <a:ext uri="{FF2B5EF4-FFF2-40B4-BE49-F238E27FC236}">
                    <a16:creationId xmlns:a16="http://schemas.microsoft.com/office/drawing/2014/main" id="{BF30F5F0-A218-741B-4150-82629E1FC2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629" y="4300227"/>
                <a:ext cx="8291029" cy="543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L="0" indent="0">
                  <a:lnSpc>
                    <a:spcPct val="115000"/>
                  </a:lnSpc>
                  <a:buClr>
                    <a:schemeClr val="accent1"/>
                  </a:buClr>
                  <a:buSzPts val="1400"/>
                  <a:buFont typeface="Lato"/>
                  <a:buNone/>
                  <a:defRPr sz="1800"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1pPr>
                <a:lvl2pPr marL="9144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2pPr>
                <a:lvl3pPr marL="13716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3pPr>
                <a:lvl4pPr marL="18288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4pPr>
                <a:lvl5pPr marL="22860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5pPr>
                <a:lvl6pPr marL="27432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6pPr>
                <a:lvl7pPr marL="32004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7pPr>
                <a:lvl8pPr marL="36576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8pPr>
                <a:lvl9pPr marL="41148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AB5BE"/>
                  </a:buClr>
                  <a:buSzPts val="1400"/>
                  <a:buFont typeface="Lato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Bước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3: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Vẽ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AB = h = 2 cm = 2 ô, AB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E272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ea typeface="Lato"/>
                    <a:cs typeface="#9Slide03 Arima Madurai Black" panose="00000A00000000000000" pitchFamily="2" charset="-93"/>
                  </a:rPr>
                  <a:t>∆ ;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B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E272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ea typeface="Lato"/>
                    <a:cs typeface="#9Slide03 Arima Madurai Black" panose="00000A00000000000000" pitchFamily="2" charset="-93"/>
                  </a:rPr>
                  <a:t>∆;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d = OB = 7,5 cm = 7,5 ô</a:t>
                </a:r>
              </a:p>
            </p:txBody>
          </p:sp>
        </mc:Choice>
        <mc:Fallback xmlns="">
          <p:sp>
            <p:nvSpPr>
              <p:cNvPr id="7" name="Google Shape;363;p48">
                <a:extLst>
                  <a:ext uri="{FF2B5EF4-FFF2-40B4-BE49-F238E27FC236}">
                    <a16:creationId xmlns:a16="http://schemas.microsoft.com/office/drawing/2014/main" id="{BF30F5F0-A218-741B-4150-82629E1FC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9" y="4300227"/>
                <a:ext cx="8291029" cy="543768"/>
              </a:xfrm>
              <a:prstGeom prst="rect">
                <a:avLst/>
              </a:prstGeom>
              <a:blipFill>
                <a:blip r:embed="rId2"/>
                <a:stretch>
                  <a:fillRect l="-735" r="-74" b="-2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41">
            <a:extLst>
              <a:ext uri="{FF2B5EF4-FFF2-40B4-BE49-F238E27FC236}">
                <a16:creationId xmlns:a16="http://schemas.microsoft.com/office/drawing/2014/main" id="{D71C3FC0-CD34-F563-AA84-6316D1F3F8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86141C72-877F-3180-37A7-3ECBFDFDB6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4">
            <a:extLst>
              <a:ext uri="{FF2B5EF4-FFF2-40B4-BE49-F238E27FC236}">
                <a16:creationId xmlns:a16="http://schemas.microsoft.com/office/drawing/2014/main" id="{11EE1611-2622-5808-4205-0779DAD84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B518B3E2-24C4-E4EE-B536-157F08E2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0BB86F-DF2B-E7F9-2181-415B31C528C4}"/>
              </a:ext>
            </a:extLst>
          </p:cNvPr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7E168ACF-C77F-4FBD-7A2A-CB4A9CBAD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359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D85C8-B90B-DAFE-D555-FE8D6EA97E3A}"/>
              </a:ext>
            </a:extLst>
          </p:cNvPr>
          <p:cNvSpPr/>
          <p:nvPr/>
        </p:nvSpPr>
        <p:spPr>
          <a:xfrm>
            <a:off x="6651862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B47801-D229-0EA7-BAEB-6A1FF874B33A}"/>
              </a:ext>
            </a:extLst>
          </p:cNvPr>
          <p:cNvCxnSpPr>
            <a:cxnSpLocks/>
          </p:cNvCxnSpPr>
          <p:nvPr/>
        </p:nvCxnSpPr>
        <p:spPr>
          <a:xfrm flipV="1">
            <a:off x="2600011" y="1906772"/>
            <a:ext cx="0" cy="64930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>
            <a:extLst>
              <a:ext uri="{FF2B5EF4-FFF2-40B4-BE49-F238E27FC236}">
                <a16:creationId xmlns:a16="http://schemas.microsoft.com/office/drawing/2014/main" id="{94F4EDBE-D638-F78C-19E3-4C2CC4662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847" y="16064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36E18A6D-893B-9EC8-981C-CCEE5CB7F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84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61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6" grpId="1"/>
      <p:bldP spid="17" grpId="0"/>
      <p:bldP spid="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EC6ECF62-3210-AEF5-75D8-F38EF09E5C96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C7EBB7-83BE-5872-851B-1B19BF7E7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80685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8AD75B-3075-C82F-AFDE-64FC7BFDBCCE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363;p48">
            <a:extLst>
              <a:ext uri="{FF2B5EF4-FFF2-40B4-BE49-F238E27FC236}">
                <a16:creationId xmlns:a16="http://schemas.microsoft.com/office/drawing/2014/main" id="{B53614D0-D81B-2FBF-D159-8211A01F6B5A}"/>
              </a:ext>
            </a:extLst>
          </p:cNvPr>
          <p:cNvSpPr txBox="1">
            <a:spLocks/>
          </p:cNvSpPr>
          <p:nvPr/>
        </p:nvSpPr>
        <p:spPr>
          <a:xfrm>
            <a:off x="465630" y="4300227"/>
            <a:ext cx="132398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4: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8" name="Line 41">
            <a:extLst>
              <a:ext uri="{FF2B5EF4-FFF2-40B4-BE49-F238E27FC236}">
                <a16:creationId xmlns:a16="http://schemas.microsoft.com/office/drawing/2014/main" id="{FCC51CFF-FC82-E9E8-2BE8-7E01272823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A796DB0D-FDD9-3269-7CEE-18469E997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4">
            <a:extLst>
              <a:ext uri="{FF2B5EF4-FFF2-40B4-BE49-F238E27FC236}">
                <a16:creationId xmlns:a16="http://schemas.microsoft.com/office/drawing/2014/main" id="{75187D70-8A7D-27CA-E0F1-CD18C1799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8F196AA9-997F-6716-2014-72BD2A105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C132C4-6151-309C-6E90-A6A7D34C7FE1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339738E3-2BD8-31E8-C9CF-D19868E3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825A7B-20F9-EEB5-06BD-3BBC3764AD1C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119CB1-F6E5-E4C5-938E-890D13A202E8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>
            <a:extLst>
              <a:ext uri="{FF2B5EF4-FFF2-40B4-BE49-F238E27FC236}">
                <a16:creationId xmlns:a16="http://schemas.microsoft.com/office/drawing/2014/main" id="{98E13C63-D464-9BFA-6A40-41D67FA54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1158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5BEBB5D6-0213-44A8-AB06-978BA9A1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8" name="Group 40">
            <a:extLst>
              <a:ext uri="{FF2B5EF4-FFF2-40B4-BE49-F238E27FC236}">
                <a16:creationId xmlns:a16="http://schemas.microsoft.com/office/drawing/2014/main" id="{5979A038-DB04-A0F9-B388-21E7150BE25A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19" name="Line 41">
              <a:extLst>
                <a:ext uri="{FF2B5EF4-FFF2-40B4-BE49-F238E27FC236}">
                  <a16:creationId xmlns:a16="http://schemas.microsoft.com/office/drawing/2014/main" id="{6620CA38-CE0D-2BB2-58D5-1BFFBBDC7E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0" name="Line 42">
              <a:extLst>
                <a:ext uri="{FF2B5EF4-FFF2-40B4-BE49-F238E27FC236}">
                  <a16:creationId xmlns:a16="http://schemas.microsoft.com/office/drawing/2014/main" id="{8E28E25C-C4D0-1DE8-C829-6AE080542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1" name="Group 40">
            <a:extLst>
              <a:ext uri="{FF2B5EF4-FFF2-40B4-BE49-F238E27FC236}">
                <a16:creationId xmlns:a16="http://schemas.microsoft.com/office/drawing/2014/main" id="{D2D798B9-C0F3-D663-A249-4925F70CB3AD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22" name="Line 41">
              <a:extLst>
                <a:ext uri="{FF2B5EF4-FFF2-40B4-BE49-F238E27FC236}">
                  <a16:creationId xmlns:a16="http://schemas.microsoft.com/office/drawing/2014/main" id="{EBB6B1CB-B197-8F95-7981-5C16D7099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3" name="Line 42">
              <a:extLst>
                <a:ext uri="{FF2B5EF4-FFF2-40B4-BE49-F238E27FC236}">
                  <a16:creationId xmlns:a16="http://schemas.microsoft.com/office/drawing/2014/main" id="{804D7A8C-2FA1-AF99-2CDE-D6EC9F024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0F48EFC9-C4B1-15ED-AA62-02F37500E45A}"/>
              </a:ext>
            </a:extLst>
          </p:cNvPr>
          <p:cNvSpPr txBox="1">
            <a:spLocks/>
          </p:cNvSpPr>
          <p:nvPr/>
        </p:nvSpPr>
        <p:spPr>
          <a:xfrm>
            <a:off x="1482846" y="4285263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AO qua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quang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tâm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truyền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thẳng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5" name="Google Shape;363;p48">
            <a:extLst>
              <a:ext uri="{FF2B5EF4-FFF2-40B4-BE49-F238E27FC236}">
                <a16:creationId xmlns:a16="http://schemas.microsoft.com/office/drawing/2014/main" id="{2D74E81D-7604-E808-07F4-51348C2A4493}"/>
              </a:ext>
            </a:extLst>
          </p:cNvPr>
          <p:cNvSpPr txBox="1">
            <a:spLocks/>
          </p:cNvSpPr>
          <p:nvPr/>
        </p:nvSpPr>
        <p:spPr>
          <a:xfrm>
            <a:off x="1494173" y="4307986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AI //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qua F</a:t>
            </a:r>
          </a:p>
        </p:txBody>
      </p:sp>
      <p:grpSp>
        <p:nvGrpSpPr>
          <p:cNvPr id="26" name="Group 40">
            <a:extLst>
              <a:ext uri="{FF2B5EF4-FFF2-40B4-BE49-F238E27FC236}">
                <a16:creationId xmlns:a16="http://schemas.microsoft.com/office/drawing/2014/main" id="{2CF43799-E010-B645-F8BF-ADBCAC1E7298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27" name="Line 41">
              <a:extLst>
                <a:ext uri="{FF2B5EF4-FFF2-40B4-BE49-F238E27FC236}">
                  <a16:creationId xmlns:a16="http://schemas.microsoft.com/office/drawing/2014/main" id="{235B11DC-7764-952F-AA91-C9E36F2EF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8" name="Line 42">
              <a:extLst>
                <a:ext uri="{FF2B5EF4-FFF2-40B4-BE49-F238E27FC236}">
                  <a16:creationId xmlns:a16="http://schemas.microsoft.com/office/drawing/2014/main" id="{84BB24EE-CFD6-CD05-7730-072D037F4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82E1B9-02C1-BA4F-7BFD-CF30DA5AE7C3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30" name="Line 49">
              <a:extLst>
                <a:ext uri="{FF2B5EF4-FFF2-40B4-BE49-F238E27FC236}">
                  <a16:creationId xmlns:a16="http://schemas.microsoft.com/office/drawing/2014/main" id="{875B6E83-D703-C7D2-6673-A75292314B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1" name="Line 50">
              <a:extLst>
                <a:ext uri="{FF2B5EF4-FFF2-40B4-BE49-F238E27FC236}">
                  <a16:creationId xmlns:a16="http://schemas.microsoft.com/office/drawing/2014/main" id="{43E8C394-AD12-DE79-D0DE-FC8B66A219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2" name="Rectangle 51">
            <a:extLst>
              <a:ext uri="{FF2B5EF4-FFF2-40B4-BE49-F238E27FC236}">
                <a16:creationId xmlns:a16="http://schemas.microsoft.com/office/drawing/2014/main" id="{8C4B86A8-C00E-B6A1-4887-474313B9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674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7" grpId="0"/>
      <p:bldP spid="24" grpId="0"/>
      <p:bldP spid="24" grpId="1"/>
      <p:bldP spid="25" grpId="0"/>
      <p:bldP spid="32" grpId="0"/>
      <p:bldP spid="3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991E5F96-18C3-DD1A-8E9F-20D88C75A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00251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3" name="Line 41">
            <a:extLst>
              <a:ext uri="{FF2B5EF4-FFF2-40B4-BE49-F238E27FC236}">
                <a16:creationId xmlns:a16="http://schemas.microsoft.com/office/drawing/2014/main" id="{F8BFFE10-6944-5BE7-49FA-1D840712C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64" name="Object 9">
            <a:extLst>
              <a:ext uri="{FF2B5EF4-FFF2-40B4-BE49-F238E27FC236}">
                <a16:creationId xmlns:a16="http://schemas.microsoft.com/office/drawing/2014/main" id="{A2C8FA11-6586-033C-CE48-C093BB0FA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01913"/>
              </p:ext>
            </p:extLst>
          </p:nvPr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A796DB0D-FDD9-3269-7CEE-18469E997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ine 34">
            <a:extLst>
              <a:ext uri="{FF2B5EF4-FFF2-40B4-BE49-F238E27FC236}">
                <a16:creationId xmlns:a16="http://schemas.microsoft.com/office/drawing/2014/main" id="{9051BA0D-E781-37FB-1055-82BB98219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id="{437DBDB9-EF8B-2472-C690-B432EAF2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4413509-0B96-ED48-9C5D-E65C5FB207D4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A14A9B8F-B30F-4FAD-F8D7-B3901A09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4A4764-3AC6-702A-B76E-6CA922936603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C0C52E-CDD4-A107-57AA-DF356074D080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1" name="Rectangle 51">
            <a:extLst>
              <a:ext uri="{FF2B5EF4-FFF2-40B4-BE49-F238E27FC236}">
                <a16:creationId xmlns:a16="http://schemas.microsoft.com/office/drawing/2014/main" id="{97B09DE6-0AFC-1CCE-C711-72B21F15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57345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" name="Rectangle 51">
            <a:extLst>
              <a:ext uri="{FF2B5EF4-FFF2-40B4-BE49-F238E27FC236}">
                <a16:creationId xmlns:a16="http://schemas.microsoft.com/office/drawing/2014/main" id="{25B57F58-689D-C8AA-5091-99F0808D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73" name="Group 40">
            <a:extLst>
              <a:ext uri="{FF2B5EF4-FFF2-40B4-BE49-F238E27FC236}">
                <a16:creationId xmlns:a16="http://schemas.microsoft.com/office/drawing/2014/main" id="{A4571D36-5121-B946-E26D-3F65101805C3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74" name="Line 41">
              <a:extLst>
                <a:ext uri="{FF2B5EF4-FFF2-40B4-BE49-F238E27FC236}">
                  <a16:creationId xmlns:a16="http://schemas.microsoft.com/office/drawing/2014/main" id="{5A22E6DD-367B-CE79-C7F4-3260E3489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5" name="Line 42">
              <a:extLst>
                <a:ext uri="{FF2B5EF4-FFF2-40B4-BE49-F238E27FC236}">
                  <a16:creationId xmlns:a16="http://schemas.microsoft.com/office/drawing/2014/main" id="{0AF59B5F-18AF-BE32-0883-6BAB3F8E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6" name="Group 40">
            <a:extLst>
              <a:ext uri="{FF2B5EF4-FFF2-40B4-BE49-F238E27FC236}">
                <a16:creationId xmlns:a16="http://schemas.microsoft.com/office/drawing/2014/main" id="{8692490D-DCF5-7DF8-36E2-EF32EBD4C0CA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77" name="Line 41">
              <a:extLst>
                <a:ext uri="{FF2B5EF4-FFF2-40B4-BE49-F238E27FC236}">
                  <a16:creationId xmlns:a16="http://schemas.microsoft.com/office/drawing/2014/main" id="{9CBB9FE7-E6FF-F824-E65F-52B66C79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8" name="Line 42">
              <a:extLst>
                <a:ext uri="{FF2B5EF4-FFF2-40B4-BE49-F238E27FC236}">
                  <a16:creationId xmlns:a16="http://schemas.microsoft.com/office/drawing/2014/main" id="{BF20067D-DE45-8BE3-D1AE-EA2E161E6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9" name="Group 40">
            <a:extLst>
              <a:ext uri="{FF2B5EF4-FFF2-40B4-BE49-F238E27FC236}">
                <a16:creationId xmlns:a16="http://schemas.microsoft.com/office/drawing/2014/main" id="{5AC78AF2-6732-29A8-C729-EC5D3D5D47F9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80" name="Line 41">
              <a:extLst>
                <a:ext uri="{FF2B5EF4-FFF2-40B4-BE49-F238E27FC236}">
                  <a16:creationId xmlns:a16="http://schemas.microsoft.com/office/drawing/2014/main" id="{7CC66BB2-1F1B-D177-0CAD-168BF86AC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1" name="Line 42">
              <a:extLst>
                <a:ext uri="{FF2B5EF4-FFF2-40B4-BE49-F238E27FC236}">
                  <a16:creationId xmlns:a16="http://schemas.microsoft.com/office/drawing/2014/main" id="{CBD4D6F7-C062-5919-0D78-D8A89BC4F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084B79-BD4B-CECB-79C0-9073651429EB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83" name="Line 49">
              <a:extLst>
                <a:ext uri="{FF2B5EF4-FFF2-40B4-BE49-F238E27FC236}">
                  <a16:creationId xmlns:a16="http://schemas.microsoft.com/office/drawing/2014/main" id="{BC50EAB4-E05F-BFE6-06AF-0CD50E08E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4" name="Line 50">
              <a:extLst>
                <a:ext uri="{FF2B5EF4-FFF2-40B4-BE49-F238E27FC236}">
                  <a16:creationId xmlns:a16="http://schemas.microsoft.com/office/drawing/2014/main" id="{993FDCF1-02B8-6A8D-ADFF-27BCF54E12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85" name="Rectangle 51">
            <a:extLst>
              <a:ext uri="{FF2B5EF4-FFF2-40B4-BE49-F238E27FC236}">
                <a16:creationId xmlns:a16="http://schemas.microsoft.com/office/drawing/2014/main" id="{83725433-6524-5B7C-67C0-D9117589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DB1A78E9-C97C-E0FC-CD03-D6C151E997DE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C624AA-3320-E829-362F-01AC50613B52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363;p48">
            <a:extLst>
              <a:ext uri="{FF2B5EF4-FFF2-40B4-BE49-F238E27FC236}">
                <a16:creationId xmlns:a16="http://schemas.microsoft.com/office/drawing/2014/main" id="{1B7D8C17-FD22-231A-135C-FBC7EB538926}"/>
              </a:ext>
            </a:extLst>
          </p:cNvPr>
          <p:cNvSpPr txBox="1">
            <a:spLocks/>
          </p:cNvSpPr>
          <p:nvPr/>
        </p:nvSpPr>
        <p:spPr>
          <a:xfrm>
            <a:off x="465630" y="4300227"/>
            <a:ext cx="132398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5: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5" name="Google Shape;363;p48">
            <a:extLst>
              <a:ext uri="{FF2B5EF4-FFF2-40B4-BE49-F238E27FC236}">
                <a16:creationId xmlns:a16="http://schemas.microsoft.com/office/drawing/2014/main" id="{157809E6-087D-CF30-288C-9B13641D9540}"/>
              </a:ext>
            </a:extLst>
          </p:cNvPr>
          <p:cNvSpPr txBox="1">
            <a:spLocks/>
          </p:cNvSpPr>
          <p:nvPr/>
        </p:nvSpPr>
        <p:spPr>
          <a:xfrm>
            <a:off x="1482846" y="4285263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Hai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này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A’, A’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ảnh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</a:t>
            </a:r>
          </a:p>
        </p:txBody>
      </p:sp>
      <p:sp>
        <p:nvSpPr>
          <p:cNvPr id="33" name="Rectangle 51">
            <a:extLst>
              <a:ext uri="{FF2B5EF4-FFF2-40B4-BE49-F238E27FC236}">
                <a16:creationId xmlns:a16="http://schemas.microsoft.com/office/drawing/2014/main" id="{ED463AC9-4483-70C4-FCD7-32C34987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4356B8-7EDB-AC9C-57C7-5D869904DDE9}"/>
              </a:ext>
            </a:extLst>
          </p:cNvPr>
          <p:cNvSpPr/>
          <p:nvPr/>
        </p:nvSpPr>
        <p:spPr>
          <a:xfrm>
            <a:off x="8325751" y="381626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63;p48">
            <a:extLst>
              <a:ext uri="{FF2B5EF4-FFF2-40B4-BE49-F238E27FC236}">
                <a16:creationId xmlns:a16="http://schemas.microsoft.com/office/drawing/2014/main" id="{CD9C7BA1-FBBD-66BF-B18C-591348FE1660}"/>
              </a:ext>
            </a:extLst>
          </p:cNvPr>
          <p:cNvSpPr txBox="1">
            <a:spLocks/>
          </p:cNvSpPr>
          <p:nvPr/>
        </p:nvSpPr>
        <p:spPr>
          <a:xfrm>
            <a:off x="1473424" y="4302924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đường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vuông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góc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∆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B’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788BCF-5197-37F9-9EC0-3FEC4336E750}"/>
              </a:ext>
            </a:extLst>
          </p:cNvPr>
          <p:cNvCxnSpPr>
            <a:cxnSpLocks/>
          </p:cNvCxnSpPr>
          <p:nvPr/>
        </p:nvCxnSpPr>
        <p:spPr>
          <a:xfrm>
            <a:off x="8368895" y="2556076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A11DD4F-8B45-1CC0-D2D3-4EA1551E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</p:spTree>
    <p:extLst>
      <p:ext uri="{BB962C8B-B14F-4D97-AF65-F5344CB8AC3E}">
        <p14:creationId xmlns:p14="http://schemas.microsoft.com/office/powerpoint/2010/main" val="15376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1" grpId="0"/>
      <p:bldP spid="72" grpId="0"/>
      <p:bldP spid="85" grpId="0"/>
      <p:bldP spid="8" grpId="0"/>
      <p:bldP spid="25" grpId="0"/>
      <p:bldP spid="25" grpId="1"/>
      <p:bldP spid="33" grpId="0"/>
      <p:bldP spid="33" grpId="1"/>
      <p:bldP spid="34" grpId="0" animBg="1"/>
      <p:bldP spid="34" grpId="1" animBg="1"/>
      <p:bldP spid="35" grpId="0"/>
      <p:bldP spid="37" grpId="0"/>
      <p:bldP spid="3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991E5F96-18C3-DD1A-8E9F-20D88C75A0FA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3" name="Line 41">
            <a:extLst>
              <a:ext uri="{FF2B5EF4-FFF2-40B4-BE49-F238E27FC236}">
                <a16:creationId xmlns:a16="http://schemas.microsoft.com/office/drawing/2014/main" id="{F8BFFE10-6944-5BE7-49FA-1D840712C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64" name="Object 9">
            <a:extLst>
              <a:ext uri="{FF2B5EF4-FFF2-40B4-BE49-F238E27FC236}">
                <a16:creationId xmlns:a16="http://schemas.microsoft.com/office/drawing/2014/main" id="{A2C8FA11-6586-033C-CE48-C093BB0FA1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64" name="Object 9">
                        <a:extLst>
                          <a:ext uri="{FF2B5EF4-FFF2-40B4-BE49-F238E27FC236}">
                            <a16:creationId xmlns:a16="http://schemas.microsoft.com/office/drawing/2014/main" id="{A2C8FA11-6586-033C-CE48-C093BB0FA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ine 34">
            <a:extLst>
              <a:ext uri="{FF2B5EF4-FFF2-40B4-BE49-F238E27FC236}">
                <a16:creationId xmlns:a16="http://schemas.microsoft.com/office/drawing/2014/main" id="{9051BA0D-E781-37FB-1055-82BB98219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id="{437DBDB9-EF8B-2472-C690-B432EAF2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4413509-0B96-ED48-9C5D-E65C5FB207D4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A14A9B8F-B30F-4FAD-F8D7-B3901A09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4A4764-3AC6-702A-B76E-6CA922936603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C0C52E-CDD4-A107-57AA-DF356074D080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1" name="Rectangle 51">
            <a:extLst>
              <a:ext uri="{FF2B5EF4-FFF2-40B4-BE49-F238E27FC236}">
                <a16:creationId xmlns:a16="http://schemas.microsoft.com/office/drawing/2014/main" id="{97B09DE6-0AFC-1CCE-C711-72B21F15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0492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" name="Rectangle 51">
            <a:extLst>
              <a:ext uri="{FF2B5EF4-FFF2-40B4-BE49-F238E27FC236}">
                <a16:creationId xmlns:a16="http://schemas.microsoft.com/office/drawing/2014/main" id="{25B57F58-689D-C8AA-5091-99F0808D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73" name="Group 40">
            <a:extLst>
              <a:ext uri="{FF2B5EF4-FFF2-40B4-BE49-F238E27FC236}">
                <a16:creationId xmlns:a16="http://schemas.microsoft.com/office/drawing/2014/main" id="{A4571D36-5121-B946-E26D-3F65101805C3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74" name="Line 41">
              <a:extLst>
                <a:ext uri="{FF2B5EF4-FFF2-40B4-BE49-F238E27FC236}">
                  <a16:creationId xmlns:a16="http://schemas.microsoft.com/office/drawing/2014/main" id="{5A22E6DD-367B-CE79-C7F4-3260E3489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5" name="Line 42">
              <a:extLst>
                <a:ext uri="{FF2B5EF4-FFF2-40B4-BE49-F238E27FC236}">
                  <a16:creationId xmlns:a16="http://schemas.microsoft.com/office/drawing/2014/main" id="{0AF59B5F-18AF-BE32-0883-6BAB3F8E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6" name="Group 40">
            <a:extLst>
              <a:ext uri="{FF2B5EF4-FFF2-40B4-BE49-F238E27FC236}">
                <a16:creationId xmlns:a16="http://schemas.microsoft.com/office/drawing/2014/main" id="{8692490D-DCF5-7DF8-36E2-EF32EBD4C0CA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77" name="Line 41">
              <a:extLst>
                <a:ext uri="{FF2B5EF4-FFF2-40B4-BE49-F238E27FC236}">
                  <a16:creationId xmlns:a16="http://schemas.microsoft.com/office/drawing/2014/main" id="{9CBB9FE7-E6FF-F824-E65F-52B66C79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8" name="Line 42">
              <a:extLst>
                <a:ext uri="{FF2B5EF4-FFF2-40B4-BE49-F238E27FC236}">
                  <a16:creationId xmlns:a16="http://schemas.microsoft.com/office/drawing/2014/main" id="{BF20067D-DE45-8BE3-D1AE-EA2E161E6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9" name="Group 40">
            <a:extLst>
              <a:ext uri="{FF2B5EF4-FFF2-40B4-BE49-F238E27FC236}">
                <a16:creationId xmlns:a16="http://schemas.microsoft.com/office/drawing/2014/main" id="{5AC78AF2-6732-29A8-C729-EC5D3D5D47F9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80" name="Line 41">
              <a:extLst>
                <a:ext uri="{FF2B5EF4-FFF2-40B4-BE49-F238E27FC236}">
                  <a16:creationId xmlns:a16="http://schemas.microsoft.com/office/drawing/2014/main" id="{7CC66BB2-1F1B-D177-0CAD-168BF86AC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1" name="Line 42">
              <a:extLst>
                <a:ext uri="{FF2B5EF4-FFF2-40B4-BE49-F238E27FC236}">
                  <a16:creationId xmlns:a16="http://schemas.microsoft.com/office/drawing/2014/main" id="{CBD4D6F7-C062-5919-0D78-D8A89BC4F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084B79-BD4B-CECB-79C0-9073651429EB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83" name="Line 49">
              <a:extLst>
                <a:ext uri="{FF2B5EF4-FFF2-40B4-BE49-F238E27FC236}">
                  <a16:creationId xmlns:a16="http://schemas.microsoft.com/office/drawing/2014/main" id="{BC50EAB4-E05F-BFE6-06AF-0CD50E08E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4" name="Line 50">
              <a:extLst>
                <a:ext uri="{FF2B5EF4-FFF2-40B4-BE49-F238E27FC236}">
                  <a16:creationId xmlns:a16="http://schemas.microsoft.com/office/drawing/2014/main" id="{993FDCF1-02B8-6A8D-ADFF-27BCF54E12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85" name="Rectangle 51">
            <a:extLst>
              <a:ext uri="{FF2B5EF4-FFF2-40B4-BE49-F238E27FC236}">
                <a16:creationId xmlns:a16="http://schemas.microsoft.com/office/drawing/2014/main" id="{83725433-6524-5B7C-67C0-D9117589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DB1A78E9-C97C-E0FC-CD03-D6C151E997DE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33" name="Rectangle 51">
            <a:extLst>
              <a:ext uri="{FF2B5EF4-FFF2-40B4-BE49-F238E27FC236}">
                <a16:creationId xmlns:a16="http://schemas.microsoft.com/office/drawing/2014/main" id="{ED463AC9-4483-70C4-FCD7-32C34987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788BCF-5197-37F9-9EC0-3FEC4336E750}"/>
              </a:ext>
            </a:extLst>
          </p:cNvPr>
          <p:cNvCxnSpPr>
            <a:cxnSpLocks/>
          </p:cNvCxnSpPr>
          <p:nvPr/>
        </p:nvCxnSpPr>
        <p:spPr>
          <a:xfrm>
            <a:off x="8368895" y="2570590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A11DD4F-8B45-1CC0-D2D3-4EA1551E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998D28-5319-6EBB-A883-AD8963A31B2C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Google Shape;363;p48">
            <a:extLst>
              <a:ext uri="{FF2B5EF4-FFF2-40B4-BE49-F238E27FC236}">
                <a16:creationId xmlns:a16="http://schemas.microsoft.com/office/drawing/2014/main" id="{6E1CCC45-D673-8344-1F4B-F2F5AC1367AF}"/>
              </a:ext>
            </a:extLst>
          </p:cNvPr>
          <p:cNvSpPr txBox="1">
            <a:spLocks/>
          </p:cNvSpPr>
          <p:nvPr/>
        </p:nvSpPr>
        <p:spPr>
          <a:xfrm>
            <a:off x="799785" y="4259427"/>
            <a:ext cx="8221171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A’B’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của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AB; d’ = OB’ =  15 ô = 15 cm; h’ = A’B’ = 4 ô = 4 cm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04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1" grpId="0"/>
      <p:bldP spid="72" grpId="0"/>
      <p:bldP spid="85" grpId="0"/>
      <p:bldP spid="33" grpId="0"/>
      <p:bldP spid="37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B3869FE-E098-D1AD-207B-3E3E84990A7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39" name="Line 41">
            <a:extLst>
              <a:ext uri="{FF2B5EF4-FFF2-40B4-BE49-F238E27FC236}">
                <a16:creationId xmlns:a16="http://schemas.microsoft.com/office/drawing/2014/main" id="{636F5CB8-570F-DB16-AA05-EAB6A0950C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40" name="Object 9">
            <a:extLst>
              <a:ext uri="{FF2B5EF4-FFF2-40B4-BE49-F238E27FC236}">
                <a16:creationId xmlns:a16="http://schemas.microsoft.com/office/drawing/2014/main" id="{44C2604C-BE1C-480B-2907-6907BEE696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64" name="Object 9">
                        <a:extLst>
                          <a:ext uri="{FF2B5EF4-FFF2-40B4-BE49-F238E27FC236}">
                            <a16:creationId xmlns:a16="http://schemas.microsoft.com/office/drawing/2014/main" id="{A2C8FA11-6586-033C-CE48-C093BB0FA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34">
            <a:extLst>
              <a:ext uri="{FF2B5EF4-FFF2-40B4-BE49-F238E27FC236}">
                <a16:creationId xmlns:a16="http://schemas.microsoft.com/office/drawing/2014/main" id="{E9160980-8ADE-D0B5-1A7F-1299580BB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" name="Rectangle 51">
            <a:extLst>
              <a:ext uri="{FF2B5EF4-FFF2-40B4-BE49-F238E27FC236}">
                <a16:creationId xmlns:a16="http://schemas.microsoft.com/office/drawing/2014/main" id="{1B67D1BE-D3EF-5B43-80CB-CEB585A79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2FB1DE0-AC42-76AB-88C6-8E8EC08A517A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51">
            <a:extLst>
              <a:ext uri="{FF2B5EF4-FFF2-40B4-BE49-F238E27FC236}">
                <a16:creationId xmlns:a16="http://schemas.microsoft.com/office/drawing/2014/main" id="{E37573E1-C9B2-4011-8C3C-C169E8A74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7D474E-7F36-2AA5-E590-363D7F500EFB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3901F27-3542-0DBA-2CDB-CC8236E24619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47" name="Rectangle 51">
            <a:extLst>
              <a:ext uri="{FF2B5EF4-FFF2-40B4-BE49-F238E27FC236}">
                <a16:creationId xmlns:a16="http://schemas.microsoft.com/office/drawing/2014/main" id="{130E18EA-FC28-332F-492D-613569C39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0492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id="{00E6500C-F9EF-9DEE-B66A-A560E5011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49" name="Group 40">
            <a:extLst>
              <a:ext uri="{FF2B5EF4-FFF2-40B4-BE49-F238E27FC236}">
                <a16:creationId xmlns:a16="http://schemas.microsoft.com/office/drawing/2014/main" id="{574D631F-B52D-5088-66E0-7C7E066CE4B0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50" name="Line 41">
              <a:extLst>
                <a:ext uri="{FF2B5EF4-FFF2-40B4-BE49-F238E27FC236}">
                  <a16:creationId xmlns:a16="http://schemas.microsoft.com/office/drawing/2014/main" id="{D854A43E-0079-594B-C3EA-8776888FA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id="{AB537324-511B-D0F3-1739-9FAE08C61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2" name="Group 40">
            <a:extLst>
              <a:ext uri="{FF2B5EF4-FFF2-40B4-BE49-F238E27FC236}">
                <a16:creationId xmlns:a16="http://schemas.microsoft.com/office/drawing/2014/main" id="{0AB63B97-1F2A-4CBE-EDFD-2CA55BCED176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66F7C5BB-DE6F-60DD-2186-76549DB34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id="{ADAA349F-61CB-F5E8-C604-465673CA5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970DDE6F-5CEB-CD0E-B579-E09FDF8AC675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3D9A196D-A66E-8A36-E24F-32B7B2BC6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BDCB8786-4164-1813-9840-2D671EBE4E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2AA4D5F-9D59-9767-B469-75C9CE48F8B4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548C4844-98B1-B11A-F408-C4441E0688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id="{49F8AA31-3626-4A72-F731-1C1F9ADA9C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" name="Rectangle 51">
            <a:extLst>
              <a:ext uri="{FF2B5EF4-FFF2-40B4-BE49-F238E27FC236}">
                <a16:creationId xmlns:a16="http://schemas.microsoft.com/office/drawing/2014/main" id="{56258735-16D1-9261-0602-0706A7024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2" name="Google Shape;269;p26">
            <a:extLst>
              <a:ext uri="{FF2B5EF4-FFF2-40B4-BE49-F238E27FC236}">
                <a16:creationId xmlns:a16="http://schemas.microsoft.com/office/drawing/2014/main" id="{733DB8AB-504F-75A1-9307-93ABFE1279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63" name="Google Shape;270;p26">
            <a:extLst>
              <a:ext uri="{FF2B5EF4-FFF2-40B4-BE49-F238E27FC236}">
                <a16:creationId xmlns:a16="http://schemas.microsoft.com/office/drawing/2014/main" id="{C8F44E3D-0350-0CF5-EEA9-0DD6C0762972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4" name="Google Shape;363;p48">
            <a:extLst>
              <a:ext uri="{FF2B5EF4-FFF2-40B4-BE49-F238E27FC236}">
                <a16:creationId xmlns:a16="http://schemas.microsoft.com/office/drawing/2014/main" id="{11721D53-EA16-276B-FF07-BDF6859F5877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65" name="Rectangle 51">
            <a:extLst>
              <a:ext uri="{FF2B5EF4-FFF2-40B4-BE49-F238E27FC236}">
                <a16:creationId xmlns:a16="http://schemas.microsoft.com/office/drawing/2014/main" id="{5BFBD067-ACDE-9BD0-DC5C-88185DA5E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EED9567-3E1D-FCEF-E705-289C7D37266F}"/>
              </a:ext>
            </a:extLst>
          </p:cNvPr>
          <p:cNvCxnSpPr>
            <a:cxnSpLocks/>
          </p:cNvCxnSpPr>
          <p:nvPr/>
        </p:nvCxnSpPr>
        <p:spPr>
          <a:xfrm>
            <a:off x="8368895" y="2570590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0A61B21-6B2B-C5DB-4D0B-9CC75274D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B324704-3245-068D-A116-4E4452ED0447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9" name="Google Shape;363;p48">
            <a:extLst>
              <a:ext uri="{FF2B5EF4-FFF2-40B4-BE49-F238E27FC236}">
                <a16:creationId xmlns:a16="http://schemas.microsoft.com/office/drawing/2014/main" id="{A470F577-BCAA-5C3D-F3E8-08C495734E68}"/>
              </a:ext>
            </a:extLst>
          </p:cNvPr>
          <p:cNvSpPr txBox="1">
            <a:spLocks/>
          </p:cNvSpPr>
          <p:nvPr/>
        </p:nvSpPr>
        <p:spPr>
          <a:xfrm>
            <a:off x="799785" y="4259427"/>
            <a:ext cx="8221171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A’B’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thật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,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ngược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chiều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lớn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hơn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vật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2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7" grpId="0"/>
      <p:bldP spid="48" grpId="0"/>
      <p:bldP spid="61" grpId="0"/>
      <p:bldP spid="65" grpId="0"/>
      <p:bldP spid="67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C4BBC9-ECB6-BECF-6D1A-466C0CA2C2CD}"/>
              </a:ext>
            </a:extLst>
          </p:cNvPr>
          <p:cNvSpPr txBox="1">
            <a:spLocks/>
          </p:cNvSpPr>
          <p:nvPr/>
        </p:nvSpPr>
        <p:spPr>
          <a:xfrm>
            <a:off x="1254225" y="247329"/>
            <a:ext cx="6635550" cy="9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atua One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NỘI DUNG BÀI HỌC</a:t>
            </a:r>
          </a:p>
        </p:txBody>
      </p:sp>
      <p:sp>
        <p:nvSpPr>
          <p:cNvPr id="10" name="Google Shape;356;p47">
            <a:extLst>
              <a:ext uri="{FF2B5EF4-FFF2-40B4-BE49-F238E27FC236}">
                <a16:creationId xmlns:a16="http://schemas.microsoft.com/office/drawing/2014/main" id="{A5C31477-C677-AEC7-F187-F00CE0879AD2}"/>
              </a:ext>
            </a:extLst>
          </p:cNvPr>
          <p:cNvSpPr txBox="1">
            <a:spLocks/>
          </p:cNvSpPr>
          <p:nvPr/>
        </p:nvSpPr>
        <p:spPr>
          <a:xfrm>
            <a:off x="735351" y="2954043"/>
            <a:ext cx="1808943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r>
              <a:rPr lang="vi-VN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5BEBC5-24EE-1FD3-8246-BBDE7BC35B3B}"/>
              </a:ext>
            </a:extLst>
          </p:cNvPr>
          <p:cNvGrpSpPr/>
          <p:nvPr/>
        </p:nvGrpSpPr>
        <p:grpSpPr>
          <a:xfrm>
            <a:off x="1080644" y="1364471"/>
            <a:ext cx="1234030" cy="1203179"/>
            <a:chOff x="1604116" y="2999098"/>
            <a:chExt cx="536171" cy="52276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986A4F-522A-C843-5F1E-9F146592E15C}"/>
                </a:ext>
              </a:extLst>
            </p:cNvPr>
            <p:cNvSpPr/>
            <p:nvPr/>
          </p:nvSpPr>
          <p:spPr>
            <a:xfrm>
              <a:off x="1604116" y="2999098"/>
              <a:ext cx="536171" cy="522767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2" descr="Magnifier ">
              <a:extLst>
                <a:ext uri="{FF2B5EF4-FFF2-40B4-BE49-F238E27FC236}">
                  <a16:creationId xmlns:a16="http://schemas.microsoft.com/office/drawing/2014/main" id="{E7AF5047-C134-87E1-E920-A76093E71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543" y="3026476"/>
              <a:ext cx="442677" cy="442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Google Shape;356;p47">
            <a:extLst>
              <a:ext uri="{FF2B5EF4-FFF2-40B4-BE49-F238E27FC236}">
                <a16:creationId xmlns:a16="http://schemas.microsoft.com/office/drawing/2014/main" id="{529712B1-B737-80E5-4F4C-6677AA5DE642}"/>
              </a:ext>
            </a:extLst>
          </p:cNvPr>
          <p:cNvSpPr txBox="1">
            <a:spLocks/>
          </p:cNvSpPr>
          <p:nvPr/>
        </p:nvSpPr>
        <p:spPr>
          <a:xfrm>
            <a:off x="3409705" y="2801642"/>
            <a:ext cx="2252018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Cách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Quan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Sát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Một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Vật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Nhỏ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9" name="Google Shape;356;p47">
            <a:extLst>
              <a:ext uri="{FF2B5EF4-FFF2-40B4-BE49-F238E27FC236}">
                <a16:creationId xmlns:a16="http://schemas.microsoft.com/office/drawing/2014/main" id="{A8841387-1255-969B-4495-2CADF31B5D63}"/>
              </a:ext>
            </a:extLst>
          </p:cNvPr>
          <p:cNvSpPr txBox="1">
            <a:spLocks/>
          </p:cNvSpPr>
          <p:nvPr/>
        </p:nvSpPr>
        <p:spPr>
          <a:xfrm>
            <a:off x="6231105" y="2801641"/>
            <a:ext cx="2561097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Vẽ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Sơ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Đồ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Ảnh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Hội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Tụ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82946A-6CD1-7388-9E8B-2665FCD65095}"/>
              </a:ext>
            </a:extLst>
          </p:cNvPr>
          <p:cNvGrpSpPr/>
          <p:nvPr/>
        </p:nvGrpSpPr>
        <p:grpSpPr>
          <a:xfrm>
            <a:off x="3918699" y="1364471"/>
            <a:ext cx="1234030" cy="1203179"/>
            <a:chOff x="4455570" y="1353977"/>
            <a:chExt cx="971276" cy="94699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9885A12-4FCD-7681-A892-C97351B8DCF1}"/>
                </a:ext>
              </a:extLst>
            </p:cNvPr>
            <p:cNvSpPr/>
            <p:nvPr/>
          </p:nvSpPr>
          <p:spPr>
            <a:xfrm>
              <a:off x="4455570" y="1353977"/>
              <a:ext cx="971276" cy="946994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28" name="Picture 4" descr="Assessment ">
              <a:extLst>
                <a:ext uri="{FF2B5EF4-FFF2-40B4-BE49-F238E27FC236}">
                  <a16:creationId xmlns:a16="http://schemas.microsoft.com/office/drawing/2014/main" id="{08DEEACD-480C-3689-D657-781560CE9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38" y="1481278"/>
              <a:ext cx="726030" cy="72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64E15DCB-9825-1B31-8BFD-C646981F9E1D}"/>
              </a:ext>
            </a:extLst>
          </p:cNvPr>
          <p:cNvGrpSpPr/>
          <p:nvPr/>
        </p:nvGrpSpPr>
        <p:grpSpPr>
          <a:xfrm>
            <a:off x="6894640" y="1364471"/>
            <a:ext cx="1234030" cy="1203179"/>
            <a:chOff x="4455570" y="3198413"/>
            <a:chExt cx="971276" cy="94699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A4E3608-2134-2B69-93A3-E270B329A68F}"/>
                </a:ext>
              </a:extLst>
            </p:cNvPr>
            <p:cNvSpPr/>
            <p:nvPr/>
          </p:nvSpPr>
          <p:spPr>
            <a:xfrm>
              <a:off x="4455570" y="3198413"/>
              <a:ext cx="971276" cy="946994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32" name="Picture 8" descr="Image files ">
              <a:extLst>
                <a:ext uri="{FF2B5EF4-FFF2-40B4-BE49-F238E27FC236}">
                  <a16:creationId xmlns:a16="http://schemas.microsoft.com/office/drawing/2014/main" id="{C093B238-3416-FBC8-972C-AAE29E10B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562" y="3322264"/>
              <a:ext cx="699291" cy="699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66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925221" y="1078411"/>
            <a:ext cx="7667236" cy="361571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40" y="370373"/>
            <a:ext cx="2552523" cy="2552523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521842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119086" y="1590015"/>
            <a:ext cx="6386286" cy="2823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000" dirty="0"/>
              <a:t>Vật AB có độ cao h = 3 cm được đặt vuông góc trước một thấu kính hội tụ có tiêu cự f = 5 cm, điểm A nằm trên trục chính và cách thấu kính một khoảng d = 2f.</a:t>
            </a:r>
            <a:endParaRPr lang="en-US" sz="2000" dirty="0"/>
          </a:p>
          <a:p>
            <a:pPr lvl="0">
              <a:buClr>
                <a:srgbClr val="DA622E"/>
              </a:buClr>
            </a:pPr>
            <a:r>
              <a:rPr lang="vi-VN" sz="2000" dirty="0"/>
              <a:t>a) Dựng ảnh A’B’ của AB tạo bởi thấu kính hội tụ theo đúng tỉ lệ.</a:t>
            </a:r>
            <a:endParaRPr lang="en-US" sz="2000" dirty="0"/>
          </a:p>
          <a:p>
            <a:pPr lvl="0">
              <a:buClr>
                <a:srgbClr val="DA622E"/>
              </a:buClr>
            </a:pPr>
            <a:r>
              <a:rPr lang="vi-VN" sz="2000" dirty="0"/>
              <a:t>b) Vận dụng kiến thực hình học tính chiều cao của ảnh h’ và khoảng cách từ ảnh tới quang tâm d’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4585A7-2E98-1CD9-8A18-44F1137C0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851" y="-32670"/>
            <a:ext cx="1614040" cy="1614040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131D7EAB-8D4D-555B-AA0F-70C7590EE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013793"/>
              </p:ext>
            </p:extLst>
          </p:nvPr>
        </p:nvGraphicFramePr>
        <p:xfrm>
          <a:off x="289404" y="968541"/>
          <a:ext cx="8558784" cy="389412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807618825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1382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756659"/>
                  </a:ext>
                </a:extLst>
              </a:tr>
            </a:tbl>
          </a:graphicData>
        </a:graphic>
      </p:graphicFrame>
      <p:sp>
        <p:nvSpPr>
          <p:cNvPr id="38" name="Line 41">
            <a:extLst>
              <a:ext uri="{FF2B5EF4-FFF2-40B4-BE49-F238E27FC236}">
                <a16:creationId xmlns:a16="http://schemas.microsoft.com/office/drawing/2014/main" id="{BFBFAEEA-7564-5457-61DD-5E16D4B116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404" y="3248386"/>
            <a:ext cx="8558783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39" name="Object 9">
            <a:extLst>
              <a:ext uri="{FF2B5EF4-FFF2-40B4-BE49-F238E27FC236}">
                <a16:creationId xmlns:a16="http://schemas.microsoft.com/office/drawing/2014/main" id="{FF74B283-31D6-C0FA-3ED6-9BCF72388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0114"/>
              </p:ext>
            </p:extLst>
          </p:nvPr>
        </p:nvGraphicFramePr>
        <p:xfrm>
          <a:off x="235090" y="3290685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2429BED0-F0DB-9DB2-3164-634145EBF2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0" y="3290685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Line 34">
            <a:extLst>
              <a:ext uri="{FF2B5EF4-FFF2-40B4-BE49-F238E27FC236}">
                <a16:creationId xmlns:a16="http://schemas.microsoft.com/office/drawing/2014/main" id="{337F40EA-B6C7-698A-B5FB-5C4E8E2E2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595119"/>
            <a:ext cx="0" cy="326664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1" name="Rectangle 51">
            <a:extLst>
              <a:ext uri="{FF2B5EF4-FFF2-40B4-BE49-F238E27FC236}">
                <a16:creationId xmlns:a16="http://schemas.microsoft.com/office/drawing/2014/main" id="{3AB5BF16-DB32-29C6-0095-A6DED541A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558" y="33319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7CD650-FB04-374E-BE9B-B3C6F53B4D06}"/>
              </a:ext>
            </a:extLst>
          </p:cNvPr>
          <p:cNvSpPr/>
          <p:nvPr/>
        </p:nvSpPr>
        <p:spPr>
          <a:xfrm>
            <a:off x="4528854" y="3189567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id="{C845A6C6-09F5-819D-CF60-B6FC755D9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369" y="280983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7802C7-04B3-3CA5-6C9E-B8B9F711F717}"/>
              </a:ext>
            </a:extLst>
          </p:cNvPr>
          <p:cNvSpPr/>
          <p:nvPr/>
        </p:nvSpPr>
        <p:spPr>
          <a:xfrm>
            <a:off x="6509872" y="320439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51">
            <a:extLst>
              <a:ext uri="{FF2B5EF4-FFF2-40B4-BE49-F238E27FC236}">
                <a16:creationId xmlns:a16="http://schemas.microsoft.com/office/drawing/2014/main" id="{344C8800-C3A9-23E2-3739-E4E402837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001" y="121953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59E9C5A-C4F8-1D68-0024-DA14B46571A7}"/>
              </a:ext>
            </a:extLst>
          </p:cNvPr>
          <p:cNvCxnSpPr>
            <a:cxnSpLocks/>
          </p:cNvCxnSpPr>
          <p:nvPr/>
        </p:nvCxnSpPr>
        <p:spPr>
          <a:xfrm flipV="1">
            <a:off x="620184" y="2278833"/>
            <a:ext cx="0" cy="969553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47" name="Rectangle 51">
            <a:extLst>
              <a:ext uri="{FF2B5EF4-FFF2-40B4-BE49-F238E27FC236}">
                <a16:creationId xmlns:a16="http://schemas.microsoft.com/office/drawing/2014/main" id="{2BDBE14A-6B6C-4424-FCBC-E871E5A5C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89" y="19482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id="{9D1092C0-9019-DBF0-8295-AA973A872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90" y="33319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49" name="Group 40">
            <a:extLst>
              <a:ext uri="{FF2B5EF4-FFF2-40B4-BE49-F238E27FC236}">
                <a16:creationId xmlns:a16="http://schemas.microsoft.com/office/drawing/2014/main" id="{1186D645-8DA0-7C76-3067-541060827DBC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544796" y="2766884"/>
            <a:ext cx="4084772" cy="1"/>
            <a:chOff x="991" y="2064"/>
            <a:chExt cx="1002" cy="1"/>
          </a:xfrm>
        </p:grpSpPr>
        <p:sp>
          <p:nvSpPr>
            <p:cNvPr id="50" name="Line 41">
              <a:extLst>
                <a:ext uri="{FF2B5EF4-FFF2-40B4-BE49-F238E27FC236}">
                  <a16:creationId xmlns:a16="http://schemas.microsoft.com/office/drawing/2014/main" id="{AE154831-48C6-E0E0-E1C5-B0D21FE3D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id="{43EB9DEE-DC79-82B5-EC79-85CDB537C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2" name="Group 40">
            <a:extLst>
              <a:ext uri="{FF2B5EF4-FFF2-40B4-BE49-F238E27FC236}">
                <a16:creationId xmlns:a16="http://schemas.microsoft.com/office/drawing/2014/main" id="{ED8DDE9D-8075-5EF7-A523-B38E198529F2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4484921" y="3728480"/>
            <a:ext cx="4125538" cy="1"/>
            <a:chOff x="991" y="2064"/>
            <a:chExt cx="1012" cy="1"/>
          </a:xfrm>
        </p:grpSpPr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A2CE9D8F-90FD-A713-8EB8-F70AEE0155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5"/>
              <a:ext cx="75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id="{399F5DD5-9097-D55A-4AFD-2EB2F3EF5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29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50E7F054-427C-8653-6661-9FED022FC2B7}"/>
              </a:ext>
            </a:extLst>
          </p:cNvPr>
          <p:cNvGrpSpPr>
            <a:grpSpLocks/>
          </p:cNvGrpSpPr>
          <p:nvPr/>
        </p:nvGrpSpPr>
        <p:grpSpPr bwMode="auto">
          <a:xfrm>
            <a:off x="621146" y="2278833"/>
            <a:ext cx="3950853" cy="0"/>
            <a:chOff x="991" y="2064"/>
            <a:chExt cx="1198" cy="0"/>
          </a:xfrm>
        </p:grpSpPr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267F2EFD-1E16-03BD-7010-FFC7AE1B4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16D36D6F-1874-F3B6-1538-D5AA74054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EFCA31-060F-C781-90A8-E5A05AF118F3}"/>
              </a:ext>
            </a:extLst>
          </p:cNvPr>
          <p:cNvGrpSpPr/>
          <p:nvPr/>
        </p:nvGrpSpPr>
        <p:grpSpPr>
          <a:xfrm rot="337301">
            <a:off x="4430146" y="2742804"/>
            <a:ext cx="4319444" cy="749806"/>
            <a:chOff x="4901695" y="2863376"/>
            <a:chExt cx="6162880" cy="1069800"/>
          </a:xfrm>
        </p:grpSpPr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10B3D2F8-5714-F3F7-527C-C0A2FE97B1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6680142" y="3928931"/>
              <a:ext cx="4384433" cy="424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id="{5CFA7BA1-AC36-D1EA-F372-14D86C91D0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4901695" y="2863376"/>
              <a:ext cx="223975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" name="Rectangle 51">
            <a:extLst>
              <a:ext uri="{FF2B5EF4-FFF2-40B4-BE49-F238E27FC236}">
                <a16:creationId xmlns:a16="http://schemas.microsoft.com/office/drawing/2014/main" id="{6DFE7BA2-4961-D362-44B9-B0BD47533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195528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2" name="Rectangle 51">
            <a:extLst>
              <a:ext uri="{FF2B5EF4-FFF2-40B4-BE49-F238E27FC236}">
                <a16:creationId xmlns:a16="http://schemas.microsoft.com/office/drawing/2014/main" id="{F62EE98C-F994-0B57-6FAD-13DADC778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7374" y="433045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81613D8-D79D-5B4A-26B5-FFA2FEA6BB17}"/>
              </a:ext>
            </a:extLst>
          </p:cNvPr>
          <p:cNvCxnSpPr>
            <a:cxnSpLocks/>
          </p:cNvCxnSpPr>
          <p:nvPr/>
        </p:nvCxnSpPr>
        <p:spPr>
          <a:xfrm>
            <a:off x="8516368" y="3228439"/>
            <a:ext cx="0" cy="97176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F1898B2-5666-0EB9-8D66-034F679F7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2442" y="2942318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69" name="Google Shape;247;p23">
            <a:extLst>
              <a:ext uri="{FF2B5EF4-FFF2-40B4-BE49-F238E27FC236}">
                <a16:creationId xmlns:a16="http://schemas.microsoft.com/office/drawing/2014/main" id="{E83E927C-B305-ACF5-7087-B0309CC0F3B5}"/>
              </a:ext>
            </a:extLst>
          </p:cNvPr>
          <p:cNvSpPr txBox="1">
            <a:spLocks/>
          </p:cNvSpPr>
          <p:nvPr/>
        </p:nvSpPr>
        <p:spPr>
          <a:xfrm>
            <a:off x="1596016" y="337748"/>
            <a:ext cx="2865156" cy="52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#9Slide03 Arima Madurai Black" panose="00000A00000000000000" pitchFamily="2" charset="-93"/>
                <a:sym typeface="Arial"/>
              </a:rPr>
              <a:t>a.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0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8" grpId="0"/>
      <p:bldP spid="61" grpId="0"/>
      <p:bldP spid="62" grpId="0"/>
      <p:bldP spid="64" grpId="0"/>
      <p:bldP spid="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247;p23">
            <a:extLst>
              <a:ext uri="{FF2B5EF4-FFF2-40B4-BE49-F238E27FC236}">
                <a16:creationId xmlns:a16="http://schemas.microsoft.com/office/drawing/2014/main" id="{29C1CE83-0C8B-10D7-9A50-A687DC732412}"/>
              </a:ext>
            </a:extLst>
          </p:cNvPr>
          <p:cNvSpPr txBox="1">
            <a:spLocks/>
          </p:cNvSpPr>
          <p:nvPr/>
        </p:nvSpPr>
        <p:spPr>
          <a:xfrm>
            <a:off x="246742" y="-6807"/>
            <a:ext cx="2865156" cy="52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#9Slide03 Arima Madurai Black" panose="00000A00000000000000" pitchFamily="2" charset="-93"/>
                <a:sym typeface="Arial"/>
              </a:rPr>
              <a:t>b.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Google Shape;247;p23">
                <a:extLst>
                  <a:ext uri="{FF2B5EF4-FFF2-40B4-BE49-F238E27FC236}">
                    <a16:creationId xmlns:a16="http://schemas.microsoft.com/office/drawing/2014/main" id="{5B2B2DAC-6FC3-5300-F66A-81554ADAC9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621" y="290034"/>
                <a:ext cx="4119799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OAB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OA’B’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0" name="Google Shape;247;p23">
                <a:extLst>
                  <a:ext uri="{FF2B5EF4-FFF2-40B4-BE49-F238E27FC236}">
                    <a16:creationId xmlns:a16="http://schemas.microsoft.com/office/drawing/2014/main" id="{5B2B2DAC-6FC3-5300-F66A-81554ADAC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1" y="290034"/>
                <a:ext cx="4119799" cy="820407"/>
              </a:xfrm>
              <a:prstGeom prst="rect">
                <a:avLst/>
              </a:prstGeom>
              <a:blipFill>
                <a:blip r:embed="rId2"/>
                <a:stretch>
                  <a:fillRect l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Google Shape;247;p23">
                <a:extLst>
                  <a:ext uri="{FF2B5EF4-FFF2-40B4-BE49-F238E27FC236}">
                    <a16:creationId xmlns:a16="http://schemas.microsoft.com/office/drawing/2014/main" id="{C4E5B3B9-7D55-E265-C9DD-9379C2A428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621" y="1093470"/>
                <a:ext cx="3758474" cy="147828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FA’B’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FOI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 − 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(2)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1" name="Google Shape;247;p23">
                <a:extLst>
                  <a:ext uri="{FF2B5EF4-FFF2-40B4-BE49-F238E27FC236}">
                    <a16:creationId xmlns:a16="http://schemas.microsoft.com/office/drawing/2014/main" id="{C4E5B3B9-7D55-E265-C9DD-9379C2A42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1" y="1093470"/>
                <a:ext cx="3758474" cy="1478280"/>
              </a:xfrm>
              <a:prstGeom prst="rect">
                <a:avLst/>
              </a:prstGeom>
              <a:blipFill>
                <a:blip r:embed="rId3"/>
                <a:stretch>
                  <a:fillRect l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247;p23">
                <a:extLst>
                  <a:ext uri="{FF2B5EF4-FFF2-40B4-BE49-F238E27FC236}">
                    <a16:creationId xmlns:a16="http://schemas.microsoft.com/office/drawing/2014/main" id="{4B4E56EA-74BF-496B-D63B-8E1A73F2DD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73" y="2493935"/>
                <a:ext cx="5505693" cy="7088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Lại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ABOI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hình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chữ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nhật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OI = AB (3)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Google Shape;247;p23">
                <a:extLst>
                  <a:ext uri="{FF2B5EF4-FFF2-40B4-BE49-F238E27FC236}">
                    <a16:creationId xmlns:a16="http://schemas.microsoft.com/office/drawing/2014/main" id="{4B4E56EA-74BF-496B-D63B-8E1A73F2D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" y="2493935"/>
                <a:ext cx="5505693" cy="708840"/>
              </a:xfrm>
              <a:prstGeom prst="rect">
                <a:avLst/>
              </a:prstGeom>
              <a:blipFill>
                <a:blip r:embed="rId4"/>
                <a:stretch>
                  <a:fillRect l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Google Shape;247;p23">
                <a:extLst>
                  <a:ext uri="{FF2B5EF4-FFF2-40B4-BE49-F238E27FC236}">
                    <a16:creationId xmlns:a16="http://schemas.microsoft.com/office/drawing/2014/main" id="{C94AB648-D02F-CFC8-1D7D-1BED70D942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73" y="2951219"/>
                <a:ext cx="6563496" cy="135093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(1), (2)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(3) ta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5.2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OA’ = 10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Google Shape;247;p23">
                <a:extLst>
                  <a:ext uri="{FF2B5EF4-FFF2-40B4-BE49-F238E27FC236}">
                    <a16:creationId xmlns:a16="http://schemas.microsoft.com/office/drawing/2014/main" id="{C94AB648-D02F-CFC8-1D7D-1BED70D94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" y="2951219"/>
                <a:ext cx="6563496" cy="1350938"/>
              </a:xfrm>
              <a:prstGeom prst="rect">
                <a:avLst/>
              </a:prstGeom>
              <a:blipFill>
                <a:blip r:embed="rId5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Google Shape;247;p23">
                <a:extLst>
                  <a:ext uri="{FF2B5EF4-FFF2-40B4-BE49-F238E27FC236}">
                    <a16:creationId xmlns:a16="http://schemas.microsoft.com/office/drawing/2014/main" id="{42EA8632-6136-105D-AD25-2B2D071103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31" y="4176065"/>
                <a:ext cx="7076452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A’B’ = AB.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3.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3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Google Shape;247;p23">
                <a:extLst>
                  <a:ext uri="{FF2B5EF4-FFF2-40B4-BE49-F238E27FC236}">
                    <a16:creationId xmlns:a16="http://schemas.microsoft.com/office/drawing/2014/main" id="{42EA8632-6136-105D-AD25-2B2D07110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1" y="4176065"/>
                <a:ext cx="7076452" cy="820407"/>
              </a:xfrm>
              <a:prstGeom prst="rect">
                <a:avLst/>
              </a:prstGeom>
              <a:blipFill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5C8D7CA2-9C3B-BB52-BF66-B06829AF5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438" y="290034"/>
            <a:ext cx="5028863" cy="23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D5544C-0265-7A24-34CB-60495462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020" y="910650"/>
            <a:ext cx="5143500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1833540" y="1022680"/>
            <a:ext cx="537498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002060"/>
                </a:solidFill>
              </a:rPr>
              <a:t>LUYỆN TẬP</a:t>
            </a:r>
            <a:endParaRPr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12CE2D6-7D6D-0A98-8EE7-A5E1BE173D5B}"/>
              </a:ext>
            </a:extLst>
          </p:cNvPr>
          <p:cNvSpPr txBox="1"/>
          <p:nvPr/>
        </p:nvSpPr>
        <p:spPr>
          <a:xfrm>
            <a:off x="460524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1: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 AB đặt trước thấu kính hội tụ cho ảnh A’B’, ảnh và vật nằm về cùng một phía đối với thấu kính. Ảnh A’B’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thật, lớn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ảo, nhỏ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ngược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ảo, cùng chiều với vật.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C1C32E-7EA7-6009-DDC1-0657824909F2}"/>
              </a:ext>
            </a:extLst>
          </p:cNvPr>
          <p:cNvSpPr/>
          <p:nvPr/>
        </p:nvSpPr>
        <p:spPr>
          <a:xfrm>
            <a:off x="285175" y="39194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D13193-A03A-B116-0862-6009DB10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713" y="1760778"/>
            <a:ext cx="4431323" cy="19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6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A93197-D92D-1C43-6934-CE236FEC0826}"/>
              </a:ext>
            </a:extLst>
          </p:cNvPr>
          <p:cNvSpPr txBox="1"/>
          <p:nvPr/>
        </p:nvSpPr>
        <p:spPr>
          <a:xfrm>
            <a:off x="601200" y="915397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2: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Chỉ ra phương án sai. Đặt một cây nến trước một thấu kính hội tụ.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Ta có thể thu được ảnh của cây nến trên màn ảnh.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của cây nến trên màn ảnh có thể lớn hơn hoặc nhỏ hơn cây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của cây nến trên màn ảnh có thể là ảnh thật hoặc ảnh 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ảo của cây nến luôn luôn lớn hơn cây nến.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F3AC32-931B-6C90-B8FE-29E843E6A38D}"/>
              </a:ext>
            </a:extLst>
          </p:cNvPr>
          <p:cNvSpPr/>
          <p:nvPr/>
        </p:nvSpPr>
        <p:spPr>
          <a:xfrm>
            <a:off x="601200" y="3051415"/>
            <a:ext cx="7484400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6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48C21A-B610-5B4E-CBCD-4BCE1CAEF4FD}"/>
              </a:ext>
            </a:extLst>
          </p:cNvPr>
          <p:cNvSpPr txBox="1"/>
          <p:nvPr/>
        </p:nvSpPr>
        <p:spPr>
          <a:xfrm>
            <a:off x="601200" y="9338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3: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 AB đặt trước thấu kính hội tụ cho ảnh A’B’, ảnh và vật nằm về hai phía đối với thấu kính thì ảnh đó là: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ngược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luôn lớn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ảo, cùng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luôn cao bằng vật.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03640E-AC4A-29A7-EB25-146A9AF2E461}"/>
              </a:ext>
            </a:extLst>
          </p:cNvPr>
          <p:cNvSpPr/>
          <p:nvPr/>
        </p:nvSpPr>
        <p:spPr>
          <a:xfrm>
            <a:off x="483451" y="2143440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8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88FE76-7CB5-889D-6F8C-89497904D597}"/>
              </a:ext>
            </a:extLst>
          </p:cNvPr>
          <p:cNvSpPr txBox="1"/>
          <p:nvPr/>
        </p:nvSpPr>
        <p:spPr>
          <a:xfrm>
            <a:off x="1047600" y="1099350"/>
            <a:ext cx="69660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4: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ngọn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qua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kì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 thể là ảnh thật, có thể là ảnh 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nhỏ hơn ngọn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lớn hơn ngọn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có thể lớn hơn hoặc nhỏ hơn ngọn nến.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B4349-466B-E210-AE16-378C751C62DC}"/>
              </a:ext>
            </a:extLst>
          </p:cNvPr>
          <p:cNvSpPr/>
          <p:nvPr/>
        </p:nvSpPr>
        <p:spPr>
          <a:xfrm>
            <a:off x="908251" y="2308950"/>
            <a:ext cx="61693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3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99AC72-4C11-322C-2151-A1C457267179}"/>
              </a:ext>
            </a:extLst>
          </p:cNvPr>
          <p:cNvSpPr txBox="1"/>
          <p:nvPr/>
        </p:nvSpPr>
        <p:spPr>
          <a:xfrm>
            <a:off x="601200" y="9626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Câu5: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Lần lượt đặt vật AB trước thấu kính phân kì và thấu kính hội tụ. Thấu kính phân kì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, thấu kính hội tụ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 thì: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&lt;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=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&gt;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so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được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AB7066-C93F-146D-2B9C-7B7FC93ACD93}"/>
              </a:ext>
            </a:extLst>
          </p:cNvPr>
          <p:cNvSpPr/>
          <p:nvPr/>
        </p:nvSpPr>
        <p:spPr>
          <a:xfrm>
            <a:off x="476251" y="2172240"/>
            <a:ext cx="279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8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BC617E-5817-38A0-6F7E-A75ACEA517CA}"/>
              </a:ext>
            </a:extLst>
          </p:cNvPr>
          <p:cNvSpPr txBox="1"/>
          <p:nvPr/>
        </p:nvSpPr>
        <p:spPr>
          <a:xfrm>
            <a:off x="399600" y="1099350"/>
            <a:ext cx="85428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6: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hội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phức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lớn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A1540C-AF6F-ECCA-AC77-B76F069459B1}"/>
              </a:ext>
            </a:extLst>
          </p:cNvPr>
          <p:cNvSpPr/>
          <p:nvPr/>
        </p:nvSpPr>
        <p:spPr>
          <a:xfrm>
            <a:off x="399600" y="2897058"/>
            <a:ext cx="675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3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01952-B9C3-BD90-FF36-B4F11F9C9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85" y="478971"/>
            <a:ext cx="5143500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5316485" y="1761674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5199515" y="2519489"/>
            <a:ext cx="2841399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Arial"/>
              </a:rPr>
              <a:t>Cấu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Tạo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Lúp</a:t>
            </a:r>
            <a:endParaRPr lang="en-US" sz="48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941100" y="3454940"/>
            <a:ext cx="3223200" cy="36600"/>
          </a:xfrm>
          <a:prstGeom prst="rect">
            <a:avLst/>
          </a:prstGeom>
          <a:solidFill>
            <a:srgbClr val="216BFF"/>
          </a:solidFill>
          <a:ln>
            <a:solidFill>
              <a:srgbClr val="216B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CB765-F6C7-9E10-4A5D-2CD45443F96D}"/>
              </a:ext>
            </a:extLst>
          </p:cNvPr>
          <p:cNvSpPr txBox="1"/>
          <p:nvPr/>
        </p:nvSpPr>
        <p:spPr>
          <a:xfrm>
            <a:off x="601200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7: Trong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khi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cho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lớn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nhất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5.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5,5.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4.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6.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3189C2-9B74-1FD9-8BEF-2FCB1F0320F5}"/>
              </a:ext>
            </a:extLst>
          </p:cNvPr>
          <p:cNvSpPr/>
          <p:nvPr/>
        </p:nvSpPr>
        <p:spPr>
          <a:xfrm>
            <a:off x="497851" y="36530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5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title"/>
          </p:nvPr>
        </p:nvSpPr>
        <p:spPr>
          <a:xfrm>
            <a:off x="2094000" y="10576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Thanks!</a:t>
            </a:r>
            <a:endParaRPr sz="9600" dirty="0"/>
          </a:p>
        </p:txBody>
      </p:sp>
      <p:sp>
        <p:nvSpPr>
          <p:cNvPr id="4" name="Google Shape;283;p27">
            <a:extLst>
              <a:ext uri="{FF2B5EF4-FFF2-40B4-BE49-F238E27FC236}">
                <a16:creationId xmlns:a16="http://schemas.microsoft.com/office/drawing/2014/main" id="{CBF644EF-2FC6-0BDF-903A-CB7FF86DB5D6}"/>
              </a:ext>
            </a:extLst>
          </p:cNvPr>
          <p:cNvSpPr txBox="1">
            <a:spLocks/>
          </p:cNvSpPr>
          <p:nvPr/>
        </p:nvSpPr>
        <p:spPr>
          <a:xfrm>
            <a:off x="2094000" y="2785110"/>
            <a:ext cx="4956000" cy="1908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lang="en-US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" name="Picture 6" descr="Nên mua kính lúp nào cho trẻ?">
            <a:extLst>
              <a:ext uri="{FF2B5EF4-FFF2-40B4-BE49-F238E27FC236}">
                <a16:creationId xmlns:a16="http://schemas.microsoft.com/office/drawing/2014/main" id="{4CB788CB-5513-9604-D0CB-1E0D2D51B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/>
          <a:stretch/>
        </p:blipFill>
        <p:spPr bwMode="auto">
          <a:xfrm flipH="1">
            <a:off x="363768" y="1168189"/>
            <a:ext cx="4709158" cy="2728850"/>
          </a:xfrm>
          <a:prstGeom prst="parallelogram">
            <a:avLst>
              <a:gd name="adj" fmla="val 186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ính lúp dùng để làm gì? Giá bao nhiêu? Mua loại nào tốt?">
            <a:extLst>
              <a:ext uri="{FF2B5EF4-FFF2-40B4-BE49-F238E27FC236}">
                <a16:creationId xmlns:a16="http://schemas.microsoft.com/office/drawing/2014/main" id="{70553203-2294-CF23-6AFC-F9366A2B3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/>
          <a:stretch/>
        </p:blipFill>
        <p:spPr bwMode="auto">
          <a:xfrm flipH="1">
            <a:off x="4662809" y="1168189"/>
            <a:ext cx="3969834" cy="2728850"/>
          </a:xfrm>
          <a:prstGeom prst="parallelogram">
            <a:avLst>
              <a:gd name="adj" fmla="val 1938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1">
            <a:extLst>
              <a:ext uri="{FF2B5EF4-FFF2-40B4-BE49-F238E27FC236}">
                <a16:creationId xmlns:a16="http://schemas.microsoft.com/office/drawing/2014/main" id="{045802F9-A412-AE98-94B7-C3F22DE9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729" y="4071404"/>
            <a:ext cx="6730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2400" b="1" dirty="0">
                <a:solidFill>
                  <a:srgbClr val="0033CC"/>
                </a:solidFill>
                <a:latin typeface="Arial" panose="020B0604020202020204" pitchFamily="34" charset="0"/>
              </a:rPr>
              <a:t>Kính lúp là một dụng cụ quang bổ trợ cho mắt để quan sát các vật nhỏ</a:t>
            </a:r>
          </a:p>
        </p:txBody>
      </p:sp>
    </p:spTree>
    <p:extLst>
      <p:ext uri="{BB962C8B-B14F-4D97-AF65-F5344CB8AC3E}">
        <p14:creationId xmlns:p14="http://schemas.microsoft.com/office/powerpoint/2010/main" val="29147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" name="Picture 8" descr="Magnifying Glass Brass - Louvre Abu Dhabi Boutique">
            <a:extLst>
              <a:ext uri="{FF2B5EF4-FFF2-40B4-BE49-F238E27FC236}">
                <a16:creationId xmlns:a16="http://schemas.microsoft.com/office/drawing/2014/main" id="{6FE41A04-4E74-80C3-6BC5-B730639F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68" y="638646"/>
            <a:ext cx="4576347" cy="45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2 (No Border) 9">
            <a:extLst>
              <a:ext uri="{FF2B5EF4-FFF2-40B4-BE49-F238E27FC236}">
                <a16:creationId xmlns:a16="http://schemas.microsoft.com/office/drawing/2014/main" id="{CFEFE633-D3DC-B581-6EAD-393D0FCA9650}"/>
              </a:ext>
            </a:extLst>
          </p:cNvPr>
          <p:cNvSpPr/>
          <p:nvPr/>
        </p:nvSpPr>
        <p:spPr>
          <a:xfrm flipH="1">
            <a:off x="348221" y="1651744"/>
            <a:ext cx="2433518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011"/>
              <a:gd name="adj6" fmla="val -46667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Thấu kính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ine Callout 2 (No Border) 2">
            <a:extLst>
              <a:ext uri="{FF2B5EF4-FFF2-40B4-BE49-F238E27FC236}">
                <a16:creationId xmlns:a16="http://schemas.microsoft.com/office/drawing/2014/main" id="{86CD89B8-CDBD-7810-1B3C-8CDB4BE73716}"/>
              </a:ext>
            </a:extLst>
          </p:cNvPr>
          <p:cNvSpPr/>
          <p:nvPr/>
        </p:nvSpPr>
        <p:spPr>
          <a:xfrm>
            <a:off x="6324730" y="1324056"/>
            <a:ext cx="1933376" cy="49335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4799"/>
              <a:gd name="adj6" fmla="val -5077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Line Callout 2 (No Border) 10">
            <a:extLst>
              <a:ext uri="{FF2B5EF4-FFF2-40B4-BE49-F238E27FC236}">
                <a16:creationId xmlns:a16="http://schemas.microsoft.com/office/drawing/2014/main" id="{45A71815-708B-91F7-A2ED-17B506241EBB}"/>
              </a:ext>
            </a:extLst>
          </p:cNvPr>
          <p:cNvSpPr/>
          <p:nvPr/>
        </p:nvSpPr>
        <p:spPr>
          <a:xfrm flipH="1">
            <a:off x="2836992" y="3923289"/>
            <a:ext cx="1764826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761"/>
              <a:gd name="adj6" fmla="val -6000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cầm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045802F9-A412-AE98-94B7-C3F22DE9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29" y="4213995"/>
            <a:ext cx="84467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Kính lúp được dùng để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tạo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ảnh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lớn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hơn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và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cùng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chiều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với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vật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. </a:t>
            </a:r>
            <a:r>
              <a:rPr lang="en-US" sz="2200" b="1" noProof="0" dirty="0" err="1">
                <a:solidFill>
                  <a:srgbClr val="0033CC"/>
                </a:solidFill>
              </a:rPr>
              <a:t>Đặt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mắt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để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đón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chùm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tia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ló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và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quan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sát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ảnh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này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10" name="Picture 2" descr="Hình nền Nền Trẻ Cầm Kính Lúp Nền, Cậu Bé Nhìn Qua Kính Lúp, ảnh Chụp ảnh  Hd, ảnh Chụp Background Vector để tải xuống miễn phí - Pngtree">
            <a:extLst>
              <a:ext uri="{FF2B5EF4-FFF2-40B4-BE49-F238E27FC236}">
                <a16:creationId xmlns:a16="http://schemas.microsoft.com/office/drawing/2014/main" id="{054E1650-65D4-C0B5-A99F-560D9425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27" y="644261"/>
            <a:ext cx="6267746" cy="351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" name="Picture 2" descr="Kính Lúp Tìm - Miễn Phí vector hình ảnh trên Pixabay">
            <a:extLst>
              <a:ext uri="{FF2B5EF4-FFF2-40B4-BE49-F238E27FC236}">
                <a16:creationId xmlns:a16="http://schemas.microsoft.com/office/drawing/2014/main" id="{EBA303E9-E274-3ADC-EC11-1132D1FD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53">
            <a:off x="4708746" y="728621"/>
            <a:ext cx="4017159" cy="38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1">
            <a:extLst>
              <a:ext uri="{FF2B5EF4-FFF2-40B4-BE49-F238E27FC236}">
                <a16:creationId xmlns:a16="http://schemas.microsoft.com/office/drawing/2014/main" id="{78038786-5C2B-F525-EC06-FEA2A578E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50" y="959885"/>
            <a:ext cx="4178619" cy="11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Mỗi kính lúp có một số bội giác, kí hiệu là </a:t>
            </a:r>
            <a:r>
              <a:rPr lang="vi-VN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</a:t>
            </a: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và được ghi bằng các con số như: 2x; 3x; 5x; ...</a:t>
            </a:r>
          </a:p>
        </p:txBody>
      </p:sp>
      <p:sp>
        <p:nvSpPr>
          <p:cNvPr id="12" name="Rectangle 71">
            <a:extLst>
              <a:ext uri="{FF2B5EF4-FFF2-40B4-BE49-F238E27FC236}">
                <a16:creationId xmlns:a16="http://schemas.microsoft.com/office/drawing/2014/main" id="{FA0BE568-8F07-EBB3-951E-E0611EB8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50" y="3320513"/>
            <a:ext cx="5317485" cy="79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Kính lúp có số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bội giác càng lớn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khi quan sát một vật thì sẽ thấy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ảnh càng lớn.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1">
                <a:extLst>
                  <a:ext uri="{FF2B5EF4-FFF2-40B4-BE49-F238E27FC236}">
                    <a16:creationId xmlns:a16="http://schemas.microsoft.com/office/drawing/2014/main" id="{851AF0DD-ABF5-A18C-FD30-63682779A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981" y="2329165"/>
                <a:ext cx="1182938" cy="797141"/>
              </a:xfrm>
              <a:prstGeom prst="rect">
                <a:avLst/>
              </a:prstGeom>
              <a:solidFill>
                <a:srgbClr val="882E06"/>
              </a:solidFill>
              <a:ln>
                <a:noFill/>
              </a:ln>
            </p:spPr>
            <p:txBody>
              <a:bodyPr wrap="square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 defTabSz="457200" eaLnBrk="1" hangingPunct="1">
                  <a:lnSpc>
                    <a:spcPct val="120000"/>
                  </a:lnSpc>
                  <a:buClrTx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ea typeface="+mn-ea"/>
                  </a:rPr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kern="1200" dirty="0">
                            <a:solidFill>
                              <a:schemeClr val="accent2"/>
                            </a:solidFill>
                            <a:ea typeface="+mn-ea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kern="1200" dirty="0">
                            <a:solidFill>
                              <a:schemeClr val="accent2"/>
                            </a:solidFill>
                            <a:ea typeface="+mn-ea"/>
                          </a:rPr>
                          <m:t>f</m:t>
                        </m:r>
                      </m:den>
                    </m:f>
                  </m:oMath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ea typeface="+mn-ea"/>
                </a:endParaRPr>
              </a:p>
            </p:txBody>
          </p:sp>
        </mc:Choice>
        <mc:Fallback xmlns="">
          <p:sp>
            <p:nvSpPr>
              <p:cNvPr id="7" name="Rectangle 71">
                <a:extLst>
                  <a:ext uri="{FF2B5EF4-FFF2-40B4-BE49-F238E27FC236}">
                    <a16:creationId xmlns:a16="http://schemas.microsoft.com/office/drawing/2014/main" id="{851AF0DD-ABF5-A18C-FD30-63682779A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981" y="2329165"/>
                <a:ext cx="1182938" cy="797141"/>
              </a:xfrm>
              <a:prstGeom prst="rect">
                <a:avLst/>
              </a:prstGeom>
              <a:blipFill>
                <a:blip r:embed="rId3"/>
                <a:stretch>
                  <a:fillRect l="-5155" b="-61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1">
            <a:extLst>
              <a:ext uri="{FF2B5EF4-FFF2-40B4-BE49-F238E27FC236}">
                <a16:creationId xmlns:a16="http://schemas.microsoft.com/office/drawing/2014/main" id="{FB4E0519-117E-9595-975A-FD7D8D69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758" y="2299522"/>
            <a:ext cx="2745407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bội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giác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6FD0FD15-955A-1568-A137-0CAE24B57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758" y="2719540"/>
            <a:ext cx="2745407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f: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tiêu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cự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(cm)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26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525426" y="666833"/>
            <a:ext cx="8420100" cy="9776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92" y="430846"/>
            <a:ext cx="1378822" cy="1378822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1417675" y="547240"/>
            <a:ext cx="6847367" cy="1188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800" dirty="0"/>
              <a:t>Tại sao người thợ sửa đồng hồ lại phải sử dụng kính lúp khi làm việc?</a:t>
            </a:r>
            <a:r>
              <a:rPr lang="en-US" sz="2800" dirty="0"/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Photographing Grand Seiko's Master Watchmaker at Work | Fstoppers">
            <a:extLst>
              <a:ext uri="{FF2B5EF4-FFF2-40B4-BE49-F238E27FC236}">
                <a16:creationId xmlns:a16="http://schemas.microsoft.com/office/drawing/2014/main" id="{1C7E680F-4708-37F8-DD67-AE9FFC9C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41" y="2029757"/>
            <a:ext cx="4711985" cy="266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47;p23">
            <a:extLst>
              <a:ext uri="{FF2B5EF4-FFF2-40B4-BE49-F238E27FC236}">
                <a16:creationId xmlns:a16="http://schemas.microsoft.com/office/drawing/2014/main" id="{7F90CDE3-8096-9A09-3B87-3E4ADCF5EC36}"/>
              </a:ext>
            </a:extLst>
          </p:cNvPr>
          <p:cNvSpPr txBox="1">
            <a:spLocks/>
          </p:cNvSpPr>
          <p:nvPr/>
        </p:nvSpPr>
        <p:spPr>
          <a:xfrm>
            <a:off x="389861" y="2177804"/>
            <a:ext cx="3785191" cy="2368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sz="2800" dirty="0"/>
              <a:t>V</a:t>
            </a:r>
            <a:r>
              <a:rPr lang="vi-VN" sz="2800" dirty="0"/>
              <a:t>ì các linh kiện của đồng hồ khá nhỏ nên cần phóng to ra để nhìn thấy dễ dàng hơn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9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Second Derivative Test by Slidesgo">
  <a:themeElements>
    <a:clrScheme name="Simple Light">
      <a:dk1>
        <a:srgbClr val="DA622E"/>
      </a:dk1>
      <a:lt1>
        <a:srgbClr val="FDFCF8"/>
      </a:lt1>
      <a:dk2>
        <a:srgbClr val="882E06"/>
      </a:dk2>
      <a:lt2>
        <a:srgbClr val="FFA900"/>
      </a:lt2>
      <a:accent1>
        <a:srgbClr val="FFFFFF"/>
      </a:accent1>
      <a:accent2>
        <a:srgbClr val="FFFFFF"/>
      </a:accent2>
      <a:accent3>
        <a:srgbClr val="FFFFFF"/>
      </a:accent3>
      <a:accent4>
        <a:srgbClr val="FDFCFD"/>
      </a:accent4>
      <a:accent5>
        <a:srgbClr val="FDFCFD"/>
      </a:accent5>
      <a:accent6>
        <a:srgbClr val="FDFCFD"/>
      </a:accent6>
      <a:hlink>
        <a:srgbClr val="882E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7073</TotalTime>
  <Words>1989</Words>
  <Application>Microsoft Office PowerPoint</Application>
  <PresentationFormat>On-screen Show (16:9)</PresentationFormat>
  <Paragraphs>193</Paragraphs>
  <Slides>41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62" baseType="lpstr">
      <vt:lpstr>Palanquin Dark</vt:lpstr>
      <vt:lpstr>Roboto</vt:lpstr>
      <vt:lpstr>Inter</vt:lpstr>
      <vt:lpstr>Fredoka One</vt:lpstr>
      <vt:lpstr>Patua One</vt:lpstr>
      <vt:lpstr>Times New Roman</vt:lpstr>
      <vt:lpstr>Libre Franklin Black</vt:lpstr>
      <vt:lpstr>Cambria Math</vt:lpstr>
      <vt:lpstr>DM Sans</vt:lpstr>
      <vt:lpstr>Calibri</vt:lpstr>
      <vt:lpstr>#9Slide03 Arima Madurai Black</vt:lpstr>
      <vt:lpstr>Lato</vt:lpstr>
      <vt:lpstr>Arial</vt:lpstr>
      <vt:lpstr>Roboto Black</vt:lpstr>
      <vt:lpstr>Barlow</vt:lpstr>
      <vt:lpstr>Nunito Light</vt:lpstr>
      <vt:lpstr>Montserrat</vt:lpstr>
      <vt:lpstr>Second Derivative Test by Slidesgo</vt:lpstr>
      <vt:lpstr>1_The Physics of Sailing by Slidesgo</vt:lpstr>
      <vt:lpstr>The Physics of Sailing by Slidesgo</vt:lpstr>
      <vt:lpstr>Equation</vt:lpstr>
      <vt:lpstr>BÀI 10 KÍNH LÚP BÀI TẬP THẤU KÍNH</vt:lpstr>
      <vt:lpstr>PowerPoint Presentation</vt:lpstr>
      <vt:lpstr>PowerPoint Presentation</vt:lpstr>
      <vt:lpstr>I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II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III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admin</cp:lastModifiedBy>
  <cp:revision>12</cp:revision>
  <dcterms:modified xsi:type="dcterms:W3CDTF">2024-11-05T04:29:03Z</dcterms:modified>
</cp:coreProperties>
</file>