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11/5/2024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11/5/2024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5999</TotalTime>
  <Words>1528</Words>
  <Application>Microsoft Office PowerPoint</Application>
  <PresentationFormat>Widescreen</PresentationFormat>
  <Paragraphs>199</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12</cp:revision>
  <dcterms:created xsi:type="dcterms:W3CDTF">2024-01-13T16:09:11Z</dcterms:created>
  <dcterms:modified xsi:type="dcterms:W3CDTF">2024-11-05T04:26:34Z</dcterms:modified>
</cp:coreProperties>
</file>