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21"/>
  </p:notesMasterIdLst>
  <p:sldIdLst>
    <p:sldId id="256" r:id="rId2"/>
    <p:sldId id="261" r:id="rId3"/>
    <p:sldId id="257" r:id="rId4"/>
    <p:sldId id="264" r:id="rId5"/>
    <p:sldId id="313" r:id="rId6"/>
    <p:sldId id="259" r:id="rId7"/>
    <p:sldId id="260" r:id="rId8"/>
    <p:sldId id="314" r:id="rId9"/>
    <p:sldId id="258" r:id="rId10"/>
    <p:sldId id="262" r:id="rId11"/>
    <p:sldId id="265" r:id="rId12"/>
    <p:sldId id="263" r:id="rId13"/>
    <p:sldId id="266" r:id="rId14"/>
    <p:sldId id="268" r:id="rId15"/>
    <p:sldId id="315" r:id="rId16"/>
    <p:sldId id="316" r:id="rId17"/>
    <p:sldId id="293" r:id="rId18"/>
    <p:sldId id="317" r:id="rId19"/>
    <p:sldId id="267" r:id="rId20"/>
  </p:sldIdLst>
  <p:sldSz cx="9144000" cy="5143500" type="screen16x9"/>
  <p:notesSz cx="6858000" cy="9144000"/>
  <p:embeddedFontLst>
    <p:embeddedFont>
      <p:font typeface="Archivo Black" panose="020B0604020202020204" charset="0"/>
      <p:regular r:id="rId22"/>
    </p:embeddedFont>
    <p:embeddedFont>
      <p:font typeface="Arrus-Black" panose="02020500000000000000" charset="0"/>
      <p:regular r:id="rId23"/>
    </p:embeddedFont>
    <p:embeddedFont>
      <p:font typeface="Lexend Deca" panose="020B0604020202020204" charset="0"/>
      <p:regular r:id="rId24"/>
      <p:bold r:id="rId25"/>
    </p:embeddedFont>
    <p:embeddedFont>
      <p:font typeface="Roboto Condensed Light" panose="02000000000000000000" pitchFamily="2" charset="0"/>
      <p:regular r:id="rId26"/>
      <p: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12D372-234A-4ABF-B3B2-C8D3A55BA397}">
  <a:tblStyle styleId="{8812D372-234A-4ABF-B3B2-C8D3A55BA39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79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99f2f57a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99f2f57a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gbd6c00e730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" name="Google Shape;779;gbd6c00e730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8440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7038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6" name="Google Shape;1926;gbd6c00e73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7" name="Google Shape;1927;gbd6c00e73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8417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g1136177d98a_0_376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0" name="Google Shape;740;g1136177d98a_0_376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11213faa65a_1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11213faa65a_1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7945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324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646700" y="684925"/>
            <a:ext cx="6784200" cy="20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500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776625" y="2696325"/>
            <a:ext cx="46545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4241373"/>
            <a:ext cx="9144100" cy="902117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4724950"/>
            <a:ext cx="9144105" cy="418549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4543271"/>
            <a:ext cx="9144100" cy="600233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1362650" y="731850"/>
            <a:ext cx="64170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subTitle" idx="1"/>
          </p:nvPr>
        </p:nvSpPr>
        <p:spPr>
          <a:xfrm>
            <a:off x="2423300" y="2848650"/>
            <a:ext cx="42957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0" y="4342499"/>
            <a:ext cx="9144056" cy="801011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7"/>
          <p:cNvSpPr/>
          <p:nvPr/>
        </p:nvSpPr>
        <p:spPr>
          <a:xfrm>
            <a:off x="0" y="4803047"/>
            <a:ext cx="9142330" cy="340450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7"/>
          <p:cNvSpPr/>
          <p:nvPr/>
        </p:nvSpPr>
        <p:spPr>
          <a:xfrm flipH="1">
            <a:off x="875" y="4516677"/>
            <a:ext cx="9142330" cy="626825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713088" y="3369025"/>
            <a:ext cx="4325100" cy="5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>
            <a:off x="713100" y="790575"/>
            <a:ext cx="4944900" cy="22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8" name="Google Shape;118;p19"/>
          <p:cNvSpPr/>
          <p:nvPr/>
        </p:nvSpPr>
        <p:spPr>
          <a:xfrm>
            <a:off x="0" y="4286252"/>
            <a:ext cx="9144100" cy="857244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9"/>
          <p:cNvSpPr/>
          <p:nvPr/>
        </p:nvSpPr>
        <p:spPr>
          <a:xfrm>
            <a:off x="-228600" y="4745778"/>
            <a:ext cx="9144105" cy="397719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9"/>
          <p:cNvSpPr/>
          <p:nvPr/>
        </p:nvSpPr>
        <p:spPr>
          <a:xfrm>
            <a:off x="0" y="4573135"/>
            <a:ext cx="9144100" cy="570362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4_1_1_1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>
            <a:spLocks noGrp="1"/>
          </p:cNvSpPr>
          <p:nvPr>
            <p:ph type="title"/>
          </p:nvPr>
        </p:nvSpPr>
        <p:spPr>
          <a:xfrm>
            <a:off x="713100" y="539400"/>
            <a:ext cx="7717800" cy="68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 txBox="1">
            <a:spLocks noGrp="1"/>
          </p:cNvSpPr>
          <p:nvPr>
            <p:ph type="subTitle" idx="1"/>
          </p:nvPr>
        </p:nvSpPr>
        <p:spPr>
          <a:xfrm>
            <a:off x="713100" y="1284700"/>
            <a:ext cx="4192200" cy="33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6" name="Google Shape;146;p24"/>
          <p:cNvSpPr/>
          <p:nvPr/>
        </p:nvSpPr>
        <p:spPr>
          <a:xfrm flipH="1">
            <a:off x="0" y="4604098"/>
            <a:ext cx="9144100" cy="539412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4"/>
          <p:cNvSpPr/>
          <p:nvPr/>
        </p:nvSpPr>
        <p:spPr>
          <a:xfrm flipH="1">
            <a:off x="-5" y="4893241"/>
            <a:ext cx="9144105" cy="250257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4"/>
          <p:cNvSpPr/>
          <p:nvPr/>
        </p:nvSpPr>
        <p:spPr>
          <a:xfrm flipH="1">
            <a:off x="0" y="4784611"/>
            <a:ext cx="9144100" cy="358891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66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title" idx="2"/>
          </p:nvPr>
        </p:nvSpPr>
        <p:spPr>
          <a:xfrm>
            <a:off x="720000" y="3203950"/>
            <a:ext cx="23796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1"/>
          </p:nvPr>
        </p:nvSpPr>
        <p:spPr>
          <a:xfrm>
            <a:off x="720000" y="3649175"/>
            <a:ext cx="2379600" cy="66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title" idx="3"/>
          </p:nvPr>
        </p:nvSpPr>
        <p:spPr>
          <a:xfrm>
            <a:off x="3385660" y="3203950"/>
            <a:ext cx="23796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4"/>
          </p:nvPr>
        </p:nvSpPr>
        <p:spPr>
          <a:xfrm>
            <a:off x="3385661" y="3649175"/>
            <a:ext cx="2379600" cy="66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title" idx="5"/>
          </p:nvPr>
        </p:nvSpPr>
        <p:spPr>
          <a:xfrm>
            <a:off x="6051303" y="3203950"/>
            <a:ext cx="23796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6"/>
          </p:nvPr>
        </p:nvSpPr>
        <p:spPr>
          <a:xfrm>
            <a:off x="6051304" y="3649175"/>
            <a:ext cx="2379600" cy="66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26"/>
          <p:cNvSpPr/>
          <p:nvPr/>
        </p:nvSpPr>
        <p:spPr>
          <a:xfrm>
            <a:off x="0" y="4676777"/>
            <a:ext cx="9144100" cy="466719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6"/>
          <p:cNvSpPr/>
          <p:nvPr/>
        </p:nvSpPr>
        <p:spPr>
          <a:xfrm>
            <a:off x="0" y="4832967"/>
            <a:ext cx="9144100" cy="310515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4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34"/>
          <p:cNvSpPr/>
          <p:nvPr/>
        </p:nvSpPr>
        <p:spPr>
          <a:xfrm flipH="1">
            <a:off x="-6" y="4524652"/>
            <a:ext cx="9144056" cy="618846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34"/>
          <p:cNvSpPr/>
          <p:nvPr/>
        </p:nvSpPr>
        <p:spPr>
          <a:xfrm flipH="1">
            <a:off x="1720" y="4880465"/>
            <a:ext cx="9142330" cy="263017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34"/>
          <p:cNvSpPr/>
          <p:nvPr/>
        </p:nvSpPr>
        <p:spPr>
          <a:xfrm>
            <a:off x="851" y="4659220"/>
            <a:ext cx="9142330" cy="484276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6"/>
          <p:cNvSpPr/>
          <p:nvPr/>
        </p:nvSpPr>
        <p:spPr>
          <a:xfrm flipH="1">
            <a:off x="1720" y="4737975"/>
            <a:ext cx="9142330" cy="405523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36"/>
          <p:cNvSpPr/>
          <p:nvPr/>
        </p:nvSpPr>
        <p:spPr>
          <a:xfrm flipH="1">
            <a:off x="-6" y="4438649"/>
            <a:ext cx="9144056" cy="704854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7"/>
          <p:cNvSpPr/>
          <p:nvPr/>
        </p:nvSpPr>
        <p:spPr>
          <a:xfrm>
            <a:off x="0" y="4676777"/>
            <a:ext cx="9144100" cy="466719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7"/>
          <p:cNvSpPr/>
          <p:nvPr/>
        </p:nvSpPr>
        <p:spPr>
          <a:xfrm>
            <a:off x="0" y="4832967"/>
            <a:ext cx="9144100" cy="310515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1375650" y="2554121"/>
            <a:ext cx="63927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3860400" y="1134750"/>
            <a:ext cx="1423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2038200" y="3593546"/>
            <a:ext cx="5067600" cy="3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41373"/>
            <a:ext cx="9144100" cy="902117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4543271"/>
            <a:ext cx="9144100" cy="600233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0" y="4724950"/>
            <a:ext cx="9144105" cy="418549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20000" y="1158425"/>
            <a:ext cx="7704000" cy="34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0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0" y="4859892"/>
            <a:ext cx="9142330" cy="283604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0" y="4650553"/>
            <a:ext cx="9144056" cy="492949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 idx="2"/>
          </p:nvPr>
        </p:nvSpPr>
        <p:spPr>
          <a:xfrm>
            <a:off x="1565450" y="3124153"/>
            <a:ext cx="30018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 idx="3"/>
          </p:nvPr>
        </p:nvSpPr>
        <p:spPr>
          <a:xfrm>
            <a:off x="4576748" y="3124153"/>
            <a:ext cx="30018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4576748" y="3568450"/>
            <a:ext cx="3001800" cy="91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4"/>
          </p:nvPr>
        </p:nvSpPr>
        <p:spPr>
          <a:xfrm>
            <a:off x="1565450" y="3568450"/>
            <a:ext cx="3001800" cy="91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0" y="4699201"/>
            <a:ext cx="9144100" cy="444279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0" y="4833682"/>
            <a:ext cx="9144105" cy="309809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713100" y="1955050"/>
            <a:ext cx="4049700" cy="218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713100" y="539388"/>
            <a:ext cx="3661500" cy="112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/>
          <p:nvPr/>
        </p:nvSpPr>
        <p:spPr>
          <a:xfrm>
            <a:off x="0" y="4342499"/>
            <a:ext cx="9144056" cy="801011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7"/>
          <p:cNvSpPr/>
          <p:nvPr/>
        </p:nvSpPr>
        <p:spPr>
          <a:xfrm>
            <a:off x="0" y="4803047"/>
            <a:ext cx="9142330" cy="340450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7"/>
          <p:cNvSpPr/>
          <p:nvPr/>
        </p:nvSpPr>
        <p:spPr>
          <a:xfrm flipH="1">
            <a:off x="875" y="4516677"/>
            <a:ext cx="9142330" cy="626825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4057825" y="1247388"/>
            <a:ext cx="4280700" cy="7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4057825" y="2220038"/>
            <a:ext cx="4042500" cy="167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/>
          <p:nvPr/>
        </p:nvSpPr>
        <p:spPr>
          <a:xfrm>
            <a:off x="0" y="4661253"/>
            <a:ext cx="9142330" cy="482220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9"/>
          <p:cNvSpPr/>
          <p:nvPr/>
        </p:nvSpPr>
        <p:spPr>
          <a:xfrm>
            <a:off x="0" y="4305299"/>
            <a:ext cx="9144056" cy="838204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2"/>
          </p:nvPr>
        </p:nvSpPr>
        <p:spPr>
          <a:xfrm>
            <a:off x="713100" y="1685406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713100" y="2513738"/>
            <a:ext cx="2610600" cy="484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3"/>
          </p:nvPr>
        </p:nvSpPr>
        <p:spPr>
          <a:xfrm>
            <a:off x="5813400" y="1685406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ubTitle" idx="4"/>
          </p:nvPr>
        </p:nvSpPr>
        <p:spPr>
          <a:xfrm>
            <a:off x="5813400" y="2513738"/>
            <a:ext cx="2610600" cy="484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5"/>
          </p:nvPr>
        </p:nvSpPr>
        <p:spPr>
          <a:xfrm>
            <a:off x="713100" y="3118805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ubTitle" idx="6"/>
          </p:nvPr>
        </p:nvSpPr>
        <p:spPr>
          <a:xfrm>
            <a:off x="713100" y="3947138"/>
            <a:ext cx="2610600" cy="484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7"/>
          </p:nvPr>
        </p:nvSpPr>
        <p:spPr>
          <a:xfrm>
            <a:off x="5813400" y="3118805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8"/>
          </p:nvPr>
        </p:nvSpPr>
        <p:spPr>
          <a:xfrm>
            <a:off x="5813400" y="3947138"/>
            <a:ext cx="2610600" cy="484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9" hasCustomPrompt="1"/>
          </p:nvPr>
        </p:nvSpPr>
        <p:spPr>
          <a:xfrm>
            <a:off x="3348700" y="195332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 txBox="1">
            <a:spLocks noGrp="1"/>
          </p:cNvSpPr>
          <p:nvPr>
            <p:ph type="title" idx="13" hasCustomPrompt="1"/>
          </p:nvPr>
        </p:nvSpPr>
        <p:spPr>
          <a:xfrm>
            <a:off x="3348700" y="338672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76" name="Google Shape;76;p13"/>
          <p:cNvSpPr txBox="1">
            <a:spLocks noGrp="1"/>
          </p:cNvSpPr>
          <p:nvPr>
            <p:ph type="title" idx="14" hasCustomPrompt="1"/>
          </p:nvPr>
        </p:nvSpPr>
        <p:spPr>
          <a:xfrm>
            <a:off x="4776208" y="195332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77" name="Google Shape;77;p13"/>
          <p:cNvSpPr txBox="1">
            <a:spLocks noGrp="1"/>
          </p:cNvSpPr>
          <p:nvPr>
            <p:ph type="title" idx="15" hasCustomPrompt="1"/>
          </p:nvPr>
        </p:nvSpPr>
        <p:spPr>
          <a:xfrm>
            <a:off x="4776204" y="338672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78" name="Google Shape;78;p13"/>
          <p:cNvSpPr/>
          <p:nvPr/>
        </p:nvSpPr>
        <p:spPr>
          <a:xfrm flipH="1">
            <a:off x="0" y="4477626"/>
            <a:ext cx="9144100" cy="665863"/>
          </a:xfrm>
          <a:custGeom>
            <a:avLst/>
            <a:gdLst/>
            <a:ahLst/>
            <a:cxnLst/>
            <a:rect l="l" t="t" r="r" b="b"/>
            <a:pathLst>
              <a:path w="90032" h="17949" extrusionOk="0">
                <a:moveTo>
                  <a:pt x="57792" y="0"/>
                </a:moveTo>
                <a:cubicBezTo>
                  <a:pt x="56121" y="0"/>
                  <a:pt x="54307" y="162"/>
                  <a:pt x="52743" y="672"/>
                </a:cubicBezTo>
                <a:cubicBezTo>
                  <a:pt x="50807" y="1286"/>
                  <a:pt x="48833" y="1864"/>
                  <a:pt x="46823" y="2162"/>
                </a:cubicBezTo>
                <a:cubicBezTo>
                  <a:pt x="46114" y="2265"/>
                  <a:pt x="45413" y="2310"/>
                  <a:pt x="44717" y="2310"/>
                </a:cubicBezTo>
                <a:cubicBezTo>
                  <a:pt x="41159" y="2310"/>
                  <a:pt x="37751" y="1136"/>
                  <a:pt x="34200" y="653"/>
                </a:cubicBezTo>
                <a:cubicBezTo>
                  <a:pt x="32759" y="464"/>
                  <a:pt x="31309" y="343"/>
                  <a:pt x="29863" y="343"/>
                </a:cubicBezTo>
                <a:cubicBezTo>
                  <a:pt x="29179" y="343"/>
                  <a:pt x="28495" y="370"/>
                  <a:pt x="27814" y="429"/>
                </a:cubicBezTo>
                <a:cubicBezTo>
                  <a:pt x="26030" y="595"/>
                  <a:pt x="24333" y="951"/>
                  <a:pt x="22542" y="951"/>
                </a:cubicBezTo>
                <a:cubicBezTo>
                  <a:pt x="22315" y="951"/>
                  <a:pt x="22087" y="945"/>
                  <a:pt x="21857" y="933"/>
                </a:cubicBezTo>
                <a:cubicBezTo>
                  <a:pt x="18747" y="775"/>
                  <a:pt x="15704" y="142"/>
                  <a:pt x="12588" y="142"/>
                </a:cubicBezTo>
                <a:cubicBezTo>
                  <a:pt x="12383" y="142"/>
                  <a:pt x="12177" y="145"/>
                  <a:pt x="11972" y="151"/>
                </a:cubicBezTo>
                <a:cubicBezTo>
                  <a:pt x="8341" y="243"/>
                  <a:pt x="4748" y="1045"/>
                  <a:pt x="1211" y="1826"/>
                </a:cubicBezTo>
                <a:cubicBezTo>
                  <a:pt x="802" y="1919"/>
                  <a:pt x="392" y="2013"/>
                  <a:pt x="0" y="2124"/>
                </a:cubicBezTo>
                <a:lnTo>
                  <a:pt x="0" y="17949"/>
                </a:lnTo>
                <a:lnTo>
                  <a:pt x="90032" y="17949"/>
                </a:lnTo>
                <a:lnTo>
                  <a:pt x="90032" y="1119"/>
                </a:lnTo>
                <a:cubicBezTo>
                  <a:pt x="89715" y="1144"/>
                  <a:pt x="89391" y="1156"/>
                  <a:pt x="89061" y="1156"/>
                </a:cubicBezTo>
                <a:cubicBezTo>
                  <a:pt x="88402" y="1156"/>
                  <a:pt x="87723" y="1107"/>
                  <a:pt x="87053" y="1007"/>
                </a:cubicBezTo>
                <a:cubicBezTo>
                  <a:pt x="86941" y="988"/>
                  <a:pt x="86849" y="970"/>
                  <a:pt x="86755" y="970"/>
                </a:cubicBezTo>
                <a:cubicBezTo>
                  <a:pt x="83851" y="1119"/>
                  <a:pt x="80947" y="1286"/>
                  <a:pt x="78042" y="1454"/>
                </a:cubicBezTo>
                <a:cubicBezTo>
                  <a:pt x="76084" y="1563"/>
                  <a:pt x="74115" y="1671"/>
                  <a:pt x="72149" y="1671"/>
                </a:cubicBezTo>
                <a:cubicBezTo>
                  <a:pt x="70415" y="1671"/>
                  <a:pt x="68685" y="1587"/>
                  <a:pt x="66966" y="1342"/>
                </a:cubicBezTo>
                <a:cubicBezTo>
                  <a:pt x="64005" y="913"/>
                  <a:pt x="61083" y="2"/>
                  <a:pt x="58085" y="2"/>
                </a:cubicBezTo>
                <a:cubicBezTo>
                  <a:pt x="57988" y="1"/>
                  <a:pt x="57890" y="0"/>
                  <a:pt x="57792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3"/>
          <p:cNvSpPr/>
          <p:nvPr/>
        </p:nvSpPr>
        <p:spPr>
          <a:xfrm flipH="1">
            <a:off x="-5" y="4834561"/>
            <a:ext cx="9144105" cy="308931"/>
          </a:xfrm>
          <a:custGeom>
            <a:avLst/>
            <a:gdLst/>
            <a:ahLst/>
            <a:cxnLst/>
            <a:rect l="l" t="t" r="r" b="b"/>
            <a:pathLst>
              <a:path w="90052" h="5758" extrusionOk="0">
                <a:moveTo>
                  <a:pt x="4240" y="1"/>
                </a:moveTo>
                <a:cubicBezTo>
                  <a:pt x="2802" y="1"/>
                  <a:pt x="1371" y="740"/>
                  <a:pt x="0" y="1942"/>
                </a:cubicBezTo>
                <a:lnTo>
                  <a:pt x="0" y="5757"/>
                </a:lnTo>
                <a:lnTo>
                  <a:pt x="90051" y="5757"/>
                </a:lnTo>
                <a:cubicBezTo>
                  <a:pt x="90051" y="5757"/>
                  <a:pt x="90032" y="5367"/>
                  <a:pt x="90032" y="4622"/>
                </a:cubicBezTo>
                <a:cubicBezTo>
                  <a:pt x="86216" y="3840"/>
                  <a:pt x="82381" y="3059"/>
                  <a:pt x="78564" y="2257"/>
                </a:cubicBezTo>
                <a:cubicBezTo>
                  <a:pt x="76828" y="1896"/>
                  <a:pt x="75082" y="1546"/>
                  <a:pt x="73340" y="1546"/>
                </a:cubicBezTo>
                <a:cubicBezTo>
                  <a:pt x="72747" y="1546"/>
                  <a:pt x="72155" y="1586"/>
                  <a:pt x="71564" y="1681"/>
                </a:cubicBezTo>
                <a:cubicBezTo>
                  <a:pt x="69870" y="1942"/>
                  <a:pt x="68175" y="2667"/>
                  <a:pt x="66482" y="3114"/>
                </a:cubicBezTo>
                <a:cubicBezTo>
                  <a:pt x="64411" y="3686"/>
                  <a:pt x="62314" y="3860"/>
                  <a:pt x="60223" y="3860"/>
                </a:cubicBezTo>
                <a:cubicBezTo>
                  <a:pt x="59795" y="3860"/>
                  <a:pt x="59368" y="3853"/>
                  <a:pt x="58941" y="3840"/>
                </a:cubicBezTo>
                <a:cubicBezTo>
                  <a:pt x="56578" y="3766"/>
                  <a:pt x="54324" y="2649"/>
                  <a:pt x="51979" y="2463"/>
                </a:cubicBezTo>
                <a:cubicBezTo>
                  <a:pt x="51714" y="2442"/>
                  <a:pt x="51450" y="2432"/>
                  <a:pt x="51186" y="2432"/>
                </a:cubicBezTo>
                <a:cubicBezTo>
                  <a:pt x="47282" y="2432"/>
                  <a:pt x="43399" y="4589"/>
                  <a:pt x="39484" y="4589"/>
                </a:cubicBezTo>
                <a:cubicBezTo>
                  <a:pt x="38983" y="4589"/>
                  <a:pt x="38481" y="4553"/>
                  <a:pt x="37979" y="4473"/>
                </a:cubicBezTo>
                <a:cubicBezTo>
                  <a:pt x="35782" y="4138"/>
                  <a:pt x="33605" y="2928"/>
                  <a:pt x="31408" y="2426"/>
                </a:cubicBezTo>
                <a:cubicBezTo>
                  <a:pt x="30486" y="2212"/>
                  <a:pt x="29562" y="2125"/>
                  <a:pt x="28636" y="2125"/>
                </a:cubicBezTo>
                <a:cubicBezTo>
                  <a:pt x="24313" y="2125"/>
                  <a:pt x="19957" y="4039"/>
                  <a:pt x="15648" y="4039"/>
                </a:cubicBezTo>
                <a:cubicBezTo>
                  <a:pt x="13948" y="4039"/>
                  <a:pt x="12255" y="3741"/>
                  <a:pt x="10575" y="2910"/>
                </a:cubicBezTo>
                <a:cubicBezTo>
                  <a:pt x="8621" y="1942"/>
                  <a:pt x="6685" y="247"/>
                  <a:pt x="4674" y="23"/>
                </a:cubicBezTo>
                <a:cubicBezTo>
                  <a:pt x="4529" y="8"/>
                  <a:pt x="4385" y="1"/>
                  <a:pt x="4240" y="1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3"/>
          <p:cNvSpPr/>
          <p:nvPr/>
        </p:nvSpPr>
        <p:spPr>
          <a:xfrm flipH="1">
            <a:off x="0" y="4700461"/>
            <a:ext cx="9144100" cy="443021"/>
          </a:xfrm>
          <a:custGeom>
            <a:avLst/>
            <a:gdLst/>
            <a:ahLst/>
            <a:cxnLst/>
            <a:rect l="l" t="t" r="r" b="b"/>
            <a:pathLst>
              <a:path w="90032" h="17967" extrusionOk="0">
                <a:moveTo>
                  <a:pt x="58085" y="0"/>
                </a:moveTo>
                <a:cubicBezTo>
                  <a:pt x="56335" y="0"/>
                  <a:pt x="54399" y="149"/>
                  <a:pt x="52743" y="690"/>
                </a:cubicBezTo>
                <a:cubicBezTo>
                  <a:pt x="50807" y="1303"/>
                  <a:pt x="48833" y="1881"/>
                  <a:pt x="46823" y="2179"/>
                </a:cubicBezTo>
                <a:cubicBezTo>
                  <a:pt x="46124" y="2278"/>
                  <a:pt x="45434" y="2321"/>
                  <a:pt x="44749" y="2321"/>
                </a:cubicBezTo>
                <a:cubicBezTo>
                  <a:pt x="41179" y="2321"/>
                  <a:pt x="37762" y="1155"/>
                  <a:pt x="34200" y="670"/>
                </a:cubicBezTo>
                <a:cubicBezTo>
                  <a:pt x="32785" y="472"/>
                  <a:pt x="31362" y="356"/>
                  <a:pt x="29941" y="356"/>
                </a:cubicBezTo>
                <a:cubicBezTo>
                  <a:pt x="29231" y="356"/>
                  <a:pt x="28521" y="385"/>
                  <a:pt x="27814" y="447"/>
                </a:cubicBezTo>
                <a:cubicBezTo>
                  <a:pt x="26003" y="615"/>
                  <a:pt x="24282" y="964"/>
                  <a:pt x="22461" y="964"/>
                </a:cubicBezTo>
                <a:cubicBezTo>
                  <a:pt x="22261" y="964"/>
                  <a:pt x="22059" y="959"/>
                  <a:pt x="21857" y="950"/>
                </a:cubicBezTo>
                <a:cubicBezTo>
                  <a:pt x="18747" y="792"/>
                  <a:pt x="15704" y="160"/>
                  <a:pt x="12588" y="160"/>
                </a:cubicBezTo>
                <a:cubicBezTo>
                  <a:pt x="12383" y="160"/>
                  <a:pt x="12177" y="163"/>
                  <a:pt x="11972" y="168"/>
                </a:cubicBezTo>
                <a:cubicBezTo>
                  <a:pt x="8341" y="261"/>
                  <a:pt x="4748" y="1062"/>
                  <a:pt x="1211" y="1844"/>
                </a:cubicBezTo>
                <a:cubicBezTo>
                  <a:pt x="802" y="1936"/>
                  <a:pt x="392" y="2030"/>
                  <a:pt x="0" y="2122"/>
                </a:cubicBezTo>
                <a:lnTo>
                  <a:pt x="0" y="17966"/>
                </a:lnTo>
                <a:lnTo>
                  <a:pt x="90032" y="17966"/>
                </a:lnTo>
                <a:lnTo>
                  <a:pt x="90032" y="1136"/>
                </a:lnTo>
                <a:cubicBezTo>
                  <a:pt x="89697" y="1155"/>
                  <a:pt x="89366" y="1165"/>
                  <a:pt x="89036" y="1165"/>
                </a:cubicBezTo>
                <a:cubicBezTo>
                  <a:pt x="88377" y="1165"/>
                  <a:pt x="87723" y="1124"/>
                  <a:pt x="87053" y="1025"/>
                </a:cubicBezTo>
                <a:cubicBezTo>
                  <a:pt x="86941" y="1005"/>
                  <a:pt x="86849" y="987"/>
                  <a:pt x="86755" y="968"/>
                </a:cubicBezTo>
                <a:lnTo>
                  <a:pt x="78042" y="1472"/>
                </a:lnTo>
                <a:cubicBezTo>
                  <a:pt x="76084" y="1580"/>
                  <a:pt x="74115" y="1689"/>
                  <a:pt x="72149" y="1689"/>
                </a:cubicBezTo>
                <a:cubicBezTo>
                  <a:pt x="70415" y="1689"/>
                  <a:pt x="68685" y="1604"/>
                  <a:pt x="66966" y="1360"/>
                </a:cubicBezTo>
                <a:cubicBezTo>
                  <a:pt x="64005" y="931"/>
                  <a:pt x="61083" y="19"/>
                  <a:pt x="58085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>
            <a:off x="2971800" y="2259332"/>
            <a:ext cx="5067600" cy="16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title" idx="2" hasCustomPrompt="1"/>
          </p:nvPr>
        </p:nvSpPr>
        <p:spPr>
          <a:xfrm>
            <a:off x="2971650" y="840328"/>
            <a:ext cx="1423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84" name="Google Shape;84;p14"/>
          <p:cNvSpPr txBox="1">
            <a:spLocks noGrp="1"/>
          </p:cNvSpPr>
          <p:nvPr>
            <p:ph type="subTitle" idx="1"/>
          </p:nvPr>
        </p:nvSpPr>
        <p:spPr>
          <a:xfrm>
            <a:off x="2971650" y="4059132"/>
            <a:ext cx="5067600" cy="3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0" y="4833165"/>
            <a:ext cx="9142330" cy="310339"/>
          </a:xfrm>
          <a:custGeom>
            <a:avLst/>
            <a:gdLst/>
            <a:ahLst/>
            <a:cxnLst/>
            <a:rect l="l" t="t" r="r" b="b"/>
            <a:pathLst>
              <a:path w="90070" h="8659" extrusionOk="0">
                <a:moveTo>
                  <a:pt x="0" y="0"/>
                </a:moveTo>
                <a:lnTo>
                  <a:pt x="0" y="8658"/>
                </a:lnTo>
                <a:lnTo>
                  <a:pt x="90050" y="8658"/>
                </a:lnTo>
                <a:cubicBezTo>
                  <a:pt x="90032" y="8658"/>
                  <a:pt x="90069" y="3520"/>
                  <a:pt x="90069" y="839"/>
                </a:cubicBezTo>
                <a:lnTo>
                  <a:pt x="90069" y="839"/>
                </a:lnTo>
                <a:cubicBezTo>
                  <a:pt x="89138" y="969"/>
                  <a:pt x="88225" y="1211"/>
                  <a:pt x="87332" y="1546"/>
                </a:cubicBezTo>
                <a:cubicBezTo>
                  <a:pt x="86326" y="1937"/>
                  <a:pt x="85340" y="2458"/>
                  <a:pt x="84298" y="2719"/>
                </a:cubicBezTo>
                <a:cubicBezTo>
                  <a:pt x="83385" y="2961"/>
                  <a:pt x="82436" y="2999"/>
                  <a:pt x="81486" y="3016"/>
                </a:cubicBezTo>
                <a:cubicBezTo>
                  <a:pt x="81155" y="3023"/>
                  <a:pt x="80825" y="3026"/>
                  <a:pt x="80495" y="3026"/>
                </a:cubicBezTo>
                <a:cubicBezTo>
                  <a:pt x="78820" y="3026"/>
                  <a:pt x="77156" y="2946"/>
                  <a:pt x="75491" y="2775"/>
                </a:cubicBezTo>
                <a:cubicBezTo>
                  <a:pt x="72569" y="2477"/>
                  <a:pt x="69665" y="1937"/>
                  <a:pt x="66723" y="1621"/>
                </a:cubicBezTo>
                <a:cubicBezTo>
                  <a:pt x="65373" y="1466"/>
                  <a:pt x="64007" y="1376"/>
                  <a:pt x="62640" y="1376"/>
                </a:cubicBezTo>
                <a:cubicBezTo>
                  <a:pt x="62518" y="1376"/>
                  <a:pt x="62396" y="1377"/>
                  <a:pt x="62273" y="1378"/>
                </a:cubicBezTo>
                <a:cubicBezTo>
                  <a:pt x="61007" y="1415"/>
                  <a:pt x="59798" y="1323"/>
                  <a:pt x="58532" y="1602"/>
                </a:cubicBezTo>
                <a:cubicBezTo>
                  <a:pt x="57433" y="1844"/>
                  <a:pt x="56390" y="2291"/>
                  <a:pt x="55311" y="2589"/>
                </a:cubicBezTo>
                <a:cubicBezTo>
                  <a:pt x="53911" y="2994"/>
                  <a:pt x="52453" y="3199"/>
                  <a:pt x="50994" y="3199"/>
                </a:cubicBezTo>
                <a:cubicBezTo>
                  <a:pt x="49503" y="3199"/>
                  <a:pt x="48011" y="2985"/>
                  <a:pt x="46580" y="2552"/>
                </a:cubicBezTo>
                <a:cubicBezTo>
                  <a:pt x="45816" y="2328"/>
                  <a:pt x="45071" y="2030"/>
                  <a:pt x="44289" y="1862"/>
                </a:cubicBezTo>
                <a:cubicBezTo>
                  <a:pt x="43309" y="1640"/>
                  <a:pt x="42305" y="1595"/>
                  <a:pt x="41306" y="1595"/>
                </a:cubicBezTo>
                <a:cubicBezTo>
                  <a:pt x="41053" y="1595"/>
                  <a:pt x="40800" y="1598"/>
                  <a:pt x="40548" y="1602"/>
                </a:cubicBezTo>
                <a:cubicBezTo>
                  <a:pt x="38463" y="1602"/>
                  <a:pt x="36452" y="2197"/>
                  <a:pt x="34405" y="2197"/>
                </a:cubicBezTo>
                <a:cubicBezTo>
                  <a:pt x="34376" y="2198"/>
                  <a:pt x="34348" y="2198"/>
                  <a:pt x="34320" y="2198"/>
                </a:cubicBezTo>
                <a:cubicBezTo>
                  <a:pt x="32469" y="2198"/>
                  <a:pt x="30671" y="1582"/>
                  <a:pt x="28819" y="1472"/>
                </a:cubicBezTo>
                <a:cubicBezTo>
                  <a:pt x="28562" y="1454"/>
                  <a:pt x="28306" y="1446"/>
                  <a:pt x="28049" y="1446"/>
                </a:cubicBezTo>
                <a:cubicBezTo>
                  <a:pt x="25268" y="1446"/>
                  <a:pt x="22496" y="2387"/>
                  <a:pt x="19702" y="2387"/>
                </a:cubicBezTo>
                <a:cubicBezTo>
                  <a:pt x="19465" y="2387"/>
                  <a:pt x="19227" y="2380"/>
                  <a:pt x="18990" y="2366"/>
                </a:cubicBezTo>
                <a:cubicBezTo>
                  <a:pt x="15788" y="2179"/>
                  <a:pt x="12827" y="578"/>
                  <a:pt x="9644" y="149"/>
                </a:cubicBezTo>
                <a:cubicBezTo>
                  <a:pt x="8918" y="54"/>
                  <a:pt x="8189" y="22"/>
                  <a:pt x="7458" y="22"/>
                </a:cubicBezTo>
                <a:cubicBezTo>
                  <a:pt x="5900" y="22"/>
                  <a:pt x="4332" y="169"/>
                  <a:pt x="2774" y="169"/>
                </a:cubicBezTo>
                <a:cubicBezTo>
                  <a:pt x="1843" y="149"/>
                  <a:pt x="949" y="112"/>
                  <a:pt x="0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4"/>
          <p:cNvSpPr/>
          <p:nvPr/>
        </p:nvSpPr>
        <p:spPr>
          <a:xfrm>
            <a:off x="0" y="4604100"/>
            <a:ext cx="9144056" cy="539410"/>
          </a:xfrm>
          <a:custGeom>
            <a:avLst/>
            <a:gdLst/>
            <a:ahLst/>
            <a:cxnLst/>
            <a:rect l="l" t="t" r="r" b="b"/>
            <a:pathLst>
              <a:path w="90087" h="9807" extrusionOk="0">
                <a:moveTo>
                  <a:pt x="6919" y="0"/>
                </a:moveTo>
                <a:cubicBezTo>
                  <a:pt x="6667" y="0"/>
                  <a:pt x="6414" y="5"/>
                  <a:pt x="6162" y="15"/>
                </a:cubicBezTo>
                <a:cubicBezTo>
                  <a:pt x="4416" y="101"/>
                  <a:pt x="2733" y="643"/>
                  <a:pt x="997" y="643"/>
                </a:cubicBezTo>
                <a:cubicBezTo>
                  <a:pt x="845" y="643"/>
                  <a:pt x="693" y="639"/>
                  <a:pt x="540" y="630"/>
                </a:cubicBezTo>
                <a:cubicBezTo>
                  <a:pt x="353" y="610"/>
                  <a:pt x="130" y="592"/>
                  <a:pt x="0" y="555"/>
                </a:cubicBezTo>
                <a:lnTo>
                  <a:pt x="0" y="9807"/>
                </a:lnTo>
                <a:lnTo>
                  <a:pt x="90050" y="9807"/>
                </a:lnTo>
                <a:cubicBezTo>
                  <a:pt x="90012" y="9807"/>
                  <a:pt x="90087" y="1132"/>
                  <a:pt x="90087" y="461"/>
                </a:cubicBezTo>
                <a:lnTo>
                  <a:pt x="90087" y="461"/>
                </a:lnTo>
                <a:cubicBezTo>
                  <a:pt x="89082" y="573"/>
                  <a:pt x="88151" y="1039"/>
                  <a:pt x="87202" y="1429"/>
                </a:cubicBezTo>
                <a:cubicBezTo>
                  <a:pt x="84525" y="2504"/>
                  <a:pt x="81664" y="2961"/>
                  <a:pt x="78775" y="2961"/>
                </a:cubicBezTo>
                <a:cubicBezTo>
                  <a:pt x="75856" y="2961"/>
                  <a:pt x="72909" y="2494"/>
                  <a:pt x="70092" y="1727"/>
                </a:cubicBezTo>
                <a:cubicBezTo>
                  <a:pt x="67011" y="877"/>
                  <a:pt x="63856" y="288"/>
                  <a:pt x="60683" y="288"/>
                </a:cubicBezTo>
                <a:cubicBezTo>
                  <a:pt x="59620" y="288"/>
                  <a:pt x="58555" y="354"/>
                  <a:pt x="57489" y="499"/>
                </a:cubicBezTo>
                <a:cubicBezTo>
                  <a:pt x="54576" y="881"/>
                  <a:pt x="51556" y="2047"/>
                  <a:pt x="48582" y="2047"/>
                </a:cubicBezTo>
                <a:cubicBezTo>
                  <a:pt x="47641" y="2047"/>
                  <a:pt x="46705" y="1930"/>
                  <a:pt x="45779" y="1635"/>
                </a:cubicBezTo>
                <a:cubicBezTo>
                  <a:pt x="43998" y="1064"/>
                  <a:pt x="42229" y="640"/>
                  <a:pt x="40408" y="640"/>
                </a:cubicBezTo>
                <a:cubicBezTo>
                  <a:pt x="39791" y="640"/>
                  <a:pt x="39168" y="688"/>
                  <a:pt x="38537" y="796"/>
                </a:cubicBezTo>
                <a:cubicBezTo>
                  <a:pt x="37532" y="965"/>
                  <a:pt x="36564" y="1225"/>
                  <a:pt x="35596" y="1523"/>
                </a:cubicBezTo>
                <a:cubicBezTo>
                  <a:pt x="34702" y="1802"/>
                  <a:pt x="33958" y="1913"/>
                  <a:pt x="33007" y="1933"/>
                </a:cubicBezTo>
                <a:cubicBezTo>
                  <a:pt x="32956" y="1935"/>
                  <a:pt x="32905" y="1936"/>
                  <a:pt x="32854" y="1936"/>
                </a:cubicBezTo>
                <a:cubicBezTo>
                  <a:pt x="31868" y="1936"/>
                  <a:pt x="30930" y="1604"/>
                  <a:pt x="29974" y="1374"/>
                </a:cubicBezTo>
                <a:cubicBezTo>
                  <a:pt x="28912" y="1132"/>
                  <a:pt x="27851" y="945"/>
                  <a:pt x="26772" y="816"/>
                </a:cubicBezTo>
                <a:cubicBezTo>
                  <a:pt x="25452" y="640"/>
                  <a:pt x="24093" y="529"/>
                  <a:pt x="22742" y="529"/>
                </a:cubicBezTo>
                <a:cubicBezTo>
                  <a:pt x="21805" y="529"/>
                  <a:pt x="20872" y="582"/>
                  <a:pt x="19958" y="704"/>
                </a:cubicBezTo>
                <a:cubicBezTo>
                  <a:pt x="18609" y="884"/>
                  <a:pt x="17322" y="1081"/>
                  <a:pt x="16017" y="1081"/>
                </a:cubicBezTo>
                <a:cubicBezTo>
                  <a:pt x="15305" y="1081"/>
                  <a:pt x="14587" y="1022"/>
                  <a:pt x="13851" y="871"/>
                </a:cubicBezTo>
                <a:cubicBezTo>
                  <a:pt x="13218" y="741"/>
                  <a:pt x="12566" y="610"/>
                  <a:pt x="11933" y="499"/>
                </a:cubicBezTo>
                <a:cubicBezTo>
                  <a:pt x="10282" y="207"/>
                  <a:pt x="8602" y="0"/>
                  <a:pt x="6919" y="0"/>
                </a:cubicBezTo>
                <a:close/>
              </a:path>
            </a:pathLst>
          </a:custGeom>
          <a:solidFill>
            <a:srgbClr val="3C78D8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chivo Black"/>
              <a:buNone/>
              <a:defRPr sz="35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8" r:id="rId7"/>
    <p:sldLayoutId id="2147483659" r:id="rId8"/>
    <p:sldLayoutId id="2147483660" r:id="rId9"/>
    <p:sldLayoutId id="2147483663" r:id="rId10"/>
    <p:sldLayoutId id="2147483665" r:id="rId11"/>
    <p:sldLayoutId id="2147483670" r:id="rId12"/>
    <p:sldLayoutId id="2147483672" r:id="rId13"/>
    <p:sldLayoutId id="2147483680" r:id="rId14"/>
    <p:sldLayoutId id="2147483682" r:id="rId15"/>
    <p:sldLayoutId id="2147483683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1"/>
          <p:cNvSpPr txBox="1">
            <a:spLocks noGrp="1"/>
          </p:cNvSpPr>
          <p:nvPr>
            <p:ph type="ctrTitle"/>
          </p:nvPr>
        </p:nvSpPr>
        <p:spPr>
          <a:xfrm>
            <a:off x="1133009" y="684925"/>
            <a:ext cx="7948646" cy="20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000" b="1" dirty="0">
                <a:effectLst/>
                <a:latin typeface="UTM Aircona" panose="02040603050506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 HẤP DẪN CỦA TÁC PHẨM HAI VẠN DẶM DƯỚI ĐÁY BIỂN</a:t>
            </a:r>
            <a:br>
              <a:rPr lang="en-US" sz="4000" dirty="0">
                <a:effectLst/>
                <a:latin typeface="UTM Aircona" panose="02040603050506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sz="9600" dirty="0">
              <a:latin typeface="UTM Aircona" panose="02040603050506020204" pitchFamily="18" charset="0"/>
            </a:endParaRPr>
          </a:p>
        </p:txBody>
      </p:sp>
      <p:sp>
        <p:nvSpPr>
          <p:cNvPr id="281" name="Google Shape;281;p41"/>
          <p:cNvSpPr txBox="1">
            <a:spLocks noGrp="1"/>
          </p:cNvSpPr>
          <p:nvPr>
            <p:ph type="subTitle" idx="1"/>
          </p:nvPr>
        </p:nvSpPr>
        <p:spPr>
          <a:xfrm>
            <a:off x="6664036" y="2357416"/>
            <a:ext cx="2230789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Lê Phương Liên</a:t>
            </a:r>
            <a:endParaRPr i="1" dirty="0"/>
          </a:p>
        </p:txBody>
      </p:sp>
      <p:grpSp>
        <p:nvGrpSpPr>
          <p:cNvPr id="282" name="Google Shape;282;p41"/>
          <p:cNvGrpSpPr/>
          <p:nvPr/>
        </p:nvGrpSpPr>
        <p:grpSpPr>
          <a:xfrm>
            <a:off x="370000" y="297659"/>
            <a:ext cx="1122634" cy="475829"/>
            <a:chOff x="3580550" y="5554475"/>
            <a:chExt cx="1501650" cy="636475"/>
          </a:xfrm>
        </p:grpSpPr>
        <p:sp>
          <p:nvSpPr>
            <p:cNvPr id="283" name="Google Shape;283;p41"/>
            <p:cNvSpPr/>
            <p:nvPr/>
          </p:nvSpPr>
          <p:spPr>
            <a:xfrm>
              <a:off x="4702725" y="5978675"/>
              <a:ext cx="37775" cy="42400"/>
            </a:xfrm>
            <a:custGeom>
              <a:avLst/>
              <a:gdLst/>
              <a:ahLst/>
              <a:cxnLst/>
              <a:rect l="l" t="t" r="r" b="b"/>
              <a:pathLst>
                <a:path w="1511" h="1696" extrusionOk="0">
                  <a:moveTo>
                    <a:pt x="967" y="1"/>
                  </a:moveTo>
                  <a:cubicBezTo>
                    <a:pt x="543" y="1"/>
                    <a:pt x="37" y="520"/>
                    <a:pt x="0" y="975"/>
                  </a:cubicBezTo>
                  <a:cubicBezTo>
                    <a:pt x="0" y="1406"/>
                    <a:pt x="182" y="1657"/>
                    <a:pt x="613" y="1694"/>
                  </a:cubicBezTo>
                  <a:cubicBezTo>
                    <a:pt x="627" y="1695"/>
                    <a:pt x="642" y="1696"/>
                    <a:pt x="656" y="1696"/>
                  </a:cubicBezTo>
                  <a:cubicBezTo>
                    <a:pt x="1105" y="1696"/>
                    <a:pt x="1511" y="1174"/>
                    <a:pt x="1511" y="650"/>
                  </a:cubicBezTo>
                  <a:cubicBezTo>
                    <a:pt x="1511" y="255"/>
                    <a:pt x="1295" y="2"/>
                    <a:pt x="1007" y="2"/>
                  </a:cubicBezTo>
                  <a:cubicBezTo>
                    <a:pt x="994" y="1"/>
                    <a:pt x="981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41"/>
            <p:cNvSpPr/>
            <p:nvPr/>
          </p:nvSpPr>
          <p:spPr>
            <a:xfrm>
              <a:off x="3580550" y="5554475"/>
              <a:ext cx="1501650" cy="636475"/>
            </a:xfrm>
            <a:custGeom>
              <a:avLst/>
              <a:gdLst/>
              <a:ahLst/>
              <a:cxnLst/>
              <a:rect l="l" t="t" r="r" b="b"/>
              <a:pathLst>
                <a:path w="60066" h="25459" extrusionOk="0">
                  <a:moveTo>
                    <a:pt x="36007" y="1394"/>
                  </a:moveTo>
                  <a:cubicBezTo>
                    <a:pt x="37661" y="1394"/>
                    <a:pt x="39353" y="1699"/>
                    <a:pt x="41075" y="2296"/>
                  </a:cubicBezTo>
                  <a:cubicBezTo>
                    <a:pt x="42873" y="2943"/>
                    <a:pt x="44312" y="4022"/>
                    <a:pt x="45572" y="5426"/>
                  </a:cubicBezTo>
                  <a:cubicBezTo>
                    <a:pt x="46326" y="6252"/>
                    <a:pt x="47117" y="7115"/>
                    <a:pt x="47693" y="8088"/>
                  </a:cubicBezTo>
                  <a:cubicBezTo>
                    <a:pt x="48196" y="8913"/>
                    <a:pt x="48484" y="9777"/>
                    <a:pt x="48484" y="10749"/>
                  </a:cubicBezTo>
                  <a:cubicBezTo>
                    <a:pt x="48521" y="12116"/>
                    <a:pt x="48484" y="13445"/>
                    <a:pt x="48412" y="14740"/>
                  </a:cubicBezTo>
                  <a:cubicBezTo>
                    <a:pt x="48235" y="14896"/>
                    <a:pt x="48059" y="14914"/>
                    <a:pt x="47891" y="14914"/>
                  </a:cubicBezTo>
                  <a:cubicBezTo>
                    <a:pt x="47837" y="14914"/>
                    <a:pt x="47784" y="14913"/>
                    <a:pt x="47733" y="14913"/>
                  </a:cubicBezTo>
                  <a:cubicBezTo>
                    <a:pt x="47683" y="14913"/>
                    <a:pt x="47634" y="14914"/>
                    <a:pt x="47586" y="14921"/>
                  </a:cubicBezTo>
                  <a:cubicBezTo>
                    <a:pt x="46939" y="15028"/>
                    <a:pt x="46579" y="15316"/>
                    <a:pt x="46651" y="15713"/>
                  </a:cubicBezTo>
                  <a:cubicBezTo>
                    <a:pt x="46746" y="16160"/>
                    <a:pt x="47070" y="16294"/>
                    <a:pt x="47444" y="16294"/>
                  </a:cubicBezTo>
                  <a:cubicBezTo>
                    <a:pt x="47491" y="16294"/>
                    <a:pt x="47538" y="16292"/>
                    <a:pt x="47586" y="16288"/>
                  </a:cubicBezTo>
                  <a:cubicBezTo>
                    <a:pt x="48593" y="16288"/>
                    <a:pt x="49600" y="16395"/>
                    <a:pt x="50570" y="16648"/>
                  </a:cubicBezTo>
                  <a:cubicBezTo>
                    <a:pt x="51002" y="16792"/>
                    <a:pt x="51577" y="16754"/>
                    <a:pt x="51687" y="17295"/>
                  </a:cubicBezTo>
                  <a:cubicBezTo>
                    <a:pt x="51793" y="17799"/>
                    <a:pt x="51399" y="18193"/>
                    <a:pt x="50967" y="18481"/>
                  </a:cubicBezTo>
                  <a:cubicBezTo>
                    <a:pt x="50642" y="18734"/>
                    <a:pt x="50354" y="19022"/>
                    <a:pt x="50176" y="19416"/>
                  </a:cubicBezTo>
                  <a:cubicBezTo>
                    <a:pt x="49995" y="19776"/>
                    <a:pt x="50032" y="20173"/>
                    <a:pt x="50392" y="20460"/>
                  </a:cubicBezTo>
                  <a:cubicBezTo>
                    <a:pt x="50534" y="20571"/>
                    <a:pt x="50678" y="20619"/>
                    <a:pt x="50818" y="20619"/>
                  </a:cubicBezTo>
                  <a:cubicBezTo>
                    <a:pt x="50994" y="20619"/>
                    <a:pt x="51166" y="20543"/>
                    <a:pt x="51327" y="20423"/>
                  </a:cubicBezTo>
                  <a:cubicBezTo>
                    <a:pt x="51615" y="20207"/>
                    <a:pt x="51865" y="19991"/>
                    <a:pt x="52081" y="19704"/>
                  </a:cubicBezTo>
                  <a:cubicBezTo>
                    <a:pt x="52748" y="18814"/>
                    <a:pt x="54242" y="18309"/>
                    <a:pt x="55650" y="18309"/>
                  </a:cubicBezTo>
                  <a:cubicBezTo>
                    <a:pt x="56518" y="18309"/>
                    <a:pt x="57354" y="18501"/>
                    <a:pt x="57945" y="18912"/>
                  </a:cubicBezTo>
                  <a:cubicBezTo>
                    <a:pt x="58195" y="19094"/>
                    <a:pt x="58520" y="19200"/>
                    <a:pt x="58483" y="19597"/>
                  </a:cubicBezTo>
                  <a:cubicBezTo>
                    <a:pt x="58411" y="20029"/>
                    <a:pt x="58089" y="20101"/>
                    <a:pt x="57764" y="20245"/>
                  </a:cubicBezTo>
                  <a:cubicBezTo>
                    <a:pt x="54348" y="21574"/>
                    <a:pt x="50714" y="21646"/>
                    <a:pt x="47155" y="21934"/>
                  </a:cubicBezTo>
                  <a:cubicBezTo>
                    <a:pt x="44096" y="22149"/>
                    <a:pt x="41040" y="22365"/>
                    <a:pt x="37982" y="22475"/>
                  </a:cubicBezTo>
                  <a:cubicBezTo>
                    <a:pt x="33775" y="22690"/>
                    <a:pt x="29565" y="23266"/>
                    <a:pt x="25321" y="23444"/>
                  </a:cubicBezTo>
                  <a:cubicBezTo>
                    <a:pt x="22588" y="23516"/>
                    <a:pt x="19854" y="23876"/>
                    <a:pt x="17121" y="24092"/>
                  </a:cubicBezTo>
                  <a:cubicBezTo>
                    <a:pt x="16367" y="24129"/>
                    <a:pt x="15610" y="24201"/>
                    <a:pt x="14856" y="24201"/>
                  </a:cubicBezTo>
                  <a:lnTo>
                    <a:pt x="2158" y="24201"/>
                  </a:lnTo>
                  <a:cubicBezTo>
                    <a:pt x="2196" y="23948"/>
                    <a:pt x="2302" y="23876"/>
                    <a:pt x="2446" y="23841"/>
                  </a:cubicBezTo>
                  <a:cubicBezTo>
                    <a:pt x="4204" y="23237"/>
                    <a:pt x="6004" y="22758"/>
                    <a:pt x="7863" y="22758"/>
                  </a:cubicBezTo>
                  <a:cubicBezTo>
                    <a:pt x="8438" y="22758"/>
                    <a:pt x="9018" y="22804"/>
                    <a:pt x="9605" y="22906"/>
                  </a:cubicBezTo>
                  <a:cubicBezTo>
                    <a:pt x="9711" y="22941"/>
                    <a:pt x="9855" y="22941"/>
                    <a:pt x="9999" y="22978"/>
                  </a:cubicBezTo>
                  <a:cubicBezTo>
                    <a:pt x="10324" y="22978"/>
                    <a:pt x="10646" y="22941"/>
                    <a:pt x="10828" y="22618"/>
                  </a:cubicBezTo>
                  <a:cubicBezTo>
                    <a:pt x="11006" y="22259"/>
                    <a:pt x="10790" y="22043"/>
                    <a:pt x="10574" y="21790"/>
                  </a:cubicBezTo>
                  <a:cubicBezTo>
                    <a:pt x="10359" y="21611"/>
                    <a:pt x="10143" y="21430"/>
                    <a:pt x="9964" y="21214"/>
                  </a:cubicBezTo>
                  <a:cubicBezTo>
                    <a:pt x="9101" y="20317"/>
                    <a:pt x="8848" y="19238"/>
                    <a:pt x="9317" y="18121"/>
                  </a:cubicBezTo>
                  <a:cubicBezTo>
                    <a:pt x="9783" y="17008"/>
                    <a:pt x="10718" y="16216"/>
                    <a:pt x="12013" y="16107"/>
                  </a:cubicBezTo>
                  <a:cubicBezTo>
                    <a:pt x="12241" y="16087"/>
                    <a:pt x="12468" y="16077"/>
                    <a:pt x="12693" y="16077"/>
                  </a:cubicBezTo>
                  <a:cubicBezTo>
                    <a:pt x="13676" y="16077"/>
                    <a:pt x="14626" y="16266"/>
                    <a:pt x="15503" y="16648"/>
                  </a:cubicBezTo>
                  <a:cubicBezTo>
                    <a:pt x="15826" y="16936"/>
                    <a:pt x="15682" y="17295"/>
                    <a:pt x="15826" y="17583"/>
                  </a:cubicBezTo>
                  <a:cubicBezTo>
                    <a:pt x="15970" y="17871"/>
                    <a:pt x="16113" y="18121"/>
                    <a:pt x="16439" y="18230"/>
                  </a:cubicBezTo>
                  <a:cubicBezTo>
                    <a:pt x="16564" y="18289"/>
                    <a:pt x="16686" y="18316"/>
                    <a:pt x="16799" y="18316"/>
                  </a:cubicBezTo>
                  <a:cubicBezTo>
                    <a:pt x="17168" y="18316"/>
                    <a:pt x="17437" y="18024"/>
                    <a:pt x="17408" y="17583"/>
                  </a:cubicBezTo>
                  <a:cubicBezTo>
                    <a:pt x="17374" y="17295"/>
                    <a:pt x="17230" y="16970"/>
                    <a:pt x="17158" y="16682"/>
                  </a:cubicBezTo>
                  <a:cubicBezTo>
                    <a:pt x="17931" y="15651"/>
                    <a:pt x="19208" y="15008"/>
                    <a:pt x="20367" y="15008"/>
                  </a:cubicBezTo>
                  <a:cubicBezTo>
                    <a:pt x="20663" y="15008"/>
                    <a:pt x="20951" y="15050"/>
                    <a:pt x="21221" y="15137"/>
                  </a:cubicBezTo>
                  <a:cubicBezTo>
                    <a:pt x="21402" y="15388"/>
                    <a:pt x="21293" y="15713"/>
                    <a:pt x="21365" y="16035"/>
                  </a:cubicBezTo>
                  <a:cubicBezTo>
                    <a:pt x="21474" y="16395"/>
                    <a:pt x="21546" y="16792"/>
                    <a:pt x="21834" y="17079"/>
                  </a:cubicBezTo>
                  <a:cubicBezTo>
                    <a:pt x="22052" y="17297"/>
                    <a:pt x="22289" y="17453"/>
                    <a:pt x="22564" y="17453"/>
                  </a:cubicBezTo>
                  <a:cubicBezTo>
                    <a:pt x="22652" y="17453"/>
                    <a:pt x="22744" y="17437"/>
                    <a:pt x="22841" y="17402"/>
                  </a:cubicBezTo>
                  <a:cubicBezTo>
                    <a:pt x="23272" y="17258"/>
                    <a:pt x="23416" y="16936"/>
                    <a:pt x="23416" y="16504"/>
                  </a:cubicBezTo>
                  <a:cubicBezTo>
                    <a:pt x="23451" y="16072"/>
                    <a:pt x="23344" y="15675"/>
                    <a:pt x="23091" y="15316"/>
                  </a:cubicBezTo>
                  <a:cubicBezTo>
                    <a:pt x="22731" y="14850"/>
                    <a:pt x="22697" y="14309"/>
                    <a:pt x="22697" y="13733"/>
                  </a:cubicBezTo>
                  <a:cubicBezTo>
                    <a:pt x="22516" y="9345"/>
                    <a:pt x="24818" y="6289"/>
                    <a:pt x="28164" y="3950"/>
                  </a:cubicBezTo>
                  <a:cubicBezTo>
                    <a:pt x="30650" y="2226"/>
                    <a:pt x="33276" y="1394"/>
                    <a:pt x="36007" y="1394"/>
                  </a:cubicBezTo>
                  <a:close/>
                  <a:moveTo>
                    <a:pt x="36385" y="1"/>
                  </a:moveTo>
                  <a:cubicBezTo>
                    <a:pt x="35677" y="1"/>
                    <a:pt x="34951" y="46"/>
                    <a:pt x="34206" y="137"/>
                  </a:cubicBezTo>
                  <a:cubicBezTo>
                    <a:pt x="29709" y="678"/>
                    <a:pt x="25968" y="2943"/>
                    <a:pt x="23379" y="6827"/>
                  </a:cubicBezTo>
                  <a:cubicBezTo>
                    <a:pt x="22084" y="8770"/>
                    <a:pt x="21149" y="10821"/>
                    <a:pt x="21330" y="13267"/>
                  </a:cubicBezTo>
                  <a:cubicBezTo>
                    <a:pt x="21330" y="13411"/>
                    <a:pt x="21330" y="13589"/>
                    <a:pt x="21149" y="13733"/>
                  </a:cubicBezTo>
                  <a:cubicBezTo>
                    <a:pt x="19207" y="13771"/>
                    <a:pt x="18093" y="14130"/>
                    <a:pt x="16689" y="15316"/>
                  </a:cubicBezTo>
                  <a:cubicBezTo>
                    <a:pt x="16411" y="15530"/>
                    <a:pt x="16171" y="15630"/>
                    <a:pt x="15916" y="15630"/>
                  </a:cubicBezTo>
                  <a:cubicBezTo>
                    <a:pt x="15743" y="15630"/>
                    <a:pt x="15563" y="15584"/>
                    <a:pt x="15360" y="15497"/>
                  </a:cubicBezTo>
                  <a:cubicBezTo>
                    <a:pt x="14325" y="15140"/>
                    <a:pt x="13260" y="14988"/>
                    <a:pt x="12167" y="14988"/>
                  </a:cubicBezTo>
                  <a:cubicBezTo>
                    <a:pt x="12044" y="14988"/>
                    <a:pt x="11921" y="14990"/>
                    <a:pt x="11797" y="14993"/>
                  </a:cubicBezTo>
                  <a:cubicBezTo>
                    <a:pt x="9927" y="15065"/>
                    <a:pt x="8094" y="16864"/>
                    <a:pt x="7950" y="18734"/>
                  </a:cubicBezTo>
                  <a:cubicBezTo>
                    <a:pt x="7878" y="19741"/>
                    <a:pt x="8094" y="20676"/>
                    <a:pt x="8670" y="21646"/>
                  </a:cubicBezTo>
                  <a:cubicBezTo>
                    <a:pt x="8344" y="21646"/>
                    <a:pt x="8201" y="21683"/>
                    <a:pt x="8094" y="21683"/>
                  </a:cubicBezTo>
                  <a:cubicBezTo>
                    <a:pt x="7804" y="21658"/>
                    <a:pt x="7517" y="21646"/>
                    <a:pt x="7233" y="21646"/>
                  </a:cubicBezTo>
                  <a:cubicBezTo>
                    <a:pt x="5505" y="21646"/>
                    <a:pt x="3874" y="22087"/>
                    <a:pt x="2267" y="22581"/>
                  </a:cubicBezTo>
                  <a:cubicBezTo>
                    <a:pt x="1692" y="22797"/>
                    <a:pt x="1151" y="23013"/>
                    <a:pt x="648" y="23338"/>
                  </a:cubicBezTo>
                  <a:cubicBezTo>
                    <a:pt x="288" y="23626"/>
                    <a:pt x="0" y="23985"/>
                    <a:pt x="109" y="24489"/>
                  </a:cubicBezTo>
                  <a:cubicBezTo>
                    <a:pt x="216" y="24955"/>
                    <a:pt x="613" y="25171"/>
                    <a:pt x="1045" y="25243"/>
                  </a:cubicBezTo>
                  <a:cubicBezTo>
                    <a:pt x="1655" y="25386"/>
                    <a:pt x="2267" y="25458"/>
                    <a:pt x="2877" y="25458"/>
                  </a:cubicBezTo>
                  <a:cubicBezTo>
                    <a:pt x="4407" y="25441"/>
                    <a:pt x="5935" y="25441"/>
                    <a:pt x="7464" y="25441"/>
                  </a:cubicBezTo>
                  <a:cubicBezTo>
                    <a:pt x="8993" y="25441"/>
                    <a:pt x="10521" y="25441"/>
                    <a:pt x="12051" y="25424"/>
                  </a:cubicBezTo>
                  <a:cubicBezTo>
                    <a:pt x="12598" y="25424"/>
                    <a:pt x="13143" y="25428"/>
                    <a:pt x="13684" y="25428"/>
                  </a:cubicBezTo>
                  <a:cubicBezTo>
                    <a:pt x="14813" y="25428"/>
                    <a:pt x="15931" y="25412"/>
                    <a:pt x="17049" y="25315"/>
                  </a:cubicBezTo>
                  <a:cubicBezTo>
                    <a:pt x="19172" y="25099"/>
                    <a:pt x="21293" y="25027"/>
                    <a:pt x="23379" y="24811"/>
                  </a:cubicBezTo>
                  <a:cubicBezTo>
                    <a:pt x="24999" y="24633"/>
                    <a:pt x="26581" y="24667"/>
                    <a:pt x="28164" y="24489"/>
                  </a:cubicBezTo>
                  <a:cubicBezTo>
                    <a:pt x="30860" y="24236"/>
                    <a:pt x="33559" y="24057"/>
                    <a:pt x="36255" y="23804"/>
                  </a:cubicBezTo>
                  <a:cubicBezTo>
                    <a:pt x="39276" y="23516"/>
                    <a:pt x="42298" y="23626"/>
                    <a:pt x="45319" y="23410"/>
                  </a:cubicBezTo>
                  <a:cubicBezTo>
                    <a:pt x="47980" y="23228"/>
                    <a:pt x="50642" y="23085"/>
                    <a:pt x="53304" y="22762"/>
                  </a:cubicBezTo>
                  <a:cubicBezTo>
                    <a:pt x="55139" y="22509"/>
                    <a:pt x="56900" y="22149"/>
                    <a:pt x="58555" y="21252"/>
                  </a:cubicBezTo>
                  <a:cubicBezTo>
                    <a:pt x="59887" y="20532"/>
                    <a:pt x="60065" y="18950"/>
                    <a:pt x="58808" y="18087"/>
                  </a:cubicBezTo>
                  <a:cubicBezTo>
                    <a:pt x="57979" y="17511"/>
                    <a:pt x="57116" y="17186"/>
                    <a:pt x="56109" y="17042"/>
                  </a:cubicBezTo>
                  <a:cubicBezTo>
                    <a:pt x="55876" y="17017"/>
                    <a:pt x="55644" y="17006"/>
                    <a:pt x="55413" y="17006"/>
                  </a:cubicBezTo>
                  <a:cubicBezTo>
                    <a:pt x="54648" y="17006"/>
                    <a:pt x="53890" y="17130"/>
                    <a:pt x="53088" y="17295"/>
                  </a:cubicBezTo>
                  <a:cubicBezTo>
                    <a:pt x="53088" y="16179"/>
                    <a:pt x="52334" y="15747"/>
                    <a:pt x="51471" y="15497"/>
                  </a:cubicBezTo>
                  <a:cubicBezTo>
                    <a:pt x="50786" y="15281"/>
                    <a:pt x="50067" y="15137"/>
                    <a:pt x="49347" y="14956"/>
                  </a:cubicBezTo>
                  <a:cubicBezTo>
                    <a:pt x="49779" y="13661"/>
                    <a:pt x="49779" y="12366"/>
                    <a:pt x="49816" y="11072"/>
                  </a:cubicBezTo>
                  <a:cubicBezTo>
                    <a:pt x="49888" y="9633"/>
                    <a:pt x="49491" y="8266"/>
                    <a:pt x="48700" y="7043"/>
                  </a:cubicBezTo>
                  <a:cubicBezTo>
                    <a:pt x="45698" y="2397"/>
                    <a:pt x="41526" y="1"/>
                    <a:pt x="36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41"/>
            <p:cNvSpPr/>
            <p:nvPr/>
          </p:nvSpPr>
          <p:spPr>
            <a:xfrm>
              <a:off x="4207300" y="5878000"/>
              <a:ext cx="37800" cy="46800"/>
            </a:xfrm>
            <a:custGeom>
              <a:avLst/>
              <a:gdLst/>
              <a:ahLst/>
              <a:cxnLst/>
              <a:rect l="l" t="t" r="r" b="b"/>
              <a:pathLst>
                <a:path w="1512" h="1872" extrusionOk="0">
                  <a:moveTo>
                    <a:pt x="792" y="1"/>
                  </a:moveTo>
                  <a:cubicBezTo>
                    <a:pt x="395" y="1"/>
                    <a:pt x="1" y="504"/>
                    <a:pt x="35" y="1045"/>
                  </a:cubicBezTo>
                  <a:cubicBezTo>
                    <a:pt x="35" y="1511"/>
                    <a:pt x="395" y="1871"/>
                    <a:pt x="792" y="1871"/>
                  </a:cubicBezTo>
                  <a:cubicBezTo>
                    <a:pt x="1186" y="1871"/>
                    <a:pt x="1511" y="1511"/>
                    <a:pt x="1474" y="1008"/>
                  </a:cubicBezTo>
                  <a:cubicBezTo>
                    <a:pt x="1474" y="470"/>
                    <a:pt x="1152" y="1"/>
                    <a:pt x="7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41"/>
            <p:cNvSpPr/>
            <p:nvPr/>
          </p:nvSpPr>
          <p:spPr>
            <a:xfrm>
              <a:off x="4250475" y="5846500"/>
              <a:ext cx="27850" cy="29825"/>
            </a:xfrm>
            <a:custGeom>
              <a:avLst/>
              <a:gdLst/>
              <a:ahLst/>
              <a:cxnLst/>
              <a:rect l="l" t="t" r="r" b="b"/>
              <a:pathLst>
                <a:path w="1114" h="1193" extrusionOk="0">
                  <a:moveTo>
                    <a:pt x="509" y="1"/>
                  </a:moveTo>
                  <a:cubicBezTo>
                    <a:pt x="495" y="1"/>
                    <a:pt x="481" y="2"/>
                    <a:pt x="466" y="3"/>
                  </a:cubicBezTo>
                  <a:cubicBezTo>
                    <a:pt x="144" y="38"/>
                    <a:pt x="0" y="291"/>
                    <a:pt x="0" y="579"/>
                  </a:cubicBezTo>
                  <a:cubicBezTo>
                    <a:pt x="0" y="939"/>
                    <a:pt x="216" y="1189"/>
                    <a:pt x="576" y="1189"/>
                  </a:cubicBezTo>
                  <a:cubicBezTo>
                    <a:pt x="597" y="1191"/>
                    <a:pt x="618" y="1193"/>
                    <a:pt x="637" y="1193"/>
                  </a:cubicBezTo>
                  <a:cubicBezTo>
                    <a:pt x="917" y="1193"/>
                    <a:pt x="1047" y="954"/>
                    <a:pt x="1114" y="685"/>
                  </a:cubicBezTo>
                  <a:cubicBezTo>
                    <a:pt x="1114" y="377"/>
                    <a:pt x="819" y="1"/>
                    <a:pt x="5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41"/>
            <p:cNvSpPr/>
            <p:nvPr/>
          </p:nvSpPr>
          <p:spPr>
            <a:xfrm>
              <a:off x="3634500" y="5589300"/>
              <a:ext cx="1409075" cy="570200"/>
            </a:xfrm>
            <a:custGeom>
              <a:avLst/>
              <a:gdLst/>
              <a:ahLst/>
              <a:cxnLst/>
              <a:rect l="l" t="t" r="r" b="b"/>
              <a:pathLst>
                <a:path w="56363" h="22808" extrusionOk="0">
                  <a:moveTo>
                    <a:pt x="25148" y="10289"/>
                  </a:moveTo>
                  <a:cubicBezTo>
                    <a:pt x="25458" y="10289"/>
                    <a:pt x="25753" y="10665"/>
                    <a:pt x="25753" y="10973"/>
                  </a:cubicBezTo>
                  <a:cubicBezTo>
                    <a:pt x="25686" y="11242"/>
                    <a:pt x="25556" y="11481"/>
                    <a:pt x="25276" y="11481"/>
                  </a:cubicBezTo>
                  <a:cubicBezTo>
                    <a:pt x="25257" y="11481"/>
                    <a:pt x="25236" y="11479"/>
                    <a:pt x="25215" y="11477"/>
                  </a:cubicBezTo>
                  <a:cubicBezTo>
                    <a:pt x="24855" y="11477"/>
                    <a:pt x="24639" y="11227"/>
                    <a:pt x="24639" y="10867"/>
                  </a:cubicBezTo>
                  <a:cubicBezTo>
                    <a:pt x="24639" y="10579"/>
                    <a:pt x="24783" y="10326"/>
                    <a:pt x="25105" y="10291"/>
                  </a:cubicBezTo>
                  <a:cubicBezTo>
                    <a:pt x="25120" y="10290"/>
                    <a:pt x="25134" y="10289"/>
                    <a:pt x="25148" y="10289"/>
                  </a:cubicBezTo>
                  <a:close/>
                  <a:moveTo>
                    <a:pt x="23704" y="11549"/>
                  </a:moveTo>
                  <a:cubicBezTo>
                    <a:pt x="24064" y="11549"/>
                    <a:pt x="24386" y="12018"/>
                    <a:pt x="24386" y="12556"/>
                  </a:cubicBezTo>
                  <a:cubicBezTo>
                    <a:pt x="24423" y="13059"/>
                    <a:pt x="24098" y="13419"/>
                    <a:pt x="23704" y="13419"/>
                  </a:cubicBezTo>
                  <a:cubicBezTo>
                    <a:pt x="23307" y="13419"/>
                    <a:pt x="22947" y="13059"/>
                    <a:pt x="22947" y="12593"/>
                  </a:cubicBezTo>
                  <a:cubicBezTo>
                    <a:pt x="22913" y="12052"/>
                    <a:pt x="23307" y="11549"/>
                    <a:pt x="23704" y="11549"/>
                  </a:cubicBezTo>
                  <a:close/>
                  <a:moveTo>
                    <a:pt x="43696" y="15576"/>
                  </a:moveTo>
                  <a:cubicBezTo>
                    <a:pt x="43710" y="15576"/>
                    <a:pt x="43723" y="15576"/>
                    <a:pt x="43736" y="15577"/>
                  </a:cubicBezTo>
                  <a:cubicBezTo>
                    <a:pt x="44024" y="15577"/>
                    <a:pt x="44240" y="15830"/>
                    <a:pt x="44240" y="16225"/>
                  </a:cubicBezTo>
                  <a:cubicBezTo>
                    <a:pt x="44240" y="16749"/>
                    <a:pt x="43834" y="17271"/>
                    <a:pt x="43385" y="17271"/>
                  </a:cubicBezTo>
                  <a:cubicBezTo>
                    <a:pt x="43371" y="17271"/>
                    <a:pt x="43356" y="17270"/>
                    <a:pt x="43342" y="17269"/>
                  </a:cubicBezTo>
                  <a:cubicBezTo>
                    <a:pt x="42911" y="17232"/>
                    <a:pt x="42729" y="16981"/>
                    <a:pt x="42729" y="16550"/>
                  </a:cubicBezTo>
                  <a:cubicBezTo>
                    <a:pt x="42766" y="16095"/>
                    <a:pt x="43272" y="15576"/>
                    <a:pt x="43696" y="15576"/>
                  </a:cubicBezTo>
                  <a:close/>
                  <a:moveTo>
                    <a:pt x="33849" y="1"/>
                  </a:moveTo>
                  <a:cubicBezTo>
                    <a:pt x="31118" y="1"/>
                    <a:pt x="28492" y="833"/>
                    <a:pt x="26006" y="2557"/>
                  </a:cubicBezTo>
                  <a:cubicBezTo>
                    <a:pt x="22660" y="4896"/>
                    <a:pt x="20358" y="7952"/>
                    <a:pt x="20539" y="12340"/>
                  </a:cubicBezTo>
                  <a:cubicBezTo>
                    <a:pt x="20539" y="12916"/>
                    <a:pt x="20573" y="13457"/>
                    <a:pt x="20933" y="13923"/>
                  </a:cubicBezTo>
                  <a:cubicBezTo>
                    <a:pt x="21186" y="14282"/>
                    <a:pt x="21293" y="14679"/>
                    <a:pt x="21258" y="15111"/>
                  </a:cubicBezTo>
                  <a:cubicBezTo>
                    <a:pt x="21258" y="15543"/>
                    <a:pt x="21114" y="15865"/>
                    <a:pt x="20683" y="16009"/>
                  </a:cubicBezTo>
                  <a:cubicBezTo>
                    <a:pt x="20586" y="16044"/>
                    <a:pt x="20494" y="16060"/>
                    <a:pt x="20406" y="16060"/>
                  </a:cubicBezTo>
                  <a:cubicBezTo>
                    <a:pt x="20131" y="16060"/>
                    <a:pt x="19894" y="15904"/>
                    <a:pt x="19676" y="15686"/>
                  </a:cubicBezTo>
                  <a:cubicBezTo>
                    <a:pt x="19388" y="15399"/>
                    <a:pt x="19316" y="15002"/>
                    <a:pt x="19207" y="14642"/>
                  </a:cubicBezTo>
                  <a:cubicBezTo>
                    <a:pt x="19135" y="14320"/>
                    <a:pt x="19244" y="13995"/>
                    <a:pt x="19063" y="13744"/>
                  </a:cubicBezTo>
                  <a:cubicBezTo>
                    <a:pt x="18793" y="13657"/>
                    <a:pt x="18505" y="13615"/>
                    <a:pt x="18209" y="13615"/>
                  </a:cubicBezTo>
                  <a:cubicBezTo>
                    <a:pt x="17050" y="13615"/>
                    <a:pt x="15773" y="14258"/>
                    <a:pt x="15000" y="15289"/>
                  </a:cubicBezTo>
                  <a:cubicBezTo>
                    <a:pt x="15072" y="15577"/>
                    <a:pt x="15216" y="15902"/>
                    <a:pt x="15250" y="16190"/>
                  </a:cubicBezTo>
                  <a:cubicBezTo>
                    <a:pt x="15279" y="16631"/>
                    <a:pt x="15010" y="16923"/>
                    <a:pt x="14641" y="16923"/>
                  </a:cubicBezTo>
                  <a:cubicBezTo>
                    <a:pt x="14528" y="16923"/>
                    <a:pt x="14406" y="16896"/>
                    <a:pt x="14281" y="16837"/>
                  </a:cubicBezTo>
                  <a:cubicBezTo>
                    <a:pt x="13955" y="16728"/>
                    <a:pt x="13812" y="16478"/>
                    <a:pt x="13668" y="16190"/>
                  </a:cubicBezTo>
                  <a:cubicBezTo>
                    <a:pt x="13524" y="15902"/>
                    <a:pt x="13668" y="15543"/>
                    <a:pt x="13345" y="15255"/>
                  </a:cubicBezTo>
                  <a:cubicBezTo>
                    <a:pt x="12468" y="14873"/>
                    <a:pt x="11518" y="14684"/>
                    <a:pt x="10535" y="14684"/>
                  </a:cubicBezTo>
                  <a:cubicBezTo>
                    <a:pt x="10310" y="14684"/>
                    <a:pt x="10083" y="14694"/>
                    <a:pt x="9855" y="14714"/>
                  </a:cubicBezTo>
                  <a:cubicBezTo>
                    <a:pt x="8560" y="14823"/>
                    <a:pt x="7625" y="15615"/>
                    <a:pt x="7159" y="16728"/>
                  </a:cubicBezTo>
                  <a:cubicBezTo>
                    <a:pt x="6690" y="17845"/>
                    <a:pt x="6943" y="18924"/>
                    <a:pt x="7806" y="19821"/>
                  </a:cubicBezTo>
                  <a:cubicBezTo>
                    <a:pt x="7985" y="20037"/>
                    <a:pt x="8201" y="20218"/>
                    <a:pt x="8416" y="20397"/>
                  </a:cubicBezTo>
                  <a:cubicBezTo>
                    <a:pt x="8632" y="20650"/>
                    <a:pt x="8848" y="20866"/>
                    <a:pt x="8670" y="21225"/>
                  </a:cubicBezTo>
                  <a:cubicBezTo>
                    <a:pt x="8488" y="21548"/>
                    <a:pt x="8166" y="21585"/>
                    <a:pt x="7841" y="21585"/>
                  </a:cubicBezTo>
                  <a:cubicBezTo>
                    <a:pt x="7697" y="21548"/>
                    <a:pt x="7553" y="21548"/>
                    <a:pt x="7447" y="21513"/>
                  </a:cubicBezTo>
                  <a:cubicBezTo>
                    <a:pt x="6860" y="21411"/>
                    <a:pt x="6280" y="21365"/>
                    <a:pt x="5705" y="21365"/>
                  </a:cubicBezTo>
                  <a:cubicBezTo>
                    <a:pt x="3846" y="21365"/>
                    <a:pt x="2046" y="21844"/>
                    <a:pt x="288" y="22448"/>
                  </a:cubicBezTo>
                  <a:cubicBezTo>
                    <a:pt x="144" y="22483"/>
                    <a:pt x="38" y="22555"/>
                    <a:pt x="0" y="22808"/>
                  </a:cubicBezTo>
                  <a:lnTo>
                    <a:pt x="12698" y="22808"/>
                  </a:lnTo>
                  <a:cubicBezTo>
                    <a:pt x="13452" y="22808"/>
                    <a:pt x="14209" y="22736"/>
                    <a:pt x="14963" y="22699"/>
                  </a:cubicBezTo>
                  <a:cubicBezTo>
                    <a:pt x="17696" y="22483"/>
                    <a:pt x="20430" y="22123"/>
                    <a:pt x="23163" y="22051"/>
                  </a:cubicBezTo>
                  <a:cubicBezTo>
                    <a:pt x="27407" y="21873"/>
                    <a:pt x="31617" y="21297"/>
                    <a:pt x="35824" y="21082"/>
                  </a:cubicBezTo>
                  <a:cubicBezTo>
                    <a:pt x="38882" y="20972"/>
                    <a:pt x="41938" y="20756"/>
                    <a:pt x="44997" y="20541"/>
                  </a:cubicBezTo>
                  <a:cubicBezTo>
                    <a:pt x="48556" y="20253"/>
                    <a:pt x="52190" y="20181"/>
                    <a:pt x="55606" y="18852"/>
                  </a:cubicBezTo>
                  <a:cubicBezTo>
                    <a:pt x="55931" y="18708"/>
                    <a:pt x="56253" y="18636"/>
                    <a:pt x="56325" y="18204"/>
                  </a:cubicBezTo>
                  <a:cubicBezTo>
                    <a:pt x="56362" y="17807"/>
                    <a:pt x="56037" y="17701"/>
                    <a:pt x="55787" y="17519"/>
                  </a:cubicBezTo>
                  <a:cubicBezTo>
                    <a:pt x="55196" y="17108"/>
                    <a:pt x="54360" y="16916"/>
                    <a:pt x="53492" y="16916"/>
                  </a:cubicBezTo>
                  <a:cubicBezTo>
                    <a:pt x="52084" y="16916"/>
                    <a:pt x="50590" y="17421"/>
                    <a:pt x="49923" y="18311"/>
                  </a:cubicBezTo>
                  <a:cubicBezTo>
                    <a:pt x="49707" y="18598"/>
                    <a:pt x="49457" y="18814"/>
                    <a:pt x="49169" y="19030"/>
                  </a:cubicBezTo>
                  <a:cubicBezTo>
                    <a:pt x="49008" y="19150"/>
                    <a:pt x="48836" y="19226"/>
                    <a:pt x="48660" y="19226"/>
                  </a:cubicBezTo>
                  <a:cubicBezTo>
                    <a:pt x="48520" y="19226"/>
                    <a:pt x="48376" y="19178"/>
                    <a:pt x="48234" y="19067"/>
                  </a:cubicBezTo>
                  <a:cubicBezTo>
                    <a:pt x="47874" y="18780"/>
                    <a:pt x="47837" y="18383"/>
                    <a:pt x="48018" y="18023"/>
                  </a:cubicBezTo>
                  <a:cubicBezTo>
                    <a:pt x="48196" y="17629"/>
                    <a:pt x="48484" y="17341"/>
                    <a:pt x="48809" y="17088"/>
                  </a:cubicBezTo>
                  <a:cubicBezTo>
                    <a:pt x="49241" y="16800"/>
                    <a:pt x="49635" y="16406"/>
                    <a:pt x="49529" y="15902"/>
                  </a:cubicBezTo>
                  <a:cubicBezTo>
                    <a:pt x="49419" y="15361"/>
                    <a:pt x="48844" y="15399"/>
                    <a:pt x="48412" y="15255"/>
                  </a:cubicBezTo>
                  <a:cubicBezTo>
                    <a:pt x="47442" y="15002"/>
                    <a:pt x="46435" y="14895"/>
                    <a:pt x="45428" y="14895"/>
                  </a:cubicBezTo>
                  <a:cubicBezTo>
                    <a:pt x="45380" y="14899"/>
                    <a:pt x="45333" y="14901"/>
                    <a:pt x="45286" y="14901"/>
                  </a:cubicBezTo>
                  <a:cubicBezTo>
                    <a:pt x="44912" y="14901"/>
                    <a:pt x="44588" y="14767"/>
                    <a:pt x="44493" y="14320"/>
                  </a:cubicBezTo>
                  <a:cubicBezTo>
                    <a:pt x="44421" y="13923"/>
                    <a:pt x="44781" y="13635"/>
                    <a:pt x="45428" y="13528"/>
                  </a:cubicBezTo>
                  <a:cubicBezTo>
                    <a:pt x="45476" y="13521"/>
                    <a:pt x="45525" y="13520"/>
                    <a:pt x="45575" y="13520"/>
                  </a:cubicBezTo>
                  <a:cubicBezTo>
                    <a:pt x="45626" y="13520"/>
                    <a:pt x="45679" y="13521"/>
                    <a:pt x="45733" y="13521"/>
                  </a:cubicBezTo>
                  <a:cubicBezTo>
                    <a:pt x="45901" y="13521"/>
                    <a:pt x="46077" y="13503"/>
                    <a:pt x="46254" y="13347"/>
                  </a:cubicBezTo>
                  <a:cubicBezTo>
                    <a:pt x="46326" y="12052"/>
                    <a:pt x="46363" y="10723"/>
                    <a:pt x="46326" y="9356"/>
                  </a:cubicBezTo>
                  <a:cubicBezTo>
                    <a:pt x="46326" y="8384"/>
                    <a:pt x="46038" y="7520"/>
                    <a:pt x="45535" y="6695"/>
                  </a:cubicBezTo>
                  <a:cubicBezTo>
                    <a:pt x="44959" y="5722"/>
                    <a:pt x="44168" y="4859"/>
                    <a:pt x="43414" y="4033"/>
                  </a:cubicBezTo>
                  <a:cubicBezTo>
                    <a:pt x="42154" y="2629"/>
                    <a:pt x="40715" y="1550"/>
                    <a:pt x="38917" y="903"/>
                  </a:cubicBezTo>
                  <a:cubicBezTo>
                    <a:pt x="37195" y="306"/>
                    <a:pt x="35503" y="1"/>
                    <a:pt x="338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" name="Google Shape;288;p41"/>
          <p:cNvGrpSpPr/>
          <p:nvPr/>
        </p:nvGrpSpPr>
        <p:grpSpPr>
          <a:xfrm>
            <a:off x="6814473" y="3732809"/>
            <a:ext cx="869800" cy="290071"/>
            <a:chOff x="3351275" y="6850875"/>
            <a:chExt cx="1209400" cy="403325"/>
          </a:xfrm>
        </p:grpSpPr>
        <p:sp>
          <p:nvSpPr>
            <p:cNvPr id="289" name="Google Shape;289;p41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41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41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41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41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1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5" name="Google Shape;295;p41"/>
          <p:cNvGrpSpPr/>
          <p:nvPr/>
        </p:nvGrpSpPr>
        <p:grpSpPr>
          <a:xfrm>
            <a:off x="1010726" y="2092230"/>
            <a:ext cx="2986757" cy="2927315"/>
            <a:chOff x="-7369250" y="2343704"/>
            <a:chExt cx="5867892" cy="5751111"/>
          </a:xfrm>
        </p:grpSpPr>
        <p:sp>
          <p:nvSpPr>
            <p:cNvPr id="296" name="Google Shape;296;p41"/>
            <p:cNvSpPr/>
            <p:nvPr/>
          </p:nvSpPr>
          <p:spPr>
            <a:xfrm>
              <a:off x="-7369250" y="3057363"/>
              <a:ext cx="5867892" cy="5037453"/>
            </a:xfrm>
            <a:custGeom>
              <a:avLst/>
              <a:gdLst/>
              <a:ahLst/>
              <a:cxnLst/>
              <a:rect l="l" t="t" r="r" b="b"/>
              <a:pathLst>
                <a:path w="38538" h="33084" extrusionOk="0">
                  <a:moveTo>
                    <a:pt x="38483" y="24166"/>
                  </a:moveTo>
                  <a:cubicBezTo>
                    <a:pt x="38408" y="23868"/>
                    <a:pt x="38185" y="23813"/>
                    <a:pt x="37924" y="23850"/>
                  </a:cubicBezTo>
                  <a:cubicBezTo>
                    <a:pt x="37719" y="23868"/>
                    <a:pt x="37515" y="23942"/>
                    <a:pt x="37291" y="23999"/>
                  </a:cubicBezTo>
                  <a:cubicBezTo>
                    <a:pt x="36770" y="23458"/>
                    <a:pt x="36249" y="22937"/>
                    <a:pt x="35745" y="22378"/>
                  </a:cubicBezTo>
                  <a:cubicBezTo>
                    <a:pt x="34814" y="21336"/>
                    <a:pt x="33903" y="20275"/>
                    <a:pt x="33009" y="19196"/>
                  </a:cubicBezTo>
                  <a:cubicBezTo>
                    <a:pt x="31445" y="17259"/>
                    <a:pt x="29919" y="15304"/>
                    <a:pt x="28392" y="13350"/>
                  </a:cubicBezTo>
                  <a:cubicBezTo>
                    <a:pt x="28169" y="13070"/>
                    <a:pt x="27797" y="12809"/>
                    <a:pt x="28057" y="12345"/>
                  </a:cubicBezTo>
                  <a:cubicBezTo>
                    <a:pt x="28075" y="12288"/>
                    <a:pt x="28001" y="12158"/>
                    <a:pt x="27945" y="12065"/>
                  </a:cubicBezTo>
                  <a:cubicBezTo>
                    <a:pt x="27685" y="11581"/>
                    <a:pt x="27554" y="11041"/>
                    <a:pt x="27573" y="10483"/>
                  </a:cubicBezTo>
                  <a:cubicBezTo>
                    <a:pt x="27573" y="9607"/>
                    <a:pt x="27387" y="8770"/>
                    <a:pt x="26903" y="8006"/>
                  </a:cubicBezTo>
                  <a:cubicBezTo>
                    <a:pt x="26791" y="7802"/>
                    <a:pt x="26697" y="7596"/>
                    <a:pt x="26605" y="7392"/>
                  </a:cubicBezTo>
                  <a:cubicBezTo>
                    <a:pt x="26921" y="7224"/>
                    <a:pt x="27256" y="7430"/>
                    <a:pt x="27573" y="7150"/>
                  </a:cubicBezTo>
                  <a:cubicBezTo>
                    <a:pt x="27238" y="6871"/>
                    <a:pt x="26846" y="7112"/>
                    <a:pt x="26493" y="6926"/>
                  </a:cubicBezTo>
                  <a:cubicBezTo>
                    <a:pt x="26493" y="6442"/>
                    <a:pt x="26456" y="5958"/>
                    <a:pt x="26493" y="5474"/>
                  </a:cubicBezTo>
                  <a:cubicBezTo>
                    <a:pt x="26531" y="4898"/>
                    <a:pt x="26344" y="4377"/>
                    <a:pt x="26158" y="3855"/>
                  </a:cubicBezTo>
                  <a:cubicBezTo>
                    <a:pt x="26064" y="3595"/>
                    <a:pt x="25878" y="3446"/>
                    <a:pt x="25600" y="3426"/>
                  </a:cubicBezTo>
                  <a:cubicBezTo>
                    <a:pt x="25171" y="3371"/>
                    <a:pt x="24743" y="3315"/>
                    <a:pt x="24297" y="3260"/>
                  </a:cubicBezTo>
                  <a:cubicBezTo>
                    <a:pt x="23589" y="3185"/>
                    <a:pt x="22862" y="3111"/>
                    <a:pt x="22137" y="3036"/>
                  </a:cubicBezTo>
                  <a:cubicBezTo>
                    <a:pt x="22100" y="2607"/>
                    <a:pt x="22080" y="2217"/>
                    <a:pt x="22025" y="1825"/>
                  </a:cubicBezTo>
                  <a:cubicBezTo>
                    <a:pt x="21988" y="1510"/>
                    <a:pt x="21820" y="1378"/>
                    <a:pt x="21559" y="1398"/>
                  </a:cubicBezTo>
                  <a:cubicBezTo>
                    <a:pt x="21298" y="1435"/>
                    <a:pt x="21206" y="1602"/>
                    <a:pt x="21206" y="1845"/>
                  </a:cubicBezTo>
                  <a:cubicBezTo>
                    <a:pt x="21187" y="2217"/>
                    <a:pt x="21169" y="2589"/>
                    <a:pt x="21150" y="2942"/>
                  </a:cubicBezTo>
                  <a:cubicBezTo>
                    <a:pt x="21038" y="2962"/>
                    <a:pt x="20983" y="2980"/>
                    <a:pt x="20926" y="2980"/>
                  </a:cubicBezTo>
                  <a:lnTo>
                    <a:pt x="17687" y="2756"/>
                  </a:lnTo>
                  <a:cubicBezTo>
                    <a:pt x="17334" y="2738"/>
                    <a:pt x="16979" y="2644"/>
                    <a:pt x="16644" y="2831"/>
                  </a:cubicBezTo>
                  <a:cubicBezTo>
                    <a:pt x="17538" y="3836"/>
                    <a:pt x="17148" y="5958"/>
                    <a:pt x="16644" y="6871"/>
                  </a:cubicBezTo>
                  <a:cubicBezTo>
                    <a:pt x="16533" y="6889"/>
                    <a:pt x="16421" y="6889"/>
                    <a:pt x="16291" y="6908"/>
                  </a:cubicBezTo>
                  <a:cubicBezTo>
                    <a:pt x="15862" y="6946"/>
                    <a:pt x="15527" y="6815"/>
                    <a:pt x="15249" y="6424"/>
                  </a:cubicBezTo>
                  <a:cubicBezTo>
                    <a:pt x="14447" y="5307"/>
                    <a:pt x="13591" y="4228"/>
                    <a:pt x="12717" y="3148"/>
                  </a:cubicBezTo>
                  <a:cubicBezTo>
                    <a:pt x="12419" y="2775"/>
                    <a:pt x="12362" y="2421"/>
                    <a:pt x="12419" y="2011"/>
                  </a:cubicBezTo>
                  <a:cubicBezTo>
                    <a:pt x="12382" y="1974"/>
                    <a:pt x="12344" y="1919"/>
                    <a:pt x="12344" y="1862"/>
                  </a:cubicBezTo>
                  <a:cubicBezTo>
                    <a:pt x="12307" y="1378"/>
                    <a:pt x="12288" y="877"/>
                    <a:pt x="12437" y="410"/>
                  </a:cubicBezTo>
                  <a:lnTo>
                    <a:pt x="12437" y="224"/>
                  </a:lnTo>
                  <a:cubicBezTo>
                    <a:pt x="12474" y="224"/>
                    <a:pt x="12493" y="244"/>
                    <a:pt x="12511" y="244"/>
                  </a:cubicBezTo>
                  <a:cubicBezTo>
                    <a:pt x="12531" y="206"/>
                    <a:pt x="12549" y="150"/>
                    <a:pt x="12586" y="95"/>
                  </a:cubicBezTo>
                  <a:cubicBezTo>
                    <a:pt x="12586" y="95"/>
                    <a:pt x="12605" y="95"/>
                    <a:pt x="12605" y="75"/>
                  </a:cubicBezTo>
                  <a:lnTo>
                    <a:pt x="12605" y="75"/>
                  </a:lnTo>
                  <a:cubicBezTo>
                    <a:pt x="12605" y="57"/>
                    <a:pt x="12605" y="38"/>
                    <a:pt x="12623" y="1"/>
                  </a:cubicBezTo>
                  <a:cubicBezTo>
                    <a:pt x="12456" y="20"/>
                    <a:pt x="12288" y="57"/>
                    <a:pt x="12121" y="132"/>
                  </a:cubicBezTo>
                  <a:cubicBezTo>
                    <a:pt x="12102" y="373"/>
                    <a:pt x="12084" y="597"/>
                    <a:pt x="12084" y="839"/>
                  </a:cubicBezTo>
                  <a:cubicBezTo>
                    <a:pt x="12064" y="1510"/>
                    <a:pt x="12064" y="2180"/>
                    <a:pt x="12084" y="2850"/>
                  </a:cubicBezTo>
                  <a:cubicBezTo>
                    <a:pt x="12084" y="3166"/>
                    <a:pt x="12027" y="3464"/>
                    <a:pt x="11860" y="3744"/>
                  </a:cubicBezTo>
                  <a:cubicBezTo>
                    <a:pt x="11320" y="4674"/>
                    <a:pt x="10818" y="5605"/>
                    <a:pt x="10297" y="6536"/>
                  </a:cubicBezTo>
                  <a:cubicBezTo>
                    <a:pt x="9515" y="7894"/>
                    <a:pt x="8713" y="9254"/>
                    <a:pt x="7894" y="10669"/>
                  </a:cubicBezTo>
                  <a:cubicBezTo>
                    <a:pt x="6963" y="9850"/>
                    <a:pt x="6144" y="8974"/>
                    <a:pt x="5176" y="8229"/>
                  </a:cubicBezTo>
                  <a:cubicBezTo>
                    <a:pt x="4972" y="8639"/>
                    <a:pt x="5419" y="8676"/>
                    <a:pt x="5437" y="9031"/>
                  </a:cubicBezTo>
                  <a:cubicBezTo>
                    <a:pt x="5362" y="9180"/>
                    <a:pt x="5270" y="9403"/>
                    <a:pt x="5176" y="9644"/>
                  </a:cubicBezTo>
                  <a:cubicBezTo>
                    <a:pt x="4637" y="11116"/>
                    <a:pt x="4004" y="12568"/>
                    <a:pt x="3557" y="14075"/>
                  </a:cubicBezTo>
                  <a:cubicBezTo>
                    <a:pt x="3128" y="15490"/>
                    <a:pt x="2887" y="16962"/>
                    <a:pt x="2570" y="18394"/>
                  </a:cubicBezTo>
                  <a:cubicBezTo>
                    <a:pt x="2068" y="20703"/>
                    <a:pt x="1565" y="23031"/>
                    <a:pt x="1063" y="25339"/>
                  </a:cubicBezTo>
                  <a:cubicBezTo>
                    <a:pt x="894" y="26064"/>
                    <a:pt x="708" y="26772"/>
                    <a:pt x="522" y="27479"/>
                  </a:cubicBezTo>
                  <a:cubicBezTo>
                    <a:pt x="336" y="27536"/>
                    <a:pt x="206" y="27573"/>
                    <a:pt x="1" y="27628"/>
                  </a:cubicBezTo>
                  <a:cubicBezTo>
                    <a:pt x="281" y="27983"/>
                    <a:pt x="634" y="27945"/>
                    <a:pt x="951" y="28001"/>
                  </a:cubicBezTo>
                  <a:cubicBezTo>
                    <a:pt x="2607" y="28336"/>
                    <a:pt x="4265" y="28653"/>
                    <a:pt x="5940" y="28969"/>
                  </a:cubicBezTo>
                  <a:cubicBezTo>
                    <a:pt x="6126" y="29006"/>
                    <a:pt x="6293" y="29063"/>
                    <a:pt x="6479" y="29100"/>
                  </a:cubicBezTo>
                  <a:cubicBezTo>
                    <a:pt x="6479" y="29155"/>
                    <a:pt x="6462" y="29192"/>
                    <a:pt x="6442" y="29229"/>
                  </a:cubicBezTo>
                  <a:cubicBezTo>
                    <a:pt x="6070" y="29192"/>
                    <a:pt x="5698" y="29174"/>
                    <a:pt x="5345" y="29137"/>
                  </a:cubicBezTo>
                  <a:cubicBezTo>
                    <a:pt x="4414" y="29043"/>
                    <a:pt x="3501" y="28914"/>
                    <a:pt x="2570" y="28820"/>
                  </a:cubicBezTo>
                  <a:cubicBezTo>
                    <a:pt x="2346" y="28802"/>
                    <a:pt x="2068" y="28708"/>
                    <a:pt x="1937" y="28988"/>
                  </a:cubicBezTo>
                  <a:cubicBezTo>
                    <a:pt x="1825" y="29211"/>
                    <a:pt x="1919" y="29435"/>
                    <a:pt x="2086" y="29621"/>
                  </a:cubicBezTo>
                  <a:cubicBezTo>
                    <a:pt x="2235" y="29788"/>
                    <a:pt x="2346" y="29974"/>
                    <a:pt x="2440" y="30180"/>
                  </a:cubicBezTo>
                  <a:cubicBezTo>
                    <a:pt x="2607" y="30515"/>
                    <a:pt x="2850" y="30664"/>
                    <a:pt x="3240" y="30644"/>
                  </a:cubicBezTo>
                  <a:cubicBezTo>
                    <a:pt x="3910" y="30644"/>
                    <a:pt x="4488" y="30850"/>
                    <a:pt x="4990" y="31334"/>
                  </a:cubicBezTo>
                  <a:cubicBezTo>
                    <a:pt x="5605" y="31892"/>
                    <a:pt x="6275" y="32414"/>
                    <a:pt x="7132" y="32543"/>
                  </a:cubicBezTo>
                  <a:cubicBezTo>
                    <a:pt x="8360" y="32749"/>
                    <a:pt x="9626" y="32915"/>
                    <a:pt x="10873" y="33027"/>
                  </a:cubicBezTo>
                  <a:cubicBezTo>
                    <a:pt x="11712" y="33084"/>
                    <a:pt x="12568" y="33009"/>
                    <a:pt x="13405" y="33009"/>
                  </a:cubicBezTo>
                  <a:cubicBezTo>
                    <a:pt x="14261" y="33009"/>
                    <a:pt x="15118" y="33009"/>
                    <a:pt x="15956" y="33027"/>
                  </a:cubicBezTo>
                  <a:cubicBezTo>
                    <a:pt x="17352" y="33027"/>
                    <a:pt x="18749" y="33027"/>
                    <a:pt x="20144" y="33009"/>
                  </a:cubicBezTo>
                  <a:cubicBezTo>
                    <a:pt x="20648" y="33009"/>
                    <a:pt x="21132" y="32915"/>
                    <a:pt x="21616" y="32878"/>
                  </a:cubicBezTo>
                  <a:cubicBezTo>
                    <a:pt x="23011" y="32767"/>
                    <a:pt x="24426" y="32692"/>
                    <a:pt x="25804" y="32898"/>
                  </a:cubicBezTo>
                  <a:cubicBezTo>
                    <a:pt x="26623" y="32990"/>
                    <a:pt x="27144" y="32692"/>
                    <a:pt x="27591" y="32059"/>
                  </a:cubicBezTo>
                  <a:cubicBezTo>
                    <a:pt x="27983" y="31520"/>
                    <a:pt x="28410" y="31017"/>
                    <a:pt x="28951" y="30589"/>
                  </a:cubicBezTo>
                  <a:cubicBezTo>
                    <a:pt x="29341" y="30272"/>
                    <a:pt x="29658" y="29844"/>
                    <a:pt x="29937" y="29435"/>
                  </a:cubicBezTo>
                  <a:cubicBezTo>
                    <a:pt x="30197" y="29043"/>
                    <a:pt x="30477" y="28765"/>
                    <a:pt x="30887" y="28559"/>
                  </a:cubicBezTo>
                  <a:cubicBezTo>
                    <a:pt x="31724" y="28150"/>
                    <a:pt x="32600" y="27759"/>
                    <a:pt x="33399" y="27256"/>
                  </a:cubicBezTo>
                  <a:cubicBezTo>
                    <a:pt x="34926" y="26288"/>
                    <a:pt x="36509" y="25414"/>
                    <a:pt x="38165" y="24650"/>
                  </a:cubicBezTo>
                  <a:cubicBezTo>
                    <a:pt x="38371" y="24557"/>
                    <a:pt x="38538" y="24426"/>
                    <a:pt x="38483" y="24166"/>
                  </a:cubicBezTo>
                  <a:close/>
                  <a:moveTo>
                    <a:pt x="14038" y="28839"/>
                  </a:moveTo>
                  <a:cubicBezTo>
                    <a:pt x="14112" y="28653"/>
                    <a:pt x="14169" y="28467"/>
                    <a:pt x="14243" y="28298"/>
                  </a:cubicBezTo>
                  <a:cubicBezTo>
                    <a:pt x="14857" y="26995"/>
                    <a:pt x="15416" y="25674"/>
                    <a:pt x="15658" y="24240"/>
                  </a:cubicBezTo>
                  <a:cubicBezTo>
                    <a:pt x="15882" y="22825"/>
                    <a:pt x="15974" y="21410"/>
                    <a:pt x="15267" y="20089"/>
                  </a:cubicBezTo>
                  <a:cubicBezTo>
                    <a:pt x="15249" y="20033"/>
                    <a:pt x="15249" y="19977"/>
                    <a:pt x="15211" y="19846"/>
                  </a:cubicBezTo>
                  <a:cubicBezTo>
                    <a:pt x="18078" y="19772"/>
                    <a:pt x="20889" y="19697"/>
                    <a:pt x="23681" y="19623"/>
                  </a:cubicBezTo>
                  <a:cubicBezTo>
                    <a:pt x="24259" y="21261"/>
                    <a:pt x="24632" y="25153"/>
                    <a:pt x="24389" y="26660"/>
                  </a:cubicBezTo>
                  <a:cubicBezTo>
                    <a:pt x="20871" y="27015"/>
                    <a:pt x="17389" y="27536"/>
                    <a:pt x="14038" y="28839"/>
                  </a:cubicBezTo>
                  <a:close/>
                  <a:moveTo>
                    <a:pt x="22192" y="29527"/>
                  </a:moveTo>
                  <a:cubicBezTo>
                    <a:pt x="22155" y="29267"/>
                    <a:pt x="22118" y="29043"/>
                    <a:pt x="22100" y="28820"/>
                  </a:cubicBezTo>
                  <a:cubicBezTo>
                    <a:pt x="22080" y="28392"/>
                    <a:pt x="22080" y="27963"/>
                    <a:pt x="22063" y="27536"/>
                  </a:cubicBezTo>
                  <a:cubicBezTo>
                    <a:pt x="22063" y="27293"/>
                    <a:pt x="22155" y="27164"/>
                    <a:pt x="22453" y="27238"/>
                  </a:cubicBezTo>
                  <a:cubicBezTo>
                    <a:pt x="22564" y="28596"/>
                    <a:pt x="22509" y="29267"/>
                    <a:pt x="22192" y="29527"/>
                  </a:cubicBezTo>
                  <a:close/>
                  <a:moveTo>
                    <a:pt x="20479" y="28708"/>
                  </a:moveTo>
                  <a:cubicBezTo>
                    <a:pt x="19139" y="28802"/>
                    <a:pt x="17781" y="28857"/>
                    <a:pt x="16421" y="28931"/>
                  </a:cubicBezTo>
                  <a:cubicBezTo>
                    <a:pt x="16346" y="28931"/>
                    <a:pt x="16254" y="28969"/>
                    <a:pt x="16197" y="28914"/>
                  </a:cubicBezTo>
                  <a:cubicBezTo>
                    <a:pt x="16105" y="28857"/>
                    <a:pt x="16031" y="28765"/>
                    <a:pt x="16011" y="28653"/>
                  </a:cubicBezTo>
                  <a:cubicBezTo>
                    <a:pt x="15993" y="28596"/>
                    <a:pt x="16086" y="28485"/>
                    <a:pt x="16160" y="28447"/>
                  </a:cubicBezTo>
                  <a:cubicBezTo>
                    <a:pt x="16291" y="28373"/>
                    <a:pt x="16458" y="28336"/>
                    <a:pt x="16607" y="28298"/>
                  </a:cubicBezTo>
                  <a:cubicBezTo>
                    <a:pt x="18208" y="27963"/>
                    <a:pt x="19791" y="27648"/>
                    <a:pt x="21392" y="27313"/>
                  </a:cubicBezTo>
                  <a:cubicBezTo>
                    <a:pt x="21485" y="27293"/>
                    <a:pt x="21596" y="27313"/>
                    <a:pt x="21727" y="27293"/>
                  </a:cubicBezTo>
                  <a:cubicBezTo>
                    <a:pt x="21857" y="28169"/>
                    <a:pt x="21820" y="29192"/>
                    <a:pt x="21634" y="29547"/>
                  </a:cubicBezTo>
                  <a:cubicBezTo>
                    <a:pt x="21578" y="29453"/>
                    <a:pt x="21522" y="29378"/>
                    <a:pt x="21485" y="29286"/>
                  </a:cubicBezTo>
                  <a:cubicBezTo>
                    <a:pt x="21243" y="28745"/>
                    <a:pt x="21094" y="28671"/>
                    <a:pt x="20479" y="28708"/>
                  </a:cubicBezTo>
                  <a:close/>
                  <a:moveTo>
                    <a:pt x="21169" y="29490"/>
                  </a:moveTo>
                  <a:cubicBezTo>
                    <a:pt x="19419" y="29676"/>
                    <a:pt x="17669" y="29695"/>
                    <a:pt x="15882" y="29695"/>
                  </a:cubicBezTo>
                  <a:cubicBezTo>
                    <a:pt x="15900" y="29323"/>
                    <a:pt x="16123" y="29267"/>
                    <a:pt x="16346" y="29267"/>
                  </a:cubicBezTo>
                  <a:cubicBezTo>
                    <a:pt x="16701" y="29229"/>
                    <a:pt x="17054" y="29229"/>
                    <a:pt x="17408" y="29211"/>
                  </a:cubicBezTo>
                  <a:cubicBezTo>
                    <a:pt x="18451" y="29155"/>
                    <a:pt x="19511" y="29100"/>
                    <a:pt x="20573" y="29025"/>
                  </a:cubicBezTo>
                  <a:cubicBezTo>
                    <a:pt x="20889" y="29006"/>
                    <a:pt x="21112" y="29063"/>
                    <a:pt x="21169" y="29490"/>
                  </a:cubicBezTo>
                  <a:close/>
                  <a:moveTo>
                    <a:pt x="12921" y="13815"/>
                  </a:moveTo>
                  <a:lnTo>
                    <a:pt x="12921" y="12549"/>
                  </a:lnTo>
                  <a:lnTo>
                    <a:pt x="13089" y="12549"/>
                  </a:lnTo>
                  <a:cubicBezTo>
                    <a:pt x="13219" y="13201"/>
                    <a:pt x="13350" y="13834"/>
                    <a:pt x="13462" y="14485"/>
                  </a:cubicBezTo>
                  <a:cubicBezTo>
                    <a:pt x="13610" y="15398"/>
                    <a:pt x="13777" y="16309"/>
                    <a:pt x="13871" y="17240"/>
                  </a:cubicBezTo>
                  <a:cubicBezTo>
                    <a:pt x="13963" y="18153"/>
                    <a:pt x="13983" y="19064"/>
                    <a:pt x="14038" y="19995"/>
                  </a:cubicBezTo>
                  <a:cubicBezTo>
                    <a:pt x="13983" y="19995"/>
                    <a:pt x="13926" y="20015"/>
                    <a:pt x="13871" y="20015"/>
                  </a:cubicBezTo>
                  <a:cubicBezTo>
                    <a:pt x="13834" y="19846"/>
                    <a:pt x="13797" y="19697"/>
                    <a:pt x="13759" y="19531"/>
                  </a:cubicBezTo>
                  <a:cubicBezTo>
                    <a:pt x="13722" y="19325"/>
                    <a:pt x="13666" y="19139"/>
                    <a:pt x="13628" y="18953"/>
                  </a:cubicBezTo>
                  <a:cubicBezTo>
                    <a:pt x="13387" y="17855"/>
                    <a:pt x="13126" y="16756"/>
                    <a:pt x="12884" y="15676"/>
                  </a:cubicBezTo>
                  <a:cubicBezTo>
                    <a:pt x="12809" y="15398"/>
                    <a:pt x="12791" y="15155"/>
                    <a:pt x="12866" y="14876"/>
                  </a:cubicBezTo>
                  <a:cubicBezTo>
                    <a:pt x="12958" y="14541"/>
                    <a:pt x="12903" y="14169"/>
                    <a:pt x="12921" y="13815"/>
                  </a:cubicBezTo>
                  <a:close/>
                  <a:moveTo>
                    <a:pt x="21988" y="12772"/>
                  </a:moveTo>
                  <a:cubicBezTo>
                    <a:pt x="22584" y="14671"/>
                    <a:pt x="23123" y="16589"/>
                    <a:pt x="23552" y="18580"/>
                  </a:cubicBezTo>
                  <a:cubicBezTo>
                    <a:pt x="20814" y="18414"/>
                    <a:pt x="18171" y="18767"/>
                    <a:pt x="15435" y="19344"/>
                  </a:cubicBezTo>
                  <a:cubicBezTo>
                    <a:pt x="16086" y="18320"/>
                    <a:pt x="16607" y="17315"/>
                    <a:pt x="16644" y="16142"/>
                  </a:cubicBezTo>
                  <a:cubicBezTo>
                    <a:pt x="16664" y="14988"/>
                    <a:pt x="16570" y="13871"/>
                    <a:pt x="15993" y="12772"/>
                  </a:cubicBezTo>
                  <a:close/>
                  <a:moveTo>
                    <a:pt x="17352" y="12307"/>
                  </a:moveTo>
                  <a:cubicBezTo>
                    <a:pt x="17873" y="12213"/>
                    <a:pt x="18376" y="12121"/>
                    <a:pt x="18898" y="12009"/>
                  </a:cubicBezTo>
                  <a:cubicBezTo>
                    <a:pt x="19213" y="11935"/>
                    <a:pt x="19419" y="12047"/>
                    <a:pt x="19623" y="12382"/>
                  </a:cubicBezTo>
                  <a:lnTo>
                    <a:pt x="17352" y="12382"/>
                  </a:lnTo>
                  <a:close/>
                  <a:moveTo>
                    <a:pt x="19660" y="11916"/>
                  </a:moveTo>
                  <a:cubicBezTo>
                    <a:pt x="20144" y="11841"/>
                    <a:pt x="20591" y="11786"/>
                    <a:pt x="21075" y="11712"/>
                  </a:cubicBezTo>
                  <a:cubicBezTo>
                    <a:pt x="21094" y="11953"/>
                    <a:pt x="21112" y="12139"/>
                    <a:pt x="21132" y="12382"/>
                  </a:cubicBezTo>
                  <a:cubicBezTo>
                    <a:pt x="20610" y="12345"/>
                    <a:pt x="20033" y="12642"/>
                    <a:pt x="19660" y="11916"/>
                  </a:cubicBezTo>
                  <a:close/>
                  <a:moveTo>
                    <a:pt x="21522" y="11767"/>
                  </a:moveTo>
                  <a:cubicBezTo>
                    <a:pt x="21653" y="12009"/>
                    <a:pt x="21745" y="12176"/>
                    <a:pt x="21839" y="12382"/>
                  </a:cubicBezTo>
                  <a:cubicBezTo>
                    <a:pt x="21392" y="12382"/>
                    <a:pt x="21392" y="12382"/>
                    <a:pt x="21522" y="11767"/>
                  </a:cubicBezTo>
                  <a:close/>
                  <a:moveTo>
                    <a:pt x="21969" y="11749"/>
                  </a:moveTo>
                  <a:lnTo>
                    <a:pt x="22137" y="11637"/>
                  </a:lnTo>
                  <a:cubicBezTo>
                    <a:pt x="22192" y="11749"/>
                    <a:pt x="22249" y="11861"/>
                    <a:pt x="22286" y="11972"/>
                  </a:cubicBezTo>
                  <a:cubicBezTo>
                    <a:pt x="22249" y="11990"/>
                    <a:pt x="22211" y="12009"/>
                    <a:pt x="22192" y="12027"/>
                  </a:cubicBezTo>
                  <a:close/>
                  <a:moveTo>
                    <a:pt x="24036" y="7392"/>
                  </a:moveTo>
                  <a:cubicBezTo>
                    <a:pt x="24259" y="7392"/>
                    <a:pt x="24352" y="7522"/>
                    <a:pt x="24426" y="7690"/>
                  </a:cubicBezTo>
                  <a:cubicBezTo>
                    <a:pt x="24687" y="8249"/>
                    <a:pt x="24967" y="8788"/>
                    <a:pt x="25190" y="9366"/>
                  </a:cubicBezTo>
                  <a:cubicBezTo>
                    <a:pt x="25469" y="10091"/>
                    <a:pt x="25729" y="10836"/>
                    <a:pt x="26009" y="11637"/>
                  </a:cubicBezTo>
                  <a:cubicBezTo>
                    <a:pt x="25431" y="11581"/>
                    <a:pt x="24873" y="11469"/>
                    <a:pt x="24314" y="11320"/>
                  </a:cubicBezTo>
                  <a:cubicBezTo>
                    <a:pt x="24222" y="11283"/>
                    <a:pt x="24128" y="11171"/>
                    <a:pt x="24073" y="11079"/>
                  </a:cubicBezTo>
                  <a:cubicBezTo>
                    <a:pt x="23384" y="9942"/>
                    <a:pt x="22713" y="8807"/>
                    <a:pt x="22043" y="7671"/>
                  </a:cubicBezTo>
                  <a:cubicBezTo>
                    <a:pt x="22006" y="7616"/>
                    <a:pt x="22025" y="7522"/>
                    <a:pt x="21988" y="7410"/>
                  </a:cubicBezTo>
                  <a:cubicBezTo>
                    <a:pt x="22695" y="7410"/>
                    <a:pt x="23366" y="7410"/>
                    <a:pt x="24036" y="7392"/>
                  </a:cubicBezTo>
                  <a:close/>
                  <a:moveTo>
                    <a:pt x="22137" y="6219"/>
                  </a:moveTo>
                  <a:cubicBezTo>
                    <a:pt x="22658" y="6275"/>
                    <a:pt x="23142" y="6275"/>
                    <a:pt x="23570" y="6405"/>
                  </a:cubicBezTo>
                  <a:cubicBezTo>
                    <a:pt x="23775" y="6442"/>
                    <a:pt x="23905" y="6740"/>
                    <a:pt x="24073" y="6908"/>
                  </a:cubicBezTo>
                  <a:cubicBezTo>
                    <a:pt x="24054" y="6964"/>
                    <a:pt x="24017" y="7001"/>
                    <a:pt x="23999" y="7038"/>
                  </a:cubicBezTo>
                  <a:lnTo>
                    <a:pt x="22192" y="7038"/>
                  </a:lnTo>
                  <a:cubicBezTo>
                    <a:pt x="22174" y="6797"/>
                    <a:pt x="22155" y="6554"/>
                    <a:pt x="22137" y="6219"/>
                  </a:cubicBezTo>
                  <a:close/>
                  <a:moveTo>
                    <a:pt x="24259" y="6479"/>
                  </a:moveTo>
                  <a:cubicBezTo>
                    <a:pt x="24687" y="6628"/>
                    <a:pt x="25059" y="6759"/>
                    <a:pt x="25431" y="6889"/>
                  </a:cubicBezTo>
                  <a:cubicBezTo>
                    <a:pt x="24483" y="7150"/>
                    <a:pt x="24483" y="7150"/>
                    <a:pt x="24259" y="6479"/>
                  </a:cubicBezTo>
                  <a:close/>
                  <a:moveTo>
                    <a:pt x="24277" y="20536"/>
                  </a:moveTo>
                  <a:cubicBezTo>
                    <a:pt x="23850" y="18600"/>
                    <a:pt x="23421" y="16664"/>
                    <a:pt x="23048" y="14708"/>
                  </a:cubicBezTo>
                  <a:cubicBezTo>
                    <a:pt x="23123" y="14857"/>
                    <a:pt x="23197" y="15006"/>
                    <a:pt x="23272" y="15174"/>
                  </a:cubicBezTo>
                  <a:cubicBezTo>
                    <a:pt x="24240" y="17389"/>
                    <a:pt x="25190" y="19623"/>
                    <a:pt x="26195" y="21820"/>
                  </a:cubicBezTo>
                  <a:cubicBezTo>
                    <a:pt x="26548" y="22584"/>
                    <a:pt x="26735" y="23366"/>
                    <a:pt x="26735" y="24203"/>
                  </a:cubicBezTo>
                  <a:cubicBezTo>
                    <a:pt x="26754" y="24724"/>
                    <a:pt x="26754" y="24724"/>
                    <a:pt x="27275" y="24798"/>
                  </a:cubicBezTo>
                  <a:cubicBezTo>
                    <a:pt x="27387" y="24818"/>
                    <a:pt x="27517" y="24873"/>
                    <a:pt x="27573" y="24947"/>
                  </a:cubicBezTo>
                  <a:cubicBezTo>
                    <a:pt x="28187" y="25674"/>
                    <a:pt x="28782" y="26400"/>
                    <a:pt x="29229" y="27293"/>
                  </a:cubicBezTo>
                  <a:cubicBezTo>
                    <a:pt x="27722" y="27015"/>
                    <a:pt x="26288" y="26735"/>
                    <a:pt x="24781" y="26456"/>
                  </a:cubicBezTo>
                  <a:cubicBezTo>
                    <a:pt x="24798" y="24501"/>
                    <a:pt x="24706" y="22509"/>
                    <a:pt x="24277" y="20536"/>
                  </a:cubicBezTo>
                  <a:close/>
                  <a:moveTo>
                    <a:pt x="25282" y="18953"/>
                  </a:moveTo>
                  <a:cubicBezTo>
                    <a:pt x="25525" y="18990"/>
                    <a:pt x="25711" y="19027"/>
                    <a:pt x="25972" y="19064"/>
                  </a:cubicBezTo>
                  <a:cubicBezTo>
                    <a:pt x="25525" y="19344"/>
                    <a:pt x="25469" y="19344"/>
                    <a:pt x="25282" y="18953"/>
                  </a:cubicBezTo>
                  <a:close/>
                  <a:moveTo>
                    <a:pt x="26064" y="19809"/>
                  </a:moveTo>
                  <a:cubicBezTo>
                    <a:pt x="26158" y="20219"/>
                    <a:pt x="26233" y="20628"/>
                    <a:pt x="26307" y="21038"/>
                  </a:cubicBezTo>
                  <a:cubicBezTo>
                    <a:pt x="26270" y="21057"/>
                    <a:pt x="26213" y="21075"/>
                    <a:pt x="26176" y="21075"/>
                  </a:cubicBezTo>
                  <a:cubicBezTo>
                    <a:pt x="25953" y="20610"/>
                    <a:pt x="25749" y="20144"/>
                    <a:pt x="25525" y="19660"/>
                  </a:cubicBezTo>
                  <a:cubicBezTo>
                    <a:pt x="25804" y="19568"/>
                    <a:pt x="25990" y="19531"/>
                    <a:pt x="26064" y="19809"/>
                  </a:cubicBezTo>
                  <a:close/>
                  <a:moveTo>
                    <a:pt x="24855" y="18079"/>
                  </a:moveTo>
                  <a:cubicBezTo>
                    <a:pt x="24165" y="16477"/>
                    <a:pt x="23477" y="14876"/>
                    <a:pt x="22788" y="13256"/>
                  </a:cubicBezTo>
                  <a:cubicBezTo>
                    <a:pt x="22733" y="13126"/>
                    <a:pt x="22676" y="12978"/>
                    <a:pt x="22584" y="12754"/>
                  </a:cubicBezTo>
                  <a:lnTo>
                    <a:pt x="23961" y="12754"/>
                  </a:lnTo>
                  <a:cubicBezTo>
                    <a:pt x="24371" y="13517"/>
                    <a:pt x="25729" y="17910"/>
                    <a:pt x="25767" y="18600"/>
                  </a:cubicBezTo>
                  <a:cubicBezTo>
                    <a:pt x="25116" y="18674"/>
                    <a:pt x="25096" y="18655"/>
                    <a:pt x="24855" y="18079"/>
                  </a:cubicBezTo>
                  <a:close/>
                  <a:moveTo>
                    <a:pt x="27107" y="24446"/>
                  </a:moveTo>
                  <a:cubicBezTo>
                    <a:pt x="27032" y="23813"/>
                    <a:pt x="26977" y="23217"/>
                    <a:pt x="26884" y="22621"/>
                  </a:cubicBezTo>
                  <a:cubicBezTo>
                    <a:pt x="26511" y="20144"/>
                    <a:pt x="26064" y="17687"/>
                    <a:pt x="25190" y="15323"/>
                  </a:cubicBezTo>
                  <a:cubicBezTo>
                    <a:pt x="24818" y="14281"/>
                    <a:pt x="24520" y="13219"/>
                    <a:pt x="24185" y="12158"/>
                  </a:cubicBezTo>
                  <a:cubicBezTo>
                    <a:pt x="24165" y="12121"/>
                    <a:pt x="24185" y="12047"/>
                    <a:pt x="24185" y="11935"/>
                  </a:cubicBezTo>
                  <a:cubicBezTo>
                    <a:pt x="24297" y="12084"/>
                    <a:pt x="24408" y="12176"/>
                    <a:pt x="24463" y="12288"/>
                  </a:cubicBezTo>
                  <a:cubicBezTo>
                    <a:pt x="25580" y="14112"/>
                    <a:pt x="26697" y="15919"/>
                    <a:pt x="27797" y="17743"/>
                  </a:cubicBezTo>
                  <a:cubicBezTo>
                    <a:pt x="27983" y="18059"/>
                    <a:pt x="28112" y="18432"/>
                    <a:pt x="28187" y="18786"/>
                  </a:cubicBezTo>
                  <a:cubicBezTo>
                    <a:pt x="28485" y="19958"/>
                    <a:pt x="28745" y="21169"/>
                    <a:pt x="29025" y="22341"/>
                  </a:cubicBezTo>
                  <a:cubicBezTo>
                    <a:pt x="29137" y="22862"/>
                    <a:pt x="29211" y="22937"/>
                    <a:pt x="29713" y="22844"/>
                  </a:cubicBezTo>
                  <a:cubicBezTo>
                    <a:pt x="30664" y="22676"/>
                    <a:pt x="31408" y="22993"/>
                    <a:pt x="31985" y="23738"/>
                  </a:cubicBezTo>
                  <a:cubicBezTo>
                    <a:pt x="32339" y="24185"/>
                    <a:pt x="32692" y="24632"/>
                    <a:pt x="33009" y="25134"/>
                  </a:cubicBezTo>
                  <a:cubicBezTo>
                    <a:pt x="31054" y="24706"/>
                    <a:pt x="29100" y="24557"/>
                    <a:pt x="27107" y="24446"/>
                  </a:cubicBezTo>
                  <a:close/>
                  <a:moveTo>
                    <a:pt x="25153" y="12772"/>
                  </a:moveTo>
                  <a:cubicBezTo>
                    <a:pt x="25320" y="12717"/>
                    <a:pt x="25431" y="12680"/>
                    <a:pt x="25543" y="12660"/>
                  </a:cubicBezTo>
                  <a:cubicBezTo>
                    <a:pt x="25841" y="12623"/>
                    <a:pt x="26121" y="12605"/>
                    <a:pt x="26400" y="12586"/>
                  </a:cubicBezTo>
                  <a:cubicBezTo>
                    <a:pt x="26940" y="13368"/>
                    <a:pt x="27573" y="15490"/>
                    <a:pt x="27591" y="16738"/>
                  </a:cubicBezTo>
                  <a:cubicBezTo>
                    <a:pt x="26791" y="15435"/>
                    <a:pt x="25990" y="14112"/>
                    <a:pt x="25153" y="12772"/>
                  </a:cubicBezTo>
                  <a:close/>
                  <a:moveTo>
                    <a:pt x="26251" y="12251"/>
                  </a:moveTo>
                  <a:cubicBezTo>
                    <a:pt x="25823" y="12307"/>
                    <a:pt x="25394" y="12362"/>
                    <a:pt x="24947" y="12419"/>
                  </a:cubicBezTo>
                  <a:cubicBezTo>
                    <a:pt x="24818" y="12213"/>
                    <a:pt x="24687" y="12027"/>
                    <a:pt x="24557" y="11841"/>
                  </a:cubicBezTo>
                  <a:cubicBezTo>
                    <a:pt x="24594" y="11804"/>
                    <a:pt x="24612" y="11767"/>
                    <a:pt x="24650" y="11729"/>
                  </a:cubicBezTo>
                  <a:lnTo>
                    <a:pt x="26270" y="12065"/>
                  </a:lnTo>
                  <a:cubicBezTo>
                    <a:pt x="26251" y="12121"/>
                    <a:pt x="26251" y="12196"/>
                    <a:pt x="26251" y="12251"/>
                  </a:cubicBezTo>
                  <a:close/>
                  <a:moveTo>
                    <a:pt x="23905" y="12362"/>
                  </a:moveTo>
                  <a:cubicBezTo>
                    <a:pt x="23664" y="12382"/>
                    <a:pt x="23458" y="12382"/>
                    <a:pt x="23254" y="12400"/>
                  </a:cubicBezTo>
                  <a:lnTo>
                    <a:pt x="22564" y="12400"/>
                  </a:lnTo>
                  <a:cubicBezTo>
                    <a:pt x="22547" y="12139"/>
                    <a:pt x="22547" y="11935"/>
                    <a:pt x="22527" y="11674"/>
                  </a:cubicBezTo>
                  <a:lnTo>
                    <a:pt x="23644" y="11674"/>
                  </a:lnTo>
                  <a:cubicBezTo>
                    <a:pt x="23719" y="11861"/>
                    <a:pt x="23793" y="12084"/>
                    <a:pt x="23905" y="12362"/>
                  </a:cubicBezTo>
                  <a:close/>
                  <a:moveTo>
                    <a:pt x="23664" y="19251"/>
                  </a:moveTo>
                  <a:cubicBezTo>
                    <a:pt x="23366" y="19344"/>
                    <a:pt x="23086" y="19362"/>
                    <a:pt x="22825" y="19270"/>
                  </a:cubicBezTo>
                  <a:cubicBezTo>
                    <a:pt x="22770" y="19251"/>
                    <a:pt x="22770" y="19084"/>
                    <a:pt x="22733" y="18972"/>
                  </a:cubicBezTo>
                  <a:cubicBezTo>
                    <a:pt x="23384" y="18841"/>
                    <a:pt x="23477" y="18878"/>
                    <a:pt x="23664" y="19251"/>
                  </a:cubicBezTo>
                  <a:close/>
                  <a:moveTo>
                    <a:pt x="21969" y="19382"/>
                  </a:moveTo>
                  <a:cubicBezTo>
                    <a:pt x="21894" y="19064"/>
                    <a:pt x="21931" y="18860"/>
                    <a:pt x="22229" y="18898"/>
                  </a:cubicBezTo>
                  <a:cubicBezTo>
                    <a:pt x="22304" y="18916"/>
                    <a:pt x="22415" y="19027"/>
                    <a:pt x="22435" y="19102"/>
                  </a:cubicBezTo>
                  <a:cubicBezTo>
                    <a:pt x="22453" y="19474"/>
                    <a:pt x="22174" y="19325"/>
                    <a:pt x="21969" y="19382"/>
                  </a:cubicBezTo>
                  <a:close/>
                  <a:moveTo>
                    <a:pt x="21596" y="19362"/>
                  </a:moveTo>
                  <a:cubicBezTo>
                    <a:pt x="19977" y="19382"/>
                    <a:pt x="18394" y="19419"/>
                    <a:pt x="16813" y="19456"/>
                  </a:cubicBezTo>
                  <a:cubicBezTo>
                    <a:pt x="16813" y="19419"/>
                    <a:pt x="16793" y="19400"/>
                    <a:pt x="16793" y="19362"/>
                  </a:cubicBezTo>
                  <a:cubicBezTo>
                    <a:pt x="17446" y="19288"/>
                    <a:pt x="18116" y="19196"/>
                    <a:pt x="18767" y="19102"/>
                  </a:cubicBezTo>
                  <a:cubicBezTo>
                    <a:pt x="19474" y="19027"/>
                    <a:pt x="20164" y="18935"/>
                    <a:pt x="20871" y="18860"/>
                  </a:cubicBezTo>
                  <a:cubicBezTo>
                    <a:pt x="21020" y="18841"/>
                    <a:pt x="21150" y="18841"/>
                    <a:pt x="21281" y="18841"/>
                  </a:cubicBezTo>
                  <a:cubicBezTo>
                    <a:pt x="21616" y="18878"/>
                    <a:pt x="21616" y="18878"/>
                    <a:pt x="21596" y="19362"/>
                  </a:cubicBezTo>
                  <a:close/>
                  <a:moveTo>
                    <a:pt x="16309" y="16197"/>
                  </a:moveTo>
                  <a:cubicBezTo>
                    <a:pt x="16309" y="16235"/>
                    <a:pt x="16272" y="16291"/>
                    <a:pt x="16197" y="16515"/>
                  </a:cubicBezTo>
                  <a:cubicBezTo>
                    <a:pt x="15676" y="15788"/>
                    <a:pt x="15211" y="15192"/>
                    <a:pt x="14802" y="14559"/>
                  </a:cubicBezTo>
                  <a:cubicBezTo>
                    <a:pt x="14727" y="14448"/>
                    <a:pt x="14783" y="14243"/>
                    <a:pt x="14783" y="14095"/>
                  </a:cubicBezTo>
                  <a:cubicBezTo>
                    <a:pt x="14876" y="14057"/>
                    <a:pt x="14914" y="14038"/>
                    <a:pt x="14931" y="14038"/>
                  </a:cubicBezTo>
                  <a:cubicBezTo>
                    <a:pt x="16142" y="14075"/>
                    <a:pt x="16291" y="14224"/>
                    <a:pt x="16329" y="15435"/>
                  </a:cubicBezTo>
                  <a:cubicBezTo>
                    <a:pt x="16329" y="15676"/>
                    <a:pt x="16329" y="15937"/>
                    <a:pt x="16309" y="16197"/>
                  </a:cubicBezTo>
                  <a:close/>
                  <a:moveTo>
                    <a:pt x="14894" y="15137"/>
                  </a:moveTo>
                  <a:cubicBezTo>
                    <a:pt x="15249" y="15621"/>
                    <a:pt x="15602" y="16086"/>
                    <a:pt x="15974" y="16533"/>
                  </a:cubicBezTo>
                  <a:cubicBezTo>
                    <a:pt x="16197" y="16775"/>
                    <a:pt x="16272" y="16999"/>
                    <a:pt x="16123" y="17277"/>
                  </a:cubicBezTo>
                  <a:cubicBezTo>
                    <a:pt x="15807" y="17910"/>
                    <a:pt x="15490" y="18543"/>
                    <a:pt x="15137" y="19139"/>
                  </a:cubicBezTo>
                  <a:cubicBezTo>
                    <a:pt x="14951" y="19437"/>
                    <a:pt x="14671" y="19623"/>
                    <a:pt x="14243" y="19437"/>
                  </a:cubicBezTo>
                  <a:cubicBezTo>
                    <a:pt x="14355" y="17389"/>
                    <a:pt x="13722" y="15416"/>
                    <a:pt x="13591" y="13330"/>
                  </a:cubicBezTo>
                  <a:cubicBezTo>
                    <a:pt x="14038" y="13926"/>
                    <a:pt x="14467" y="14541"/>
                    <a:pt x="14894" y="15137"/>
                  </a:cubicBezTo>
                  <a:close/>
                  <a:moveTo>
                    <a:pt x="13182" y="21187"/>
                  </a:moveTo>
                  <a:cubicBezTo>
                    <a:pt x="13164" y="20722"/>
                    <a:pt x="13126" y="20313"/>
                    <a:pt x="13107" y="19884"/>
                  </a:cubicBezTo>
                  <a:cubicBezTo>
                    <a:pt x="13107" y="19791"/>
                    <a:pt x="13201" y="19697"/>
                    <a:pt x="13256" y="19623"/>
                  </a:cubicBezTo>
                  <a:cubicBezTo>
                    <a:pt x="13330" y="19697"/>
                    <a:pt x="13462" y="19772"/>
                    <a:pt x="13499" y="19884"/>
                  </a:cubicBezTo>
                  <a:cubicBezTo>
                    <a:pt x="13591" y="20275"/>
                    <a:pt x="13648" y="20666"/>
                    <a:pt x="13740" y="21150"/>
                  </a:cubicBezTo>
                  <a:cubicBezTo>
                    <a:pt x="13536" y="21169"/>
                    <a:pt x="13387" y="21169"/>
                    <a:pt x="13182" y="21187"/>
                  </a:cubicBezTo>
                  <a:close/>
                  <a:moveTo>
                    <a:pt x="13814" y="21410"/>
                  </a:moveTo>
                  <a:cubicBezTo>
                    <a:pt x="13926" y="22006"/>
                    <a:pt x="14038" y="22564"/>
                    <a:pt x="14150" y="23160"/>
                  </a:cubicBezTo>
                  <a:lnTo>
                    <a:pt x="13424" y="23160"/>
                  </a:lnTo>
                  <a:cubicBezTo>
                    <a:pt x="13368" y="22602"/>
                    <a:pt x="13293" y="22063"/>
                    <a:pt x="13219" y="21485"/>
                  </a:cubicBezTo>
                  <a:cubicBezTo>
                    <a:pt x="13442" y="21447"/>
                    <a:pt x="13610" y="21430"/>
                    <a:pt x="13814" y="21410"/>
                  </a:cubicBezTo>
                  <a:close/>
                  <a:moveTo>
                    <a:pt x="13126" y="18171"/>
                  </a:moveTo>
                  <a:cubicBezTo>
                    <a:pt x="13201" y="18506"/>
                    <a:pt x="13293" y="18916"/>
                    <a:pt x="13387" y="19344"/>
                  </a:cubicBezTo>
                  <a:cubicBezTo>
                    <a:pt x="13033" y="19419"/>
                    <a:pt x="12958" y="19009"/>
                    <a:pt x="13126" y="18171"/>
                  </a:cubicBezTo>
                  <a:close/>
                  <a:moveTo>
                    <a:pt x="13182" y="23254"/>
                  </a:moveTo>
                  <a:lnTo>
                    <a:pt x="12474" y="23254"/>
                  </a:lnTo>
                  <a:lnTo>
                    <a:pt x="12474" y="21559"/>
                  </a:lnTo>
                  <a:lnTo>
                    <a:pt x="12995" y="21559"/>
                  </a:lnTo>
                  <a:cubicBezTo>
                    <a:pt x="13052" y="22137"/>
                    <a:pt x="13107" y="22676"/>
                    <a:pt x="13182" y="23254"/>
                  </a:cubicBezTo>
                  <a:close/>
                  <a:moveTo>
                    <a:pt x="13275" y="23533"/>
                  </a:moveTo>
                  <a:cubicBezTo>
                    <a:pt x="13368" y="24185"/>
                    <a:pt x="13479" y="24836"/>
                    <a:pt x="13573" y="25543"/>
                  </a:cubicBezTo>
                  <a:lnTo>
                    <a:pt x="12419" y="25543"/>
                  </a:lnTo>
                  <a:lnTo>
                    <a:pt x="12419" y="23533"/>
                  </a:lnTo>
                  <a:close/>
                  <a:moveTo>
                    <a:pt x="13517" y="23458"/>
                  </a:moveTo>
                  <a:lnTo>
                    <a:pt x="14187" y="23458"/>
                  </a:lnTo>
                  <a:cubicBezTo>
                    <a:pt x="14318" y="24128"/>
                    <a:pt x="14430" y="24781"/>
                    <a:pt x="14579" y="25488"/>
                  </a:cubicBezTo>
                  <a:cubicBezTo>
                    <a:pt x="14318" y="25506"/>
                    <a:pt x="14094" y="25506"/>
                    <a:pt x="13834" y="25525"/>
                  </a:cubicBezTo>
                  <a:cubicBezTo>
                    <a:pt x="13722" y="24836"/>
                    <a:pt x="13628" y="24185"/>
                    <a:pt x="13517" y="23458"/>
                  </a:cubicBezTo>
                  <a:close/>
                  <a:moveTo>
                    <a:pt x="14634" y="25749"/>
                  </a:moveTo>
                  <a:cubicBezTo>
                    <a:pt x="14894" y="26511"/>
                    <a:pt x="14336" y="27015"/>
                    <a:pt x="14224" y="27648"/>
                  </a:cubicBezTo>
                  <a:cubicBezTo>
                    <a:pt x="14169" y="27628"/>
                    <a:pt x="14112" y="27628"/>
                    <a:pt x="14057" y="27628"/>
                  </a:cubicBezTo>
                  <a:cubicBezTo>
                    <a:pt x="14001" y="27033"/>
                    <a:pt x="13926" y="26437"/>
                    <a:pt x="13852" y="25786"/>
                  </a:cubicBezTo>
                  <a:cubicBezTo>
                    <a:pt x="14132" y="25767"/>
                    <a:pt x="14373" y="25767"/>
                    <a:pt x="14634" y="25749"/>
                  </a:cubicBezTo>
                  <a:close/>
                  <a:moveTo>
                    <a:pt x="14132" y="21224"/>
                  </a:moveTo>
                  <a:cubicBezTo>
                    <a:pt x="14075" y="20797"/>
                    <a:pt x="14206" y="20368"/>
                    <a:pt x="14243" y="19903"/>
                  </a:cubicBezTo>
                  <a:cubicBezTo>
                    <a:pt x="14596" y="19772"/>
                    <a:pt x="14802" y="19921"/>
                    <a:pt x="14931" y="20164"/>
                  </a:cubicBezTo>
                  <a:cubicBezTo>
                    <a:pt x="15100" y="20499"/>
                    <a:pt x="15304" y="20834"/>
                    <a:pt x="15360" y="21187"/>
                  </a:cubicBezTo>
                  <a:cubicBezTo>
                    <a:pt x="15509" y="22304"/>
                    <a:pt x="15621" y="23421"/>
                    <a:pt x="15267" y="24538"/>
                  </a:cubicBezTo>
                  <a:cubicBezTo>
                    <a:pt x="15229" y="24687"/>
                    <a:pt x="15211" y="24855"/>
                    <a:pt x="15006" y="24855"/>
                  </a:cubicBezTo>
                  <a:cubicBezTo>
                    <a:pt x="14783" y="24855"/>
                    <a:pt x="14745" y="24687"/>
                    <a:pt x="14708" y="24538"/>
                  </a:cubicBezTo>
                  <a:cubicBezTo>
                    <a:pt x="14522" y="23440"/>
                    <a:pt x="14281" y="22323"/>
                    <a:pt x="14132" y="21224"/>
                  </a:cubicBezTo>
                  <a:close/>
                  <a:moveTo>
                    <a:pt x="12866" y="19866"/>
                  </a:moveTo>
                  <a:cubicBezTo>
                    <a:pt x="12903" y="20313"/>
                    <a:pt x="12921" y="20759"/>
                    <a:pt x="12940" y="21224"/>
                  </a:cubicBezTo>
                  <a:cubicBezTo>
                    <a:pt x="12660" y="21299"/>
                    <a:pt x="12437" y="21336"/>
                    <a:pt x="12437" y="20963"/>
                  </a:cubicBezTo>
                  <a:lnTo>
                    <a:pt x="12437" y="19697"/>
                  </a:lnTo>
                  <a:cubicBezTo>
                    <a:pt x="12735" y="19605"/>
                    <a:pt x="12846" y="19680"/>
                    <a:pt x="12866" y="19866"/>
                  </a:cubicBezTo>
                  <a:close/>
                  <a:moveTo>
                    <a:pt x="12772" y="19288"/>
                  </a:moveTo>
                  <a:cubicBezTo>
                    <a:pt x="12660" y="19233"/>
                    <a:pt x="12493" y="19325"/>
                    <a:pt x="12493" y="19270"/>
                  </a:cubicBezTo>
                  <a:cubicBezTo>
                    <a:pt x="12474" y="18898"/>
                    <a:pt x="12382" y="18190"/>
                    <a:pt x="12623" y="18096"/>
                  </a:cubicBezTo>
                  <a:cubicBezTo>
                    <a:pt x="12846" y="18302"/>
                    <a:pt x="12846" y="18823"/>
                    <a:pt x="12772" y="19288"/>
                  </a:cubicBezTo>
                  <a:close/>
                  <a:moveTo>
                    <a:pt x="12474" y="17855"/>
                  </a:moveTo>
                  <a:cubicBezTo>
                    <a:pt x="12344" y="17408"/>
                    <a:pt x="12419" y="16329"/>
                    <a:pt x="12493" y="15882"/>
                  </a:cubicBezTo>
                  <a:cubicBezTo>
                    <a:pt x="12511" y="16329"/>
                    <a:pt x="12680" y="17352"/>
                    <a:pt x="12717" y="17799"/>
                  </a:cubicBezTo>
                  <a:cubicBezTo>
                    <a:pt x="12680" y="17818"/>
                    <a:pt x="12511" y="17855"/>
                    <a:pt x="12474" y="17855"/>
                  </a:cubicBezTo>
                  <a:close/>
                  <a:moveTo>
                    <a:pt x="13628" y="25860"/>
                  </a:moveTo>
                  <a:cubicBezTo>
                    <a:pt x="13685" y="26493"/>
                    <a:pt x="13740" y="27070"/>
                    <a:pt x="13814" y="27722"/>
                  </a:cubicBezTo>
                  <a:cubicBezTo>
                    <a:pt x="13293" y="27797"/>
                    <a:pt x="12846" y="27852"/>
                    <a:pt x="12362" y="27908"/>
                  </a:cubicBezTo>
                  <a:lnTo>
                    <a:pt x="12362" y="25860"/>
                  </a:lnTo>
                  <a:close/>
                  <a:moveTo>
                    <a:pt x="13852" y="27983"/>
                  </a:moveTo>
                  <a:cubicBezTo>
                    <a:pt x="13852" y="28169"/>
                    <a:pt x="13852" y="28336"/>
                    <a:pt x="13814" y="28467"/>
                  </a:cubicBezTo>
                  <a:cubicBezTo>
                    <a:pt x="13740" y="28671"/>
                    <a:pt x="13648" y="28857"/>
                    <a:pt x="13554" y="29063"/>
                  </a:cubicBezTo>
                  <a:cubicBezTo>
                    <a:pt x="13219" y="29825"/>
                    <a:pt x="13182" y="29844"/>
                    <a:pt x="12213" y="29658"/>
                  </a:cubicBezTo>
                  <a:cubicBezTo>
                    <a:pt x="12251" y="29137"/>
                    <a:pt x="12288" y="28653"/>
                    <a:pt x="12307" y="28150"/>
                  </a:cubicBezTo>
                  <a:cubicBezTo>
                    <a:pt x="12829" y="28094"/>
                    <a:pt x="13313" y="28038"/>
                    <a:pt x="13852" y="27983"/>
                  </a:cubicBezTo>
                  <a:close/>
                  <a:moveTo>
                    <a:pt x="15547" y="28634"/>
                  </a:moveTo>
                  <a:cubicBezTo>
                    <a:pt x="15993" y="29063"/>
                    <a:pt x="15490" y="29341"/>
                    <a:pt x="15472" y="29733"/>
                  </a:cubicBezTo>
                  <a:cubicBezTo>
                    <a:pt x="14839" y="29751"/>
                    <a:pt x="14281" y="29770"/>
                    <a:pt x="13685" y="29658"/>
                  </a:cubicBezTo>
                  <a:cubicBezTo>
                    <a:pt x="14243" y="29155"/>
                    <a:pt x="14857" y="28802"/>
                    <a:pt x="15547" y="28634"/>
                  </a:cubicBezTo>
                  <a:close/>
                  <a:moveTo>
                    <a:pt x="22788" y="27144"/>
                  </a:moveTo>
                  <a:cubicBezTo>
                    <a:pt x="23868" y="27070"/>
                    <a:pt x="24892" y="26828"/>
                    <a:pt x="25915" y="26977"/>
                  </a:cubicBezTo>
                  <a:cubicBezTo>
                    <a:pt x="27052" y="27144"/>
                    <a:pt x="28187" y="27368"/>
                    <a:pt x="29415" y="27797"/>
                  </a:cubicBezTo>
                  <a:cubicBezTo>
                    <a:pt x="27238" y="28876"/>
                    <a:pt x="25096" y="29398"/>
                    <a:pt x="22788" y="29415"/>
                  </a:cubicBezTo>
                  <a:close/>
                  <a:moveTo>
                    <a:pt x="28038" y="24910"/>
                  </a:moveTo>
                  <a:cubicBezTo>
                    <a:pt x="29118" y="24724"/>
                    <a:pt x="32451" y="25265"/>
                    <a:pt x="33362" y="25804"/>
                  </a:cubicBezTo>
                  <a:cubicBezTo>
                    <a:pt x="32171" y="26419"/>
                    <a:pt x="31036" y="26995"/>
                    <a:pt x="29862" y="27573"/>
                  </a:cubicBezTo>
                  <a:cubicBezTo>
                    <a:pt x="29229" y="26642"/>
                    <a:pt x="28634" y="25767"/>
                    <a:pt x="28038" y="24910"/>
                  </a:cubicBezTo>
                  <a:close/>
                  <a:moveTo>
                    <a:pt x="31855" y="23049"/>
                  </a:moveTo>
                  <a:cubicBezTo>
                    <a:pt x="33511" y="23291"/>
                    <a:pt x="35075" y="23570"/>
                    <a:pt x="36658" y="24314"/>
                  </a:cubicBezTo>
                  <a:cubicBezTo>
                    <a:pt x="36118" y="24538"/>
                    <a:pt x="35671" y="24743"/>
                    <a:pt x="35206" y="24947"/>
                  </a:cubicBezTo>
                  <a:cubicBezTo>
                    <a:pt x="34759" y="25153"/>
                    <a:pt x="34330" y="25357"/>
                    <a:pt x="33846" y="25600"/>
                  </a:cubicBezTo>
                  <a:cubicBezTo>
                    <a:pt x="33176" y="24743"/>
                    <a:pt x="32543" y="23924"/>
                    <a:pt x="31855" y="23049"/>
                  </a:cubicBezTo>
                  <a:close/>
                  <a:moveTo>
                    <a:pt x="36639" y="23868"/>
                  </a:moveTo>
                  <a:cubicBezTo>
                    <a:pt x="35467" y="23477"/>
                    <a:pt x="34293" y="23105"/>
                    <a:pt x="33064" y="22919"/>
                  </a:cubicBezTo>
                  <a:cubicBezTo>
                    <a:pt x="31855" y="22733"/>
                    <a:pt x="30681" y="22398"/>
                    <a:pt x="29398" y="22547"/>
                  </a:cubicBezTo>
                  <a:cubicBezTo>
                    <a:pt x="29137" y="21467"/>
                    <a:pt x="28894" y="20405"/>
                    <a:pt x="28653" y="19362"/>
                  </a:cubicBezTo>
                  <a:cubicBezTo>
                    <a:pt x="28336" y="17892"/>
                    <a:pt x="28094" y="16421"/>
                    <a:pt x="27685" y="14988"/>
                  </a:cubicBezTo>
                  <a:cubicBezTo>
                    <a:pt x="27293" y="13685"/>
                    <a:pt x="26717" y="12437"/>
                    <a:pt x="26213" y="11190"/>
                  </a:cubicBezTo>
                  <a:cubicBezTo>
                    <a:pt x="26158" y="11041"/>
                    <a:pt x="26102" y="10892"/>
                    <a:pt x="26047" y="10761"/>
                  </a:cubicBezTo>
                  <a:cubicBezTo>
                    <a:pt x="29304" y="15341"/>
                    <a:pt x="32823" y="19717"/>
                    <a:pt x="36639" y="23868"/>
                  </a:cubicBezTo>
                  <a:close/>
                  <a:moveTo>
                    <a:pt x="26772" y="8435"/>
                  </a:moveTo>
                  <a:cubicBezTo>
                    <a:pt x="27052" y="8937"/>
                    <a:pt x="27181" y="9478"/>
                    <a:pt x="27219" y="10073"/>
                  </a:cubicBezTo>
                  <a:cubicBezTo>
                    <a:pt x="27256" y="10687"/>
                    <a:pt x="27350" y="11302"/>
                    <a:pt x="27424" y="11972"/>
                  </a:cubicBezTo>
                  <a:cubicBezTo>
                    <a:pt x="26921" y="11245"/>
                    <a:pt x="26474" y="10501"/>
                    <a:pt x="25935" y="9850"/>
                  </a:cubicBezTo>
                  <a:cubicBezTo>
                    <a:pt x="25357" y="9142"/>
                    <a:pt x="25153" y="8267"/>
                    <a:pt x="24669" y="7485"/>
                  </a:cubicBezTo>
                  <a:cubicBezTo>
                    <a:pt x="24798" y="7430"/>
                    <a:pt x="24818" y="7410"/>
                    <a:pt x="24836" y="7410"/>
                  </a:cubicBezTo>
                  <a:cubicBezTo>
                    <a:pt x="26084" y="7261"/>
                    <a:pt x="26195" y="7318"/>
                    <a:pt x="26772" y="8435"/>
                  </a:cubicBezTo>
                  <a:close/>
                  <a:moveTo>
                    <a:pt x="25711" y="3761"/>
                  </a:moveTo>
                  <a:cubicBezTo>
                    <a:pt x="26344" y="4692"/>
                    <a:pt x="26102" y="5754"/>
                    <a:pt x="26195" y="6834"/>
                  </a:cubicBezTo>
                  <a:cubicBezTo>
                    <a:pt x="25935" y="6740"/>
                    <a:pt x="25749" y="6685"/>
                    <a:pt x="25580" y="6628"/>
                  </a:cubicBezTo>
                  <a:cubicBezTo>
                    <a:pt x="25134" y="6462"/>
                    <a:pt x="24687" y="6293"/>
                    <a:pt x="24240" y="6164"/>
                  </a:cubicBezTo>
                  <a:cubicBezTo>
                    <a:pt x="24017" y="6107"/>
                    <a:pt x="23850" y="6015"/>
                    <a:pt x="23719" y="5809"/>
                  </a:cubicBezTo>
                  <a:cubicBezTo>
                    <a:pt x="23291" y="5084"/>
                    <a:pt x="22862" y="4357"/>
                    <a:pt x="22415" y="3632"/>
                  </a:cubicBezTo>
                  <a:cubicBezTo>
                    <a:pt x="22398" y="3595"/>
                    <a:pt x="22378" y="3538"/>
                    <a:pt x="22341" y="3371"/>
                  </a:cubicBezTo>
                  <a:cubicBezTo>
                    <a:pt x="23515" y="3501"/>
                    <a:pt x="24612" y="3632"/>
                    <a:pt x="25711" y="3761"/>
                  </a:cubicBezTo>
                  <a:close/>
                  <a:moveTo>
                    <a:pt x="21559" y="1621"/>
                  </a:moveTo>
                  <a:cubicBezTo>
                    <a:pt x="21802" y="1862"/>
                    <a:pt x="21951" y="2478"/>
                    <a:pt x="21820" y="2813"/>
                  </a:cubicBezTo>
                  <a:cubicBezTo>
                    <a:pt x="21783" y="2905"/>
                    <a:pt x="21634" y="2962"/>
                    <a:pt x="21485" y="3073"/>
                  </a:cubicBezTo>
                  <a:cubicBezTo>
                    <a:pt x="21410" y="2533"/>
                    <a:pt x="21336" y="2086"/>
                    <a:pt x="21559" y="1621"/>
                  </a:cubicBezTo>
                  <a:close/>
                  <a:moveTo>
                    <a:pt x="17203" y="3054"/>
                  </a:moveTo>
                  <a:cubicBezTo>
                    <a:pt x="17650" y="3091"/>
                    <a:pt x="18004" y="3148"/>
                    <a:pt x="18339" y="3166"/>
                  </a:cubicBezTo>
                  <a:cubicBezTo>
                    <a:pt x="19344" y="3222"/>
                    <a:pt x="20350" y="3277"/>
                    <a:pt x="21336" y="3315"/>
                  </a:cubicBezTo>
                  <a:cubicBezTo>
                    <a:pt x="21708" y="3334"/>
                    <a:pt x="21951" y="3464"/>
                    <a:pt x="22137" y="3799"/>
                  </a:cubicBezTo>
                  <a:cubicBezTo>
                    <a:pt x="22472" y="4394"/>
                    <a:pt x="22862" y="4972"/>
                    <a:pt x="23217" y="5549"/>
                  </a:cubicBezTo>
                  <a:cubicBezTo>
                    <a:pt x="23291" y="5660"/>
                    <a:pt x="23328" y="5791"/>
                    <a:pt x="23403" y="5958"/>
                  </a:cubicBezTo>
                  <a:cubicBezTo>
                    <a:pt x="22323" y="5940"/>
                    <a:pt x="21281" y="5829"/>
                    <a:pt x="20275" y="5921"/>
                  </a:cubicBezTo>
                  <a:cubicBezTo>
                    <a:pt x="19270" y="6015"/>
                    <a:pt x="18283" y="6313"/>
                    <a:pt x="17203" y="6554"/>
                  </a:cubicBezTo>
                  <a:cubicBezTo>
                    <a:pt x="17426" y="5400"/>
                    <a:pt x="17743" y="4265"/>
                    <a:pt x="17203" y="3054"/>
                  </a:cubicBezTo>
                  <a:close/>
                  <a:moveTo>
                    <a:pt x="21876" y="7001"/>
                  </a:moveTo>
                  <a:cubicBezTo>
                    <a:pt x="21373" y="7038"/>
                    <a:pt x="21373" y="7038"/>
                    <a:pt x="21467" y="6256"/>
                  </a:cubicBezTo>
                  <a:lnTo>
                    <a:pt x="21839" y="6256"/>
                  </a:lnTo>
                  <a:cubicBezTo>
                    <a:pt x="21857" y="6517"/>
                    <a:pt x="21876" y="6759"/>
                    <a:pt x="21876" y="7001"/>
                  </a:cubicBezTo>
                  <a:close/>
                  <a:moveTo>
                    <a:pt x="21169" y="6256"/>
                  </a:moveTo>
                  <a:lnTo>
                    <a:pt x="21169" y="7020"/>
                  </a:lnTo>
                  <a:cubicBezTo>
                    <a:pt x="21057" y="7038"/>
                    <a:pt x="20963" y="7057"/>
                    <a:pt x="20871" y="7057"/>
                  </a:cubicBezTo>
                  <a:cubicBezTo>
                    <a:pt x="19809" y="7020"/>
                    <a:pt x="18749" y="6983"/>
                    <a:pt x="17687" y="6871"/>
                  </a:cubicBezTo>
                  <a:cubicBezTo>
                    <a:pt x="18804" y="6499"/>
                    <a:pt x="19903" y="6127"/>
                    <a:pt x="21169" y="6256"/>
                  </a:cubicBezTo>
                  <a:close/>
                  <a:moveTo>
                    <a:pt x="17054" y="7224"/>
                  </a:moveTo>
                  <a:cubicBezTo>
                    <a:pt x="18580" y="7299"/>
                    <a:pt x="20052" y="7355"/>
                    <a:pt x="21541" y="7410"/>
                  </a:cubicBezTo>
                  <a:cubicBezTo>
                    <a:pt x="22155" y="8714"/>
                    <a:pt x="23197" y="9793"/>
                    <a:pt x="23589" y="11302"/>
                  </a:cubicBezTo>
                  <a:cubicBezTo>
                    <a:pt x="20983" y="11265"/>
                    <a:pt x="18506" y="11674"/>
                    <a:pt x="15993" y="12196"/>
                  </a:cubicBezTo>
                  <a:cubicBezTo>
                    <a:pt x="16086" y="12065"/>
                    <a:pt x="16142" y="11916"/>
                    <a:pt x="16254" y="11804"/>
                  </a:cubicBezTo>
                  <a:cubicBezTo>
                    <a:pt x="16924" y="11096"/>
                    <a:pt x="17110" y="10203"/>
                    <a:pt x="17148" y="9291"/>
                  </a:cubicBezTo>
                  <a:cubicBezTo>
                    <a:pt x="17166" y="8751"/>
                    <a:pt x="17091" y="8192"/>
                    <a:pt x="17054" y="7653"/>
                  </a:cubicBezTo>
                  <a:close/>
                  <a:moveTo>
                    <a:pt x="16644" y="7261"/>
                  </a:moveTo>
                  <a:cubicBezTo>
                    <a:pt x="16719" y="7596"/>
                    <a:pt x="16775" y="7914"/>
                    <a:pt x="16830" y="8229"/>
                  </a:cubicBezTo>
                  <a:lnTo>
                    <a:pt x="16719" y="8286"/>
                  </a:lnTo>
                  <a:cubicBezTo>
                    <a:pt x="16477" y="7969"/>
                    <a:pt x="16217" y="7653"/>
                    <a:pt x="15919" y="7261"/>
                  </a:cubicBezTo>
                  <a:close/>
                  <a:moveTo>
                    <a:pt x="13238" y="4208"/>
                  </a:moveTo>
                  <a:cubicBezTo>
                    <a:pt x="14336" y="5623"/>
                    <a:pt x="15416" y="7038"/>
                    <a:pt x="16533" y="8453"/>
                  </a:cubicBezTo>
                  <a:cubicBezTo>
                    <a:pt x="16793" y="8788"/>
                    <a:pt x="16887" y="9142"/>
                    <a:pt x="16813" y="9552"/>
                  </a:cubicBezTo>
                  <a:cubicBezTo>
                    <a:pt x="16701" y="10315"/>
                    <a:pt x="16570" y="11059"/>
                    <a:pt x="15974" y="11637"/>
                  </a:cubicBezTo>
                  <a:cubicBezTo>
                    <a:pt x="15751" y="11861"/>
                    <a:pt x="15584" y="12139"/>
                    <a:pt x="15378" y="12382"/>
                  </a:cubicBezTo>
                  <a:cubicBezTo>
                    <a:pt x="15658" y="12903"/>
                    <a:pt x="15900" y="13368"/>
                    <a:pt x="16180" y="13946"/>
                  </a:cubicBezTo>
                  <a:cubicBezTo>
                    <a:pt x="15658" y="13871"/>
                    <a:pt x="15267" y="13815"/>
                    <a:pt x="14839" y="13740"/>
                  </a:cubicBezTo>
                  <a:cubicBezTo>
                    <a:pt x="14616" y="10463"/>
                    <a:pt x="13946" y="7281"/>
                    <a:pt x="12977" y="4041"/>
                  </a:cubicBezTo>
                  <a:cubicBezTo>
                    <a:pt x="13126" y="4134"/>
                    <a:pt x="13201" y="4171"/>
                    <a:pt x="13238" y="4208"/>
                  </a:cubicBezTo>
                  <a:close/>
                  <a:moveTo>
                    <a:pt x="12456" y="3464"/>
                  </a:moveTo>
                  <a:cubicBezTo>
                    <a:pt x="13201" y="4749"/>
                    <a:pt x="14857" y="12437"/>
                    <a:pt x="14504" y="14057"/>
                  </a:cubicBezTo>
                  <a:cubicBezTo>
                    <a:pt x="14410" y="13963"/>
                    <a:pt x="14318" y="13908"/>
                    <a:pt x="14243" y="13834"/>
                  </a:cubicBezTo>
                  <a:cubicBezTo>
                    <a:pt x="13834" y="13256"/>
                    <a:pt x="13424" y="12680"/>
                    <a:pt x="13033" y="12084"/>
                  </a:cubicBezTo>
                  <a:cubicBezTo>
                    <a:pt x="12940" y="11935"/>
                    <a:pt x="12940" y="11712"/>
                    <a:pt x="12903" y="11525"/>
                  </a:cubicBezTo>
                  <a:cubicBezTo>
                    <a:pt x="12846" y="11079"/>
                    <a:pt x="12977" y="10575"/>
                    <a:pt x="12549" y="10203"/>
                  </a:cubicBezTo>
                  <a:cubicBezTo>
                    <a:pt x="12493" y="10166"/>
                    <a:pt x="12493" y="10017"/>
                    <a:pt x="12493" y="9924"/>
                  </a:cubicBezTo>
                  <a:cubicBezTo>
                    <a:pt x="12474" y="7857"/>
                    <a:pt x="12437" y="5791"/>
                    <a:pt x="12419" y="3724"/>
                  </a:cubicBezTo>
                  <a:cubicBezTo>
                    <a:pt x="12400" y="3650"/>
                    <a:pt x="12437" y="3595"/>
                    <a:pt x="12456" y="3464"/>
                  </a:cubicBezTo>
                  <a:close/>
                  <a:moveTo>
                    <a:pt x="12382" y="10632"/>
                  </a:moveTo>
                  <a:cubicBezTo>
                    <a:pt x="12623" y="11059"/>
                    <a:pt x="12697" y="13107"/>
                    <a:pt x="12549" y="14728"/>
                  </a:cubicBezTo>
                  <a:cubicBezTo>
                    <a:pt x="12307" y="14802"/>
                    <a:pt x="12158" y="14783"/>
                    <a:pt x="12158" y="14522"/>
                  </a:cubicBezTo>
                  <a:lnTo>
                    <a:pt x="12158" y="11116"/>
                  </a:lnTo>
                  <a:cubicBezTo>
                    <a:pt x="12158" y="10930"/>
                    <a:pt x="12139" y="10706"/>
                    <a:pt x="12382" y="10632"/>
                  </a:cubicBezTo>
                  <a:close/>
                  <a:moveTo>
                    <a:pt x="12009" y="5139"/>
                  </a:moveTo>
                  <a:cubicBezTo>
                    <a:pt x="12027" y="5139"/>
                    <a:pt x="12064" y="5139"/>
                    <a:pt x="12084" y="5121"/>
                  </a:cubicBezTo>
                  <a:cubicBezTo>
                    <a:pt x="12121" y="5921"/>
                    <a:pt x="12158" y="6740"/>
                    <a:pt x="12176" y="7541"/>
                  </a:cubicBezTo>
                  <a:cubicBezTo>
                    <a:pt x="12196" y="8249"/>
                    <a:pt x="12176" y="8956"/>
                    <a:pt x="12176" y="9664"/>
                  </a:cubicBezTo>
                  <a:cubicBezTo>
                    <a:pt x="12176" y="9979"/>
                    <a:pt x="12213" y="10277"/>
                    <a:pt x="11953" y="10557"/>
                  </a:cubicBezTo>
                  <a:cubicBezTo>
                    <a:pt x="11841" y="10669"/>
                    <a:pt x="11841" y="10910"/>
                    <a:pt x="11841" y="11116"/>
                  </a:cubicBezTo>
                  <a:cubicBezTo>
                    <a:pt x="11823" y="12196"/>
                    <a:pt x="11841" y="13275"/>
                    <a:pt x="11841" y="14355"/>
                  </a:cubicBezTo>
                  <a:cubicBezTo>
                    <a:pt x="11841" y="14410"/>
                    <a:pt x="11823" y="14467"/>
                    <a:pt x="11823" y="14596"/>
                  </a:cubicBezTo>
                  <a:cubicBezTo>
                    <a:pt x="11339" y="14299"/>
                    <a:pt x="11041" y="13852"/>
                    <a:pt x="10687" y="13499"/>
                  </a:cubicBezTo>
                  <a:cubicBezTo>
                    <a:pt x="10334" y="13126"/>
                    <a:pt x="9979" y="12754"/>
                    <a:pt x="9589" y="12345"/>
                  </a:cubicBezTo>
                  <a:cubicBezTo>
                    <a:pt x="10389" y="9942"/>
                    <a:pt x="11208" y="7541"/>
                    <a:pt x="12009" y="5139"/>
                  </a:cubicBezTo>
                  <a:close/>
                  <a:moveTo>
                    <a:pt x="8733" y="28150"/>
                  </a:moveTo>
                  <a:cubicBezTo>
                    <a:pt x="8882" y="27648"/>
                    <a:pt x="9011" y="27181"/>
                    <a:pt x="9160" y="26660"/>
                  </a:cubicBezTo>
                  <a:cubicBezTo>
                    <a:pt x="9421" y="26754"/>
                    <a:pt x="9589" y="26828"/>
                    <a:pt x="9793" y="26903"/>
                  </a:cubicBezTo>
                  <a:cubicBezTo>
                    <a:pt x="9793" y="27424"/>
                    <a:pt x="9626" y="27889"/>
                    <a:pt x="9440" y="28410"/>
                  </a:cubicBezTo>
                  <a:cubicBezTo>
                    <a:pt x="9197" y="28318"/>
                    <a:pt x="8993" y="28243"/>
                    <a:pt x="8733" y="28150"/>
                  </a:cubicBezTo>
                  <a:close/>
                  <a:moveTo>
                    <a:pt x="9384" y="28671"/>
                  </a:moveTo>
                  <a:cubicBezTo>
                    <a:pt x="9346" y="28914"/>
                    <a:pt x="9309" y="29137"/>
                    <a:pt x="9254" y="29398"/>
                  </a:cubicBezTo>
                  <a:cubicBezTo>
                    <a:pt x="8993" y="29341"/>
                    <a:pt x="8788" y="29286"/>
                    <a:pt x="8490" y="29211"/>
                  </a:cubicBezTo>
                  <a:cubicBezTo>
                    <a:pt x="8565" y="28914"/>
                    <a:pt x="8602" y="28690"/>
                    <a:pt x="8676" y="28410"/>
                  </a:cubicBezTo>
                  <a:cubicBezTo>
                    <a:pt x="8919" y="28504"/>
                    <a:pt x="9142" y="28578"/>
                    <a:pt x="9384" y="28671"/>
                  </a:cubicBezTo>
                  <a:close/>
                  <a:moveTo>
                    <a:pt x="10892" y="21318"/>
                  </a:moveTo>
                  <a:cubicBezTo>
                    <a:pt x="10855" y="21318"/>
                    <a:pt x="10818" y="21299"/>
                    <a:pt x="10781" y="21299"/>
                  </a:cubicBezTo>
                  <a:lnTo>
                    <a:pt x="11004" y="20293"/>
                  </a:lnTo>
                  <a:cubicBezTo>
                    <a:pt x="11041" y="20313"/>
                    <a:pt x="11227" y="19325"/>
                    <a:pt x="11265" y="19325"/>
                  </a:cubicBezTo>
                  <a:cubicBezTo>
                    <a:pt x="11302" y="19754"/>
                    <a:pt x="10985" y="20983"/>
                    <a:pt x="10892" y="21318"/>
                  </a:cubicBezTo>
                  <a:close/>
                  <a:moveTo>
                    <a:pt x="11394" y="20330"/>
                  </a:moveTo>
                  <a:cubicBezTo>
                    <a:pt x="11451" y="20350"/>
                    <a:pt x="11506" y="20350"/>
                    <a:pt x="11563" y="20368"/>
                  </a:cubicBezTo>
                  <a:cubicBezTo>
                    <a:pt x="11637" y="20759"/>
                    <a:pt x="11618" y="21132"/>
                    <a:pt x="11488" y="21541"/>
                  </a:cubicBezTo>
                  <a:cubicBezTo>
                    <a:pt x="11320" y="21541"/>
                    <a:pt x="11134" y="21559"/>
                    <a:pt x="11171" y="21336"/>
                  </a:cubicBezTo>
                  <a:cubicBezTo>
                    <a:pt x="11227" y="21001"/>
                    <a:pt x="11320" y="20666"/>
                    <a:pt x="11394" y="20330"/>
                  </a:cubicBezTo>
                  <a:close/>
                  <a:moveTo>
                    <a:pt x="11059" y="21783"/>
                  </a:moveTo>
                  <a:cubicBezTo>
                    <a:pt x="11339" y="21783"/>
                    <a:pt x="11506" y="21839"/>
                    <a:pt x="11469" y="22080"/>
                  </a:cubicBezTo>
                  <a:cubicBezTo>
                    <a:pt x="11414" y="22453"/>
                    <a:pt x="11339" y="22844"/>
                    <a:pt x="11265" y="23254"/>
                  </a:cubicBezTo>
                  <a:cubicBezTo>
                    <a:pt x="11079" y="23197"/>
                    <a:pt x="10947" y="23160"/>
                    <a:pt x="10761" y="23105"/>
                  </a:cubicBezTo>
                  <a:cubicBezTo>
                    <a:pt x="10855" y="22658"/>
                    <a:pt x="10947" y="22229"/>
                    <a:pt x="11059" y="21783"/>
                  </a:cubicBezTo>
                  <a:close/>
                  <a:moveTo>
                    <a:pt x="11245" y="23570"/>
                  </a:moveTo>
                  <a:cubicBezTo>
                    <a:pt x="11153" y="24128"/>
                    <a:pt x="11059" y="24632"/>
                    <a:pt x="10967" y="25190"/>
                  </a:cubicBezTo>
                  <a:cubicBezTo>
                    <a:pt x="10761" y="25116"/>
                    <a:pt x="10632" y="25078"/>
                    <a:pt x="10426" y="25004"/>
                  </a:cubicBezTo>
                  <a:cubicBezTo>
                    <a:pt x="10520" y="24483"/>
                    <a:pt x="10595" y="23961"/>
                    <a:pt x="10706" y="23346"/>
                  </a:cubicBezTo>
                  <a:cubicBezTo>
                    <a:pt x="10930" y="23440"/>
                    <a:pt x="11079" y="23495"/>
                    <a:pt x="11245" y="23570"/>
                  </a:cubicBezTo>
                  <a:close/>
                  <a:moveTo>
                    <a:pt x="10910" y="25469"/>
                  </a:moveTo>
                  <a:cubicBezTo>
                    <a:pt x="10836" y="25935"/>
                    <a:pt x="10761" y="26382"/>
                    <a:pt x="10669" y="26884"/>
                  </a:cubicBezTo>
                  <a:cubicBezTo>
                    <a:pt x="10483" y="26828"/>
                    <a:pt x="10334" y="26791"/>
                    <a:pt x="10166" y="26735"/>
                  </a:cubicBezTo>
                  <a:cubicBezTo>
                    <a:pt x="10240" y="26233"/>
                    <a:pt x="10334" y="25786"/>
                    <a:pt x="10408" y="25283"/>
                  </a:cubicBezTo>
                  <a:cubicBezTo>
                    <a:pt x="10612" y="25357"/>
                    <a:pt x="10743" y="25414"/>
                    <a:pt x="10910" y="25469"/>
                  </a:cubicBezTo>
                  <a:close/>
                  <a:moveTo>
                    <a:pt x="10446" y="23086"/>
                  </a:moveTo>
                  <a:cubicBezTo>
                    <a:pt x="10297" y="22602"/>
                    <a:pt x="10371" y="22249"/>
                    <a:pt x="10761" y="21653"/>
                  </a:cubicBezTo>
                  <a:cubicBezTo>
                    <a:pt x="10781" y="22155"/>
                    <a:pt x="10650" y="22564"/>
                    <a:pt x="10446" y="23086"/>
                  </a:cubicBezTo>
                  <a:close/>
                  <a:moveTo>
                    <a:pt x="10166" y="24855"/>
                  </a:moveTo>
                  <a:cubicBezTo>
                    <a:pt x="10017" y="24818"/>
                    <a:pt x="9887" y="24781"/>
                    <a:pt x="9719" y="24724"/>
                  </a:cubicBezTo>
                  <a:cubicBezTo>
                    <a:pt x="9887" y="24203"/>
                    <a:pt x="10054" y="23701"/>
                    <a:pt x="10222" y="23217"/>
                  </a:cubicBezTo>
                  <a:cubicBezTo>
                    <a:pt x="10463" y="23626"/>
                    <a:pt x="10446" y="23887"/>
                    <a:pt x="10166" y="24855"/>
                  </a:cubicBezTo>
                  <a:close/>
                  <a:moveTo>
                    <a:pt x="10166" y="25190"/>
                  </a:moveTo>
                  <a:cubicBezTo>
                    <a:pt x="10091" y="25674"/>
                    <a:pt x="10017" y="26139"/>
                    <a:pt x="9924" y="26660"/>
                  </a:cubicBezTo>
                  <a:cubicBezTo>
                    <a:pt x="9664" y="26568"/>
                    <a:pt x="9458" y="26493"/>
                    <a:pt x="9217" y="26400"/>
                  </a:cubicBezTo>
                  <a:cubicBezTo>
                    <a:pt x="9346" y="25935"/>
                    <a:pt x="9477" y="25488"/>
                    <a:pt x="9607" y="24967"/>
                  </a:cubicBezTo>
                  <a:cubicBezTo>
                    <a:pt x="9830" y="25041"/>
                    <a:pt x="9962" y="25096"/>
                    <a:pt x="10166" y="25190"/>
                  </a:cubicBezTo>
                  <a:close/>
                  <a:moveTo>
                    <a:pt x="9664" y="28671"/>
                  </a:moveTo>
                  <a:cubicBezTo>
                    <a:pt x="9924" y="28745"/>
                    <a:pt x="10091" y="28802"/>
                    <a:pt x="10297" y="28857"/>
                  </a:cubicBezTo>
                  <a:cubicBezTo>
                    <a:pt x="10259" y="29100"/>
                    <a:pt x="10222" y="29304"/>
                    <a:pt x="10185" y="29547"/>
                  </a:cubicBezTo>
                  <a:cubicBezTo>
                    <a:pt x="9942" y="29527"/>
                    <a:pt x="9738" y="29509"/>
                    <a:pt x="9477" y="29472"/>
                  </a:cubicBezTo>
                  <a:cubicBezTo>
                    <a:pt x="9552" y="29174"/>
                    <a:pt x="9589" y="28951"/>
                    <a:pt x="9664" y="28671"/>
                  </a:cubicBezTo>
                  <a:close/>
                  <a:moveTo>
                    <a:pt x="9719" y="28430"/>
                  </a:moveTo>
                  <a:cubicBezTo>
                    <a:pt x="9850" y="27926"/>
                    <a:pt x="9979" y="27479"/>
                    <a:pt x="10091" y="27033"/>
                  </a:cubicBezTo>
                  <a:cubicBezTo>
                    <a:pt x="10595" y="27181"/>
                    <a:pt x="10595" y="27181"/>
                    <a:pt x="10538" y="27573"/>
                  </a:cubicBezTo>
                  <a:cubicBezTo>
                    <a:pt x="10483" y="27908"/>
                    <a:pt x="10408" y="28224"/>
                    <a:pt x="10334" y="28596"/>
                  </a:cubicBezTo>
                  <a:cubicBezTo>
                    <a:pt x="10128" y="28541"/>
                    <a:pt x="9962" y="28504"/>
                    <a:pt x="9719" y="28430"/>
                  </a:cubicBezTo>
                  <a:close/>
                  <a:moveTo>
                    <a:pt x="12047" y="19940"/>
                  </a:moveTo>
                  <a:cubicBezTo>
                    <a:pt x="12176" y="23160"/>
                    <a:pt x="11990" y="26382"/>
                    <a:pt x="11916" y="29676"/>
                  </a:cubicBezTo>
                  <a:cubicBezTo>
                    <a:pt x="11432" y="29639"/>
                    <a:pt x="11022" y="29621"/>
                    <a:pt x="10520" y="29584"/>
                  </a:cubicBezTo>
                  <a:cubicBezTo>
                    <a:pt x="11059" y="26288"/>
                    <a:pt x="11767" y="23142"/>
                    <a:pt x="12047" y="19940"/>
                  </a:cubicBezTo>
                  <a:close/>
                  <a:moveTo>
                    <a:pt x="11692" y="19903"/>
                  </a:moveTo>
                  <a:cubicBezTo>
                    <a:pt x="11208" y="20052"/>
                    <a:pt x="11729" y="16868"/>
                    <a:pt x="12102" y="15993"/>
                  </a:cubicBezTo>
                  <a:cubicBezTo>
                    <a:pt x="12064" y="16291"/>
                    <a:pt x="11729" y="19623"/>
                    <a:pt x="11692" y="19903"/>
                  </a:cubicBezTo>
                  <a:close/>
                  <a:moveTo>
                    <a:pt x="11729" y="4525"/>
                  </a:moveTo>
                  <a:cubicBezTo>
                    <a:pt x="11655" y="5568"/>
                    <a:pt x="10259" y="9905"/>
                    <a:pt x="9384" y="12065"/>
                  </a:cubicBezTo>
                  <a:cubicBezTo>
                    <a:pt x="8882" y="11729"/>
                    <a:pt x="8527" y="11265"/>
                    <a:pt x="8063" y="10855"/>
                  </a:cubicBezTo>
                  <a:cubicBezTo>
                    <a:pt x="9291" y="8733"/>
                    <a:pt x="10520" y="6628"/>
                    <a:pt x="11729" y="4525"/>
                  </a:cubicBezTo>
                  <a:close/>
                  <a:moveTo>
                    <a:pt x="894" y="27479"/>
                  </a:moveTo>
                  <a:cubicBezTo>
                    <a:pt x="951" y="27164"/>
                    <a:pt x="1006" y="26940"/>
                    <a:pt x="1063" y="26697"/>
                  </a:cubicBezTo>
                  <a:cubicBezTo>
                    <a:pt x="1547" y="24520"/>
                    <a:pt x="2011" y="22341"/>
                    <a:pt x="2478" y="20164"/>
                  </a:cubicBezTo>
                  <a:cubicBezTo>
                    <a:pt x="2850" y="18525"/>
                    <a:pt x="3185" y="16887"/>
                    <a:pt x="3557" y="15267"/>
                  </a:cubicBezTo>
                  <a:cubicBezTo>
                    <a:pt x="4059" y="13164"/>
                    <a:pt x="4804" y="11153"/>
                    <a:pt x="5754" y="9142"/>
                  </a:cubicBezTo>
                  <a:cubicBezTo>
                    <a:pt x="5940" y="9309"/>
                    <a:pt x="6107" y="9440"/>
                    <a:pt x="6256" y="9589"/>
                  </a:cubicBezTo>
                  <a:cubicBezTo>
                    <a:pt x="8043" y="11357"/>
                    <a:pt x="9813" y="13126"/>
                    <a:pt x="11580" y="14894"/>
                  </a:cubicBezTo>
                  <a:cubicBezTo>
                    <a:pt x="11767" y="15080"/>
                    <a:pt x="11786" y="15249"/>
                    <a:pt x="11749" y="15472"/>
                  </a:cubicBezTo>
                  <a:cubicBezTo>
                    <a:pt x="11320" y="17799"/>
                    <a:pt x="10799" y="20107"/>
                    <a:pt x="10073" y="22360"/>
                  </a:cubicBezTo>
                  <a:cubicBezTo>
                    <a:pt x="9793" y="23235"/>
                    <a:pt x="9515" y="24128"/>
                    <a:pt x="9272" y="25022"/>
                  </a:cubicBezTo>
                  <a:cubicBezTo>
                    <a:pt x="9180" y="25376"/>
                    <a:pt x="8993" y="25543"/>
                    <a:pt x="8639" y="25580"/>
                  </a:cubicBezTo>
                  <a:cubicBezTo>
                    <a:pt x="6889" y="25804"/>
                    <a:pt x="5196" y="26251"/>
                    <a:pt x="3501" y="26717"/>
                  </a:cubicBezTo>
                  <a:cubicBezTo>
                    <a:pt x="2793" y="26921"/>
                    <a:pt x="2105" y="27144"/>
                    <a:pt x="1416" y="27368"/>
                  </a:cubicBezTo>
                  <a:cubicBezTo>
                    <a:pt x="1267" y="27405"/>
                    <a:pt x="1118" y="27424"/>
                    <a:pt x="894" y="27479"/>
                  </a:cubicBezTo>
                  <a:close/>
                  <a:moveTo>
                    <a:pt x="1565" y="27722"/>
                  </a:moveTo>
                  <a:cubicBezTo>
                    <a:pt x="2329" y="27201"/>
                    <a:pt x="7839" y="25860"/>
                    <a:pt x="8993" y="25935"/>
                  </a:cubicBezTo>
                  <a:cubicBezTo>
                    <a:pt x="8713" y="26995"/>
                    <a:pt x="8435" y="28020"/>
                    <a:pt x="8155" y="29100"/>
                  </a:cubicBezTo>
                  <a:cubicBezTo>
                    <a:pt x="5921" y="28634"/>
                    <a:pt x="3724" y="28187"/>
                    <a:pt x="1565" y="27722"/>
                  </a:cubicBezTo>
                  <a:close/>
                  <a:moveTo>
                    <a:pt x="26772" y="32469"/>
                  </a:moveTo>
                  <a:cubicBezTo>
                    <a:pt x="26660" y="32580"/>
                    <a:pt x="26419" y="32580"/>
                    <a:pt x="26233" y="32562"/>
                  </a:cubicBezTo>
                  <a:cubicBezTo>
                    <a:pt x="25451" y="32543"/>
                    <a:pt x="24687" y="32469"/>
                    <a:pt x="23924" y="32488"/>
                  </a:cubicBezTo>
                  <a:cubicBezTo>
                    <a:pt x="22713" y="32525"/>
                    <a:pt x="21522" y="32637"/>
                    <a:pt x="20330" y="32674"/>
                  </a:cubicBezTo>
                  <a:cubicBezTo>
                    <a:pt x="18953" y="32729"/>
                    <a:pt x="17575" y="32729"/>
                    <a:pt x="16180" y="32729"/>
                  </a:cubicBezTo>
                  <a:cubicBezTo>
                    <a:pt x="15398" y="32729"/>
                    <a:pt x="14616" y="32692"/>
                    <a:pt x="13834" y="32692"/>
                  </a:cubicBezTo>
                  <a:cubicBezTo>
                    <a:pt x="12474" y="32674"/>
                    <a:pt x="11096" y="32692"/>
                    <a:pt x="9756" y="32618"/>
                  </a:cubicBezTo>
                  <a:cubicBezTo>
                    <a:pt x="8919" y="32580"/>
                    <a:pt x="8118" y="32414"/>
                    <a:pt x="7299" y="32265"/>
                  </a:cubicBezTo>
                  <a:cubicBezTo>
                    <a:pt x="6759" y="32190"/>
                    <a:pt x="6610" y="32096"/>
                    <a:pt x="6219" y="31706"/>
                  </a:cubicBezTo>
                  <a:cubicBezTo>
                    <a:pt x="6573" y="31706"/>
                    <a:pt x="6926" y="31687"/>
                    <a:pt x="7261" y="31724"/>
                  </a:cubicBezTo>
                  <a:cubicBezTo>
                    <a:pt x="7914" y="31781"/>
                    <a:pt x="8547" y="31855"/>
                    <a:pt x="9197" y="31930"/>
                  </a:cubicBezTo>
                  <a:cubicBezTo>
                    <a:pt x="12027" y="32227"/>
                    <a:pt x="14857" y="32339"/>
                    <a:pt x="17706" y="32171"/>
                  </a:cubicBezTo>
                  <a:cubicBezTo>
                    <a:pt x="20015" y="32041"/>
                    <a:pt x="22341" y="31873"/>
                    <a:pt x="24669" y="31687"/>
                  </a:cubicBezTo>
                  <a:cubicBezTo>
                    <a:pt x="25655" y="31612"/>
                    <a:pt x="26660" y="31463"/>
                    <a:pt x="27591" y="31073"/>
                  </a:cubicBezTo>
                  <a:cubicBezTo>
                    <a:pt x="27685" y="31036"/>
                    <a:pt x="27777" y="31036"/>
                    <a:pt x="27871" y="30999"/>
                  </a:cubicBezTo>
                  <a:cubicBezTo>
                    <a:pt x="27889" y="31036"/>
                    <a:pt x="27926" y="31054"/>
                    <a:pt x="27945" y="31091"/>
                  </a:cubicBezTo>
                  <a:cubicBezTo>
                    <a:pt x="27554" y="31557"/>
                    <a:pt x="27201" y="32022"/>
                    <a:pt x="26772" y="32469"/>
                  </a:cubicBezTo>
                  <a:close/>
                  <a:moveTo>
                    <a:pt x="28169" y="30664"/>
                  </a:moveTo>
                  <a:cubicBezTo>
                    <a:pt x="26531" y="31259"/>
                    <a:pt x="24855" y="31501"/>
                    <a:pt x="23123" y="31594"/>
                  </a:cubicBezTo>
                  <a:cubicBezTo>
                    <a:pt x="21392" y="31687"/>
                    <a:pt x="19660" y="31855"/>
                    <a:pt x="17930" y="31947"/>
                  </a:cubicBezTo>
                  <a:cubicBezTo>
                    <a:pt x="15304" y="32078"/>
                    <a:pt x="12697" y="32004"/>
                    <a:pt x="10073" y="31798"/>
                  </a:cubicBezTo>
                  <a:cubicBezTo>
                    <a:pt x="8639" y="31669"/>
                    <a:pt x="7206" y="31501"/>
                    <a:pt x="5772" y="31371"/>
                  </a:cubicBezTo>
                  <a:cubicBezTo>
                    <a:pt x="5345" y="31314"/>
                    <a:pt x="5102" y="31036"/>
                    <a:pt x="4749" y="30644"/>
                  </a:cubicBezTo>
                  <a:cubicBezTo>
                    <a:pt x="5176" y="30664"/>
                    <a:pt x="5511" y="30701"/>
                    <a:pt x="5829" y="30701"/>
                  </a:cubicBezTo>
                  <a:cubicBezTo>
                    <a:pt x="8360" y="30775"/>
                    <a:pt x="10910" y="30830"/>
                    <a:pt x="13442" y="30905"/>
                  </a:cubicBezTo>
                  <a:cubicBezTo>
                    <a:pt x="16477" y="30999"/>
                    <a:pt x="19474" y="30812"/>
                    <a:pt x="22490" y="30532"/>
                  </a:cubicBezTo>
                  <a:cubicBezTo>
                    <a:pt x="24761" y="30328"/>
                    <a:pt x="27015" y="29974"/>
                    <a:pt x="29211" y="29304"/>
                  </a:cubicBezTo>
                  <a:cubicBezTo>
                    <a:pt x="29341" y="29267"/>
                    <a:pt x="29472" y="29249"/>
                    <a:pt x="29713" y="29174"/>
                  </a:cubicBezTo>
                  <a:cubicBezTo>
                    <a:pt x="29323" y="29900"/>
                    <a:pt x="28857" y="30403"/>
                    <a:pt x="28169" y="30664"/>
                  </a:cubicBezTo>
                  <a:close/>
                  <a:moveTo>
                    <a:pt x="36899" y="24910"/>
                  </a:moveTo>
                  <a:cubicBezTo>
                    <a:pt x="35708" y="25580"/>
                    <a:pt x="34516" y="26288"/>
                    <a:pt x="33307" y="26940"/>
                  </a:cubicBezTo>
                  <a:cubicBezTo>
                    <a:pt x="32431" y="27424"/>
                    <a:pt x="31483" y="27814"/>
                    <a:pt x="30644" y="28355"/>
                  </a:cubicBezTo>
                  <a:cubicBezTo>
                    <a:pt x="29323" y="29211"/>
                    <a:pt x="27834" y="29490"/>
                    <a:pt x="26362" y="29770"/>
                  </a:cubicBezTo>
                  <a:cubicBezTo>
                    <a:pt x="22564" y="30477"/>
                    <a:pt x="18729" y="30719"/>
                    <a:pt x="14876" y="30681"/>
                  </a:cubicBezTo>
                  <a:cubicBezTo>
                    <a:pt x="11079" y="30644"/>
                    <a:pt x="7281" y="30458"/>
                    <a:pt x="3483" y="30346"/>
                  </a:cubicBezTo>
                  <a:cubicBezTo>
                    <a:pt x="3054" y="30346"/>
                    <a:pt x="2775" y="30217"/>
                    <a:pt x="2589" y="29807"/>
                  </a:cubicBezTo>
                  <a:cubicBezTo>
                    <a:pt x="2495" y="29602"/>
                    <a:pt x="2366" y="29415"/>
                    <a:pt x="2160" y="29100"/>
                  </a:cubicBezTo>
                  <a:cubicBezTo>
                    <a:pt x="3054" y="29192"/>
                    <a:pt x="3799" y="29267"/>
                    <a:pt x="4525" y="29360"/>
                  </a:cubicBezTo>
                  <a:cubicBezTo>
                    <a:pt x="9552" y="29919"/>
                    <a:pt x="14579" y="30291"/>
                    <a:pt x="19642" y="29919"/>
                  </a:cubicBezTo>
                  <a:cubicBezTo>
                    <a:pt x="20201" y="29882"/>
                    <a:pt x="20777" y="29900"/>
                    <a:pt x="21355" y="29862"/>
                  </a:cubicBezTo>
                  <a:cubicBezTo>
                    <a:pt x="22825" y="29733"/>
                    <a:pt x="24314" y="29695"/>
                    <a:pt x="25749" y="29415"/>
                  </a:cubicBezTo>
                  <a:cubicBezTo>
                    <a:pt x="26921" y="29192"/>
                    <a:pt x="28094" y="28783"/>
                    <a:pt x="29155" y="28281"/>
                  </a:cubicBezTo>
                  <a:cubicBezTo>
                    <a:pt x="31929" y="26940"/>
                    <a:pt x="34628" y="25488"/>
                    <a:pt x="37477" y="24314"/>
                  </a:cubicBezTo>
                  <a:cubicBezTo>
                    <a:pt x="37663" y="24240"/>
                    <a:pt x="37868" y="24203"/>
                    <a:pt x="38054" y="24128"/>
                  </a:cubicBezTo>
                  <a:cubicBezTo>
                    <a:pt x="38073" y="24185"/>
                    <a:pt x="38091" y="24222"/>
                    <a:pt x="38110" y="24277"/>
                  </a:cubicBezTo>
                  <a:cubicBezTo>
                    <a:pt x="37701" y="24483"/>
                    <a:pt x="37291" y="24687"/>
                    <a:pt x="36899" y="249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1"/>
            <p:cNvSpPr/>
            <p:nvPr/>
          </p:nvSpPr>
          <p:spPr>
            <a:xfrm>
              <a:off x="-7233127" y="4449354"/>
              <a:ext cx="1658443" cy="2792190"/>
            </a:xfrm>
            <a:custGeom>
              <a:avLst/>
              <a:gdLst/>
              <a:ahLst/>
              <a:cxnLst/>
              <a:rect l="l" t="t" r="r" b="b"/>
              <a:pathLst>
                <a:path w="10892" h="18338" extrusionOk="0">
                  <a:moveTo>
                    <a:pt x="4860" y="0"/>
                  </a:moveTo>
                  <a:cubicBezTo>
                    <a:pt x="5046" y="167"/>
                    <a:pt x="5213" y="298"/>
                    <a:pt x="5362" y="447"/>
                  </a:cubicBezTo>
                  <a:cubicBezTo>
                    <a:pt x="7149" y="2215"/>
                    <a:pt x="8919" y="3984"/>
                    <a:pt x="10686" y="5752"/>
                  </a:cubicBezTo>
                  <a:cubicBezTo>
                    <a:pt x="10873" y="5938"/>
                    <a:pt x="10892" y="6107"/>
                    <a:pt x="10855" y="6330"/>
                  </a:cubicBezTo>
                  <a:cubicBezTo>
                    <a:pt x="10426" y="8657"/>
                    <a:pt x="9905" y="10965"/>
                    <a:pt x="9179" y="13218"/>
                  </a:cubicBezTo>
                  <a:cubicBezTo>
                    <a:pt x="8899" y="14093"/>
                    <a:pt x="8621" y="14986"/>
                    <a:pt x="8378" y="15880"/>
                  </a:cubicBezTo>
                  <a:cubicBezTo>
                    <a:pt x="8286" y="16234"/>
                    <a:pt x="8099" y="16401"/>
                    <a:pt x="7745" y="16438"/>
                  </a:cubicBezTo>
                  <a:cubicBezTo>
                    <a:pt x="5995" y="16662"/>
                    <a:pt x="4302" y="17109"/>
                    <a:pt x="2607" y="17575"/>
                  </a:cubicBezTo>
                  <a:cubicBezTo>
                    <a:pt x="1899" y="17779"/>
                    <a:pt x="1211" y="18002"/>
                    <a:pt x="522" y="18226"/>
                  </a:cubicBezTo>
                  <a:cubicBezTo>
                    <a:pt x="373" y="18263"/>
                    <a:pt x="224" y="18282"/>
                    <a:pt x="0" y="18337"/>
                  </a:cubicBezTo>
                  <a:cubicBezTo>
                    <a:pt x="57" y="18022"/>
                    <a:pt x="112" y="17798"/>
                    <a:pt x="169" y="17555"/>
                  </a:cubicBezTo>
                  <a:cubicBezTo>
                    <a:pt x="653" y="15378"/>
                    <a:pt x="1117" y="13199"/>
                    <a:pt x="1584" y="11022"/>
                  </a:cubicBezTo>
                  <a:cubicBezTo>
                    <a:pt x="1956" y="9383"/>
                    <a:pt x="2291" y="7745"/>
                    <a:pt x="2663" y="6125"/>
                  </a:cubicBezTo>
                  <a:cubicBezTo>
                    <a:pt x="3165" y="4022"/>
                    <a:pt x="3910" y="2011"/>
                    <a:pt x="48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1"/>
            <p:cNvSpPr/>
            <p:nvPr/>
          </p:nvSpPr>
          <p:spPr>
            <a:xfrm>
              <a:off x="-5231929" y="6045227"/>
              <a:ext cx="1613221" cy="1403403"/>
            </a:xfrm>
            <a:custGeom>
              <a:avLst/>
              <a:gdLst/>
              <a:ahLst/>
              <a:cxnLst/>
              <a:rect l="l" t="t" r="r" b="b"/>
              <a:pathLst>
                <a:path w="10595" h="9217" extrusionOk="0">
                  <a:moveTo>
                    <a:pt x="1174" y="223"/>
                  </a:moveTo>
                  <a:cubicBezTo>
                    <a:pt x="4041" y="149"/>
                    <a:pt x="6852" y="74"/>
                    <a:pt x="9644" y="0"/>
                  </a:cubicBezTo>
                  <a:cubicBezTo>
                    <a:pt x="10222" y="1638"/>
                    <a:pt x="10595" y="5530"/>
                    <a:pt x="10352" y="7037"/>
                  </a:cubicBezTo>
                  <a:cubicBezTo>
                    <a:pt x="6834" y="7392"/>
                    <a:pt x="3352" y="7913"/>
                    <a:pt x="1" y="9216"/>
                  </a:cubicBezTo>
                  <a:cubicBezTo>
                    <a:pt x="75" y="9030"/>
                    <a:pt x="132" y="8844"/>
                    <a:pt x="206" y="8675"/>
                  </a:cubicBezTo>
                  <a:cubicBezTo>
                    <a:pt x="820" y="7372"/>
                    <a:pt x="1379" y="6051"/>
                    <a:pt x="1621" y="4617"/>
                  </a:cubicBezTo>
                  <a:cubicBezTo>
                    <a:pt x="1845" y="3202"/>
                    <a:pt x="1937" y="1787"/>
                    <a:pt x="1230" y="466"/>
                  </a:cubicBezTo>
                  <a:cubicBezTo>
                    <a:pt x="1212" y="410"/>
                    <a:pt x="1212" y="354"/>
                    <a:pt x="1174" y="22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1"/>
            <p:cNvSpPr/>
            <p:nvPr/>
          </p:nvSpPr>
          <p:spPr>
            <a:xfrm>
              <a:off x="-5019217" y="5001918"/>
              <a:ext cx="1236067" cy="1000974"/>
            </a:xfrm>
            <a:custGeom>
              <a:avLst/>
              <a:gdLst/>
              <a:ahLst/>
              <a:cxnLst/>
              <a:rect l="l" t="t" r="r" b="b"/>
              <a:pathLst>
                <a:path w="8118" h="6574" extrusionOk="0">
                  <a:moveTo>
                    <a:pt x="6554" y="1"/>
                  </a:moveTo>
                  <a:cubicBezTo>
                    <a:pt x="7150" y="1900"/>
                    <a:pt x="7689" y="3818"/>
                    <a:pt x="8118" y="5809"/>
                  </a:cubicBezTo>
                  <a:cubicBezTo>
                    <a:pt x="5380" y="5643"/>
                    <a:pt x="2737" y="5996"/>
                    <a:pt x="1" y="6573"/>
                  </a:cubicBezTo>
                  <a:cubicBezTo>
                    <a:pt x="652" y="5549"/>
                    <a:pt x="1173" y="4544"/>
                    <a:pt x="1210" y="3371"/>
                  </a:cubicBezTo>
                  <a:cubicBezTo>
                    <a:pt x="1230" y="2217"/>
                    <a:pt x="1136" y="1100"/>
                    <a:pt x="5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1"/>
            <p:cNvSpPr/>
            <p:nvPr/>
          </p:nvSpPr>
          <p:spPr>
            <a:xfrm>
              <a:off x="-3403398" y="4695869"/>
              <a:ext cx="1612917" cy="1995705"/>
            </a:xfrm>
            <a:custGeom>
              <a:avLst/>
              <a:gdLst/>
              <a:ahLst/>
              <a:cxnLst/>
              <a:rect l="l" t="t" r="r" b="b"/>
              <a:pathLst>
                <a:path w="10593" h="13107" extrusionOk="0">
                  <a:moveTo>
                    <a:pt x="1" y="0"/>
                  </a:moveTo>
                  <a:cubicBezTo>
                    <a:pt x="3258" y="4580"/>
                    <a:pt x="6777" y="8956"/>
                    <a:pt x="10593" y="13107"/>
                  </a:cubicBezTo>
                  <a:cubicBezTo>
                    <a:pt x="9421" y="12716"/>
                    <a:pt x="8247" y="12344"/>
                    <a:pt x="7018" y="12158"/>
                  </a:cubicBezTo>
                  <a:cubicBezTo>
                    <a:pt x="5809" y="11972"/>
                    <a:pt x="4635" y="11637"/>
                    <a:pt x="3352" y="11786"/>
                  </a:cubicBezTo>
                  <a:cubicBezTo>
                    <a:pt x="3091" y="10706"/>
                    <a:pt x="2848" y="9644"/>
                    <a:pt x="2607" y="8601"/>
                  </a:cubicBezTo>
                  <a:cubicBezTo>
                    <a:pt x="2290" y="7131"/>
                    <a:pt x="2048" y="5660"/>
                    <a:pt x="1639" y="4227"/>
                  </a:cubicBezTo>
                  <a:cubicBezTo>
                    <a:pt x="1247" y="2924"/>
                    <a:pt x="671" y="1676"/>
                    <a:pt x="167" y="429"/>
                  </a:cubicBezTo>
                  <a:cubicBezTo>
                    <a:pt x="112" y="280"/>
                    <a:pt x="56" y="131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1"/>
            <p:cNvSpPr/>
            <p:nvPr/>
          </p:nvSpPr>
          <p:spPr>
            <a:xfrm>
              <a:off x="-3689805" y="4874474"/>
              <a:ext cx="1346762" cy="2009865"/>
            </a:xfrm>
            <a:custGeom>
              <a:avLst/>
              <a:gdLst/>
              <a:ahLst/>
              <a:cxnLst/>
              <a:rect l="l" t="t" r="r" b="b"/>
              <a:pathLst>
                <a:path w="8845" h="13200" extrusionOk="0">
                  <a:moveTo>
                    <a:pt x="2942" y="12512"/>
                  </a:moveTo>
                  <a:cubicBezTo>
                    <a:pt x="2867" y="11879"/>
                    <a:pt x="2812" y="11283"/>
                    <a:pt x="2719" y="10687"/>
                  </a:cubicBezTo>
                  <a:cubicBezTo>
                    <a:pt x="2346" y="8210"/>
                    <a:pt x="1899" y="5753"/>
                    <a:pt x="1025" y="3389"/>
                  </a:cubicBezTo>
                  <a:cubicBezTo>
                    <a:pt x="653" y="2347"/>
                    <a:pt x="355" y="1285"/>
                    <a:pt x="20" y="224"/>
                  </a:cubicBezTo>
                  <a:cubicBezTo>
                    <a:pt x="0" y="187"/>
                    <a:pt x="20" y="113"/>
                    <a:pt x="20" y="1"/>
                  </a:cubicBezTo>
                  <a:cubicBezTo>
                    <a:pt x="132" y="150"/>
                    <a:pt x="243" y="242"/>
                    <a:pt x="298" y="354"/>
                  </a:cubicBezTo>
                  <a:cubicBezTo>
                    <a:pt x="1415" y="2178"/>
                    <a:pt x="2532" y="3985"/>
                    <a:pt x="3632" y="5809"/>
                  </a:cubicBezTo>
                  <a:cubicBezTo>
                    <a:pt x="3818" y="6125"/>
                    <a:pt x="3947" y="6498"/>
                    <a:pt x="4022" y="6852"/>
                  </a:cubicBezTo>
                  <a:cubicBezTo>
                    <a:pt x="4320" y="8024"/>
                    <a:pt x="4580" y="9235"/>
                    <a:pt x="4860" y="10407"/>
                  </a:cubicBezTo>
                  <a:cubicBezTo>
                    <a:pt x="4972" y="10928"/>
                    <a:pt x="5046" y="11003"/>
                    <a:pt x="5548" y="10910"/>
                  </a:cubicBezTo>
                  <a:cubicBezTo>
                    <a:pt x="6499" y="10742"/>
                    <a:pt x="7243" y="11059"/>
                    <a:pt x="7820" y="11804"/>
                  </a:cubicBezTo>
                  <a:cubicBezTo>
                    <a:pt x="8174" y="12251"/>
                    <a:pt x="8527" y="12698"/>
                    <a:pt x="8844" y="13200"/>
                  </a:cubicBezTo>
                  <a:cubicBezTo>
                    <a:pt x="6889" y="12772"/>
                    <a:pt x="4935" y="12623"/>
                    <a:pt x="2942" y="125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1"/>
            <p:cNvSpPr/>
            <p:nvPr/>
          </p:nvSpPr>
          <p:spPr>
            <a:xfrm>
              <a:off x="-6646303" y="7499494"/>
              <a:ext cx="3801386" cy="442323"/>
            </a:xfrm>
            <a:custGeom>
              <a:avLst/>
              <a:gdLst/>
              <a:ahLst/>
              <a:cxnLst/>
              <a:rect l="l" t="t" r="r" b="b"/>
              <a:pathLst>
                <a:path w="24966" h="2905" extrusionOk="0">
                  <a:moveTo>
                    <a:pt x="24965" y="0"/>
                  </a:moveTo>
                  <a:cubicBezTo>
                    <a:pt x="24575" y="726"/>
                    <a:pt x="24109" y="1229"/>
                    <a:pt x="23421" y="1490"/>
                  </a:cubicBezTo>
                  <a:cubicBezTo>
                    <a:pt x="21783" y="2085"/>
                    <a:pt x="20107" y="2327"/>
                    <a:pt x="18375" y="2420"/>
                  </a:cubicBezTo>
                  <a:cubicBezTo>
                    <a:pt x="16644" y="2513"/>
                    <a:pt x="14912" y="2681"/>
                    <a:pt x="13182" y="2773"/>
                  </a:cubicBezTo>
                  <a:cubicBezTo>
                    <a:pt x="10556" y="2904"/>
                    <a:pt x="7949" y="2830"/>
                    <a:pt x="5325" y="2624"/>
                  </a:cubicBezTo>
                  <a:cubicBezTo>
                    <a:pt x="3891" y="2495"/>
                    <a:pt x="2458" y="2327"/>
                    <a:pt x="1024" y="2197"/>
                  </a:cubicBezTo>
                  <a:cubicBezTo>
                    <a:pt x="597" y="2140"/>
                    <a:pt x="354" y="1862"/>
                    <a:pt x="1" y="1470"/>
                  </a:cubicBezTo>
                  <a:cubicBezTo>
                    <a:pt x="428" y="1490"/>
                    <a:pt x="763" y="1527"/>
                    <a:pt x="1081" y="1527"/>
                  </a:cubicBezTo>
                  <a:cubicBezTo>
                    <a:pt x="3612" y="1601"/>
                    <a:pt x="6162" y="1656"/>
                    <a:pt x="8694" y="1731"/>
                  </a:cubicBezTo>
                  <a:cubicBezTo>
                    <a:pt x="11729" y="1825"/>
                    <a:pt x="14726" y="1638"/>
                    <a:pt x="17742" y="1358"/>
                  </a:cubicBezTo>
                  <a:cubicBezTo>
                    <a:pt x="20013" y="1154"/>
                    <a:pt x="22267" y="800"/>
                    <a:pt x="24463" y="130"/>
                  </a:cubicBezTo>
                  <a:cubicBezTo>
                    <a:pt x="24593" y="93"/>
                    <a:pt x="24724" y="75"/>
                    <a:pt x="249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1"/>
            <p:cNvSpPr/>
            <p:nvPr/>
          </p:nvSpPr>
          <p:spPr>
            <a:xfrm>
              <a:off x="-4934101" y="4157313"/>
              <a:ext cx="1156738" cy="757049"/>
            </a:xfrm>
            <a:custGeom>
              <a:avLst/>
              <a:gdLst/>
              <a:ahLst/>
              <a:cxnLst/>
              <a:rect l="l" t="t" r="r" b="b"/>
              <a:pathLst>
                <a:path w="7597" h="4972" extrusionOk="0">
                  <a:moveTo>
                    <a:pt x="1061" y="0"/>
                  </a:moveTo>
                  <a:cubicBezTo>
                    <a:pt x="2587" y="75"/>
                    <a:pt x="4059" y="131"/>
                    <a:pt x="5548" y="186"/>
                  </a:cubicBezTo>
                  <a:cubicBezTo>
                    <a:pt x="6162" y="1490"/>
                    <a:pt x="7204" y="2569"/>
                    <a:pt x="7596" y="4078"/>
                  </a:cubicBezTo>
                  <a:cubicBezTo>
                    <a:pt x="4990" y="4041"/>
                    <a:pt x="2513" y="4450"/>
                    <a:pt x="0" y="4972"/>
                  </a:cubicBezTo>
                  <a:cubicBezTo>
                    <a:pt x="93" y="4841"/>
                    <a:pt x="149" y="4692"/>
                    <a:pt x="261" y="4580"/>
                  </a:cubicBezTo>
                  <a:cubicBezTo>
                    <a:pt x="931" y="3872"/>
                    <a:pt x="1117" y="2979"/>
                    <a:pt x="1155" y="2067"/>
                  </a:cubicBezTo>
                  <a:cubicBezTo>
                    <a:pt x="1173" y="1527"/>
                    <a:pt x="1098" y="968"/>
                    <a:pt x="1061" y="4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1"/>
            <p:cNvSpPr/>
            <p:nvPr/>
          </p:nvSpPr>
          <p:spPr>
            <a:xfrm>
              <a:off x="-7040361" y="6731173"/>
              <a:ext cx="5473989" cy="1003562"/>
            </a:xfrm>
            <a:custGeom>
              <a:avLst/>
              <a:gdLst/>
              <a:ahLst/>
              <a:cxnLst/>
              <a:rect l="l" t="t" r="r" b="b"/>
              <a:pathLst>
                <a:path w="35951" h="6591" extrusionOk="0">
                  <a:moveTo>
                    <a:pt x="0" y="4972"/>
                  </a:moveTo>
                  <a:cubicBezTo>
                    <a:pt x="894" y="5064"/>
                    <a:pt x="1639" y="5139"/>
                    <a:pt x="2365" y="5232"/>
                  </a:cubicBezTo>
                  <a:cubicBezTo>
                    <a:pt x="7392" y="5791"/>
                    <a:pt x="12419" y="6163"/>
                    <a:pt x="17482" y="5791"/>
                  </a:cubicBezTo>
                  <a:cubicBezTo>
                    <a:pt x="18041" y="5754"/>
                    <a:pt x="18617" y="5772"/>
                    <a:pt x="19195" y="5734"/>
                  </a:cubicBezTo>
                  <a:cubicBezTo>
                    <a:pt x="20665" y="5605"/>
                    <a:pt x="22154" y="5567"/>
                    <a:pt x="23589" y="5287"/>
                  </a:cubicBezTo>
                  <a:cubicBezTo>
                    <a:pt x="24761" y="5064"/>
                    <a:pt x="25934" y="4655"/>
                    <a:pt x="26995" y="4153"/>
                  </a:cubicBezTo>
                  <a:cubicBezTo>
                    <a:pt x="29769" y="2812"/>
                    <a:pt x="32468" y="1360"/>
                    <a:pt x="35317" y="186"/>
                  </a:cubicBezTo>
                  <a:cubicBezTo>
                    <a:pt x="35503" y="112"/>
                    <a:pt x="35708" y="75"/>
                    <a:pt x="35894" y="0"/>
                  </a:cubicBezTo>
                  <a:cubicBezTo>
                    <a:pt x="35913" y="57"/>
                    <a:pt x="35931" y="94"/>
                    <a:pt x="35950" y="149"/>
                  </a:cubicBezTo>
                  <a:cubicBezTo>
                    <a:pt x="35541" y="355"/>
                    <a:pt x="35131" y="559"/>
                    <a:pt x="34739" y="782"/>
                  </a:cubicBezTo>
                  <a:cubicBezTo>
                    <a:pt x="33548" y="1452"/>
                    <a:pt x="32356" y="2160"/>
                    <a:pt x="31147" y="2812"/>
                  </a:cubicBezTo>
                  <a:cubicBezTo>
                    <a:pt x="30271" y="3296"/>
                    <a:pt x="29323" y="3686"/>
                    <a:pt x="28484" y="4227"/>
                  </a:cubicBezTo>
                  <a:cubicBezTo>
                    <a:pt x="27163" y="5083"/>
                    <a:pt x="25674" y="5362"/>
                    <a:pt x="24202" y="5642"/>
                  </a:cubicBezTo>
                  <a:cubicBezTo>
                    <a:pt x="20404" y="6349"/>
                    <a:pt x="16569" y="6591"/>
                    <a:pt x="12716" y="6553"/>
                  </a:cubicBezTo>
                  <a:cubicBezTo>
                    <a:pt x="8919" y="6516"/>
                    <a:pt x="5121" y="6330"/>
                    <a:pt x="1323" y="6218"/>
                  </a:cubicBezTo>
                  <a:cubicBezTo>
                    <a:pt x="894" y="6218"/>
                    <a:pt x="615" y="6089"/>
                    <a:pt x="429" y="5679"/>
                  </a:cubicBezTo>
                  <a:cubicBezTo>
                    <a:pt x="335" y="5474"/>
                    <a:pt x="206" y="5287"/>
                    <a:pt x="0" y="49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1"/>
            <p:cNvSpPr/>
            <p:nvPr/>
          </p:nvSpPr>
          <p:spPr>
            <a:xfrm>
              <a:off x="-3859883" y="5296852"/>
              <a:ext cx="941287" cy="1916376"/>
            </a:xfrm>
            <a:custGeom>
              <a:avLst/>
              <a:gdLst/>
              <a:ahLst/>
              <a:cxnLst/>
              <a:rect l="l" t="t" r="r" b="b"/>
              <a:pathLst>
                <a:path w="6182" h="12586" extrusionOk="0">
                  <a:moveTo>
                    <a:pt x="6181" y="12585"/>
                  </a:moveTo>
                  <a:cubicBezTo>
                    <a:pt x="4674" y="12307"/>
                    <a:pt x="3240" y="12027"/>
                    <a:pt x="1733" y="11748"/>
                  </a:cubicBezTo>
                  <a:cubicBezTo>
                    <a:pt x="1750" y="9793"/>
                    <a:pt x="1658" y="7801"/>
                    <a:pt x="1229" y="5828"/>
                  </a:cubicBezTo>
                  <a:cubicBezTo>
                    <a:pt x="802" y="3892"/>
                    <a:pt x="373" y="1956"/>
                    <a:pt x="0" y="0"/>
                  </a:cubicBezTo>
                  <a:cubicBezTo>
                    <a:pt x="75" y="149"/>
                    <a:pt x="149" y="298"/>
                    <a:pt x="224" y="466"/>
                  </a:cubicBezTo>
                  <a:cubicBezTo>
                    <a:pt x="1192" y="2681"/>
                    <a:pt x="2142" y="4915"/>
                    <a:pt x="3147" y="7112"/>
                  </a:cubicBezTo>
                  <a:cubicBezTo>
                    <a:pt x="3500" y="7876"/>
                    <a:pt x="3687" y="8658"/>
                    <a:pt x="3687" y="9495"/>
                  </a:cubicBezTo>
                  <a:cubicBezTo>
                    <a:pt x="3706" y="10016"/>
                    <a:pt x="3706" y="10016"/>
                    <a:pt x="4227" y="10090"/>
                  </a:cubicBezTo>
                  <a:cubicBezTo>
                    <a:pt x="4339" y="10110"/>
                    <a:pt x="4469" y="10165"/>
                    <a:pt x="4525" y="10239"/>
                  </a:cubicBezTo>
                  <a:cubicBezTo>
                    <a:pt x="5139" y="10966"/>
                    <a:pt x="5734" y="11692"/>
                    <a:pt x="6181" y="125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1"/>
            <p:cNvSpPr/>
            <p:nvPr/>
          </p:nvSpPr>
          <p:spPr>
            <a:xfrm>
              <a:off x="-4750015" y="3522223"/>
              <a:ext cx="944180" cy="533071"/>
            </a:xfrm>
            <a:custGeom>
              <a:avLst/>
              <a:gdLst/>
              <a:ahLst/>
              <a:cxnLst/>
              <a:rect l="l" t="t" r="r" b="b"/>
              <a:pathLst>
                <a:path w="6201" h="3501" extrusionOk="0">
                  <a:moveTo>
                    <a:pt x="1" y="3501"/>
                  </a:moveTo>
                  <a:cubicBezTo>
                    <a:pt x="224" y="2347"/>
                    <a:pt x="541" y="1212"/>
                    <a:pt x="1" y="1"/>
                  </a:cubicBezTo>
                  <a:cubicBezTo>
                    <a:pt x="448" y="38"/>
                    <a:pt x="802" y="95"/>
                    <a:pt x="1137" y="113"/>
                  </a:cubicBezTo>
                  <a:cubicBezTo>
                    <a:pt x="2142" y="169"/>
                    <a:pt x="3148" y="224"/>
                    <a:pt x="4134" y="262"/>
                  </a:cubicBezTo>
                  <a:cubicBezTo>
                    <a:pt x="4506" y="281"/>
                    <a:pt x="4749" y="411"/>
                    <a:pt x="4935" y="746"/>
                  </a:cubicBezTo>
                  <a:cubicBezTo>
                    <a:pt x="5270" y="1341"/>
                    <a:pt x="5660" y="1919"/>
                    <a:pt x="6015" y="2496"/>
                  </a:cubicBezTo>
                  <a:cubicBezTo>
                    <a:pt x="6089" y="2607"/>
                    <a:pt x="6126" y="2738"/>
                    <a:pt x="6201" y="2905"/>
                  </a:cubicBezTo>
                  <a:cubicBezTo>
                    <a:pt x="5121" y="2887"/>
                    <a:pt x="4079" y="2776"/>
                    <a:pt x="3073" y="2868"/>
                  </a:cubicBezTo>
                  <a:cubicBezTo>
                    <a:pt x="2068" y="2962"/>
                    <a:pt x="1081" y="3260"/>
                    <a:pt x="1" y="350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41"/>
            <p:cNvSpPr/>
            <p:nvPr/>
          </p:nvSpPr>
          <p:spPr>
            <a:xfrm>
              <a:off x="-5393328" y="3672659"/>
              <a:ext cx="595499" cy="1508160"/>
            </a:xfrm>
            <a:custGeom>
              <a:avLst/>
              <a:gdLst/>
              <a:ahLst/>
              <a:cxnLst/>
              <a:rect l="l" t="t" r="r" b="b"/>
              <a:pathLst>
                <a:path w="3911" h="9905" extrusionOk="0">
                  <a:moveTo>
                    <a:pt x="2401" y="8341"/>
                  </a:moveTo>
                  <a:cubicBezTo>
                    <a:pt x="2681" y="8862"/>
                    <a:pt x="2923" y="9327"/>
                    <a:pt x="3203" y="9905"/>
                  </a:cubicBezTo>
                  <a:cubicBezTo>
                    <a:pt x="2681" y="9830"/>
                    <a:pt x="2290" y="9774"/>
                    <a:pt x="1862" y="9699"/>
                  </a:cubicBezTo>
                  <a:cubicBezTo>
                    <a:pt x="1639" y="6422"/>
                    <a:pt x="969" y="3240"/>
                    <a:pt x="0" y="0"/>
                  </a:cubicBezTo>
                  <a:cubicBezTo>
                    <a:pt x="149" y="93"/>
                    <a:pt x="224" y="130"/>
                    <a:pt x="261" y="167"/>
                  </a:cubicBezTo>
                  <a:cubicBezTo>
                    <a:pt x="1359" y="1582"/>
                    <a:pt x="2439" y="2997"/>
                    <a:pt x="3556" y="4412"/>
                  </a:cubicBezTo>
                  <a:cubicBezTo>
                    <a:pt x="3816" y="4747"/>
                    <a:pt x="3910" y="5101"/>
                    <a:pt x="3836" y="5511"/>
                  </a:cubicBezTo>
                  <a:cubicBezTo>
                    <a:pt x="3724" y="6274"/>
                    <a:pt x="3593" y="7018"/>
                    <a:pt x="2997" y="7596"/>
                  </a:cubicBezTo>
                  <a:cubicBezTo>
                    <a:pt x="2774" y="7820"/>
                    <a:pt x="2607" y="8098"/>
                    <a:pt x="2401" y="834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41"/>
            <p:cNvSpPr/>
            <p:nvPr/>
          </p:nvSpPr>
          <p:spPr>
            <a:xfrm>
              <a:off x="-6422476" y="7777223"/>
              <a:ext cx="3308360" cy="263719"/>
            </a:xfrm>
            <a:custGeom>
              <a:avLst/>
              <a:gdLst/>
              <a:ahLst/>
              <a:cxnLst/>
              <a:rect l="l" t="t" r="r" b="b"/>
              <a:pathLst>
                <a:path w="21728" h="1732" extrusionOk="0">
                  <a:moveTo>
                    <a:pt x="21727" y="93"/>
                  </a:moveTo>
                  <a:cubicBezTo>
                    <a:pt x="21336" y="559"/>
                    <a:pt x="20983" y="1024"/>
                    <a:pt x="20554" y="1471"/>
                  </a:cubicBezTo>
                  <a:cubicBezTo>
                    <a:pt x="20442" y="1582"/>
                    <a:pt x="20201" y="1582"/>
                    <a:pt x="20015" y="1564"/>
                  </a:cubicBezTo>
                  <a:cubicBezTo>
                    <a:pt x="19233" y="1545"/>
                    <a:pt x="18469" y="1471"/>
                    <a:pt x="17706" y="1490"/>
                  </a:cubicBezTo>
                  <a:cubicBezTo>
                    <a:pt x="16495" y="1527"/>
                    <a:pt x="15304" y="1639"/>
                    <a:pt x="14112" y="1676"/>
                  </a:cubicBezTo>
                  <a:cubicBezTo>
                    <a:pt x="12735" y="1731"/>
                    <a:pt x="11357" y="1731"/>
                    <a:pt x="9962" y="1731"/>
                  </a:cubicBezTo>
                  <a:cubicBezTo>
                    <a:pt x="9180" y="1731"/>
                    <a:pt x="8398" y="1694"/>
                    <a:pt x="7616" y="1694"/>
                  </a:cubicBezTo>
                  <a:cubicBezTo>
                    <a:pt x="6256" y="1676"/>
                    <a:pt x="4878" y="1694"/>
                    <a:pt x="3538" y="1620"/>
                  </a:cubicBezTo>
                  <a:cubicBezTo>
                    <a:pt x="2701" y="1582"/>
                    <a:pt x="1900" y="1416"/>
                    <a:pt x="1081" y="1267"/>
                  </a:cubicBezTo>
                  <a:cubicBezTo>
                    <a:pt x="541" y="1192"/>
                    <a:pt x="392" y="1098"/>
                    <a:pt x="1" y="708"/>
                  </a:cubicBezTo>
                  <a:cubicBezTo>
                    <a:pt x="355" y="708"/>
                    <a:pt x="708" y="689"/>
                    <a:pt x="1043" y="726"/>
                  </a:cubicBezTo>
                  <a:cubicBezTo>
                    <a:pt x="1696" y="783"/>
                    <a:pt x="2329" y="857"/>
                    <a:pt x="2979" y="932"/>
                  </a:cubicBezTo>
                  <a:cubicBezTo>
                    <a:pt x="5809" y="1229"/>
                    <a:pt x="8639" y="1341"/>
                    <a:pt x="11488" y="1173"/>
                  </a:cubicBezTo>
                  <a:cubicBezTo>
                    <a:pt x="13797" y="1043"/>
                    <a:pt x="16123" y="875"/>
                    <a:pt x="18451" y="689"/>
                  </a:cubicBezTo>
                  <a:cubicBezTo>
                    <a:pt x="19437" y="614"/>
                    <a:pt x="20442" y="465"/>
                    <a:pt x="21373" y="75"/>
                  </a:cubicBezTo>
                  <a:cubicBezTo>
                    <a:pt x="21467" y="38"/>
                    <a:pt x="21559" y="38"/>
                    <a:pt x="21653" y="1"/>
                  </a:cubicBezTo>
                  <a:cubicBezTo>
                    <a:pt x="21671" y="38"/>
                    <a:pt x="21708" y="56"/>
                    <a:pt x="21727" y="9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41"/>
            <p:cNvSpPr/>
            <p:nvPr/>
          </p:nvSpPr>
          <p:spPr>
            <a:xfrm>
              <a:off x="-4021282" y="4182894"/>
              <a:ext cx="612400" cy="646507"/>
            </a:xfrm>
            <a:custGeom>
              <a:avLst/>
              <a:gdLst/>
              <a:ahLst/>
              <a:cxnLst/>
              <a:rect l="l" t="t" r="r" b="b"/>
              <a:pathLst>
                <a:path w="4022" h="4246" extrusionOk="0">
                  <a:moveTo>
                    <a:pt x="0" y="18"/>
                  </a:moveTo>
                  <a:cubicBezTo>
                    <a:pt x="707" y="18"/>
                    <a:pt x="1378" y="18"/>
                    <a:pt x="2048" y="0"/>
                  </a:cubicBezTo>
                  <a:cubicBezTo>
                    <a:pt x="2271" y="0"/>
                    <a:pt x="2364" y="130"/>
                    <a:pt x="2438" y="298"/>
                  </a:cubicBezTo>
                  <a:cubicBezTo>
                    <a:pt x="2699" y="857"/>
                    <a:pt x="2979" y="1396"/>
                    <a:pt x="3202" y="1974"/>
                  </a:cubicBezTo>
                  <a:cubicBezTo>
                    <a:pt x="3481" y="2699"/>
                    <a:pt x="3741" y="3444"/>
                    <a:pt x="4021" y="4245"/>
                  </a:cubicBezTo>
                  <a:cubicBezTo>
                    <a:pt x="3443" y="4189"/>
                    <a:pt x="2885" y="4077"/>
                    <a:pt x="2326" y="3928"/>
                  </a:cubicBezTo>
                  <a:cubicBezTo>
                    <a:pt x="2234" y="3891"/>
                    <a:pt x="2140" y="3779"/>
                    <a:pt x="2085" y="3687"/>
                  </a:cubicBezTo>
                  <a:cubicBezTo>
                    <a:pt x="1396" y="2550"/>
                    <a:pt x="725" y="1415"/>
                    <a:pt x="55" y="279"/>
                  </a:cubicBezTo>
                  <a:cubicBezTo>
                    <a:pt x="18" y="224"/>
                    <a:pt x="37" y="130"/>
                    <a:pt x="0" y="1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41"/>
            <p:cNvSpPr/>
            <p:nvPr/>
          </p:nvSpPr>
          <p:spPr>
            <a:xfrm>
              <a:off x="-3967533" y="3570643"/>
              <a:ext cx="609659" cy="527285"/>
            </a:xfrm>
            <a:custGeom>
              <a:avLst/>
              <a:gdLst/>
              <a:ahLst/>
              <a:cxnLst/>
              <a:rect l="l" t="t" r="r" b="b"/>
              <a:pathLst>
                <a:path w="4004" h="3463" extrusionOk="0">
                  <a:moveTo>
                    <a:pt x="0" y="0"/>
                  </a:moveTo>
                  <a:cubicBezTo>
                    <a:pt x="1174" y="130"/>
                    <a:pt x="2271" y="261"/>
                    <a:pt x="3370" y="390"/>
                  </a:cubicBezTo>
                  <a:cubicBezTo>
                    <a:pt x="4003" y="1321"/>
                    <a:pt x="3761" y="2383"/>
                    <a:pt x="3854" y="3463"/>
                  </a:cubicBezTo>
                  <a:cubicBezTo>
                    <a:pt x="3594" y="3369"/>
                    <a:pt x="3408" y="3314"/>
                    <a:pt x="3239" y="3257"/>
                  </a:cubicBezTo>
                  <a:cubicBezTo>
                    <a:pt x="2793" y="3091"/>
                    <a:pt x="2346" y="2922"/>
                    <a:pt x="1899" y="2793"/>
                  </a:cubicBezTo>
                  <a:cubicBezTo>
                    <a:pt x="1676" y="2736"/>
                    <a:pt x="1509" y="2644"/>
                    <a:pt x="1378" y="2438"/>
                  </a:cubicBezTo>
                  <a:cubicBezTo>
                    <a:pt x="950" y="1713"/>
                    <a:pt x="521" y="986"/>
                    <a:pt x="74" y="261"/>
                  </a:cubicBezTo>
                  <a:cubicBezTo>
                    <a:pt x="57" y="224"/>
                    <a:pt x="37" y="167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41"/>
            <p:cNvSpPr/>
            <p:nvPr/>
          </p:nvSpPr>
          <p:spPr>
            <a:xfrm>
              <a:off x="-5299838" y="5087033"/>
              <a:ext cx="408216" cy="958188"/>
            </a:xfrm>
            <a:custGeom>
              <a:avLst/>
              <a:gdLst/>
              <a:ahLst/>
              <a:cxnLst/>
              <a:rect l="l" t="t" r="r" b="b"/>
              <a:pathLst>
                <a:path w="2681" h="6293" extrusionOk="0">
                  <a:moveTo>
                    <a:pt x="0" y="0"/>
                  </a:moveTo>
                  <a:cubicBezTo>
                    <a:pt x="447" y="596"/>
                    <a:pt x="876" y="1211"/>
                    <a:pt x="1303" y="1807"/>
                  </a:cubicBezTo>
                  <a:cubicBezTo>
                    <a:pt x="1658" y="2291"/>
                    <a:pt x="2011" y="2756"/>
                    <a:pt x="2383" y="3203"/>
                  </a:cubicBezTo>
                  <a:cubicBezTo>
                    <a:pt x="2606" y="3445"/>
                    <a:pt x="2681" y="3669"/>
                    <a:pt x="2532" y="3947"/>
                  </a:cubicBezTo>
                  <a:cubicBezTo>
                    <a:pt x="2216" y="4580"/>
                    <a:pt x="1899" y="5213"/>
                    <a:pt x="1546" y="5809"/>
                  </a:cubicBezTo>
                  <a:cubicBezTo>
                    <a:pt x="1360" y="6107"/>
                    <a:pt x="1080" y="6293"/>
                    <a:pt x="652" y="6107"/>
                  </a:cubicBezTo>
                  <a:cubicBezTo>
                    <a:pt x="764" y="4059"/>
                    <a:pt x="131" y="2086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41"/>
            <p:cNvSpPr/>
            <p:nvPr/>
          </p:nvSpPr>
          <p:spPr>
            <a:xfrm>
              <a:off x="-3930686" y="4999330"/>
              <a:ext cx="484804" cy="901546"/>
            </a:xfrm>
            <a:custGeom>
              <a:avLst/>
              <a:gdLst/>
              <a:ahLst/>
              <a:cxnLst/>
              <a:rect l="l" t="t" r="r" b="b"/>
              <a:pathLst>
                <a:path w="3184" h="5921" extrusionOk="0">
                  <a:moveTo>
                    <a:pt x="1" y="0"/>
                  </a:moveTo>
                  <a:lnTo>
                    <a:pt x="1378" y="0"/>
                  </a:lnTo>
                  <a:cubicBezTo>
                    <a:pt x="1788" y="763"/>
                    <a:pt x="3146" y="5156"/>
                    <a:pt x="3184" y="5846"/>
                  </a:cubicBezTo>
                  <a:cubicBezTo>
                    <a:pt x="2533" y="5920"/>
                    <a:pt x="2513" y="5901"/>
                    <a:pt x="2272" y="5325"/>
                  </a:cubicBezTo>
                  <a:cubicBezTo>
                    <a:pt x="1582" y="3723"/>
                    <a:pt x="894" y="2122"/>
                    <a:pt x="205" y="502"/>
                  </a:cubicBezTo>
                  <a:cubicBezTo>
                    <a:pt x="150" y="372"/>
                    <a:pt x="93" y="224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41"/>
            <p:cNvSpPr/>
            <p:nvPr/>
          </p:nvSpPr>
          <p:spPr>
            <a:xfrm>
              <a:off x="-3613217" y="4162947"/>
              <a:ext cx="419788" cy="717461"/>
            </a:xfrm>
            <a:custGeom>
              <a:avLst/>
              <a:gdLst/>
              <a:ahLst/>
              <a:cxnLst/>
              <a:rect l="l" t="t" r="r" b="b"/>
              <a:pathLst>
                <a:path w="2757" h="4712" extrusionOk="0">
                  <a:moveTo>
                    <a:pt x="1" y="224"/>
                  </a:moveTo>
                  <a:cubicBezTo>
                    <a:pt x="130" y="169"/>
                    <a:pt x="150" y="149"/>
                    <a:pt x="168" y="149"/>
                  </a:cubicBezTo>
                  <a:cubicBezTo>
                    <a:pt x="1416" y="0"/>
                    <a:pt x="1527" y="57"/>
                    <a:pt x="2104" y="1174"/>
                  </a:cubicBezTo>
                  <a:cubicBezTo>
                    <a:pt x="2384" y="1676"/>
                    <a:pt x="2513" y="2217"/>
                    <a:pt x="2551" y="2812"/>
                  </a:cubicBezTo>
                  <a:cubicBezTo>
                    <a:pt x="2588" y="3426"/>
                    <a:pt x="2682" y="4041"/>
                    <a:pt x="2756" y="4711"/>
                  </a:cubicBezTo>
                  <a:cubicBezTo>
                    <a:pt x="2253" y="3984"/>
                    <a:pt x="1806" y="3240"/>
                    <a:pt x="1267" y="2589"/>
                  </a:cubicBezTo>
                  <a:cubicBezTo>
                    <a:pt x="689" y="1881"/>
                    <a:pt x="485" y="1006"/>
                    <a:pt x="1" y="2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41"/>
            <p:cNvSpPr/>
            <p:nvPr/>
          </p:nvSpPr>
          <p:spPr>
            <a:xfrm>
              <a:off x="-5226143" y="6067762"/>
              <a:ext cx="235550" cy="774255"/>
            </a:xfrm>
            <a:custGeom>
              <a:avLst/>
              <a:gdLst/>
              <a:ahLst/>
              <a:cxnLst/>
              <a:rect l="l" t="t" r="r" b="b"/>
              <a:pathLst>
                <a:path w="1547" h="5085" extrusionOk="0">
                  <a:moveTo>
                    <a:pt x="168" y="132"/>
                  </a:moveTo>
                  <a:cubicBezTo>
                    <a:pt x="521" y="1"/>
                    <a:pt x="727" y="150"/>
                    <a:pt x="856" y="393"/>
                  </a:cubicBezTo>
                  <a:cubicBezTo>
                    <a:pt x="1025" y="728"/>
                    <a:pt x="1229" y="1063"/>
                    <a:pt x="1285" y="1416"/>
                  </a:cubicBezTo>
                  <a:cubicBezTo>
                    <a:pt x="1434" y="2533"/>
                    <a:pt x="1546" y="3650"/>
                    <a:pt x="1192" y="4767"/>
                  </a:cubicBezTo>
                  <a:cubicBezTo>
                    <a:pt x="1154" y="4916"/>
                    <a:pt x="1136" y="5084"/>
                    <a:pt x="931" y="5084"/>
                  </a:cubicBezTo>
                  <a:cubicBezTo>
                    <a:pt x="708" y="5084"/>
                    <a:pt x="670" y="4916"/>
                    <a:pt x="633" y="4767"/>
                  </a:cubicBezTo>
                  <a:cubicBezTo>
                    <a:pt x="447" y="3669"/>
                    <a:pt x="206" y="2552"/>
                    <a:pt x="57" y="1453"/>
                  </a:cubicBezTo>
                  <a:cubicBezTo>
                    <a:pt x="0" y="1026"/>
                    <a:pt x="131" y="597"/>
                    <a:pt x="168" y="1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1"/>
            <p:cNvSpPr/>
            <p:nvPr/>
          </p:nvSpPr>
          <p:spPr>
            <a:xfrm>
              <a:off x="-3539521" y="4973597"/>
              <a:ext cx="371368" cy="632498"/>
            </a:xfrm>
            <a:custGeom>
              <a:avLst/>
              <a:gdLst/>
              <a:ahLst/>
              <a:cxnLst/>
              <a:rect l="l" t="t" r="r" b="b"/>
              <a:pathLst>
                <a:path w="2439" h="4154" extrusionOk="0">
                  <a:moveTo>
                    <a:pt x="2439" y="4153"/>
                  </a:moveTo>
                  <a:cubicBezTo>
                    <a:pt x="1639" y="2850"/>
                    <a:pt x="838" y="1527"/>
                    <a:pt x="1" y="187"/>
                  </a:cubicBezTo>
                  <a:cubicBezTo>
                    <a:pt x="168" y="132"/>
                    <a:pt x="279" y="95"/>
                    <a:pt x="391" y="75"/>
                  </a:cubicBezTo>
                  <a:cubicBezTo>
                    <a:pt x="689" y="38"/>
                    <a:pt x="969" y="20"/>
                    <a:pt x="1248" y="1"/>
                  </a:cubicBezTo>
                  <a:cubicBezTo>
                    <a:pt x="1788" y="783"/>
                    <a:pt x="2421" y="2905"/>
                    <a:pt x="2439" y="41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1"/>
            <p:cNvSpPr/>
            <p:nvPr/>
          </p:nvSpPr>
          <p:spPr>
            <a:xfrm>
              <a:off x="-4951155" y="7473762"/>
              <a:ext cx="805164" cy="105213"/>
            </a:xfrm>
            <a:custGeom>
              <a:avLst/>
              <a:gdLst/>
              <a:ahLst/>
              <a:cxnLst/>
              <a:rect l="l" t="t" r="r" b="b"/>
              <a:pathLst>
                <a:path w="5288" h="691" extrusionOk="0">
                  <a:moveTo>
                    <a:pt x="1" y="690"/>
                  </a:moveTo>
                  <a:cubicBezTo>
                    <a:pt x="19" y="318"/>
                    <a:pt x="242" y="262"/>
                    <a:pt x="465" y="262"/>
                  </a:cubicBezTo>
                  <a:cubicBezTo>
                    <a:pt x="820" y="224"/>
                    <a:pt x="1173" y="224"/>
                    <a:pt x="1527" y="206"/>
                  </a:cubicBezTo>
                  <a:cubicBezTo>
                    <a:pt x="2570" y="150"/>
                    <a:pt x="3630" y="95"/>
                    <a:pt x="4692" y="20"/>
                  </a:cubicBezTo>
                  <a:cubicBezTo>
                    <a:pt x="5008" y="1"/>
                    <a:pt x="5231" y="58"/>
                    <a:pt x="5288" y="485"/>
                  </a:cubicBezTo>
                  <a:cubicBezTo>
                    <a:pt x="3538" y="671"/>
                    <a:pt x="1788" y="690"/>
                    <a:pt x="1" y="6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1"/>
            <p:cNvSpPr/>
            <p:nvPr/>
          </p:nvSpPr>
          <p:spPr>
            <a:xfrm>
              <a:off x="-5475702" y="3091470"/>
              <a:ext cx="11572" cy="28473"/>
            </a:xfrm>
            <a:custGeom>
              <a:avLst/>
              <a:gdLst/>
              <a:ahLst/>
              <a:cxnLst/>
              <a:rect l="l" t="t" r="r" b="b"/>
              <a:pathLst>
                <a:path w="76" h="187" extrusionOk="0">
                  <a:moveTo>
                    <a:pt x="75" y="20"/>
                  </a:moveTo>
                  <a:cubicBezTo>
                    <a:pt x="57" y="20"/>
                    <a:pt x="38" y="0"/>
                    <a:pt x="1" y="0"/>
                  </a:cubicBezTo>
                  <a:lnTo>
                    <a:pt x="1" y="186"/>
                  </a:lnTo>
                  <a:cubicBezTo>
                    <a:pt x="20" y="131"/>
                    <a:pt x="57" y="75"/>
                    <a:pt x="75" y="20"/>
                  </a:cubicBezTo>
                  <a:close/>
                </a:path>
              </a:pathLst>
            </a:custGeom>
            <a:solidFill>
              <a:srgbClr val="EA8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1"/>
            <p:cNvSpPr/>
            <p:nvPr/>
          </p:nvSpPr>
          <p:spPr>
            <a:xfrm>
              <a:off x="-5521077" y="4676075"/>
              <a:ext cx="85267" cy="635087"/>
            </a:xfrm>
            <a:custGeom>
              <a:avLst/>
              <a:gdLst/>
              <a:ahLst/>
              <a:cxnLst/>
              <a:rect l="l" t="t" r="r" b="b"/>
              <a:pathLst>
                <a:path w="560" h="4171" extrusionOk="0">
                  <a:moveTo>
                    <a:pt x="411" y="4097"/>
                  </a:moveTo>
                  <a:cubicBezTo>
                    <a:pt x="169" y="4171"/>
                    <a:pt x="20" y="4152"/>
                    <a:pt x="20" y="3891"/>
                  </a:cubicBezTo>
                  <a:lnTo>
                    <a:pt x="20" y="485"/>
                  </a:lnTo>
                  <a:cubicBezTo>
                    <a:pt x="20" y="299"/>
                    <a:pt x="1" y="75"/>
                    <a:pt x="244" y="1"/>
                  </a:cubicBezTo>
                  <a:cubicBezTo>
                    <a:pt x="485" y="428"/>
                    <a:pt x="559" y="2476"/>
                    <a:pt x="411" y="40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1"/>
            <p:cNvSpPr/>
            <p:nvPr/>
          </p:nvSpPr>
          <p:spPr>
            <a:xfrm>
              <a:off x="-4010015" y="7193293"/>
              <a:ext cx="76588" cy="360101"/>
            </a:xfrm>
            <a:custGeom>
              <a:avLst/>
              <a:gdLst/>
              <a:ahLst/>
              <a:cxnLst/>
              <a:rect l="l" t="t" r="r" b="b"/>
              <a:pathLst>
                <a:path w="503" h="2365" extrusionOk="0">
                  <a:moveTo>
                    <a:pt x="391" y="75"/>
                  </a:moveTo>
                  <a:cubicBezTo>
                    <a:pt x="502" y="1433"/>
                    <a:pt x="447" y="2104"/>
                    <a:pt x="130" y="2364"/>
                  </a:cubicBezTo>
                  <a:cubicBezTo>
                    <a:pt x="93" y="2104"/>
                    <a:pt x="56" y="1880"/>
                    <a:pt x="38" y="1657"/>
                  </a:cubicBezTo>
                  <a:cubicBezTo>
                    <a:pt x="18" y="1229"/>
                    <a:pt x="18" y="800"/>
                    <a:pt x="1" y="373"/>
                  </a:cubicBezTo>
                  <a:cubicBezTo>
                    <a:pt x="1" y="130"/>
                    <a:pt x="93" y="1"/>
                    <a:pt x="391" y="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1"/>
            <p:cNvSpPr/>
            <p:nvPr/>
          </p:nvSpPr>
          <p:spPr>
            <a:xfrm>
              <a:off x="-4727328" y="4874474"/>
              <a:ext cx="345940" cy="68214"/>
            </a:xfrm>
            <a:custGeom>
              <a:avLst/>
              <a:gdLst/>
              <a:ahLst/>
              <a:cxnLst/>
              <a:rect l="l" t="t" r="r" b="b"/>
              <a:pathLst>
                <a:path w="2272" h="448" extrusionOk="0">
                  <a:moveTo>
                    <a:pt x="1" y="373"/>
                  </a:moveTo>
                  <a:cubicBezTo>
                    <a:pt x="522" y="279"/>
                    <a:pt x="1025" y="187"/>
                    <a:pt x="1547" y="75"/>
                  </a:cubicBezTo>
                  <a:cubicBezTo>
                    <a:pt x="1862" y="1"/>
                    <a:pt x="2068" y="113"/>
                    <a:pt x="2272" y="448"/>
                  </a:cubicBezTo>
                  <a:lnTo>
                    <a:pt x="1" y="4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1"/>
            <p:cNvSpPr/>
            <p:nvPr/>
          </p:nvSpPr>
          <p:spPr>
            <a:xfrm>
              <a:off x="-4120710" y="3304182"/>
              <a:ext cx="93794" cy="221237"/>
            </a:xfrm>
            <a:custGeom>
              <a:avLst/>
              <a:gdLst/>
              <a:ahLst/>
              <a:cxnLst/>
              <a:rect l="l" t="t" r="r" b="b"/>
              <a:pathLst>
                <a:path w="616" h="1453" extrusionOk="0">
                  <a:moveTo>
                    <a:pt x="224" y="0"/>
                  </a:moveTo>
                  <a:cubicBezTo>
                    <a:pt x="467" y="241"/>
                    <a:pt x="616" y="857"/>
                    <a:pt x="485" y="1192"/>
                  </a:cubicBezTo>
                  <a:cubicBezTo>
                    <a:pt x="448" y="1284"/>
                    <a:pt x="299" y="1341"/>
                    <a:pt x="150" y="1452"/>
                  </a:cubicBezTo>
                  <a:cubicBezTo>
                    <a:pt x="75" y="912"/>
                    <a:pt x="1" y="465"/>
                    <a:pt x="2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1"/>
            <p:cNvSpPr/>
            <p:nvPr/>
          </p:nvSpPr>
          <p:spPr>
            <a:xfrm>
              <a:off x="-4945521" y="4162947"/>
              <a:ext cx="139016" cy="156221"/>
            </a:xfrm>
            <a:custGeom>
              <a:avLst/>
              <a:gdLst/>
              <a:ahLst/>
              <a:cxnLst/>
              <a:rect l="l" t="t" r="r" b="b"/>
              <a:pathLst>
                <a:path w="913" h="1026" extrusionOk="0">
                  <a:moveTo>
                    <a:pt x="726" y="0"/>
                  </a:moveTo>
                  <a:cubicBezTo>
                    <a:pt x="801" y="335"/>
                    <a:pt x="857" y="653"/>
                    <a:pt x="912" y="968"/>
                  </a:cubicBezTo>
                  <a:lnTo>
                    <a:pt x="801" y="1025"/>
                  </a:lnTo>
                  <a:cubicBezTo>
                    <a:pt x="559" y="708"/>
                    <a:pt x="299" y="39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1"/>
            <p:cNvSpPr/>
            <p:nvPr/>
          </p:nvSpPr>
          <p:spPr>
            <a:xfrm>
              <a:off x="-3482727" y="6031066"/>
              <a:ext cx="119222" cy="235398"/>
            </a:xfrm>
            <a:custGeom>
              <a:avLst/>
              <a:gdLst/>
              <a:ahLst/>
              <a:cxnLst/>
              <a:rect l="l" t="t" r="r" b="b"/>
              <a:pathLst>
                <a:path w="783" h="1546" extrusionOk="0">
                  <a:moveTo>
                    <a:pt x="0" y="130"/>
                  </a:moveTo>
                  <a:cubicBezTo>
                    <a:pt x="279" y="38"/>
                    <a:pt x="465" y="1"/>
                    <a:pt x="539" y="279"/>
                  </a:cubicBezTo>
                  <a:cubicBezTo>
                    <a:pt x="633" y="689"/>
                    <a:pt x="708" y="1098"/>
                    <a:pt x="782" y="1508"/>
                  </a:cubicBezTo>
                  <a:cubicBezTo>
                    <a:pt x="745" y="1527"/>
                    <a:pt x="688" y="1545"/>
                    <a:pt x="651" y="1545"/>
                  </a:cubicBezTo>
                  <a:cubicBezTo>
                    <a:pt x="428" y="1080"/>
                    <a:pt x="224" y="614"/>
                    <a:pt x="0" y="1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1"/>
            <p:cNvSpPr/>
            <p:nvPr/>
          </p:nvSpPr>
          <p:spPr>
            <a:xfrm>
              <a:off x="-4115077" y="4009922"/>
              <a:ext cx="76893" cy="119069"/>
            </a:xfrm>
            <a:custGeom>
              <a:avLst/>
              <a:gdLst/>
              <a:ahLst/>
              <a:cxnLst/>
              <a:rect l="l" t="t" r="r" b="b"/>
              <a:pathLst>
                <a:path w="505" h="782" extrusionOk="0">
                  <a:moveTo>
                    <a:pt x="95" y="0"/>
                  </a:moveTo>
                  <a:lnTo>
                    <a:pt x="467" y="0"/>
                  </a:lnTo>
                  <a:cubicBezTo>
                    <a:pt x="485" y="261"/>
                    <a:pt x="504" y="503"/>
                    <a:pt x="504" y="745"/>
                  </a:cubicBezTo>
                  <a:cubicBezTo>
                    <a:pt x="1" y="782"/>
                    <a:pt x="1" y="782"/>
                    <a:pt x="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1"/>
            <p:cNvSpPr/>
            <p:nvPr/>
          </p:nvSpPr>
          <p:spPr>
            <a:xfrm>
              <a:off x="-4035595" y="5929050"/>
              <a:ext cx="85115" cy="93641"/>
            </a:xfrm>
            <a:custGeom>
              <a:avLst/>
              <a:gdLst/>
              <a:ahLst/>
              <a:cxnLst/>
              <a:rect l="l" t="t" r="r" b="b"/>
              <a:pathLst>
                <a:path w="559" h="615" extrusionOk="0">
                  <a:moveTo>
                    <a:pt x="75" y="522"/>
                  </a:moveTo>
                  <a:cubicBezTo>
                    <a:pt x="0" y="204"/>
                    <a:pt x="37" y="0"/>
                    <a:pt x="335" y="38"/>
                  </a:cubicBezTo>
                  <a:cubicBezTo>
                    <a:pt x="410" y="56"/>
                    <a:pt x="521" y="167"/>
                    <a:pt x="541" y="242"/>
                  </a:cubicBezTo>
                  <a:cubicBezTo>
                    <a:pt x="559" y="614"/>
                    <a:pt x="280" y="465"/>
                    <a:pt x="75" y="5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1"/>
            <p:cNvSpPr/>
            <p:nvPr/>
          </p:nvSpPr>
          <p:spPr>
            <a:xfrm>
              <a:off x="-4112031" y="4848894"/>
              <a:ext cx="68214" cy="93794"/>
            </a:xfrm>
            <a:custGeom>
              <a:avLst/>
              <a:gdLst/>
              <a:ahLst/>
              <a:cxnLst/>
              <a:rect l="l" t="t" r="r" b="b"/>
              <a:pathLst>
                <a:path w="448" h="616" extrusionOk="0">
                  <a:moveTo>
                    <a:pt x="130" y="1"/>
                  </a:moveTo>
                  <a:cubicBezTo>
                    <a:pt x="261" y="243"/>
                    <a:pt x="353" y="410"/>
                    <a:pt x="447" y="616"/>
                  </a:cubicBezTo>
                  <a:cubicBezTo>
                    <a:pt x="0" y="616"/>
                    <a:pt x="0" y="616"/>
                    <a:pt x="1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41"/>
            <p:cNvSpPr/>
            <p:nvPr/>
          </p:nvSpPr>
          <p:spPr>
            <a:xfrm>
              <a:off x="-4024328" y="4829252"/>
              <a:ext cx="48419" cy="59535"/>
            </a:xfrm>
            <a:custGeom>
              <a:avLst/>
              <a:gdLst/>
              <a:ahLst/>
              <a:cxnLst/>
              <a:rect l="l" t="t" r="r" b="b"/>
              <a:pathLst>
                <a:path w="318" h="391" extrusionOk="0">
                  <a:moveTo>
                    <a:pt x="169" y="0"/>
                  </a:moveTo>
                  <a:cubicBezTo>
                    <a:pt x="224" y="112"/>
                    <a:pt x="281" y="224"/>
                    <a:pt x="318" y="335"/>
                  </a:cubicBezTo>
                  <a:cubicBezTo>
                    <a:pt x="281" y="353"/>
                    <a:pt x="243" y="372"/>
                    <a:pt x="224" y="390"/>
                  </a:cubicBezTo>
                  <a:lnTo>
                    <a:pt x="1" y="1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41"/>
            <p:cNvSpPr/>
            <p:nvPr/>
          </p:nvSpPr>
          <p:spPr>
            <a:xfrm>
              <a:off x="-5657048" y="2694519"/>
              <a:ext cx="1683871" cy="524697"/>
            </a:xfrm>
            <a:custGeom>
              <a:avLst/>
              <a:gdLst/>
              <a:ahLst/>
              <a:cxnLst/>
              <a:rect l="l" t="t" r="r" b="b"/>
              <a:pathLst>
                <a:path w="11059" h="3446" extrusionOk="0">
                  <a:moveTo>
                    <a:pt x="9272" y="1"/>
                  </a:moveTo>
                  <a:lnTo>
                    <a:pt x="5009" y="522"/>
                  </a:lnTo>
                  <a:lnTo>
                    <a:pt x="0" y="1155"/>
                  </a:lnTo>
                  <a:lnTo>
                    <a:pt x="615" y="3352"/>
                  </a:lnTo>
                  <a:cubicBezTo>
                    <a:pt x="615" y="3352"/>
                    <a:pt x="4766" y="3426"/>
                    <a:pt x="7020" y="3446"/>
                  </a:cubicBezTo>
                  <a:cubicBezTo>
                    <a:pt x="7033" y="3446"/>
                    <a:pt x="7047" y="3446"/>
                    <a:pt x="7061" y="3446"/>
                  </a:cubicBezTo>
                  <a:cubicBezTo>
                    <a:pt x="9312" y="3446"/>
                    <a:pt x="11059" y="1994"/>
                    <a:pt x="11059" y="1994"/>
                  </a:cubicBezTo>
                  <a:lnTo>
                    <a:pt x="92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41"/>
            <p:cNvSpPr/>
            <p:nvPr/>
          </p:nvSpPr>
          <p:spPr>
            <a:xfrm>
              <a:off x="-5591727" y="2946972"/>
              <a:ext cx="1632863" cy="439430"/>
            </a:xfrm>
            <a:custGeom>
              <a:avLst/>
              <a:gdLst/>
              <a:ahLst/>
              <a:cxnLst/>
              <a:rect l="l" t="t" r="r" b="b"/>
              <a:pathLst>
                <a:path w="10724" h="2886" extrusionOk="0">
                  <a:moveTo>
                    <a:pt x="10146" y="0"/>
                  </a:moveTo>
                  <a:cubicBezTo>
                    <a:pt x="10146" y="0"/>
                    <a:pt x="8619" y="1490"/>
                    <a:pt x="7130" y="1508"/>
                  </a:cubicBezTo>
                  <a:cubicBezTo>
                    <a:pt x="7105" y="1508"/>
                    <a:pt x="7080" y="1508"/>
                    <a:pt x="7056" y="1508"/>
                  </a:cubicBezTo>
                  <a:cubicBezTo>
                    <a:pt x="5642" y="1508"/>
                    <a:pt x="5103" y="965"/>
                    <a:pt x="3053" y="745"/>
                  </a:cubicBezTo>
                  <a:cubicBezTo>
                    <a:pt x="2781" y="719"/>
                    <a:pt x="2527" y="707"/>
                    <a:pt x="2292" y="707"/>
                  </a:cubicBezTo>
                  <a:cubicBezTo>
                    <a:pt x="719" y="707"/>
                    <a:pt x="0" y="1229"/>
                    <a:pt x="0" y="1229"/>
                  </a:cubicBezTo>
                  <a:lnTo>
                    <a:pt x="522" y="2885"/>
                  </a:lnTo>
                  <a:cubicBezTo>
                    <a:pt x="522" y="2885"/>
                    <a:pt x="2022" y="2234"/>
                    <a:pt x="3403" y="2234"/>
                  </a:cubicBezTo>
                  <a:cubicBezTo>
                    <a:pt x="3423" y="2234"/>
                    <a:pt x="3443" y="2234"/>
                    <a:pt x="3463" y="2235"/>
                  </a:cubicBezTo>
                  <a:cubicBezTo>
                    <a:pt x="4759" y="2251"/>
                    <a:pt x="6842" y="2670"/>
                    <a:pt x="7536" y="2670"/>
                  </a:cubicBezTo>
                  <a:cubicBezTo>
                    <a:pt x="7589" y="2670"/>
                    <a:pt x="7635" y="2667"/>
                    <a:pt x="7670" y="2662"/>
                  </a:cubicBezTo>
                  <a:cubicBezTo>
                    <a:pt x="8192" y="2587"/>
                    <a:pt x="10500" y="1806"/>
                    <a:pt x="10612" y="1118"/>
                  </a:cubicBezTo>
                  <a:cubicBezTo>
                    <a:pt x="10724" y="410"/>
                    <a:pt x="10146" y="0"/>
                    <a:pt x="101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41"/>
            <p:cNvSpPr/>
            <p:nvPr/>
          </p:nvSpPr>
          <p:spPr>
            <a:xfrm>
              <a:off x="-5736377" y="2380095"/>
              <a:ext cx="1516687" cy="559717"/>
            </a:xfrm>
            <a:custGeom>
              <a:avLst/>
              <a:gdLst/>
              <a:ahLst/>
              <a:cxnLst/>
              <a:rect l="l" t="t" r="r" b="b"/>
              <a:pathLst>
                <a:path w="9961" h="3676" extrusionOk="0">
                  <a:moveTo>
                    <a:pt x="9365" y="0"/>
                  </a:moveTo>
                  <a:lnTo>
                    <a:pt x="9365" y="0"/>
                  </a:lnTo>
                  <a:cubicBezTo>
                    <a:pt x="8899" y="837"/>
                    <a:pt x="7801" y="1694"/>
                    <a:pt x="7801" y="1694"/>
                  </a:cubicBezTo>
                  <a:cubicBezTo>
                    <a:pt x="7801" y="1694"/>
                    <a:pt x="6908" y="2197"/>
                    <a:pt x="6126" y="2215"/>
                  </a:cubicBezTo>
                  <a:cubicBezTo>
                    <a:pt x="5362" y="2215"/>
                    <a:pt x="4190" y="1452"/>
                    <a:pt x="3073" y="708"/>
                  </a:cubicBezTo>
                  <a:cubicBezTo>
                    <a:pt x="2823" y="544"/>
                    <a:pt x="2534" y="480"/>
                    <a:pt x="2236" y="480"/>
                  </a:cubicBezTo>
                  <a:cubicBezTo>
                    <a:pt x="1178" y="480"/>
                    <a:pt x="0" y="1284"/>
                    <a:pt x="0" y="1284"/>
                  </a:cubicBezTo>
                  <a:lnTo>
                    <a:pt x="670" y="3612"/>
                  </a:lnTo>
                  <a:cubicBezTo>
                    <a:pt x="1376" y="3265"/>
                    <a:pt x="2663" y="3016"/>
                    <a:pt x="3701" y="3016"/>
                  </a:cubicBezTo>
                  <a:cubicBezTo>
                    <a:pt x="4170" y="3016"/>
                    <a:pt x="4588" y="3067"/>
                    <a:pt x="4878" y="3183"/>
                  </a:cubicBezTo>
                  <a:cubicBezTo>
                    <a:pt x="5493" y="3442"/>
                    <a:pt x="6296" y="3676"/>
                    <a:pt x="7070" y="3676"/>
                  </a:cubicBezTo>
                  <a:cubicBezTo>
                    <a:pt x="7468" y="3676"/>
                    <a:pt x="7857" y="3614"/>
                    <a:pt x="8211" y="3463"/>
                  </a:cubicBezTo>
                  <a:cubicBezTo>
                    <a:pt x="9142" y="3071"/>
                    <a:pt x="9961" y="2326"/>
                    <a:pt x="9961" y="2326"/>
                  </a:cubicBezTo>
                  <a:cubicBezTo>
                    <a:pt x="8956" y="912"/>
                    <a:pt x="9365" y="0"/>
                    <a:pt x="93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41"/>
            <p:cNvSpPr/>
            <p:nvPr/>
          </p:nvSpPr>
          <p:spPr>
            <a:xfrm>
              <a:off x="-5778859" y="2343704"/>
              <a:ext cx="1839788" cy="1059747"/>
            </a:xfrm>
            <a:custGeom>
              <a:avLst/>
              <a:gdLst/>
              <a:ahLst/>
              <a:cxnLst/>
              <a:rect l="l" t="t" r="r" b="b"/>
              <a:pathLst>
                <a:path w="12083" h="6960" extrusionOk="0">
                  <a:moveTo>
                    <a:pt x="9570" y="331"/>
                  </a:moveTo>
                  <a:cubicBezTo>
                    <a:pt x="9383" y="1151"/>
                    <a:pt x="9756" y="2044"/>
                    <a:pt x="10240" y="2697"/>
                  </a:cubicBezTo>
                  <a:cubicBezTo>
                    <a:pt x="10538" y="3106"/>
                    <a:pt x="10910" y="3478"/>
                    <a:pt x="11263" y="3869"/>
                  </a:cubicBezTo>
                  <a:cubicBezTo>
                    <a:pt x="11431" y="4055"/>
                    <a:pt x="11635" y="4260"/>
                    <a:pt x="11747" y="4502"/>
                  </a:cubicBezTo>
                  <a:cubicBezTo>
                    <a:pt x="11896" y="4819"/>
                    <a:pt x="11747" y="5117"/>
                    <a:pt x="11506" y="5340"/>
                  </a:cubicBezTo>
                  <a:cubicBezTo>
                    <a:pt x="10761" y="6048"/>
                    <a:pt x="9588" y="6401"/>
                    <a:pt x="8582" y="6475"/>
                  </a:cubicBezTo>
                  <a:cubicBezTo>
                    <a:pt x="8486" y="6481"/>
                    <a:pt x="8391" y="6483"/>
                    <a:pt x="8296" y="6483"/>
                  </a:cubicBezTo>
                  <a:cubicBezTo>
                    <a:pt x="7768" y="6483"/>
                    <a:pt x="7260" y="6400"/>
                    <a:pt x="6740" y="6289"/>
                  </a:cubicBezTo>
                  <a:cubicBezTo>
                    <a:pt x="6219" y="6197"/>
                    <a:pt x="5697" y="6085"/>
                    <a:pt x="5176" y="6048"/>
                  </a:cubicBezTo>
                  <a:cubicBezTo>
                    <a:pt x="4979" y="6028"/>
                    <a:pt x="4781" y="6018"/>
                    <a:pt x="4582" y="6018"/>
                  </a:cubicBezTo>
                  <a:cubicBezTo>
                    <a:pt x="3822" y="6018"/>
                    <a:pt x="3055" y="6162"/>
                    <a:pt x="2346" y="6457"/>
                  </a:cubicBezTo>
                  <a:cubicBezTo>
                    <a:pt x="2235" y="6512"/>
                    <a:pt x="2104" y="6569"/>
                    <a:pt x="1992" y="6624"/>
                  </a:cubicBezTo>
                  <a:lnTo>
                    <a:pt x="1825" y="6681"/>
                  </a:lnTo>
                  <a:lnTo>
                    <a:pt x="1751" y="6438"/>
                  </a:lnTo>
                  <a:lnTo>
                    <a:pt x="1751" y="6457"/>
                  </a:lnTo>
                  <a:cubicBezTo>
                    <a:pt x="1713" y="6363"/>
                    <a:pt x="1694" y="6271"/>
                    <a:pt x="1657" y="6177"/>
                  </a:cubicBezTo>
                  <a:lnTo>
                    <a:pt x="1118" y="4390"/>
                  </a:lnTo>
                  <a:lnTo>
                    <a:pt x="354" y="1635"/>
                  </a:lnTo>
                  <a:cubicBezTo>
                    <a:pt x="354" y="1635"/>
                    <a:pt x="1359" y="835"/>
                    <a:pt x="2495" y="835"/>
                  </a:cubicBezTo>
                  <a:cubicBezTo>
                    <a:pt x="2509" y="835"/>
                    <a:pt x="2522" y="834"/>
                    <a:pt x="2536" y="834"/>
                  </a:cubicBezTo>
                  <a:cubicBezTo>
                    <a:pt x="3502" y="834"/>
                    <a:pt x="4251" y="1510"/>
                    <a:pt x="4655" y="1840"/>
                  </a:cubicBezTo>
                  <a:lnTo>
                    <a:pt x="4655" y="1821"/>
                  </a:lnTo>
                  <a:cubicBezTo>
                    <a:pt x="4692" y="1858"/>
                    <a:pt x="4729" y="1877"/>
                    <a:pt x="4747" y="1895"/>
                  </a:cubicBezTo>
                  <a:cubicBezTo>
                    <a:pt x="4784" y="1915"/>
                    <a:pt x="4804" y="1933"/>
                    <a:pt x="4822" y="1952"/>
                  </a:cubicBezTo>
                  <a:cubicBezTo>
                    <a:pt x="4841" y="1970"/>
                    <a:pt x="4859" y="1970"/>
                    <a:pt x="4878" y="1989"/>
                  </a:cubicBezTo>
                  <a:cubicBezTo>
                    <a:pt x="5288" y="2268"/>
                    <a:pt x="5715" y="2473"/>
                    <a:pt x="6236" y="2510"/>
                  </a:cubicBezTo>
                  <a:cubicBezTo>
                    <a:pt x="6310" y="2516"/>
                    <a:pt x="6385" y="2519"/>
                    <a:pt x="6460" y="2519"/>
                  </a:cubicBezTo>
                  <a:cubicBezTo>
                    <a:pt x="7083" y="2519"/>
                    <a:pt x="7728" y="2316"/>
                    <a:pt x="8210" y="1933"/>
                  </a:cubicBezTo>
                  <a:cubicBezTo>
                    <a:pt x="8751" y="1486"/>
                    <a:pt x="9235" y="947"/>
                    <a:pt x="9570" y="331"/>
                  </a:cubicBezTo>
                  <a:close/>
                  <a:moveTo>
                    <a:pt x="9708" y="0"/>
                  </a:moveTo>
                  <a:cubicBezTo>
                    <a:pt x="9697" y="0"/>
                    <a:pt x="9687" y="5"/>
                    <a:pt x="9681" y="16"/>
                  </a:cubicBezTo>
                  <a:cubicBezTo>
                    <a:pt x="9662" y="34"/>
                    <a:pt x="9662" y="53"/>
                    <a:pt x="9662" y="71"/>
                  </a:cubicBezTo>
                  <a:cubicBezTo>
                    <a:pt x="9644" y="71"/>
                    <a:pt x="9625" y="71"/>
                    <a:pt x="9625" y="90"/>
                  </a:cubicBezTo>
                  <a:cubicBezTo>
                    <a:pt x="9252" y="723"/>
                    <a:pt x="8843" y="1337"/>
                    <a:pt x="8192" y="1728"/>
                  </a:cubicBezTo>
                  <a:cubicBezTo>
                    <a:pt x="7632" y="2058"/>
                    <a:pt x="7028" y="2300"/>
                    <a:pt x="6368" y="2300"/>
                  </a:cubicBezTo>
                  <a:cubicBezTo>
                    <a:pt x="6282" y="2300"/>
                    <a:pt x="6195" y="2296"/>
                    <a:pt x="6107" y="2287"/>
                  </a:cubicBezTo>
                  <a:cubicBezTo>
                    <a:pt x="5548" y="2230"/>
                    <a:pt x="5082" y="1970"/>
                    <a:pt x="4635" y="1654"/>
                  </a:cubicBezTo>
                  <a:cubicBezTo>
                    <a:pt x="4506" y="1560"/>
                    <a:pt x="4375" y="1468"/>
                    <a:pt x="4263" y="1356"/>
                  </a:cubicBezTo>
                  <a:cubicBezTo>
                    <a:pt x="4171" y="1282"/>
                    <a:pt x="4077" y="1225"/>
                    <a:pt x="3985" y="1151"/>
                  </a:cubicBezTo>
                  <a:cubicBezTo>
                    <a:pt x="3985" y="1113"/>
                    <a:pt x="3965" y="1095"/>
                    <a:pt x="3928" y="1076"/>
                  </a:cubicBezTo>
                  <a:cubicBezTo>
                    <a:pt x="3910" y="1076"/>
                    <a:pt x="3891" y="1076"/>
                    <a:pt x="3873" y="1058"/>
                  </a:cubicBezTo>
                  <a:cubicBezTo>
                    <a:pt x="3481" y="778"/>
                    <a:pt x="3034" y="537"/>
                    <a:pt x="2550" y="537"/>
                  </a:cubicBezTo>
                  <a:cubicBezTo>
                    <a:pt x="2531" y="537"/>
                    <a:pt x="2512" y="536"/>
                    <a:pt x="2493" y="536"/>
                  </a:cubicBezTo>
                  <a:cubicBezTo>
                    <a:pt x="1712" y="536"/>
                    <a:pt x="933" y="919"/>
                    <a:pt x="279" y="1337"/>
                  </a:cubicBezTo>
                  <a:cubicBezTo>
                    <a:pt x="242" y="1244"/>
                    <a:pt x="205" y="1151"/>
                    <a:pt x="130" y="1058"/>
                  </a:cubicBezTo>
                  <a:cubicBezTo>
                    <a:pt x="125" y="1053"/>
                    <a:pt x="116" y="1050"/>
                    <a:pt x="107" y="1050"/>
                  </a:cubicBezTo>
                  <a:cubicBezTo>
                    <a:pt x="84" y="1050"/>
                    <a:pt x="56" y="1064"/>
                    <a:pt x="56" y="1076"/>
                  </a:cubicBezTo>
                  <a:cubicBezTo>
                    <a:pt x="1" y="1411"/>
                    <a:pt x="167" y="1803"/>
                    <a:pt x="261" y="2138"/>
                  </a:cubicBezTo>
                  <a:cubicBezTo>
                    <a:pt x="354" y="2510"/>
                    <a:pt x="465" y="2901"/>
                    <a:pt x="577" y="3273"/>
                  </a:cubicBezTo>
                  <a:cubicBezTo>
                    <a:pt x="782" y="4037"/>
                    <a:pt x="1006" y="4800"/>
                    <a:pt x="1229" y="5564"/>
                  </a:cubicBezTo>
                  <a:lnTo>
                    <a:pt x="1676" y="6959"/>
                  </a:lnTo>
                  <a:lnTo>
                    <a:pt x="2309" y="6718"/>
                  </a:lnTo>
                  <a:lnTo>
                    <a:pt x="2346" y="6698"/>
                  </a:lnTo>
                  <a:cubicBezTo>
                    <a:pt x="3084" y="6401"/>
                    <a:pt x="3862" y="6234"/>
                    <a:pt x="4658" y="6234"/>
                  </a:cubicBezTo>
                  <a:cubicBezTo>
                    <a:pt x="4805" y="6234"/>
                    <a:pt x="4953" y="6240"/>
                    <a:pt x="5102" y="6252"/>
                  </a:cubicBezTo>
                  <a:cubicBezTo>
                    <a:pt x="5697" y="6308"/>
                    <a:pt x="6274" y="6438"/>
                    <a:pt x="6852" y="6532"/>
                  </a:cubicBezTo>
                  <a:cubicBezTo>
                    <a:pt x="7339" y="6626"/>
                    <a:pt x="7814" y="6707"/>
                    <a:pt x="8310" y="6707"/>
                  </a:cubicBezTo>
                  <a:cubicBezTo>
                    <a:pt x="8400" y="6707"/>
                    <a:pt x="8491" y="6704"/>
                    <a:pt x="8582" y="6698"/>
                  </a:cubicBezTo>
                  <a:cubicBezTo>
                    <a:pt x="9607" y="6624"/>
                    <a:pt x="10575" y="6252"/>
                    <a:pt x="11375" y="5638"/>
                  </a:cubicBezTo>
                  <a:cubicBezTo>
                    <a:pt x="11710" y="5395"/>
                    <a:pt x="12082" y="4986"/>
                    <a:pt x="11990" y="4539"/>
                  </a:cubicBezTo>
                  <a:cubicBezTo>
                    <a:pt x="11933" y="4315"/>
                    <a:pt x="11784" y="4129"/>
                    <a:pt x="11635" y="3943"/>
                  </a:cubicBezTo>
                  <a:cubicBezTo>
                    <a:pt x="11469" y="3720"/>
                    <a:pt x="11263" y="3516"/>
                    <a:pt x="11077" y="3310"/>
                  </a:cubicBezTo>
                  <a:cubicBezTo>
                    <a:pt x="10649" y="2845"/>
                    <a:pt x="10183" y="2399"/>
                    <a:pt x="9885" y="1858"/>
                  </a:cubicBezTo>
                  <a:cubicBezTo>
                    <a:pt x="9607" y="1282"/>
                    <a:pt x="9513" y="649"/>
                    <a:pt x="9756" y="53"/>
                  </a:cubicBezTo>
                  <a:cubicBezTo>
                    <a:pt x="9768" y="27"/>
                    <a:pt x="9735" y="0"/>
                    <a:pt x="9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41"/>
            <p:cNvSpPr/>
            <p:nvPr/>
          </p:nvSpPr>
          <p:spPr>
            <a:xfrm>
              <a:off x="-5657056" y="2722842"/>
              <a:ext cx="1434465" cy="226871"/>
            </a:xfrm>
            <a:custGeom>
              <a:avLst/>
              <a:gdLst/>
              <a:ahLst/>
              <a:cxnLst/>
              <a:rect l="l" t="t" r="r" b="b"/>
              <a:pathLst>
                <a:path w="9421" h="1490" extrusionOk="0">
                  <a:moveTo>
                    <a:pt x="9329" y="0"/>
                  </a:moveTo>
                  <a:cubicBezTo>
                    <a:pt x="8346" y="1068"/>
                    <a:pt x="7473" y="1383"/>
                    <a:pt x="6662" y="1383"/>
                  </a:cubicBezTo>
                  <a:cubicBezTo>
                    <a:pt x="6059" y="1383"/>
                    <a:pt x="5490" y="1209"/>
                    <a:pt x="4935" y="1043"/>
                  </a:cubicBezTo>
                  <a:cubicBezTo>
                    <a:pt x="4506" y="913"/>
                    <a:pt x="4116" y="782"/>
                    <a:pt x="3706" y="745"/>
                  </a:cubicBezTo>
                  <a:cubicBezTo>
                    <a:pt x="3526" y="724"/>
                    <a:pt x="3341" y="715"/>
                    <a:pt x="3153" y="715"/>
                  </a:cubicBezTo>
                  <a:cubicBezTo>
                    <a:pt x="1652" y="715"/>
                    <a:pt x="18" y="1303"/>
                    <a:pt x="1" y="1303"/>
                  </a:cubicBezTo>
                  <a:lnTo>
                    <a:pt x="38" y="1415"/>
                  </a:lnTo>
                  <a:cubicBezTo>
                    <a:pt x="55" y="1415"/>
                    <a:pt x="1704" y="831"/>
                    <a:pt x="3199" y="831"/>
                  </a:cubicBezTo>
                  <a:cubicBezTo>
                    <a:pt x="3371" y="831"/>
                    <a:pt x="3541" y="839"/>
                    <a:pt x="3706" y="856"/>
                  </a:cubicBezTo>
                  <a:cubicBezTo>
                    <a:pt x="4079" y="894"/>
                    <a:pt x="4469" y="1025"/>
                    <a:pt x="4898" y="1154"/>
                  </a:cubicBezTo>
                  <a:cubicBezTo>
                    <a:pt x="5437" y="1323"/>
                    <a:pt x="6033" y="1489"/>
                    <a:pt x="6648" y="1489"/>
                  </a:cubicBezTo>
                  <a:cubicBezTo>
                    <a:pt x="7485" y="1489"/>
                    <a:pt x="8398" y="1174"/>
                    <a:pt x="9421" y="74"/>
                  </a:cubicBezTo>
                  <a:lnTo>
                    <a:pt x="93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41"/>
            <p:cNvSpPr/>
            <p:nvPr/>
          </p:nvSpPr>
          <p:spPr>
            <a:xfrm>
              <a:off x="-5580460" y="2924285"/>
              <a:ext cx="1547901" cy="263719"/>
            </a:xfrm>
            <a:custGeom>
              <a:avLst/>
              <a:gdLst/>
              <a:ahLst/>
              <a:cxnLst/>
              <a:rect l="l" t="t" r="r" b="b"/>
              <a:pathLst>
                <a:path w="10166" h="1732" extrusionOk="0">
                  <a:moveTo>
                    <a:pt x="10072" y="1"/>
                  </a:moveTo>
                  <a:cubicBezTo>
                    <a:pt x="10054" y="18"/>
                    <a:pt x="9086" y="1247"/>
                    <a:pt x="7540" y="1545"/>
                  </a:cubicBezTo>
                  <a:cubicBezTo>
                    <a:pt x="7300" y="1589"/>
                    <a:pt x="7086" y="1608"/>
                    <a:pt x="6879" y="1608"/>
                  </a:cubicBezTo>
                  <a:cubicBezTo>
                    <a:pt x="6380" y="1608"/>
                    <a:pt x="5927" y="1493"/>
                    <a:pt x="5269" y="1322"/>
                  </a:cubicBezTo>
                  <a:cubicBezTo>
                    <a:pt x="4841" y="1210"/>
                    <a:pt x="4301" y="1061"/>
                    <a:pt x="3593" y="912"/>
                  </a:cubicBezTo>
                  <a:cubicBezTo>
                    <a:pt x="3114" y="813"/>
                    <a:pt x="2672" y="774"/>
                    <a:pt x="2274" y="774"/>
                  </a:cubicBezTo>
                  <a:cubicBezTo>
                    <a:pt x="875" y="774"/>
                    <a:pt x="15" y="1251"/>
                    <a:pt x="1" y="1267"/>
                  </a:cubicBezTo>
                  <a:lnTo>
                    <a:pt x="75" y="1359"/>
                  </a:lnTo>
                  <a:cubicBezTo>
                    <a:pt x="75" y="1359"/>
                    <a:pt x="899" y="903"/>
                    <a:pt x="2255" y="903"/>
                  </a:cubicBezTo>
                  <a:cubicBezTo>
                    <a:pt x="2652" y="903"/>
                    <a:pt x="3094" y="942"/>
                    <a:pt x="3575" y="1043"/>
                  </a:cubicBezTo>
                  <a:cubicBezTo>
                    <a:pt x="4263" y="1173"/>
                    <a:pt x="4804" y="1322"/>
                    <a:pt x="5231" y="1433"/>
                  </a:cubicBezTo>
                  <a:cubicBezTo>
                    <a:pt x="5902" y="1619"/>
                    <a:pt x="6368" y="1731"/>
                    <a:pt x="6870" y="1731"/>
                  </a:cubicBezTo>
                  <a:cubicBezTo>
                    <a:pt x="7093" y="1731"/>
                    <a:pt x="7316" y="1713"/>
                    <a:pt x="7559" y="1657"/>
                  </a:cubicBezTo>
                  <a:cubicBezTo>
                    <a:pt x="9160" y="1359"/>
                    <a:pt x="10146" y="93"/>
                    <a:pt x="10166" y="75"/>
                  </a:cubicBezTo>
                  <a:lnTo>
                    <a:pt x="100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4" name="Google Shape;334;p41"/>
            <p:cNvGrpSpPr/>
            <p:nvPr/>
          </p:nvGrpSpPr>
          <p:grpSpPr>
            <a:xfrm>
              <a:off x="-4914460" y="2932659"/>
              <a:ext cx="127900" cy="124855"/>
              <a:chOff x="-4914460" y="2932659"/>
              <a:chExt cx="127900" cy="124855"/>
            </a:xfrm>
          </p:grpSpPr>
          <p:sp>
            <p:nvSpPr>
              <p:cNvPr id="335" name="Google Shape;335;p41"/>
              <p:cNvSpPr/>
              <p:nvPr/>
            </p:nvSpPr>
            <p:spPr>
              <a:xfrm>
                <a:off x="-4914460" y="2932659"/>
                <a:ext cx="127900" cy="12485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820" extrusionOk="0">
                    <a:moveTo>
                      <a:pt x="411" y="20"/>
                    </a:moveTo>
                    <a:cubicBezTo>
                      <a:pt x="634" y="20"/>
                      <a:pt x="802" y="206"/>
                      <a:pt x="802" y="410"/>
                    </a:cubicBezTo>
                    <a:cubicBezTo>
                      <a:pt x="802" y="634"/>
                      <a:pt x="634" y="802"/>
                      <a:pt x="411" y="802"/>
                    </a:cubicBezTo>
                    <a:cubicBezTo>
                      <a:pt x="207" y="802"/>
                      <a:pt x="38" y="634"/>
                      <a:pt x="38" y="410"/>
                    </a:cubicBezTo>
                    <a:cubicBezTo>
                      <a:pt x="38" y="206"/>
                      <a:pt x="207" y="20"/>
                      <a:pt x="411" y="20"/>
                    </a:cubicBezTo>
                    <a:close/>
                    <a:moveTo>
                      <a:pt x="411" y="1"/>
                    </a:moveTo>
                    <a:cubicBezTo>
                      <a:pt x="187" y="1"/>
                      <a:pt x="1" y="187"/>
                      <a:pt x="1" y="410"/>
                    </a:cubicBezTo>
                    <a:cubicBezTo>
                      <a:pt x="1" y="634"/>
                      <a:pt x="187" y="820"/>
                      <a:pt x="411" y="820"/>
                    </a:cubicBezTo>
                    <a:cubicBezTo>
                      <a:pt x="653" y="820"/>
                      <a:pt x="839" y="634"/>
                      <a:pt x="839" y="410"/>
                    </a:cubicBezTo>
                    <a:cubicBezTo>
                      <a:pt x="839" y="187"/>
                      <a:pt x="653" y="1"/>
                      <a:pt x="41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41"/>
              <p:cNvSpPr/>
              <p:nvPr/>
            </p:nvSpPr>
            <p:spPr>
              <a:xfrm>
                <a:off x="-4852032" y="2949713"/>
                <a:ext cx="3045" cy="93794"/>
              </a:xfrm>
              <a:custGeom>
                <a:avLst/>
                <a:gdLst/>
                <a:ahLst/>
                <a:cxnLst/>
                <a:rect l="l" t="t" r="r" b="b"/>
                <a:pathLst>
                  <a:path w="20" h="616" extrusionOk="0">
                    <a:moveTo>
                      <a:pt x="1" y="0"/>
                    </a:moveTo>
                    <a:lnTo>
                      <a:pt x="1" y="615"/>
                    </a:lnTo>
                    <a:lnTo>
                      <a:pt x="20" y="615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41"/>
              <p:cNvSpPr/>
              <p:nvPr/>
            </p:nvSpPr>
            <p:spPr>
              <a:xfrm>
                <a:off x="-4863299" y="2949713"/>
                <a:ext cx="25732" cy="90901"/>
              </a:xfrm>
              <a:custGeom>
                <a:avLst/>
                <a:gdLst/>
                <a:ahLst/>
                <a:cxnLst/>
                <a:rect l="l" t="t" r="r" b="b"/>
                <a:pathLst>
                  <a:path w="169" h="597" extrusionOk="0">
                    <a:moveTo>
                      <a:pt x="19" y="0"/>
                    </a:moveTo>
                    <a:lnTo>
                      <a:pt x="0" y="20"/>
                    </a:lnTo>
                    <a:lnTo>
                      <a:pt x="149" y="596"/>
                    </a:lnTo>
                    <a:lnTo>
                      <a:pt x="168" y="596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41"/>
              <p:cNvSpPr/>
              <p:nvPr/>
            </p:nvSpPr>
            <p:spPr>
              <a:xfrm>
                <a:off x="-4874719" y="2955346"/>
                <a:ext cx="48419" cy="82526"/>
              </a:xfrm>
              <a:custGeom>
                <a:avLst/>
                <a:gdLst/>
                <a:ahLst/>
                <a:cxnLst/>
                <a:rect l="l" t="t" r="r" b="b"/>
                <a:pathLst>
                  <a:path w="318" h="542" extrusionOk="0">
                    <a:moveTo>
                      <a:pt x="1" y="1"/>
                    </a:moveTo>
                    <a:lnTo>
                      <a:pt x="298" y="541"/>
                    </a:lnTo>
                    <a:lnTo>
                      <a:pt x="318" y="522"/>
                    </a:lnTo>
                    <a:lnTo>
                      <a:pt x="2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41"/>
              <p:cNvSpPr/>
              <p:nvPr/>
            </p:nvSpPr>
            <p:spPr>
              <a:xfrm>
                <a:off x="-4885986" y="2960980"/>
                <a:ext cx="71107" cy="68214"/>
              </a:xfrm>
              <a:custGeom>
                <a:avLst/>
                <a:gdLst/>
                <a:ahLst/>
                <a:cxnLst/>
                <a:rect l="l" t="t" r="r" b="b"/>
                <a:pathLst>
                  <a:path w="467" h="448" extrusionOk="0">
                    <a:moveTo>
                      <a:pt x="20" y="1"/>
                    </a:moveTo>
                    <a:lnTo>
                      <a:pt x="0" y="20"/>
                    </a:lnTo>
                    <a:lnTo>
                      <a:pt x="447" y="448"/>
                    </a:lnTo>
                    <a:lnTo>
                      <a:pt x="466" y="430"/>
                    </a:lnTo>
                    <a:lnTo>
                      <a:pt x="2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41"/>
              <p:cNvSpPr/>
              <p:nvPr/>
            </p:nvSpPr>
            <p:spPr>
              <a:xfrm>
                <a:off x="-4891772" y="2969659"/>
                <a:ext cx="82526" cy="51160"/>
              </a:xfrm>
              <a:custGeom>
                <a:avLst/>
                <a:gdLst/>
                <a:ahLst/>
                <a:cxnLst/>
                <a:rect l="l" t="t" r="r" b="b"/>
                <a:pathLst>
                  <a:path w="542" h="336" extrusionOk="0">
                    <a:moveTo>
                      <a:pt x="20" y="0"/>
                    </a:moveTo>
                    <a:lnTo>
                      <a:pt x="1" y="38"/>
                    </a:lnTo>
                    <a:lnTo>
                      <a:pt x="522" y="336"/>
                    </a:lnTo>
                    <a:lnTo>
                      <a:pt x="542" y="316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41"/>
              <p:cNvSpPr/>
              <p:nvPr/>
            </p:nvSpPr>
            <p:spPr>
              <a:xfrm>
                <a:off x="-4897406" y="2980927"/>
                <a:ext cx="90901" cy="28625"/>
              </a:xfrm>
              <a:custGeom>
                <a:avLst/>
                <a:gdLst/>
                <a:ahLst/>
                <a:cxnLst/>
                <a:rect l="l" t="t" r="r" b="b"/>
                <a:pathLst>
                  <a:path w="597" h="188" extrusionOk="0">
                    <a:moveTo>
                      <a:pt x="20" y="1"/>
                    </a:moveTo>
                    <a:lnTo>
                      <a:pt x="1" y="38"/>
                    </a:lnTo>
                    <a:lnTo>
                      <a:pt x="596" y="187"/>
                    </a:lnTo>
                    <a:lnTo>
                      <a:pt x="596" y="168"/>
                    </a:lnTo>
                    <a:lnTo>
                      <a:pt x="2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41"/>
              <p:cNvSpPr/>
              <p:nvPr/>
            </p:nvSpPr>
            <p:spPr>
              <a:xfrm>
                <a:off x="-4897406" y="2992346"/>
                <a:ext cx="93794" cy="5786"/>
              </a:xfrm>
              <a:custGeom>
                <a:avLst/>
                <a:gdLst/>
                <a:ahLst/>
                <a:cxnLst/>
                <a:rect l="l" t="t" r="r" b="b"/>
                <a:pathLst>
                  <a:path w="616" h="38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16" y="38"/>
                    </a:lnTo>
                    <a:lnTo>
                      <a:pt x="61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41"/>
              <p:cNvSpPr/>
              <p:nvPr/>
            </p:nvSpPr>
            <p:spPr>
              <a:xfrm>
                <a:off x="-4897406" y="2980927"/>
                <a:ext cx="90901" cy="28625"/>
              </a:xfrm>
              <a:custGeom>
                <a:avLst/>
                <a:gdLst/>
                <a:ahLst/>
                <a:cxnLst/>
                <a:rect l="l" t="t" r="r" b="b"/>
                <a:pathLst>
                  <a:path w="597" h="188" extrusionOk="0">
                    <a:moveTo>
                      <a:pt x="596" y="1"/>
                    </a:moveTo>
                    <a:lnTo>
                      <a:pt x="1" y="168"/>
                    </a:lnTo>
                    <a:lnTo>
                      <a:pt x="20" y="187"/>
                    </a:lnTo>
                    <a:lnTo>
                      <a:pt x="596" y="38"/>
                    </a:lnTo>
                    <a:lnTo>
                      <a:pt x="59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41"/>
              <p:cNvSpPr/>
              <p:nvPr/>
            </p:nvSpPr>
            <p:spPr>
              <a:xfrm>
                <a:off x="-4891772" y="2969659"/>
                <a:ext cx="82526" cy="51160"/>
              </a:xfrm>
              <a:custGeom>
                <a:avLst/>
                <a:gdLst/>
                <a:ahLst/>
                <a:cxnLst/>
                <a:rect l="l" t="t" r="r" b="b"/>
                <a:pathLst>
                  <a:path w="542" h="336" extrusionOk="0">
                    <a:moveTo>
                      <a:pt x="522" y="0"/>
                    </a:moveTo>
                    <a:lnTo>
                      <a:pt x="1" y="316"/>
                    </a:lnTo>
                    <a:lnTo>
                      <a:pt x="20" y="336"/>
                    </a:lnTo>
                    <a:lnTo>
                      <a:pt x="542" y="38"/>
                    </a:lnTo>
                    <a:lnTo>
                      <a:pt x="52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41"/>
              <p:cNvSpPr/>
              <p:nvPr/>
            </p:nvSpPr>
            <p:spPr>
              <a:xfrm>
                <a:off x="-4885986" y="2960980"/>
                <a:ext cx="71107" cy="68214"/>
              </a:xfrm>
              <a:custGeom>
                <a:avLst/>
                <a:gdLst/>
                <a:ahLst/>
                <a:cxnLst/>
                <a:rect l="l" t="t" r="r" b="b"/>
                <a:pathLst>
                  <a:path w="467" h="448" extrusionOk="0">
                    <a:moveTo>
                      <a:pt x="447" y="1"/>
                    </a:moveTo>
                    <a:lnTo>
                      <a:pt x="0" y="430"/>
                    </a:lnTo>
                    <a:lnTo>
                      <a:pt x="20" y="448"/>
                    </a:lnTo>
                    <a:lnTo>
                      <a:pt x="466" y="20"/>
                    </a:lnTo>
                    <a:lnTo>
                      <a:pt x="447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41"/>
              <p:cNvSpPr/>
              <p:nvPr/>
            </p:nvSpPr>
            <p:spPr>
              <a:xfrm>
                <a:off x="-4874719" y="2955346"/>
                <a:ext cx="48419" cy="82526"/>
              </a:xfrm>
              <a:custGeom>
                <a:avLst/>
                <a:gdLst/>
                <a:ahLst/>
                <a:cxnLst/>
                <a:rect l="l" t="t" r="r" b="b"/>
                <a:pathLst>
                  <a:path w="318" h="542" extrusionOk="0">
                    <a:moveTo>
                      <a:pt x="298" y="1"/>
                    </a:moveTo>
                    <a:lnTo>
                      <a:pt x="1" y="522"/>
                    </a:lnTo>
                    <a:lnTo>
                      <a:pt x="20" y="541"/>
                    </a:lnTo>
                    <a:lnTo>
                      <a:pt x="31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41"/>
              <p:cNvSpPr/>
              <p:nvPr/>
            </p:nvSpPr>
            <p:spPr>
              <a:xfrm>
                <a:off x="-4863299" y="2949713"/>
                <a:ext cx="25732" cy="90901"/>
              </a:xfrm>
              <a:custGeom>
                <a:avLst/>
                <a:gdLst/>
                <a:ahLst/>
                <a:cxnLst/>
                <a:rect l="l" t="t" r="r" b="b"/>
                <a:pathLst>
                  <a:path w="169" h="597" extrusionOk="0">
                    <a:moveTo>
                      <a:pt x="149" y="0"/>
                    </a:moveTo>
                    <a:lnTo>
                      <a:pt x="0" y="596"/>
                    </a:lnTo>
                    <a:lnTo>
                      <a:pt x="19" y="596"/>
                    </a:lnTo>
                    <a:lnTo>
                      <a:pt x="168" y="20"/>
                    </a:lnTo>
                    <a:lnTo>
                      <a:pt x="14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7"/>
          <p:cNvSpPr txBox="1">
            <a:spLocks noGrp="1"/>
          </p:cNvSpPr>
          <p:nvPr>
            <p:ph type="title"/>
          </p:nvPr>
        </p:nvSpPr>
        <p:spPr>
          <a:xfrm>
            <a:off x="1666250" y="107363"/>
            <a:ext cx="5881255" cy="7620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Nhóm 1: Ý kiến 1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522" name="Google Shape;522;p47"/>
          <p:cNvSpPr txBox="1">
            <a:spLocks noGrp="1"/>
          </p:cNvSpPr>
          <p:nvPr>
            <p:ph type="subTitle" idx="1"/>
          </p:nvPr>
        </p:nvSpPr>
        <p:spPr>
          <a:xfrm>
            <a:off x="1986106" y="824588"/>
            <a:ext cx="7146089" cy="16761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Ý </a:t>
            </a:r>
            <a:r>
              <a:rPr lang="en-US" sz="23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3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đắc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dĩ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rôn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Pa-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Công-xây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Len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No-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23" name="Google Shape;523;p47"/>
          <p:cNvGrpSpPr/>
          <p:nvPr/>
        </p:nvGrpSpPr>
        <p:grpSpPr>
          <a:xfrm>
            <a:off x="212275" y="663275"/>
            <a:ext cx="1436925" cy="583950"/>
            <a:chOff x="3584125" y="7841550"/>
            <a:chExt cx="1436925" cy="583950"/>
          </a:xfrm>
        </p:grpSpPr>
        <p:sp>
          <p:nvSpPr>
            <p:cNvPr id="524" name="Google Shape;524;p47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7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7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7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7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9" name="Google Shape;529;p47"/>
          <p:cNvGrpSpPr/>
          <p:nvPr/>
        </p:nvGrpSpPr>
        <p:grpSpPr>
          <a:xfrm>
            <a:off x="7425175" y="325513"/>
            <a:ext cx="1209400" cy="403325"/>
            <a:chOff x="3351275" y="6850875"/>
            <a:chExt cx="1209400" cy="403325"/>
          </a:xfrm>
        </p:grpSpPr>
        <p:sp>
          <p:nvSpPr>
            <p:cNvPr id="530" name="Google Shape;530;p47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7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7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7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7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7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7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7" name="Google Shape;537;p47"/>
          <p:cNvGrpSpPr/>
          <p:nvPr/>
        </p:nvGrpSpPr>
        <p:grpSpPr>
          <a:xfrm rot="416723">
            <a:off x="172051" y="2078925"/>
            <a:ext cx="1635739" cy="2482844"/>
            <a:chOff x="1061950" y="1795738"/>
            <a:chExt cx="1643081" cy="2114385"/>
          </a:xfrm>
        </p:grpSpPr>
        <p:sp>
          <p:nvSpPr>
            <p:cNvPr id="538" name="Google Shape;538;p47"/>
            <p:cNvSpPr/>
            <p:nvPr/>
          </p:nvSpPr>
          <p:spPr>
            <a:xfrm>
              <a:off x="1106628" y="1830513"/>
              <a:ext cx="1558322" cy="2026325"/>
            </a:xfrm>
            <a:custGeom>
              <a:avLst/>
              <a:gdLst/>
              <a:ahLst/>
              <a:cxnLst/>
              <a:rect l="l" t="t" r="r" b="b"/>
              <a:pathLst>
                <a:path w="13219" h="17189" extrusionOk="0">
                  <a:moveTo>
                    <a:pt x="6610" y="582"/>
                  </a:moveTo>
                  <a:cubicBezTo>
                    <a:pt x="7001" y="582"/>
                    <a:pt x="7281" y="862"/>
                    <a:pt x="7281" y="1272"/>
                  </a:cubicBezTo>
                  <a:cubicBezTo>
                    <a:pt x="7281" y="1662"/>
                    <a:pt x="7038" y="1885"/>
                    <a:pt x="6628" y="1905"/>
                  </a:cubicBezTo>
                  <a:cubicBezTo>
                    <a:pt x="6615" y="1905"/>
                    <a:pt x="6602" y="1906"/>
                    <a:pt x="6589" y="1906"/>
                  </a:cubicBezTo>
                  <a:cubicBezTo>
                    <a:pt x="6202" y="1906"/>
                    <a:pt x="5958" y="1649"/>
                    <a:pt x="5958" y="1252"/>
                  </a:cubicBezTo>
                  <a:cubicBezTo>
                    <a:pt x="5958" y="862"/>
                    <a:pt x="6238" y="582"/>
                    <a:pt x="6610" y="582"/>
                  </a:cubicBezTo>
                  <a:close/>
                  <a:moveTo>
                    <a:pt x="6628" y="3878"/>
                  </a:moveTo>
                  <a:cubicBezTo>
                    <a:pt x="6815" y="3878"/>
                    <a:pt x="6852" y="4064"/>
                    <a:pt x="6908" y="4194"/>
                  </a:cubicBezTo>
                  <a:cubicBezTo>
                    <a:pt x="6889" y="4399"/>
                    <a:pt x="6815" y="4529"/>
                    <a:pt x="6628" y="4548"/>
                  </a:cubicBezTo>
                  <a:cubicBezTo>
                    <a:pt x="6442" y="4548"/>
                    <a:pt x="6330" y="4417"/>
                    <a:pt x="6330" y="4231"/>
                  </a:cubicBezTo>
                  <a:cubicBezTo>
                    <a:pt x="6330" y="4064"/>
                    <a:pt x="6424" y="3878"/>
                    <a:pt x="6628" y="3878"/>
                  </a:cubicBezTo>
                  <a:close/>
                  <a:moveTo>
                    <a:pt x="6716" y="0"/>
                  </a:moveTo>
                  <a:cubicBezTo>
                    <a:pt x="6577" y="0"/>
                    <a:pt x="6435" y="16"/>
                    <a:pt x="6293" y="43"/>
                  </a:cubicBezTo>
                  <a:cubicBezTo>
                    <a:pt x="5846" y="117"/>
                    <a:pt x="5400" y="247"/>
                    <a:pt x="5270" y="806"/>
                  </a:cubicBezTo>
                  <a:cubicBezTo>
                    <a:pt x="5251" y="862"/>
                    <a:pt x="5251" y="937"/>
                    <a:pt x="5251" y="992"/>
                  </a:cubicBezTo>
                  <a:cubicBezTo>
                    <a:pt x="5196" y="1513"/>
                    <a:pt x="5511" y="1867"/>
                    <a:pt x="5772" y="2240"/>
                  </a:cubicBezTo>
                  <a:cubicBezTo>
                    <a:pt x="5903" y="2426"/>
                    <a:pt x="6164" y="2575"/>
                    <a:pt x="5995" y="2873"/>
                  </a:cubicBezTo>
                  <a:cubicBezTo>
                    <a:pt x="5795" y="3182"/>
                    <a:pt x="5737" y="3618"/>
                    <a:pt x="5208" y="3618"/>
                  </a:cubicBezTo>
                  <a:cubicBezTo>
                    <a:pt x="5198" y="3618"/>
                    <a:pt x="5187" y="3618"/>
                    <a:pt x="5176" y="3617"/>
                  </a:cubicBezTo>
                  <a:cubicBezTo>
                    <a:pt x="5118" y="3615"/>
                    <a:pt x="5059" y="3614"/>
                    <a:pt x="5000" y="3614"/>
                  </a:cubicBezTo>
                  <a:cubicBezTo>
                    <a:pt x="4627" y="3614"/>
                    <a:pt x="4243" y="3662"/>
                    <a:pt x="3873" y="3710"/>
                  </a:cubicBezTo>
                  <a:cubicBezTo>
                    <a:pt x="3777" y="3723"/>
                    <a:pt x="3684" y="3735"/>
                    <a:pt x="3591" y="3735"/>
                  </a:cubicBezTo>
                  <a:cubicBezTo>
                    <a:pt x="3413" y="3735"/>
                    <a:pt x="3238" y="3689"/>
                    <a:pt x="3054" y="3506"/>
                  </a:cubicBezTo>
                  <a:lnTo>
                    <a:pt x="3054" y="3506"/>
                  </a:lnTo>
                  <a:cubicBezTo>
                    <a:pt x="3111" y="3933"/>
                    <a:pt x="3148" y="4288"/>
                    <a:pt x="3185" y="4586"/>
                  </a:cubicBezTo>
                  <a:cubicBezTo>
                    <a:pt x="3619" y="4586"/>
                    <a:pt x="4037" y="4577"/>
                    <a:pt x="4455" y="4577"/>
                  </a:cubicBezTo>
                  <a:cubicBezTo>
                    <a:pt x="4664" y="4577"/>
                    <a:pt x="4873" y="4579"/>
                    <a:pt x="5084" y="4586"/>
                  </a:cubicBezTo>
                  <a:cubicBezTo>
                    <a:pt x="5382" y="4603"/>
                    <a:pt x="5978" y="5144"/>
                    <a:pt x="5978" y="5330"/>
                  </a:cubicBezTo>
                  <a:cubicBezTo>
                    <a:pt x="5978" y="7304"/>
                    <a:pt x="5940" y="9277"/>
                    <a:pt x="5978" y="11250"/>
                  </a:cubicBezTo>
                  <a:cubicBezTo>
                    <a:pt x="5995" y="11976"/>
                    <a:pt x="5698" y="12479"/>
                    <a:pt x="5233" y="12963"/>
                  </a:cubicBezTo>
                  <a:cubicBezTo>
                    <a:pt x="5065" y="13149"/>
                    <a:pt x="4860" y="13242"/>
                    <a:pt x="4637" y="13261"/>
                  </a:cubicBezTo>
                  <a:cubicBezTo>
                    <a:pt x="4466" y="13281"/>
                    <a:pt x="4298" y="13293"/>
                    <a:pt x="4133" y="13293"/>
                  </a:cubicBezTo>
                  <a:cubicBezTo>
                    <a:pt x="3541" y="13293"/>
                    <a:pt x="2986" y="13147"/>
                    <a:pt x="2478" y="12740"/>
                  </a:cubicBezTo>
                  <a:cubicBezTo>
                    <a:pt x="1993" y="12348"/>
                    <a:pt x="1565" y="11921"/>
                    <a:pt x="1304" y="11325"/>
                  </a:cubicBezTo>
                  <a:cubicBezTo>
                    <a:pt x="1212" y="11119"/>
                    <a:pt x="1100" y="11008"/>
                    <a:pt x="1490" y="10878"/>
                  </a:cubicBezTo>
                  <a:cubicBezTo>
                    <a:pt x="988" y="10747"/>
                    <a:pt x="708" y="10449"/>
                    <a:pt x="299" y="10282"/>
                  </a:cubicBezTo>
                  <a:cubicBezTo>
                    <a:pt x="206" y="10747"/>
                    <a:pt x="112" y="11176"/>
                    <a:pt x="1" y="11678"/>
                  </a:cubicBezTo>
                  <a:cubicBezTo>
                    <a:pt x="121" y="11606"/>
                    <a:pt x="212" y="11574"/>
                    <a:pt x="282" y="11574"/>
                  </a:cubicBezTo>
                  <a:cubicBezTo>
                    <a:pt x="428" y="11574"/>
                    <a:pt x="479" y="11713"/>
                    <a:pt x="504" y="11901"/>
                  </a:cubicBezTo>
                  <a:cubicBezTo>
                    <a:pt x="579" y="12591"/>
                    <a:pt x="839" y="13224"/>
                    <a:pt x="1100" y="13857"/>
                  </a:cubicBezTo>
                  <a:cubicBezTo>
                    <a:pt x="1229" y="14210"/>
                    <a:pt x="1509" y="14452"/>
                    <a:pt x="1862" y="14619"/>
                  </a:cubicBezTo>
                  <a:cubicBezTo>
                    <a:pt x="2515" y="14937"/>
                    <a:pt x="3203" y="15160"/>
                    <a:pt x="3892" y="15346"/>
                  </a:cubicBezTo>
                  <a:cubicBezTo>
                    <a:pt x="4749" y="15569"/>
                    <a:pt x="5586" y="15848"/>
                    <a:pt x="6144" y="16593"/>
                  </a:cubicBezTo>
                  <a:cubicBezTo>
                    <a:pt x="6293" y="16798"/>
                    <a:pt x="6462" y="16984"/>
                    <a:pt x="6628" y="17188"/>
                  </a:cubicBezTo>
                  <a:cubicBezTo>
                    <a:pt x="7243" y="16183"/>
                    <a:pt x="8118" y="15607"/>
                    <a:pt x="9235" y="15364"/>
                  </a:cubicBezTo>
                  <a:cubicBezTo>
                    <a:pt x="9962" y="15197"/>
                    <a:pt x="10669" y="14954"/>
                    <a:pt x="11339" y="14639"/>
                  </a:cubicBezTo>
                  <a:cubicBezTo>
                    <a:pt x="11674" y="14490"/>
                    <a:pt x="11935" y="14284"/>
                    <a:pt x="12084" y="13949"/>
                  </a:cubicBezTo>
                  <a:cubicBezTo>
                    <a:pt x="12362" y="13316"/>
                    <a:pt x="12623" y="12665"/>
                    <a:pt x="12717" y="11976"/>
                  </a:cubicBezTo>
                  <a:cubicBezTo>
                    <a:pt x="12754" y="11846"/>
                    <a:pt x="12735" y="11715"/>
                    <a:pt x="12829" y="11603"/>
                  </a:cubicBezTo>
                  <a:cubicBezTo>
                    <a:pt x="12860" y="11576"/>
                    <a:pt x="12892" y="11566"/>
                    <a:pt x="12924" y="11566"/>
                  </a:cubicBezTo>
                  <a:cubicBezTo>
                    <a:pt x="12995" y="11566"/>
                    <a:pt x="13066" y="11612"/>
                    <a:pt x="13136" y="11612"/>
                  </a:cubicBezTo>
                  <a:cubicBezTo>
                    <a:pt x="13164" y="11612"/>
                    <a:pt x="13191" y="11605"/>
                    <a:pt x="13219" y="11585"/>
                  </a:cubicBezTo>
                  <a:cubicBezTo>
                    <a:pt x="13126" y="11157"/>
                    <a:pt x="13015" y="10729"/>
                    <a:pt x="12921" y="10282"/>
                  </a:cubicBezTo>
                  <a:cubicBezTo>
                    <a:pt x="12549" y="10486"/>
                    <a:pt x="12213" y="10692"/>
                    <a:pt x="11841" y="10896"/>
                  </a:cubicBezTo>
                  <a:cubicBezTo>
                    <a:pt x="12288" y="11101"/>
                    <a:pt x="11916" y="11305"/>
                    <a:pt x="11841" y="11454"/>
                  </a:cubicBezTo>
                  <a:cubicBezTo>
                    <a:pt x="11224" y="12599"/>
                    <a:pt x="10342" y="13300"/>
                    <a:pt x="9004" y="13300"/>
                  </a:cubicBezTo>
                  <a:cubicBezTo>
                    <a:pt x="8969" y="13300"/>
                    <a:pt x="8935" y="13299"/>
                    <a:pt x="8900" y="13298"/>
                  </a:cubicBezTo>
                  <a:cubicBezTo>
                    <a:pt x="8118" y="13261"/>
                    <a:pt x="7261" y="12422"/>
                    <a:pt x="7261" y="11641"/>
                  </a:cubicBezTo>
                  <a:cubicBezTo>
                    <a:pt x="7261" y="9612"/>
                    <a:pt x="7224" y="7582"/>
                    <a:pt x="7281" y="5554"/>
                  </a:cubicBezTo>
                  <a:cubicBezTo>
                    <a:pt x="7281" y="5311"/>
                    <a:pt x="7261" y="5107"/>
                    <a:pt x="7522" y="4976"/>
                  </a:cubicBezTo>
                  <a:cubicBezTo>
                    <a:pt x="7727" y="4846"/>
                    <a:pt x="7876" y="4603"/>
                    <a:pt x="8155" y="4586"/>
                  </a:cubicBezTo>
                  <a:lnTo>
                    <a:pt x="10054" y="4586"/>
                  </a:lnTo>
                  <a:cubicBezTo>
                    <a:pt x="10036" y="4268"/>
                    <a:pt x="10185" y="3933"/>
                    <a:pt x="10128" y="3543"/>
                  </a:cubicBezTo>
                  <a:lnTo>
                    <a:pt x="10128" y="3543"/>
                  </a:lnTo>
                  <a:cubicBezTo>
                    <a:pt x="9972" y="3648"/>
                    <a:pt x="9864" y="3768"/>
                    <a:pt x="9698" y="3768"/>
                  </a:cubicBezTo>
                  <a:cubicBezTo>
                    <a:pt x="9687" y="3768"/>
                    <a:pt x="9675" y="3768"/>
                    <a:pt x="9664" y="3766"/>
                  </a:cubicBezTo>
                  <a:cubicBezTo>
                    <a:pt x="9086" y="3692"/>
                    <a:pt x="8509" y="3655"/>
                    <a:pt x="7914" y="3598"/>
                  </a:cubicBezTo>
                  <a:cubicBezTo>
                    <a:pt x="7765" y="3580"/>
                    <a:pt x="7596" y="3561"/>
                    <a:pt x="7504" y="3394"/>
                  </a:cubicBezTo>
                  <a:cubicBezTo>
                    <a:pt x="7169" y="2649"/>
                    <a:pt x="6963" y="2779"/>
                    <a:pt x="7541" y="2146"/>
                  </a:cubicBezTo>
                  <a:cubicBezTo>
                    <a:pt x="7653" y="2016"/>
                    <a:pt x="7745" y="1867"/>
                    <a:pt x="7820" y="1719"/>
                  </a:cubicBezTo>
                  <a:cubicBezTo>
                    <a:pt x="8043" y="1309"/>
                    <a:pt x="8100" y="862"/>
                    <a:pt x="7820" y="508"/>
                  </a:cubicBezTo>
                  <a:cubicBezTo>
                    <a:pt x="7539" y="143"/>
                    <a:pt x="7142" y="0"/>
                    <a:pt x="6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7"/>
            <p:cNvSpPr/>
            <p:nvPr/>
          </p:nvSpPr>
          <p:spPr>
            <a:xfrm>
              <a:off x="1061950" y="1795738"/>
              <a:ext cx="1643081" cy="2114385"/>
            </a:xfrm>
            <a:custGeom>
              <a:avLst/>
              <a:gdLst/>
              <a:ahLst/>
              <a:cxnLst/>
              <a:rect l="l" t="t" r="r" b="b"/>
              <a:pathLst>
                <a:path w="13938" h="17936" extrusionOk="0">
                  <a:moveTo>
                    <a:pt x="7093" y="295"/>
                  </a:moveTo>
                  <a:cubicBezTo>
                    <a:pt x="7515" y="295"/>
                    <a:pt x="7905" y="438"/>
                    <a:pt x="8199" y="803"/>
                  </a:cubicBezTo>
                  <a:cubicBezTo>
                    <a:pt x="8479" y="1157"/>
                    <a:pt x="8404" y="1604"/>
                    <a:pt x="8199" y="2014"/>
                  </a:cubicBezTo>
                  <a:cubicBezTo>
                    <a:pt x="8124" y="2162"/>
                    <a:pt x="8032" y="2311"/>
                    <a:pt x="7901" y="2441"/>
                  </a:cubicBezTo>
                  <a:cubicBezTo>
                    <a:pt x="7342" y="3074"/>
                    <a:pt x="7548" y="2944"/>
                    <a:pt x="7883" y="3689"/>
                  </a:cubicBezTo>
                  <a:cubicBezTo>
                    <a:pt x="7958" y="3856"/>
                    <a:pt x="8124" y="3875"/>
                    <a:pt x="8293" y="3893"/>
                  </a:cubicBezTo>
                  <a:cubicBezTo>
                    <a:pt x="8869" y="3950"/>
                    <a:pt x="9465" y="3987"/>
                    <a:pt x="10043" y="4061"/>
                  </a:cubicBezTo>
                  <a:cubicBezTo>
                    <a:pt x="10054" y="4063"/>
                    <a:pt x="10066" y="4063"/>
                    <a:pt x="10077" y="4063"/>
                  </a:cubicBezTo>
                  <a:cubicBezTo>
                    <a:pt x="10241" y="4063"/>
                    <a:pt x="10332" y="3943"/>
                    <a:pt x="10489" y="3838"/>
                  </a:cubicBezTo>
                  <a:lnTo>
                    <a:pt x="10489" y="3838"/>
                  </a:lnTo>
                  <a:cubicBezTo>
                    <a:pt x="10564" y="4228"/>
                    <a:pt x="10396" y="4563"/>
                    <a:pt x="10415" y="4881"/>
                  </a:cubicBezTo>
                  <a:lnTo>
                    <a:pt x="8534" y="4881"/>
                  </a:lnTo>
                  <a:cubicBezTo>
                    <a:pt x="8255" y="4898"/>
                    <a:pt x="8106" y="5141"/>
                    <a:pt x="7901" y="5271"/>
                  </a:cubicBezTo>
                  <a:cubicBezTo>
                    <a:pt x="7640" y="5402"/>
                    <a:pt x="7660" y="5606"/>
                    <a:pt x="7640" y="5849"/>
                  </a:cubicBezTo>
                  <a:cubicBezTo>
                    <a:pt x="7603" y="7877"/>
                    <a:pt x="7640" y="9907"/>
                    <a:pt x="7640" y="11936"/>
                  </a:cubicBezTo>
                  <a:cubicBezTo>
                    <a:pt x="7640" y="12717"/>
                    <a:pt x="8479" y="13556"/>
                    <a:pt x="9279" y="13593"/>
                  </a:cubicBezTo>
                  <a:cubicBezTo>
                    <a:pt x="9314" y="13594"/>
                    <a:pt x="9348" y="13595"/>
                    <a:pt x="9383" y="13595"/>
                  </a:cubicBezTo>
                  <a:cubicBezTo>
                    <a:pt x="10721" y="13595"/>
                    <a:pt x="11603" y="12894"/>
                    <a:pt x="12202" y="11749"/>
                  </a:cubicBezTo>
                  <a:cubicBezTo>
                    <a:pt x="12295" y="11600"/>
                    <a:pt x="12649" y="11396"/>
                    <a:pt x="12220" y="11191"/>
                  </a:cubicBezTo>
                  <a:lnTo>
                    <a:pt x="13282" y="10577"/>
                  </a:lnTo>
                  <a:cubicBezTo>
                    <a:pt x="13394" y="11024"/>
                    <a:pt x="13486" y="11452"/>
                    <a:pt x="13598" y="11880"/>
                  </a:cubicBezTo>
                  <a:cubicBezTo>
                    <a:pt x="13566" y="11900"/>
                    <a:pt x="13535" y="11907"/>
                    <a:pt x="13505" y="11907"/>
                  </a:cubicBezTo>
                  <a:cubicBezTo>
                    <a:pt x="13429" y="11907"/>
                    <a:pt x="13359" y="11861"/>
                    <a:pt x="13293" y="11861"/>
                  </a:cubicBezTo>
                  <a:cubicBezTo>
                    <a:pt x="13264" y="11861"/>
                    <a:pt x="13235" y="11871"/>
                    <a:pt x="13208" y="11898"/>
                  </a:cubicBezTo>
                  <a:cubicBezTo>
                    <a:pt x="13114" y="12010"/>
                    <a:pt x="13114" y="12141"/>
                    <a:pt x="13096" y="12271"/>
                  </a:cubicBezTo>
                  <a:cubicBezTo>
                    <a:pt x="12984" y="12960"/>
                    <a:pt x="12741" y="13611"/>
                    <a:pt x="12463" y="14244"/>
                  </a:cubicBezTo>
                  <a:cubicBezTo>
                    <a:pt x="12314" y="14579"/>
                    <a:pt x="12034" y="14785"/>
                    <a:pt x="11718" y="14934"/>
                  </a:cubicBezTo>
                  <a:cubicBezTo>
                    <a:pt x="11029" y="15249"/>
                    <a:pt x="10341" y="15492"/>
                    <a:pt x="9596" y="15659"/>
                  </a:cubicBezTo>
                  <a:cubicBezTo>
                    <a:pt x="8497" y="15902"/>
                    <a:pt x="7622" y="16478"/>
                    <a:pt x="7007" y="17483"/>
                  </a:cubicBezTo>
                  <a:cubicBezTo>
                    <a:pt x="6841" y="17279"/>
                    <a:pt x="6672" y="17093"/>
                    <a:pt x="6523" y="16888"/>
                  </a:cubicBezTo>
                  <a:cubicBezTo>
                    <a:pt x="5947" y="16143"/>
                    <a:pt x="5128" y="15864"/>
                    <a:pt x="4271" y="15641"/>
                  </a:cubicBezTo>
                  <a:cubicBezTo>
                    <a:pt x="3564" y="15455"/>
                    <a:pt x="2894" y="15232"/>
                    <a:pt x="2241" y="14914"/>
                  </a:cubicBezTo>
                  <a:cubicBezTo>
                    <a:pt x="1888" y="14747"/>
                    <a:pt x="1608" y="14505"/>
                    <a:pt x="1460" y="14152"/>
                  </a:cubicBezTo>
                  <a:cubicBezTo>
                    <a:pt x="1218" y="13519"/>
                    <a:pt x="958" y="12886"/>
                    <a:pt x="864" y="12196"/>
                  </a:cubicBezTo>
                  <a:cubicBezTo>
                    <a:pt x="852" y="12008"/>
                    <a:pt x="805" y="11869"/>
                    <a:pt x="654" y="11869"/>
                  </a:cubicBezTo>
                  <a:cubicBezTo>
                    <a:pt x="583" y="11869"/>
                    <a:pt x="488" y="11901"/>
                    <a:pt x="362" y="11973"/>
                  </a:cubicBezTo>
                  <a:cubicBezTo>
                    <a:pt x="491" y="11471"/>
                    <a:pt x="585" y="11042"/>
                    <a:pt x="678" y="10577"/>
                  </a:cubicBezTo>
                  <a:cubicBezTo>
                    <a:pt x="1069" y="10744"/>
                    <a:pt x="1367" y="11042"/>
                    <a:pt x="1869" y="11173"/>
                  </a:cubicBezTo>
                  <a:cubicBezTo>
                    <a:pt x="1479" y="11303"/>
                    <a:pt x="1591" y="11414"/>
                    <a:pt x="1683" y="11620"/>
                  </a:cubicBezTo>
                  <a:cubicBezTo>
                    <a:pt x="1926" y="12216"/>
                    <a:pt x="2353" y="12643"/>
                    <a:pt x="2857" y="13035"/>
                  </a:cubicBezTo>
                  <a:cubicBezTo>
                    <a:pt x="3365" y="13442"/>
                    <a:pt x="3920" y="13588"/>
                    <a:pt x="4512" y="13588"/>
                  </a:cubicBezTo>
                  <a:cubicBezTo>
                    <a:pt x="4677" y="13588"/>
                    <a:pt x="4845" y="13576"/>
                    <a:pt x="5016" y="13556"/>
                  </a:cubicBezTo>
                  <a:cubicBezTo>
                    <a:pt x="5239" y="13537"/>
                    <a:pt x="5444" y="13444"/>
                    <a:pt x="5612" y="13258"/>
                  </a:cubicBezTo>
                  <a:cubicBezTo>
                    <a:pt x="6077" y="12774"/>
                    <a:pt x="6374" y="12271"/>
                    <a:pt x="6357" y="11545"/>
                  </a:cubicBezTo>
                  <a:cubicBezTo>
                    <a:pt x="6300" y="9572"/>
                    <a:pt x="6337" y="7599"/>
                    <a:pt x="6357" y="5625"/>
                  </a:cubicBezTo>
                  <a:cubicBezTo>
                    <a:pt x="6357" y="5439"/>
                    <a:pt x="5741" y="4898"/>
                    <a:pt x="5463" y="4881"/>
                  </a:cubicBezTo>
                  <a:cubicBezTo>
                    <a:pt x="5252" y="4874"/>
                    <a:pt x="5043" y="4872"/>
                    <a:pt x="4834" y="4872"/>
                  </a:cubicBezTo>
                  <a:cubicBezTo>
                    <a:pt x="4416" y="4872"/>
                    <a:pt x="3998" y="4881"/>
                    <a:pt x="3564" y="4881"/>
                  </a:cubicBezTo>
                  <a:cubicBezTo>
                    <a:pt x="3527" y="4583"/>
                    <a:pt x="3490" y="4228"/>
                    <a:pt x="3433" y="3801"/>
                  </a:cubicBezTo>
                  <a:lnTo>
                    <a:pt x="3433" y="3801"/>
                  </a:lnTo>
                  <a:cubicBezTo>
                    <a:pt x="3617" y="3984"/>
                    <a:pt x="3792" y="4030"/>
                    <a:pt x="3965" y="4030"/>
                  </a:cubicBezTo>
                  <a:cubicBezTo>
                    <a:pt x="4055" y="4030"/>
                    <a:pt x="4145" y="4018"/>
                    <a:pt x="4234" y="4005"/>
                  </a:cubicBezTo>
                  <a:cubicBezTo>
                    <a:pt x="4620" y="3957"/>
                    <a:pt x="5005" y="3909"/>
                    <a:pt x="5378" y="3909"/>
                  </a:cubicBezTo>
                  <a:cubicBezTo>
                    <a:pt x="5438" y="3909"/>
                    <a:pt x="5497" y="3910"/>
                    <a:pt x="5555" y="3912"/>
                  </a:cubicBezTo>
                  <a:cubicBezTo>
                    <a:pt x="5566" y="3913"/>
                    <a:pt x="5576" y="3913"/>
                    <a:pt x="5586" y="3913"/>
                  </a:cubicBezTo>
                  <a:cubicBezTo>
                    <a:pt x="6099" y="3913"/>
                    <a:pt x="6174" y="3477"/>
                    <a:pt x="6374" y="3168"/>
                  </a:cubicBezTo>
                  <a:cubicBezTo>
                    <a:pt x="6543" y="2870"/>
                    <a:pt x="6282" y="2721"/>
                    <a:pt x="6151" y="2535"/>
                  </a:cubicBezTo>
                  <a:cubicBezTo>
                    <a:pt x="5872" y="2162"/>
                    <a:pt x="5555" y="1808"/>
                    <a:pt x="5630" y="1287"/>
                  </a:cubicBezTo>
                  <a:cubicBezTo>
                    <a:pt x="5630" y="1232"/>
                    <a:pt x="5630" y="1157"/>
                    <a:pt x="5649" y="1101"/>
                  </a:cubicBezTo>
                  <a:cubicBezTo>
                    <a:pt x="5761" y="542"/>
                    <a:pt x="6225" y="412"/>
                    <a:pt x="6672" y="338"/>
                  </a:cubicBezTo>
                  <a:cubicBezTo>
                    <a:pt x="6814" y="311"/>
                    <a:pt x="6955" y="295"/>
                    <a:pt x="7093" y="295"/>
                  </a:cubicBezTo>
                  <a:close/>
                  <a:moveTo>
                    <a:pt x="6988" y="0"/>
                  </a:moveTo>
                  <a:cubicBezTo>
                    <a:pt x="6748" y="0"/>
                    <a:pt x="6507" y="42"/>
                    <a:pt x="6263" y="132"/>
                  </a:cubicBezTo>
                  <a:cubicBezTo>
                    <a:pt x="5332" y="450"/>
                    <a:pt x="4997" y="1436"/>
                    <a:pt x="5575" y="2255"/>
                  </a:cubicBezTo>
                  <a:cubicBezTo>
                    <a:pt x="5761" y="2515"/>
                    <a:pt x="5965" y="2776"/>
                    <a:pt x="6133" y="3019"/>
                  </a:cubicBezTo>
                  <a:cubicBezTo>
                    <a:pt x="5984" y="3577"/>
                    <a:pt x="5575" y="3632"/>
                    <a:pt x="5128" y="3632"/>
                  </a:cubicBezTo>
                  <a:cubicBezTo>
                    <a:pt x="4830" y="3652"/>
                    <a:pt x="4513" y="3632"/>
                    <a:pt x="4215" y="3707"/>
                  </a:cubicBezTo>
                  <a:cubicBezTo>
                    <a:pt x="4142" y="3727"/>
                    <a:pt x="4074" y="3740"/>
                    <a:pt x="4009" y="3740"/>
                  </a:cubicBezTo>
                  <a:cubicBezTo>
                    <a:pt x="3891" y="3740"/>
                    <a:pt x="3783" y="3697"/>
                    <a:pt x="3676" y="3577"/>
                  </a:cubicBezTo>
                  <a:cubicBezTo>
                    <a:pt x="3599" y="3500"/>
                    <a:pt x="3509" y="3465"/>
                    <a:pt x="3427" y="3465"/>
                  </a:cubicBezTo>
                  <a:cubicBezTo>
                    <a:pt x="3289" y="3465"/>
                    <a:pt x="3172" y="3563"/>
                    <a:pt x="3172" y="3726"/>
                  </a:cubicBezTo>
                  <a:cubicBezTo>
                    <a:pt x="3192" y="4265"/>
                    <a:pt x="3247" y="4806"/>
                    <a:pt x="3284" y="5345"/>
                  </a:cubicBezTo>
                  <a:cubicBezTo>
                    <a:pt x="3303" y="5476"/>
                    <a:pt x="3396" y="5569"/>
                    <a:pt x="3545" y="5588"/>
                  </a:cubicBezTo>
                  <a:cubicBezTo>
                    <a:pt x="3562" y="5591"/>
                    <a:pt x="3580" y="5592"/>
                    <a:pt x="3598" y="5592"/>
                  </a:cubicBezTo>
                  <a:cubicBezTo>
                    <a:pt x="3695" y="5592"/>
                    <a:pt x="3790" y="5551"/>
                    <a:pt x="3805" y="5457"/>
                  </a:cubicBezTo>
                  <a:cubicBezTo>
                    <a:pt x="3859" y="5213"/>
                    <a:pt x="3992" y="5166"/>
                    <a:pt x="4154" y="5166"/>
                  </a:cubicBezTo>
                  <a:cubicBezTo>
                    <a:pt x="4215" y="5166"/>
                    <a:pt x="4280" y="5173"/>
                    <a:pt x="4346" y="5178"/>
                  </a:cubicBezTo>
                  <a:cubicBezTo>
                    <a:pt x="4569" y="5178"/>
                    <a:pt x="4793" y="5170"/>
                    <a:pt x="5016" y="5170"/>
                  </a:cubicBezTo>
                  <a:cubicBezTo>
                    <a:pt x="5128" y="5170"/>
                    <a:pt x="5239" y="5172"/>
                    <a:pt x="5351" y="5178"/>
                  </a:cubicBezTo>
                  <a:cubicBezTo>
                    <a:pt x="5667" y="5178"/>
                    <a:pt x="6021" y="5551"/>
                    <a:pt x="6021" y="5866"/>
                  </a:cubicBezTo>
                  <a:lnTo>
                    <a:pt x="6021" y="11732"/>
                  </a:lnTo>
                  <a:cubicBezTo>
                    <a:pt x="6021" y="12047"/>
                    <a:pt x="5947" y="12345"/>
                    <a:pt x="5798" y="12606"/>
                  </a:cubicBezTo>
                  <a:cubicBezTo>
                    <a:pt x="5564" y="13072"/>
                    <a:pt x="5210" y="13314"/>
                    <a:pt x="4670" y="13314"/>
                  </a:cubicBezTo>
                  <a:cubicBezTo>
                    <a:pt x="4649" y="13314"/>
                    <a:pt x="4628" y="13314"/>
                    <a:pt x="4607" y="13313"/>
                  </a:cubicBezTo>
                  <a:cubicBezTo>
                    <a:pt x="3452" y="13239"/>
                    <a:pt x="2261" y="12439"/>
                    <a:pt x="2000" y="11489"/>
                  </a:cubicBezTo>
                  <a:cubicBezTo>
                    <a:pt x="2167" y="11359"/>
                    <a:pt x="2484" y="11414"/>
                    <a:pt x="2614" y="11042"/>
                  </a:cubicBezTo>
                  <a:cubicBezTo>
                    <a:pt x="1832" y="10950"/>
                    <a:pt x="1236" y="10483"/>
                    <a:pt x="511" y="10130"/>
                  </a:cubicBezTo>
                  <a:cubicBezTo>
                    <a:pt x="362" y="10726"/>
                    <a:pt x="231" y="11265"/>
                    <a:pt x="101" y="11806"/>
                  </a:cubicBezTo>
                  <a:cubicBezTo>
                    <a:pt x="9" y="12200"/>
                    <a:pt x="0" y="12325"/>
                    <a:pt x="200" y="12325"/>
                  </a:cubicBezTo>
                  <a:cubicBezTo>
                    <a:pt x="283" y="12325"/>
                    <a:pt x="402" y="12304"/>
                    <a:pt x="566" y="12271"/>
                  </a:cubicBezTo>
                  <a:cubicBezTo>
                    <a:pt x="678" y="12923"/>
                    <a:pt x="901" y="13537"/>
                    <a:pt x="1124" y="14152"/>
                  </a:cubicBezTo>
                  <a:cubicBezTo>
                    <a:pt x="1311" y="14673"/>
                    <a:pt x="1665" y="15026"/>
                    <a:pt x="2149" y="15249"/>
                  </a:cubicBezTo>
                  <a:cubicBezTo>
                    <a:pt x="2894" y="15584"/>
                    <a:pt x="3676" y="15845"/>
                    <a:pt x="4458" y="16031"/>
                  </a:cubicBezTo>
                  <a:cubicBezTo>
                    <a:pt x="5444" y="16255"/>
                    <a:pt x="6133" y="16833"/>
                    <a:pt x="6654" y="17670"/>
                  </a:cubicBezTo>
                  <a:cubicBezTo>
                    <a:pt x="6766" y="17847"/>
                    <a:pt x="6878" y="17935"/>
                    <a:pt x="6989" y="17935"/>
                  </a:cubicBezTo>
                  <a:cubicBezTo>
                    <a:pt x="7101" y="17935"/>
                    <a:pt x="7213" y="17847"/>
                    <a:pt x="7325" y="17670"/>
                  </a:cubicBezTo>
                  <a:cubicBezTo>
                    <a:pt x="7826" y="16850"/>
                    <a:pt x="8516" y="16274"/>
                    <a:pt x="9484" y="16031"/>
                  </a:cubicBezTo>
                  <a:cubicBezTo>
                    <a:pt x="10303" y="15845"/>
                    <a:pt x="11103" y="15584"/>
                    <a:pt x="11867" y="15232"/>
                  </a:cubicBezTo>
                  <a:cubicBezTo>
                    <a:pt x="12332" y="15008"/>
                    <a:pt x="12667" y="14673"/>
                    <a:pt x="12853" y="14170"/>
                  </a:cubicBezTo>
                  <a:cubicBezTo>
                    <a:pt x="13076" y="13556"/>
                    <a:pt x="13300" y="12923"/>
                    <a:pt x="13412" y="12271"/>
                  </a:cubicBezTo>
                  <a:cubicBezTo>
                    <a:pt x="13422" y="12269"/>
                    <a:pt x="13434" y="12268"/>
                    <a:pt x="13446" y="12268"/>
                  </a:cubicBezTo>
                  <a:cubicBezTo>
                    <a:pt x="13554" y="12268"/>
                    <a:pt x="13705" y="12349"/>
                    <a:pt x="13807" y="12349"/>
                  </a:cubicBezTo>
                  <a:cubicBezTo>
                    <a:pt x="13887" y="12349"/>
                    <a:pt x="13938" y="12299"/>
                    <a:pt x="13915" y="12122"/>
                  </a:cubicBezTo>
                  <a:cubicBezTo>
                    <a:pt x="13840" y="11471"/>
                    <a:pt x="13635" y="10838"/>
                    <a:pt x="13468" y="10130"/>
                  </a:cubicBezTo>
                  <a:cubicBezTo>
                    <a:pt x="12741" y="10483"/>
                    <a:pt x="12146" y="10950"/>
                    <a:pt x="11364" y="11042"/>
                  </a:cubicBezTo>
                  <a:cubicBezTo>
                    <a:pt x="11495" y="11434"/>
                    <a:pt x="11848" y="11340"/>
                    <a:pt x="12016" y="11526"/>
                  </a:cubicBezTo>
                  <a:cubicBezTo>
                    <a:pt x="11662" y="12290"/>
                    <a:pt x="11048" y="12811"/>
                    <a:pt x="10303" y="13146"/>
                  </a:cubicBezTo>
                  <a:cubicBezTo>
                    <a:pt x="9992" y="13282"/>
                    <a:pt x="9692" y="13348"/>
                    <a:pt x="9417" y="13348"/>
                  </a:cubicBezTo>
                  <a:cubicBezTo>
                    <a:pt x="8901" y="13348"/>
                    <a:pt x="8473" y="13117"/>
                    <a:pt x="8218" y="12680"/>
                  </a:cubicBezTo>
                  <a:cubicBezTo>
                    <a:pt x="8050" y="12402"/>
                    <a:pt x="7958" y="12104"/>
                    <a:pt x="7958" y="11769"/>
                  </a:cubicBezTo>
                  <a:lnTo>
                    <a:pt x="7958" y="5849"/>
                  </a:lnTo>
                  <a:cubicBezTo>
                    <a:pt x="7958" y="5569"/>
                    <a:pt x="8311" y="5178"/>
                    <a:pt x="8591" y="5178"/>
                  </a:cubicBezTo>
                  <a:cubicBezTo>
                    <a:pt x="8727" y="5172"/>
                    <a:pt x="8864" y="5170"/>
                    <a:pt x="9001" y="5170"/>
                  </a:cubicBezTo>
                  <a:cubicBezTo>
                    <a:pt x="9275" y="5170"/>
                    <a:pt x="9552" y="5178"/>
                    <a:pt x="9837" y="5178"/>
                  </a:cubicBezTo>
                  <a:cubicBezTo>
                    <a:pt x="9862" y="5175"/>
                    <a:pt x="9886" y="5172"/>
                    <a:pt x="9909" y="5172"/>
                  </a:cubicBezTo>
                  <a:cubicBezTo>
                    <a:pt x="10008" y="5172"/>
                    <a:pt x="10087" y="5214"/>
                    <a:pt x="10117" y="5365"/>
                  </a:cubicBezTo>
                  <a:cubicBezTo>
                    <a:pt x="10151" y="5501"/>
                    <a:pt x="10248" y="5590"/>
                    <a:pt x="10408" y="5590"/>
                  </a:cubicBezTo>
                  <a:cubicBezTo>
                    <a:pt x="10422" y="5590"/>
                    <a:pt x="10437" y="5589"/>
                    <a:pt x="10452" y="5588"/>
                  </a:cubicBezTo>
                  <a:cubicBezTo>
                    <a:pt x="10619" y="5551"/>
                    <a:pt x="10693" y="5420"/>
                    <a:pt x="10713" y="5271"/>
                  </a:cubicBezTo>
                  <a:cubicBezTo>
                    <a:pt x="10750" y="4806"/>
                    <a:pt x="10787" y="4322"/>
                    <a:pt x="10825" y="3838"/>
                  </a:cubicBezTo>
                  <a:cubicBezTo>
                    <a:pt x="10825" y="3707"/>
                    <a:pt x="10805" y="3558"/>
                    <a:pt x="10656" y="3503"/>
                  </a:cubicBezTo>
                  <a:cubicBezTo>
                    <a:pt x="10611" y="3486"/>
                    <a:pt x="10566" y="3477"/>
                    <a:pt x="10523" y="3477"/>
                  </a:cubicBezTo>
                  <a:cubicBezTo>
                    <a:pt x="10423" y="3477"/>
                    <a:pt x="10331" y="3523"/>
                    <a:pt x="10266" y="3615"/>
                  </a:cubicBezTo>
                  <a:cubicBezTo>
                    <a:pt x="10187" y="3707"/>
                    <a:pt x="10107" y="3743"/>
                    <a:pt x="10008" y="3743"/>
                  </a:cubicBezTo>
                  <a:cubicBezTo>
                    <a:pt x="9967" y="3743"/>
                    <a:pt x="9923" y="3737"/>
                    <a:pt x="9874" y="3726"/>
                  </a:cubicBezTo>
                  <a:cubicBezTo>
                    <a:pt x="9521" y="3652"/>
                    <a:pt x="9167" y="3652"/>
                    <a:pt x="8814" y="3632"/>
                  </a:cubicBezTo>
                  <a:cubicBezTo>
                    <a:pt x="8367" y="3632"/>
                    <a:pt x="7958" y="3521"/>
                    <a:pt x="7846" y="3019"/>
                  </a:cubicBezTo>
                  <a:cubicBezTo>
                    <a:pt x="8050" y="2739"/>
                    <a:pt x="8255" y="2478"/>
                    <a:pt x="8442" y="2218"/>
                  </a:cubicBezTo>
                  <a:cubicBezTo>
                    <a:pt x="8963" y="1418"/>
                    <a:pt x="8646" y="450"/>
                    <a:pt x="7752" y="132"/>
                  </a:cubicBezTo>
                  <a:cubicBezTo>
                    <a:pt x="7494" y="47"/>
                    <a:pt x="7241" y="0"/>
                    <a:pt x="69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7"/>
            <p:cNvSpPr/>
            <p:nvPr/>
          </p:nvSpPr>
          <p:spPr>
            <a:xfrm>
              <a:off x="1771733" y="1866232"/>
              <a:ext cx="228343" cy="221860"/>
            </a:xfrm>
            <a:custGeom>
              <a:avLst/>
              <a:gdLst/>
              <a:ahLst/>
              <a:cxnLst/>
              <a:rect l="l" t="t" r="r" b="b"/>
              <a:pathLst>
                <a:path w="1937" h="1882" extrusionOk="0">
                  <a:moveTo>
                    <a:pt x="968" y="279"/>
                  </a:moveTo>
                  <a:cubicBezTo>
                    <a:pt x="1359" y="279"/>
                    <a:pt x="1619" y="559"/>
                    <a:pt x="1619" y="969"/>
                  </a:cubicBezTo>
                  <a:cubicBezTo>
                    <a:pt x="1619" y="1359"/>
                    <a:pt x="1396" y="1582"/>
                    <a:pt x="986" y="1602"/>
                  </a:cubicBezTo>
                  <a:cubicBezTo>
                    <a:pt x="973" y="1602"/>
                    <a:pt x="960" y="1603"/>
                    <a:pt x="947" y="1603"/>
                  </a:cubicBezTo>
                  <a:cubicBezTo>
                    <a:pt x="559" y="1603"/>
                    <a:pt x="299" y="1346"/>
                    <a:pt x="316" y="949"/>
                  </a:cubicBezTo>
                  <a:cubicBezTo>
                    <a:pt x="316" y="559"/>
                    <a:pt x="596" y="279"/>
                    <a:pt x="968" y="279"/>
                  </a:cubicBezTo>
                  <a:close/>
                  <a:moveTo>
                    <a:pt x="986" y="1"/>
                  </a:moveTo>
                  <a:cubicBezTo>
                    <a:pt x="410" y="1"/>
                    <a:pt x="18" y="373"/>
                    <a:pt x="0" y="949"/>
                  </a:cubicBezTo>
                  <a:cubicBezTo>
                    <a:pt x="0" y="1564"/>
                    <a:pt x="316" y="1880"/>
                    <a:pt x="949" y="1880"/>
                  </a:cubicBezTo>
                  <a:cubicBezTo>
                    <a:pt x="967" y="1881"/>
                    <a:pt x="985" y="1881"/>
                    <a:pt x="1003" y="1881"/>
                  </a:cubicBezTo>
                  <a:cubicBezTo>
                    <a:pt x="1601" y="1881"/>
                    <a:pt x="1918" y="1566"/>
                    <a:pt x="1937" y="1006"/>
                  </a:cubicBezTo>
                  <a:cubicBezTo>
                    <a:pt x="1937" y="391"/>
                    <a:pt x="1582" y="19"/>
                    <a:pt x="9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7"/>
            <p:cNvSpPr/>
            <p:nvPr/>
          </p:nvSpPr>
          <p:spPr>
            <a:xfrm>
              <a:off x="1815586" y="2252540"/>
              <a:ext cx="138279" cy="153840"/>
            </a:xfrm>
            <a:custGeom>
              <a:avLst/>
              <a:gdLst/>
              <a:ahLst/>
              <a:cxnLst/>
              <a:rect l="l" t="t" r="r" b="b"/>
              <a:pathLst>
                <a:path w="1173" h="1305" extrusionOk="0">
                  <a:moveTo>
                    <a:pt x="596" y="298"/>
                  </a:moveTo>
                  <a:cubicBezTo>
                    <a:pt x="783" y="298"/>
                    <a:pt x="838" y="484"/>
                    <a:pt x="894" y="614"/>
                  </a:cubicBezTo>
                  <a:cubicBezTo>
                    <a:pt x="875" y="819"/>
                    <a:pt x="801" y="949"/>
                    <a:pt x="614" y="968"/>
                  </a:cubicBezTo>
                  <a:cubicBezTo>
                    <a:pt x="428" y="968"/>
                    <a:pt x="316" y="837"/>
                    <a:pt x="316" y="651"/>
                  </a:cubicBezTo>
                  <a:cubicBezTo>
                    <a:pt x="316" y="484"/>
                    <a:pt x="391" y="298"/>
                    <a:pt x="596" y="298"/>
                  </a:cubicBezTo>
                  <a:close/>
                  <a:moveTo>
                    <a:pt x="614" y="0"/>
                  </a:moveTo>
                  <a:cubicBezTo>
                    <a:pt x="299" y="0"/>
                    <a:pt x="38" y="279"/>
                    <a:pt x="19" y="633"/>
                  </a:cubicBezTo>
                  <a:cubicBezTo>
                    <a:pt x="1" y="968"/>
                    <a:pt x="242" y="1266"/>
                    <a:pt x="559" y="1303"/>
                  </a:cubicBezTo>
                  <a:cubicBezTo>
                    <a:pt x="569" y="1304"/>
                    <a:pt x="578" y="1304"/>
                    <a:pt x="588" y="1304"/>
                  </a:cubicBezTo>
                  <a:cubicBezTo>
                    <a:pt x="892" y="1304"/>
                    <a:pt x="1156" y="1033"/>
                    <a:pt x="1173" y="708"/>
                  </a:cubicBezTo>
                  <a:cubicBezTo>
                    <a:pt x="1173" y="335"/>
                    <a:pt x="932" y="18"/>
                    <a:pt x="6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50"/>
          <p:cNvSpPr txBox="1">
            <a:spLocks noGrp="1"/>
          </p:cNvSpPr>
          <p:nvPr>
            <p:ph type="title"/>
          </p:nvPr>
        </p:nvSpPr>
        <p:spPr>
          <a:xfrm>
            <a:off x="686702" y="129276"/>
            <a:ext cx="77040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Nhóm 2: Ý kiến 2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51" name="Google Shape;1833;p77">
            <a:extLst>
              <a:ext uri="{FF2B5EF4-FFF2-40B4-BE49-F238E27FC236}">
                <a16:creationId xmlns:a16="http://schemas.microsoft.com/office/drawing/2014/main" id="{96707344-9074-3A8D-3430-E1C83DB4D1D3}"/>
              </a:ext>
            </a:extLst>
          </p:cNvPr>
          <p:cNvSpPr/>
          <p:nvPr/>
        </p:nvSpPr>
        <p:spPr>
          <a:xfrm>
            <a:off x="478445" y="4317552"/>
            <a:ext cx="210096" cy="410322"/>
          </a:xfrm>
          <a:custGeom>
            <a:avLst/>
            <a:gdLst/>
            <a:ahLst/>
            <a:cxnLst/>
            <a:rect l="l" t="t" r="r" b="b"/>
            <a:pathLst>
              <a:path w="4504" h="6399" extrusionOk="0">
                <a:moveTo>
                  <a:pt x="1574" y="1"/>
                </a:moveTo>
                <a:cubicBezTo>
                  <a:pt x="713" y="1"/>
                  <a:pt x="1" y="690"/>
                  <a:pt x="1" y="1574"/>
                </a:cubicBezTo>
                <a:lnTo>
                  <a:pt x="1" y="6399"/>
                </a:lnTo>
                <a:lnTo>
                  <a:pt x="1466" y="6399"/>
                </a:lnTo>
                <a:lnTo>
                  <a:pt x="1466" y="2134"/>
                </a:lnTo>
                <a:cubicBezTo>
                  <a:pt x="1466" y="1767"/>
                  <a:pt x="1767" y="1445"/>
                  <a:pt x="2155" y="1445"/>
                </a:cubicBezTo>
                <a:lnTo>
                  <a:pt x="4504" y="1445"/>
                </a:lnTo>
                <a:lnTo>
                  <a:pt x="4504" y="1"/>
                </a:lnTo>
                <a:close/>
              </a:path>
            </a:pathLst>
          </a:custGeom>
          <a:solidFill>
            <a:srgbClr val="D4AC8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1834;p77">
            <a:extLst>
              <a:ext uri="{FF2B5EF4-FFF2-40B4-BE49-F238E27FC236}">
                <a16:creationId xmlns:a16="http://schemas.microsoft.com/office/drawing/2014/main" id="{04DF68EB-5BE5-A507-A02E-E9D67DB9A566}"/>
              </a:ext>
            </a:extLst>
          </p:cNvPr>
          <p:cNvSpPr/>
          <p:nvPr/>
        </p:nvSpPr>
        <p:spPr>
          <a:xfrm>
            <a:off x="410537" y="4565126"/>
            <a:ext cx="377792" cy="221030"/>
          </a:xfrm>
          <a:custGeom>
            <a:avLst/>
            <a:gdLst/>
            <a:ahLst/>
            <a:cxnLst/>
            <a:rect l="l" t="t" r="r" b="b"/>
            <a:pathLst>
              <a:path w="8099" h="3447" extrusionOk="0">
                <a:moveTo>
                  <a:pt x="4093" y="0"/>
                </a:moveTo>
                <a:cubicBezTo>
                  <a:pt x="2390" y="0"/>
                  <a:pt x="882" y="1077"/>
                  <a:pt x="322" y="2671"/>
                </a:cubicBezTo>
                <a:lnTo>
                  <a:pt x="0" y="3447"/>
                </a:lnTo>
                <a:lnTo>
                  <a:pt x="8099" y="3297"/>
                </a:lnTo>
                <a:lnTo>
                  <a:pt x="7861" y="2650"/>
                </a:lnTo>
                <a:cubicBezTo>
                  <a:pt x="7281" y="1057"/>
                  <a:pt x="5773" y="0"/>
                  <a:pt x="4093" y="0"/>
                </a:cubicBezTo>
                <a:close/>
              </a:path>
            </a:pathLst>
          </a:custGeom>
          <a:solidFill>
            <a:srgbClr val="816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835;p77">
            <a:extLst>
              <a:ext uri="{FF2B5EF4-FFF2-40B4-BE49-F238E27FC236}">
                <a16:creationId xmlns:a16="http://schemas.microsoft.com/office/drawing/2014/main" id="{B542FB9C-8042-7266-8264-A901B17A3E14}"/>
              </a:ext>
            </a:extLst>
          </p:cNvPr>
          <p:cNvSpPr/>
          <p:nvPr/>
        </p:nvSpPr>
        <p:spPr>
          <a:xfrm>
            <a:off x="476695" y="4571691"/>
            <a:ext cx="226144" cy="211413"/>
          </a:xfrm>
          <a:custGeom>
            <a:avLst/>
            <a:gdLst/>
            <a:ahLst/>
            <a:cxnLst/>
            <a:rect l="l" t="t" r="r" b="b"/>
            <a:pathLst>
              <a:path w="4848" h="3297" extrusionOk="0">
                <a:moveTo>
                  <a:pt x="842" y="0"/>
                </a:moveTo>
                <a:cubicBezTo>
                  <a:pt x="561" y="0"/>
                  <a:pt x="282" y="43"/>
                  <a:pt x="1" y="86"/>
                </a:cubicBezTo>
                <a:cubicBezTo>
                  <a:pt x="1359" y="367"/>
                  <a:pt x="2479" y="1336"/>
                  <a:pt x="2953" y="2650"/>
                </a:cubicBezTo>
                <a:lnTo>
                  <a:pt x="3189" y="3297"/>
                </a:lnTo>
                <a:lnTo>
                  <a:pt x="4848" y="3297"/>
                </a:lnTo>
                <a:lnTo>
                  <a:pt x="4610" y="2650"/>
                </a:lnTo>
                <a:cubicBezTo>
                  <a:pt x="4030" y="1057"/>
                  <a:pt x="2522" y="0"/>
                  <a:pt x="842" y="0"/>
                </a:cubicBezTo>
                <a:close/>
              </a:path>
            </a:pathLst>
          </a:custGeom>
          <a:solidFill>
            <a:srgbClr val="816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836;p77">
            <a:extLst>
              <a:ext uri="{FF2B5EF4-FFF2-40B4-BE49-F238E27FC236}">
                <a16:creationId xmlns:a16="http://schemas.microsoft.com/office/drawing/2014/main" id="{0FA79A36-A645-5B85-519A-5017501B27F7}"/>
              </a:ext>
            </a:extLst>
          </p:cNvPr>
          <p:cNvSpPr/>
          <p:nvPr/>
        </p:nvSpPr>
        <p:spPr>
          <a:xfrm>
            <a:off x="224680" y="4665721"/>
            <a:ext cx="98517" cy="220069"/>
          </a:xfrm>
          <a:custGeom>
            <a:avLst/>
            <a:gdLst/>
            <a:ahLst/>
            <a:cxnLst/>
            <a:rect l="l" t="t" r="r" b="b"/>
            <a:pathLst>
              <a:path w="2112" h="3432" extrusionOk="0">
                <a:moveTo>
                  <a:pt x="1055" y="0"/>
                </a:moveTo>
                <a:cubicBezTo>
                  <a:pt x="474" y="0"/>
                  <a:pt x="0" y="474"/>
                  <a:pt x="0" y="1057"/>
                </a:cubicBezTo>
                <a:cubicBezTo>
                  <a:pt x="0" y="1358"/>
                  <a:pt x="259" y="2240"/>
                  <a:pt x="538" y="3059"/>
                </a:cubicBezTo>
                <a:cubicBezTo>
                  <a:pt x="614" y="3307"/>
                  <a:pt x="835" y="3431"/>
                  <a:pt x="1056" y="3431"/>
                </a:cubicBezTo>
                <a:cubicBezTo>
                  <a:pt x="1276" y="3431"/>
                  <a:pt x="1497" y="3307"/>
                  <a:pt x="1572" y="3059"/>
                </a:cubicBezTo>
                <a:cubicBezTo>
                  <a:pt x="1853" y="2240"/>
                  <a:pt x="2111" y="1358"/>
                  <a:pt x="2111" y="1057"/>
                </a:cubicBezTo>
                <a:cubicBezTo>
                  <a:pt x="2111" y="474"/>
                  <a:pt x="1637" y="0"/>
                  <a:pt x="105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837;p77">
            <a:extLst>
              <a:ext uri="{FF2B5EF4-FFF2-40B4-BE49-F238E27FC236}">
                <a16:creationId xmlns:a16="http://schemas.microsoft.com/office/drawing/2014/main" id="{B9281B70-903B-84B8-4264-63A9B3419E68}"/>
              </a:ext>
            </a:extLst>
          </p:cNvPr>
          <p:cNvSpPr/>
          <p:nvPr/>
        </p:nvSpPr>
        <p:spPr>
          <a:xfrm>
            <a:off x="224680" y="4776058"/>
            <a:ext cx="98517" cy="220069"/>
          </a:xfrm>
          <a:custGeom>
            <a:avLst/>
            <a:gdLst/>
            <a:ahLst/>
            <a:cxnLst/>
            <a:rect l="l" t="t" r="r" b="b"/>
            <a:pathLst>
              <a:path w="2112" h="3432" extrusionOk="0">
                <a:moveTo>
                  <a:pt x="1056" y="1"/>
                </a:moveTo>
                <a:cubicBezTo>
                  <a:pt x="835" y="1"/>
                  <a:pt x="614" y="125"/>
                  <a:pt x="538" y="373"/>
                </a:cubicBezTo>
                <a:cubicBezTo>
                  <a:pt x="259" y="1192"/>
                  <a:pt x="0" y="2074"/>
                  <a:pt x="0" y="2375"/>
                </a:cubicBezTo>
                <a:cubicBezTo>
                  <a:pt x="0" y="2958"/>
                  <a:pt x="474" y="3432"/>
                  <a:pt x="1055" y="3432"/>
                </a:cubicBezTo>
                <a:cubicBezTo>
                  <a:pt x="1637" y="3432"/>
                  <a:pt x="2111" y="2958"/>
                  <a:pt x="2111" y="2375"/>
                </a:cubicBezTo>
                <a:cubicBezTo>
                  <a:pt x="2111" y="2074"/>
                  <a:pt x="1853" y="1192"/>
                  <a:pt x="1572" y="373"/>
                </a:cubicBezTo>
                <a:cubicBezTo>
                  <a:pt x="1497" y="125"/>
                  <a:pt x="1276" y="1"/>
                  <a:pt x="105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838;p77">
            <a:extLst>
              <a:ext uri="{FF2B5EF4-FFF2-40B4-BE49-F238E27FC236}">
                <a16:creationId xmlns:a16="http://schemas.microsoft.com/office/drawing/2014/main" id="{255B2A52-DEA0-7573-8B15-B8A1C856F71D}"/>
              </a:ext>
            </a:extLst>
          </p:cNvPr>
          <p:cNvSpPr/>
          <p:nvPr/>
        </p:nvSpPr>
        <p:spPr>
          <a:xfrm>
            <a:off x="207139" y="4800193"/>
            <a:ext cx="181877" cy="125810"/>
          </a:xfrm>
          <a:custGeom>
            <a:avLst/>
            <a:gdLst/>
            <a:ahLst/>
            <a:cxnLst/>
            <a:rect l="l" t="t" r="r" b="b"/>
            <a:pathLst>
              <a:path w="3899" h="1962" extrusionOk="0">
                <a:moveTo>
                  <a:pt x="992" y="1"/>
                </a:moveTo>
                <a:cubicBezTo>
                  <a:pt x="452" y="1"/>
                  <a:pt x="1" y="431"/>
                  <a:pt x="1" y="991"/>
                </a:cubicBezTo>
                <a:cubicBezTo>
                  <a:pt x="1" y="1531"/>
                  <a:pt x="452" y="1961"/>
                  <a:pt x="992" y="1961"/>
                </a:cubicBezTo>
                <a:lnTo>
                  <a:pt x="3899" y="1961"/>
                </a:lnTo>
                <a:lnTo>
                  <a:pt x="3899" y="1"/>
                </a:lnTo>
                <a:close/>
              </a:path>
            </a:pathLst>
          </a:custGeom>
          <a:solidFill>
            <a:srgbClr val="816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839;p77">
            <a:extLst>
              <a:ext uri="{FF2B5EF4-FFF2-40B4-BE49-F238E27FC236}">
                <a16:creationId xmlns:a16="http://schemas.microsoft.com/office/drawing/2014/main" id="{56EF6388-445D-0048-6807-C24756F49869}"/>
              </a:ext>
            </a:extLst>
          </p:cNvPr>
          <p:cNvSpPr/>
          <p:nvPr/>
        </p:nvSpPr>
        <p:spPr>
          <a:xfrm>
            <a:off x="276410" y="4233094"/>
            <a:ext cx="999687" cy="799867"/>
          </a:xfrm>
          <a:custGeom>
            <a:avLst/>
            <a:gdLst/>
            <a:ahLst/>
            <a:cxnLst/>
            <a:rect l="l" t="t" r="r" b="b"/>
            <a:pathLst>
              <a:path w="21431" h="12474" extrusionOk="0">
                <a:moveTo>
                  <a:pt x="6483" y="1"/>
                </a:moveTo>
                <a:cubicBezTo>
                  <a:pt x="5406" y="1"/>
                  <a:pt x="4372" y="389"/>
                  <a:pt x="3576" y="1100"/>
                </a:cubicBezTo>
                <a:lnTo>
                  <a:pt x="1508" y="2910"/>
                </a:lnTo>
                <a:cubicBezTo>
                  <a:pt x="538" y="3749"/>
                  <a:pt x="0" y="4977"/>
                  <a:pt x="0" y="6247"/>
                </a:cubicBezTo>
                <a:cubicBezTo>
                  <a:pt x="0" y="7519"/>
                  <a:pt x="538" y="8725"/>
                  <a:pt x="1508" y="9564"/>
                </a:cubicBezTo>
                <a:lnTo>
                  <a:pt x="3576" y="11374"/>
                </a:lnTo>
                <a:cubicBezTo>
                  <a:pt x="4372" y="12085"/>
                  <a:pt x="5406" y="12473"/>
                  <a:pt x="6483" y="12473"/>
                </a:cubicBezTo>
                <a:lnTo>
                  <a:pt x="15185" y="12473"/>
                </a:lnTo>
                <a:cubicBezTo>
                  <a:pt x="18631" y="12473"/>
                  <a:pt x="21431" y="9694"/>
                  <a:pt x="21431" y="6247"/>
                </a:cubicBezTo>
                <a:cubicBezTo>
                  <a:pt x="21431" y="2801"/>
                  <a:pt x="18631" y="1"/>
                  <a:pt x="15185" y="1"/>
                </a:cubicBezTo>
                <a:close/>
              </a:path>
            </a:pathLst>
          </a:custGeom>
          <a:solidFill>
            <a:srgbClr val="D4AC8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840;p77">
            <a:extLst>
              <a:ext uri="{FF2B5EF4-FFF2-40B4-BE49-F238E27FC236}">
                <a16:creationId xmlns:a16="http://schemas.microsoft.com/office/drawing/2014/main" id="{5D04ACAB-34E1-3900-FEB3-2727F2B735D9}"/>
              </a:ext>
            </a:extLst>
          </p:cNvPr>
          <p:cNvSpPr/>
          <p:nvPr/>
        </p:nvSpPr>
        <p:spPr>
          <a:xfrm>
            <a:off x="551664" y="4233094"/>
            <a:ext cx="368743" cy="799867"/>
          </a:xfrm>
          <a:custGeom>
            <a:avLst/>
            <a:gdLst/>
            <a:ahLst/>
            <a:cxnLst/>
            <a:rect l="l" t="t" r="r" b="b"/>
            <a:pathLst>
              <a:path w="7905" h="12474" extrusionOk="0">
                <a:moveTo>
                  <a:pt x="1" y="1"/>
                </a:moveTo>
                <a:cubicBezTo>
                  <a:pt x="3447" y="1"/>
                  <a:pt x="6247" y="2801"/>
                  <a:pt x="6247" y="6247"/>
                </a:cubicBezTo>
                <a:cubicBezTo>
                  <a:pt x="6247" y="9694"/>
                  <a:pt x="3447" y="12473"/>
                  <a:pt x="1" y="12473"/>
                </a:cubicBezTo>
                <a:lnTo>
                  <a:pt x="1659" y="12473"/>
                </a:lnTo>
                <a:cubicBezTo>
                  <a:pt x="5105" y="12473"/>
                  <a:pt x="7905" y="9694"/>
                  <a:pt x="7905" y="6247"/>
                </a:cubicBezTo>
                <a:cubicBezTo>
                  <a:pt x="7905" y="2801"/>
                  <a:pt x="5105" y="1"/>
                  <a:pt x="1659" y="1"/>
                </a:cubicBezTo>
                <a:close/>
              </a:path>
            </a:pathLst>
          </a:custGeom>
          <a:solidFill>
            <a:srgbClr val="FF9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841;p77">
            <a:extLst>
              <a:ext uri="{FF2B5EF4-FFF2-40B4-BE49-F238E27FC236}">
                <a16:creationId xmlns:a16="http://schemas.microsoft.com/office/drawing/2014/main" id="{F5B05A0D-D3CA-DDCC-7417-E2D238CD9958}"/>
              </a:ext>
            </a:extLst>
          </p:cNvPr>
          <p:cNvSpPr/>
          <p:nvPr/>
        </p:nvSpPr>
        <p:spPr>
          <a:xfrm>
            <a:off x="375881" y="4731367"/>
            <a:ext cx="133735" cy="182364"/>
          </a:xfrm>
          <a:custGeom>
            <a:avLst/>
            <a:gdLst/>
            <a:ahLst/>
            <a:cxnLst/>
            <a:rect l="l" t="t" r="r" b="b"/>
            <a:pathLst>
              <a:path w="2867" h="2844" extrusionOk="0">
                <a:moveTo>
                  <a:pt x="1445" y="0"/>
                </a:moveTo>
                <a:cubicBezTo>
                  <a:pt x="647" y="0"/>
                  <a:pt x="1" y="624"/>
                  <a:pt x="1" y="1422"/>
                </a:cubicBezTo>
                <a:cubicBezTo>
                  <a:pt x="1" y="2197"/>
                  <a:pt x="647" y="2843"/>
                  <a:pt x="1445" y="2843"/>
                </a:cubicBezTo>
                <a:cubicBezTo>
                  <a:pt x="2220" y="2843"/>
                  <a:pt x="2866" y="2197"/>
                  <a:pt x="2866" y="1422"/>
                </a:cubicBezTo>
                <a:cubicBezTo>
                  <a:pt x="2866" y="624"/>
                  <a:pt x="2220" y="0"/>
                  <a:pt x="1445" y="0"/>
                </a:cubicBezTo>
                <a:close/>
              </a:path>
            </a:pathLst>
          </a:custGeom>
          <a:solidFill>
            <a:srgbClr val="AFE0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842;p77">
            <a:extLst>
              <a:ext uri="{FF2B5EF4-FFF2-40B4-BE49-F238E27FC236}">
                <a16:creationId xmlns:a16="http://schemas.microsoft.com/office/drawing/2014/main" id="{FA7D8205-9F9E-FE55-E118-A0870085144B}"/>
              </a:ext>
            </a:extLst>
          </p:cNvPr>
          <p:cNvSpPr/>
          <p:nvPr/>
        </p:nvSpPr>
        <p:spPr>
          <a:xfrm>
            <a:off x="464424" y="4729018"/>
            <a:ext cx="133735" cy="183838"/>
          </a:xfrm>
          <a:custGeom>
            <a:avLst/>
            <a:gdLst/>
            <a:ahLst/>
            <a:cxnLst/>
            <a:rect l="l" t="t" r="r" b="b"/>
            <a:pathLst>
              <a:path w="2867" h="2867" extrusionOk="0">
                <a:moveTo>
                  <a:pt x="1445" y="1"/>
                </a:moveTo>
                <a:cubicBezTo>
                  <a:pt x="647" y="1"/>
                  <a:pt x="1" y="647"/>
                  <a:pt x="1" y="1445"/>
                </a:cubicBezTo>
                <a:cubicBezTo>
                  <a:pt x="1" y="2220"/>
                  <a:pt x="647" y="2866"/>
                  <a:pt x="1445" y="2866"/>
                </a:cubicBezTo>
                <a:cubicBezTo>
                  <a:pt x="2220" y="2866"/>
                  <a:pt x="2866" y="2220"/>
                  <a:pt x="2866" y="1445"/>
                </a:cubicBezTo>
                <a:cubicBezTo>
                  <a:pt x="2866" y="647"/>
                  <a:pt x="2220" y="1"/>
                  <a:pt x="1445" y="1"/>
                </a:cubicBezTo>
                <a:close/>
              </a:path>
            </a:pathLst>
          </a:custGeom>
          <a:solidFill>
            <a:srgbClr val="AFE0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843;p77">
            <a:extLst>
              <a:ext uri="{FF2B5EF4-FFF2-40B4-BE49-F238E27FC236}">
                <a16:creationId xmlns:a16="http://schemas.microsoft.com/office/drawing/2014/main" id="{E3E795FF-4DEB-80D1-BD05-0441C472F85C}"/>
              </a:ext>
            </a:extLst>
          </p:cNvPr>
          <p:cNvSpPr/>
          <p:nvPr/>
        </p:nvSpPr>
        <p:spPr>
          <a:xfrm>
            <a:off x="552967" y="4729149"/>
            <a:ext cx="133735" cy="182364"/>
          </a:xfrm>
          <a:custGeom>
            <a:avLst/>
            <a:gdLst/>
            <a:ahLst/>
            <a:cxnLst/>
            <a:rect l="l" t="t" r="r" b="b"/>
            <a:pathLst>
              <a:path w="2867" h="2844" extrusionOk="0">
                <a:moveTo>
                  <a:pt x="1422" y="1"/>
                </a:moveTo>
                <a:cubicBezTo>
                  <a:pt x="647" y="1"/>
                  <a:pt x="1" y="647"/>
                  <a:pt x="1" y="1422"/>
                </a:cubicBezTo>
                <a:cubicBezTo>
                  <a:pt x="1" y="2220"/>
                  <a:pt x="647" y="2844"/>
                  <a:pt x="1422" y="2844"/>
                </a:cubicBezTo>
                <a:cubicBezTo>
                  <a:pt x="2220" y="2844"/>
                  <a:pt x="2866" y="2220"/>
                  <a:pt x="2866" y="1422"/>
                </a:cubicBezTo>
                <a:cubicBezTo>
                  <a:pt x="2866" y="647"/>
                  <a:pt x="2220" y="1"/>
                  <a:pt x="1422" y="1"/>
                </a:cubicBezTo>
                <a:close/>
              </a:path>
            </a:pathLst>
          </a:custGeom>
          <a:solidFill>
            <a:srgbClr val="AFE0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844;p77">
            <a:extLst>
              <a:ext uri="{FF2B5EF4-FFF2-40B4-BE49-F238E27FC236}">
                <a16:creationId xmlns:a16="http://schemas.microsoft.com/office/drawing/2014/main" id="{86557C10-F5C0-9D49-A889-D633D9018F24}"/>
              </a:ext>
            </a:extLst>
          </p:cNvPr>
          <p:cNvSpPr/>
          <p:nvPr/>
        </p:nvSpPr>
        <p:spPr>
          <a:xfrm>
            <a:off x="306629" y="4845017"/>
            <a:ext cx="886243" cy="187944"/>
          </a:xfrm>
          <a:custGeom>
            <a:avLst/>
            <a:gdLst/>
            <a:ahLst/>
            <a:cxnLst/>
            <a:rect l="l" t="t" r="r" b="b"/>
            <a:pathLst>
              <a:path w="18999" h="2931" extrusionOk="0">
                <a:moveTo>
                  <a:pt x="0" y="1"/>
                </a:moveTo>
                <a:lnTo>
                  <a:pt x="23" y="21"/>
                </a:lnTo>
                <a:lnTo>
                  <a:pt x="2091" y="1831"/>
                </a:lnTo>
                <a:cubicBezTo>
                  <a:pt x="2887" y="2542"/>
                  <a:pt x="3921" y="2930"/>
                  <a:pt x="4998" y="2930"/>
                </a:cubicBezTo>
                <a:lnTo>
                  <a:pt x="13700" y="2930"/>
                </a:lnTo>
                <a:cubicBezTo>
                  <a:pt x="15940" y="2930"/>
                  <a:pt x="17901" y="1767"/>
                  <a:pt x="18998" y="1"/>
                </a:cubicBezTo>
                <a:close/>
              </a:path>
            </a:pathLst>
          </a:custGeom>
          <a:solidFill>
            <a:srgbClr val="EA84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845;p77">
            <a:extLst>
              <a:ext uri="{FF2B5EF4-FFF2-40B4-BE49-F238E27FC236}">
                <a16:creationId xmlns:a16="http://schemas.microsoft.com/office/drawing/2014/main" id="{7577A716-BD01-C175-EDBA-B8FD2A6EA654}"/>
              </a:ext>
            </a:extLst>
          </p:cNvPr>
          <p:cNvSpPr/>
          <p:nvPr/>
        </p:nvSpPr>
        <p:spPr>
          <a:xfrm>
            <a:off x="551665" y="4845017"/>
            <a:ext cx="324568" cy="187944"/>
          </a:xfrm>
          <a:custGeom>
            <a:avLst/>
            <a:gdLst/>
            <a:ahLst/>
            <a:cxnLst/>
            <a:rect l="l" t="t" r="r" b="b"/>
            <a:pathLst>
              <a:path w="6958" h="2931" extrusionOk="0">
                <a:moveTo>
                  <a:pt x="5300" y="1"/>
                </a:moveTo>
                <a:cubicBezTo>
                  <a:pt x="4200" y="1767"/>
                  <a:pt x="2241" y="2930"/>
                  <a:pt x="1" y="2930"/>
                </a:cubicBezTo>
                <a:lnTo>
                  <a:pt x="1659" y="2930"/>
                </a:lnTo>
                <a:cubicBezTo>
                  <a:pt x="3899" y="2930"/>
                  <a:pt x="5860" y="1767"/>
                  <a:pt x="6957" y="1"/>
                </a:cubicBezTo>
                <a:close/>
              </a:path>
            </a:pathLst>
          </a:custGeom>
          <a:solidFill>
            <a:srgbClr val="EA84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846;p77">
            <a:extLst>
              <a:ext uri="{FF2B5EF4-FFF2-40B4-BE49-F238E27FC236}">
                <a16:creationId xmlns:a16="http://schemas.microsoft.com/office/drawing/2014/main" id="{A4175AB7-B2BC-E41A-3597-6B7F70E14200}"/>
              </a:ext>
            </a:extLst>
          </p:cNvPr>
          <p:cNvSpPr/>
          <p:nvPr/>
        </p:nvSpPr>
        <p:spPr>
          <a:xfrm>
            <a:off x="570081" y="4437179"/>
            <a:ext cx="65306" cy="211350"/>
          </a:xfrm>
          <a:custGeom>
            <a:avLst/>
            <a:gdLst/>
            <a:ahLst/>
            <a:cxnLst/>
            <a:rect l="l" t="t" r="r" b="b"/>
            <a:pathLst>
              <a:path w="1400" h="3296" extrusionOk="0">
                <a:moveTo>
                  <a:pt x="710" y="1"/>
                </a:moveTo>
                <a:cubicBezTo>
                  <a:pt x="323" y="1"/>
                  <a:pt x="1" y="302"/>
                  <a:pt x="1" y="690"/>
                </a:cubicBezTo>
                <a:lnTo>
                  <a:pt x="1" y="2585"/>
                </a:lnTo>
                <a:cubicBezTo>
                  <a:pt x="1" y="2973"/>
                  <a:pt x="323" y="3295"/>
                  <a:pt x="710" y="3295"/>
                </a:cubicBezTo>
                <a:cubicBezTo>
                  <a:pt x="1098" y="3295"/>
                  <a:pt x="1400" y="2973"/>
                  <a:pt x="1400" y="2585"/>
                </a:cubicBezTo>
                <a:lnTo>
                  <a:pt x="1400" y="690"/>
                </a:lnTo>
                <a:cubicBezTo>
                  <a:pt x="1400" y="302"/>
                  <a:pt x="1098" y="1"/>
                  <a:pt x="710" y="1"/>
                </a:cubicBezTo>
                <a:close/>
              </a:path>
            </a:pathLst>
          </a:custGeom>
          <a:solidFill>
            <a:srgbClr val="AFE0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847;p77">
            <a:extLst>
              <a:ext uri="{FF2B5EF4-FFF2-40B4-BE49-F238E27FC236}">
                <a16:creationId xmlns:a16="http://schemas.microsoft.com/office/drawing/2014/main" id="{4C74F795-8C98-6688-FA6E-84C535C59FE0}"/>
              </a:ext>
            </a:extLst>
          </p:cNvPr>
          <p:cNvSpPr/>
          <p:nvPr/>
        </p:nvSpPr>
        <p:spPr>
          <a:xfrm>
            <a:off x="101160" y="3581358"/>
            <a:ext cx="1192711" cy="1472387"/>
          </a:xfrm>
          <a:custGeom>
            <a:avLst/>
            <a:gdLst/>
            <a:ahLst/>
            <a:cxnLst/>
            <a:rect l="l" t="t" r="r" b="b"/>
            <a:pathLst>
              <a:path w="25569" h="22962" extrusionOk="0">
                <a:moveTo>
                  <a:pt x="18913" y="770"/>
                </a:moveTo>
                <a:cubicBezTo>
                  <a:pt x="19075" y="770"/>
                  <a:pt x="19236" y="873"/>
                  <a:pt x="19236" y="1078"/>
                </a:cubicBezTo>
                <a:lnTo>
                  <a:pt x="19236" y="2973"/>
                </a:lnTo>
                <a:cubicBezTo>
                  <a:pt x="19236" y="3173"/>
                  <a:pt x="19062" y="3299"/>
                  <a:pt x="18894" y="3299"/>
                </a:cubicBezTo>
                <a:cubicBezTo>
                  <a:pt x="18791" y="3299"/>
                  <a:pt x="18690" y="3252"/>
                  <a:pt x="18633" y="3146"/>
                </a:cubicBezTo>
                <a:cubicBezTo>
                  <a:pt x="18547" y="3016"/>
                  <a:pt x="18590" y="1078"/>
                  <a:pt x="18590" y="1078"/>
                </a:cubicBezTo>
                <a:cubicBezTo>
                  <a:pt x="18590" y="873"/>
                  <a:pt x="18752" y="770"/>
                  <a:pt x="18913" y="770"/>
                </a:cubicBezTo>
                <a:close/>
                <a:moveTo>
                  <a:pt x="14455" y="7388"/>
                </a:moveTo>
                <a:cubicBezTo>
                  <a:pt x="15962" y="7388"/>
                  <a:pt x="17319" y="8315"/>
                  <a:pt x="17835" y="9714"/>
                </a:cubicBezTo>
                <a:lnTo>
                  <a:pt x="11051" y="9714"/>
                </a:lnTo>
                <a:cubicBezTo>
                  <a:pt x="11589" y="8315"/>
                  <a:pt x="12947" y="7388"/>
                  <a:pt x="14455" y="7388"/>
                </a:cubicBezTo>
                <a:close/>
                <a:moveTo>
                  <a:pt x="2284" y="12278"/>
                </a:moveTo>
                <a:cubicBezTo>
                  <a:pt x="2672" y="12278"/>
                  <a:pt x="2973" y="12601"/>
                  <a:pt x="2973" y="12968"/>
                </a:cubicBezTo>
                <a:cubicBezTo>
                  <a:pt x="2973" y="13054"/>
                  <a:pt x="2930" y="13398"/>
                  <a:pt x="2456" y="14863"/>
                </a:cubicBezTo>
                <a:cubicBezTo>
                  <a:pt x="2413" y="14949"/>
                  <a:pt x="2327" y="14970"/>
                  <a:pt x="2284" y="14970"/>
                </a:cubicBezTo>
                <a:cubicBezTo>
                  <a:pt x="2241" y="14970"/>
                  <a:pt x="2155" y="14949"/>
                  <a:pt x="2112" y="14863"/>
                </a:cubicBezTo>
                <a:cubicBezTo>
                  <a:pt x="1638" y="13398"/>
                  <a:pt x="1595" y="13054"/>
                  <a:pt x="1595" y="12968"/>
                </a:cubicBezTo>
                <a:cubicBezTo>
                  <a:pt x="1595" y="12601"/>
                  <a:pt x="1896" y="12278"/>
                  <a:pt x="2284" y="12278"/>
                </a:cubicBezTo>
                <a:close/>
                <a:moveTo>
                  <a:pt x="3427" y="15725"/>
                </a:moveTo>
                <a:cubicBezTo>
                  <a:pt x="3404" y="15918"/>
                  <a:pt x="3383" y="16133"/>
                  <a:pt x="3383" y="16348"/>
                </a:cubicBezTo>
                <a:cubicBezTo>
                  <a:pt x="3383" y="16543"/>
                  <a:pt x="3404" y="16758"/>
                  <a:pt x="3427" y="16951"/>
                </a:cubicBezTo>
                <a:lnTo>
                  <a:pt x="1359" y="16951"/>
                </a:lnTo>
                <a:cubicBezTo>
                  <a:pt x="1035" y="16951"/>
                  <a:pt x="756" y="16672"/>
                  <a:pt x="756" y="16348"/>
                </a:cubicBezTo>
                <a:cubicBezTo>
                  <a:pt x="756" y="16004"/>
                  <a:pt x="1035" y="15725"/>
                  <a:pt x="1359" y="15725"/>
                </a:cubicBezTo>
                <a:close/>
                <a:moveTo>
                  <a:pt x="2284" y="17706"/>
                </a:moveTo>
                <a:cubicBezTo>
                  <a:pt x="2327" y="17706"/>
                  <a:pt x="2413" y="17727"/>
                  <a:pt x="2456" y="17835"/>
                </a:cubicBezTo>
                <a:cubicBezTo>
                  <a:pt x="2930" y="19278"/>
                  <a:pt x="2973" y="19645"/>
                  <a:pt x="2973" y="19708"/>
                </a:cubicBezTo>
                <a:cubicBezTo>
                  <a:pt x="2973" y="20076"/>
                  <a:pt x="2672" y="20398"/>
                  <a:pt x="2284" y="20398"/>
                </a:cubicBezTo>
                <a:cubicBezTo>
                  <a:pt x="1896" y="20398"/>
                  <a:pt x="1595" y="20076"/>
                  <a:pt x="1595" y="19708"/>
                </a:cubicBezTo>
                <a:cubicBezTo>
                  <a:pt x="1595" y="19645"/>
                  <a:pt x="1638" y="19278"/>
                  <a:pt x="2112" y="17835"/>
                </a:cubicBezTo>
                <a:cubicBezTo>
                  <a:pt x="2155" y="17727"/>
                  <a:pt x="2241" y="17706"/>
                  <a:pt x="2284" y="17706"/>
                </a:cubicBezTo>
                <a:close/>
                <a:moveTo>
                  <a:pt x="18912" y="1"/>
                </a:moveTo>
                <a:cubicBezTo>
                  <a:pt x="18418" y="1"/>
                  <a:pt x="17987" y="346"/>
                  <a:pt x="17879" y="797"/>
                </a:cubicBezTo>
                <a:lnTo>
                  <a:pt x="15273" y="797"/>
                </a:lnTo>
                <a:cubicBezTo>
                  <a:pt x="14196" y="797"/>
                  <a:pt x="13335" y="1681"/>
                  <a:pt x="13335" y="2758"/>
                </a:cubicBezTo>
                <a:lnTo>
                  <a:pt x="13335" y="6764"/>
                </a:lnTo>
                <a:cubicBezTo>
                  <a:pt x="11956" y="7130"/>
                  <a:pt x="10814" y="8163"/>
                  <a:pt x="10319" y="9542"/>
                </a:cubicBezTo>
                <a:lnTo>
                  <a:pt x="10254" y="9714"/>
                </a:lnTo>
                <a:cubicBezTo>
                  <a:pt x="9091" y="9737"/>
                  <a:pt x="7970" y="10145"/>
                  <a:pt x="7088" y="10920"/>
                </a:cubicBezTo>
                <a:lnTo>
                  <a:pt x="5020" y="12730"/>
                </a:lnTo>
                <a:cubicBezTo>
                  <a:pt x="4331" y="13333"/>
                  <a:pt x="3835" y="14108"/>
                  <a:pt x="3599" y="14970"/>
                </a:cubicBezTo>
                <a:lnTo>
                  <a:pt x="3189" y="14970"/>
                </a:lnTo>
                <a:cubicBezTo>
                  <a:pt x="3663" y="13548"/>
                  <a:pt x="3728" y="13161"/>
                  <a:pt x="3728" y="12968"/>
                </a:cubicBezTo>
                <a:cubicBezTo>
                  <a:pt x="3728" y="12192"/>
                  <a:pt x="3059" y="11546"/>
                  <a:pt x="2284" y="11546"/>
                </a:cubicBezTo>
                <a:cubicBezTo>
                  <a:pt x="1509" y="11546"/>
                  <a:pt x="842" y="12192"/>
                  <a:pt x="842" y="12968"/>
                </a:cubicBezTo>
                <a:cubicBezTo>
                  <a:pt x="842" y="13161"/>
                  <a:pt x="906" y="13548"/>
                  <a:pt x="1379" y="14970"/>
                </a:cubicBezTo>
                <a:lnTo>
                  <a:pt x="1359" y="14970"/>
                </a:lnTo>
                <a:cubicBezTo>
                  <a:pt x="604" y="14970"/>
                  <a:pt x="1" y="15595"/>
                  <a:pt x="1" y="16348"/>
                </a:cubicBezTo>
                <a:cubicBezTo>
                  <a:pt x="1" y="17081"/>
                  <a:pt x="604" y="17706"/>
                  <a:pt x="1359" y="17706"/>
                </a:cubicBezTo>
                <a:lnTo>
                  <a:pt x="1379" y="17706"/>
                </a:lnTo>
                <a:cubicBezTo>
                  <a:pt x="906" y="19128"/>
                  <a:pt x="842" y="19536"/>
                  <a:pt x="842" y="19708"/>
                </a:cubicBezTo>
                <a:cubicBezTo>
                  <a:pt x="842" y="20484"/>
                  <a:pt x="1509" y="21130"/>
                  <a:pt x="2284" y="21130"/>
                </a:cubicBezTo>
                <a:cubicBezTo>
                  <a:pt x="3059" y="21130"/>
                  <a:pt x="3728" y="20484"/>
                  <a:pt x="3728" y="19708"/>
                </a:cubicBezTo>
                <a:cubicBezTo>
                  <a:pt x="3728" y="19536"/>
                  <a:pt x="3663" y="19128"/>
                  <a:pt x="3189" y="17706"/>
                </a:cubicBezTo>
                <a:lnTo>
                  <a:pt x="3599" y="17706"/>
                </a:lnTo>
                <a:cubicBezTo>
                  <a:pt x="3835" y="18568"/>
                  <a:pt x="4331" y="19343"/>
                  <a:pt x="5020" y="19946"/>
                </a:cubicBezTo>
                <a:lnTo>
                  <a:pt x="7088" y="21756"/>
                </a:lnTo>
                <a:cubicBezTo>
                  <a:pt x="7970" y="22531"/>
                  <a:pt x="9091" y="22962"/>
                  <a:pt x="10254" y="22962"/>
                </a:cubicBezTo>
                <a:lnTo>
                  <a:pt x="18956" y="22962"/>
                </a:lnTo>
                <a:cubicBezTo>
                  <a:pt x="22597" y="22962"/>
                  <a:pt x="25569" y="19989"/>
                  <a:pt x="25569" y="16348"/>
                </a:cubicBezTo>
                <a:cubicBezTo>
                  <a:pt x="25569" y="14754"/>
                  <a:pt x="25009" y="13226"/>
                  <a:pt x="23975" y="12040"/>
                </a:cubicBezTo>
                <a:cubicBezTo>
                  <a:pt x="23898" y="11948"/>
                  <a:pt x="23804" y="11909"/>
                  <a:pt x="23710" y="11909"/>
                </a:cubicBezTo>
                <a:cubicBezTo>
                  <a:pt x="23436" y="11909"/>
                  <a:pt x="23173" y="12242"/>
                  <a:pt x="23415" y="12514"/>
                </a:cubicBezTo>
                <a:cubicBezTo>
                  <a:pt x="24320" y="13591"/>
                  <a:pt x="24814" y="14949"/>
                  <a:pt x="24814" y="16348"/>
                </a:cubicBezTo>
                <a:cubicBezTo>
                  <a:pt x="24814" y="17405"/>
                  <a:pt x="24535" y="18395"/>
                  <a:pt x="24039" y="19257"/>
                </a:cubicBezTo>
                <a:lnTo>
                  <a:pt x="11482" y="19257"/>
                </a:lnTo>
                <a:cubicBezTo>
                  <a:pt x="11008" y="19257"/>
                  <a:pt x="11008" y="20010"/>
                  <a:pt x="11482" y="20010"/>
                </a:cubicBezTo>
                <a:lnTo>
                  <a:pt x="23522" y="20010"/>
                </a:lnTo>
                <a:cubicBezTo>
                  <a:pt x="22445" y="21345"/>
                  <a:pt x="20808" y="22207"/>
                  <a:pt x="18956" y="22207"/>
                </a:cubicBezTo>
                <a:lnTo>
                  <a:pt x="10254" y="22207"/>
                </a:lnTo>
                <a:cubicBezTo>
                  <a:pt x="9285" y="22207"/>
                  <a:pt x="8337" y="21842"/>
                  <a:pt x="7583" y="21196"/>
                </a:cubicBezTo>
                <a:lnTo>
                  <a:pt x="6247" y="20010"/>
                </a:lnTo>
                <a:lnTo>
                  <a:pt x="9134" y="20010"/>
                </a:lnTo>
                <a:cubicBezTo>
                  <a:pt x="9630" y="20010"/>
                  <a:pt x="9630" y="19257"/>
                  <a:pt x="9134" y="19257"/>
                </a:cubicBezTo>
                <a:lnTo>
                  <a:pt x="5451" y="19257"/>
                </a:lnTo>
                <a:cubicBezTo>
                  <a:pt x="5429" y="19257"/>
                  <a:pt x="5429" y="19257"/>
                  <a:pt x="5408" y="19278"/>
                </a:cubicBezTo>
                <a:cubicBezTo>
                  <a:pt x="4590" y="18502"/>
                  <a:pt x="4136" y="17448"/>
                  <a:pt x="4136" y="16348"/>
                </a:cubicBezTo>
                <a:cubicBezTo>
                  <a:pt x="4136" y="15185"/>
                  <a:pt x="4653" y="14065"/>
                  <a:pt x="5515" y="13290"/>
                </a:cubicBezTo>
                <a:lnTo>
                  <a:pt x="7583" y="11480"/>
                </a:lnTo>
                <a:cubicBezTo>
                  <a:pt x="8337" y="10834"/>
                  <a:pt x="9285" y="10469"/>
                  <a:pt x="10254" y="10469"/>
                </a:cubicBezTo>
                <a:lnTo>
                  <a:pt x="18956" y="10469"/>
                </a:lnTo>
                <a:cubicBezTo>
                  <a:pt x="19969" y="10469"/>
                  <a:pt x="20980" y="10748"/>
                  <a:pt x="21842" y="11244"/>
                </a:cubicBezTo>
                <a:cubicBezTo>
                  <a:pt x="21906" y="11280"/>
                  <a:pt x="21970" y="11295"/>
                  <a:pt x="22029" y="11295"/>
                </a:cubicBezTo>
                <a:cubicBezTo>
                  <a:pt x="22365" y="11295"/>
                  <a:pt x="22578" y="10796"/>
                  <a:pt x="22230" y="10576"/>
                </a:cubicBezTo>
                <a:cubicBezTo>
                  <a:pt x="21239" y="10016"/>
                  <a:pt x="20098" y="9714"/>
                  <a:pt x="18956" y="9714"/>
                </a:cubicBezTo>
                <a:lnTo>
                  <a:pt x="18633" y="9714"/>
                </a:lnTo>
                <a:lnTo>
                  <a:pt x="18568" y="9542"/>
                </a:lnTo>
                <a:cubicBezTo>
                  <a:pt x="17944" y="7798"/>
                  <a:pt x="16285" y="6635"/>
                  <a:pt x="14455" y="6635"/>
                </a:cubicBezTo>
                <a:lnTo>
                  <a:pt x="14088" y="6635"/>
                </a:lnTo>
                <a:lnTo>
                  <a:pt x="14088" y="2758"/>
                </a:lnTo>
                <a:cubicBezTo>
                  <a:pt x="14088" y="2089"/>
                  <a:pt x="14627" y="1552"/>
                  <a:pt x="15273" y="1552"/>
                </a:cubicBezTo>
                <a:lnTo>
                  <a:pt x="17835" y="1552"/>
                </a:lnTo>
                <a:lnTo>
                  <a:pt x="17835" y="2262"/>
                </a:lnTo>
                <a:lnTo>
                  <a:pt x="15854" y="2262"/>
                </a:lnTo>
                <a:cubicBezTo>
                  <a:pt x="15273" y="2262"/>
                  <a:pt x="14777" y="2736"/>
                  <a:pt x="14777" y="3318"/>
                </a:cubicBezTo>
                <a:lnTo>
                  <a:pt x="14777" y="4912"/>
                </a:lnTo>
                <a:cubicBezTo>
                  <a:pt x="14777" y="5149"/>
                  <a:pt x="14966" y="5267"/>
                  <a:pt x="15154" y="5267"/>
                </a:cubicBezTo>
                <a:cubicBezTo>
                  <a:pt x="15343" y="5267"/>
                  <a:pt x="15532" y="5149"/>
                  <a:pt x="15532" y="4912"/>
                </a:cubicBezTo>
                <a:lnTo>
                  <a:pt x="15532" y="3318"/>
                </a:lnTo>
                <a:cubicBezTo>
                  <a:pt x="15532" y="3146"/>
                  <a:pt x="15682" y="3016"/>
                  <a:pt x="15854" y="3016"/>
                </a:cubicBezTo>
                <a:lnTo>
                  <a:pt x="17835" y="3016"/>
                </a:lnTo>
                <a:cubicBezTo>
                  <a:pt x="17847" y="3687"/>
                  <a:pt x="18373" y="4020"/>
                  <a:pt x="18902" y="4020"/>
                </a:cubicBezTo>
                <a:cubicBezTo>
                  <a:pt x="19444" y="4020"/>
                  <a:pt x="19989" y="3671"/>
                  <a:pt x="19989" y="2973"/>
                </a:cubicBezTo>
                <a:lnTo>
                  <a:pt x="19989" y="1078"/>
                </a:lnTo>
                <a:cubicBezTo>
                  <a:pt x="19989" y="495"/>
                  <a:pt x="19495" y="1"/>
                  <a:pt x="18912" y="1"/>
                </a:cubicBezTo>
                <a:close/>
              </a:path>
            </a:pathLst>
          </a:custGeom>
          <a:solidFill>
            <a:srgbClr val="0123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848;p77">
            <a:extLst>
              <a:ext uri="{FF2B5EF4-FFF2-40B4-BE49-F238E27FC236}">
                <a16:creationId xmlns:a16="http://schemas.microsoft.com/office/drawing/2014/main" id="{047FA920-A665-2CCA-3619-54FFA1E0B92B}"/>
              </a:ext>
            </a:extLst>
          </p:cNvPr>
          <p:cNvSpPr/>
          <p:nvPr/>
        </p:nvSpPr>
        <p:spPr>
          <a:xfrm>
            <a:off x="368453" y="4690509"/>
            <a:ext cx="167789" cy="230650"/>
          </a:xfrm>
          <a:custGeom>
            <a:avLst/>
            <a:gdLst/>
            <a:ahLst/>
            <a:cxnLst/>
            <a:rect l="l" t="t" r="r" b="b"/>
            <a:pathLst>
              <a:path w="3597" h="3597" extrusionOk="0">
                <a:moveTo>
                  <a:pt x="1810" y="754"/>
                </a:moveTo>
                <a:cubicBezTo>
                  <a:pt x="2390" y="754"/>
                  <a:pt x="2844" y="1227"/>
                  <a:pt x="2844" y="1810"/>
                </a:cubicBezTo>
                <a:cubicBezTo>
                  <a:pt x="2844" y="2390"/>
                  <a:pt x="2390" y="2864"/>
                  <a:pt x="1810" y="2864"/>
                </a:cubicBezTo>
                <a:cubicBezTo>
                  <a:pt x="1227" y="2864"/>
                  <a:pt x="753" y="2390"/>
                  <a:pt x="753" y="1810"/>
                </a:cubicBezTo>
                <a:cubicBezTo>
                  <a:pt x="753" y="1227"/>
                  <a:pt x="1227" y="754"/>
                  <a:pt x="1810" y="754"/>
                </a:cubicBezTo>
                <a:close/>
                <a:moveTo>
                  <a:pt x="1810" y="0"/>
                </a:moveTo>
                <a:cubicBezTo>
                  <a:pt x="819" y="0"/>
                  <a:pt x="0" y="819"/>
                  <a:pt x="0" y="1810"/>
                </a:cubicBezTo>
                <a:cubicBezTo>
                  <a:pt x="0" y="2801"/>
                  <a:pt x="819" y="3597"/>
                  <a:pt x="1810" y="3597"/>
                </a:cubicBezTo>
                <a:cubicBezTo>
                  <a:pt x="2801" y="3597"/>
                  <a:pt x="3597" y="2801"/>
                  <a:pt x="3597" y="1810"/>
                </a:cubicBezTo>
                <a:cubicBezTo>
                  <a:pt x="3597" y="819"/>
                  <a:pt x="2801" y="0"/>
                  <a:pt x="1810" y="0"/>
                </a:cubicBezTo>
                <a:close/>
              </a:path>
            </a:pathLst>
          </a:custGeom>
          <a:solidFill>
            <a:srgbClr val="0123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849;p77">
            <a:extLst>
              <a:ext uri="{FF2B5EF4-FFF2-40B4-BE49-F238E27FC236}">
                <a16:creationId xmlns:a16="http://schemas.microsoft.com/office/drawing/2014/main" id="{7D1776E0-85A6-D241-F624-5D0F686C8F0D}"/>
              </a:ext>
            </a:extLst>
          </p:cNvPr>
          <p:cNvSpPr/>
          <p:nvPr/>
        </p:nvSpPr>
        <p:spPr>
          <a:xfrm>
            <a:off x="456996" y="4689634"/>
            <a:ext cx="167789" cy="230650"/>
          </a:xfrm>
          <a:custGeom>
            <a:avLst/>
            <a:gdLst/>
            <a:ahLst/>
            <a:cxnLst/>
            <a:rect l="l" t="t" r="r" b="b"/>
            <a:pathLst>
              <a:path w="3597" h="3597" extrusionOk="0">
                <a:moveTo>
                  <a:pt x="1810" y="753"/>
                </a:moveTo>
                <a:cubicBezTo>
                  <a:pt x="2370" y="753"/>
                  <a:pt x="2844" y="1227"/>
                  <a:pt x="2844" y="1810"/>
                </a:cubicBezTo>
                <a:cubicBezTo>
                  <a:pt x="2844" y="2370"/>
                  <a:pt x="2370" y="2844"/>
                  <a:pt x="1810" y="2844"/>
                </a:cubicBezTo>
                <a:cubicBezTo>
                  <a:pt x="1227" y="2844"/>
                  <a:pt x="753" y="2370"/>
                  <a:pt x="753" y="1810"/>
                </a:cubicBezTo>
                <a:cubicBezTo>
                  <a:pt x="753" y="1227"/>
                  <a:pt x="1227" y="753"/>
                  <a:pt x="1810" y="753"/>
                </a:cubicBezTo>
                <a:close/>
                <a:moveTo>
                  <a:pt x="1810" y="0"/>
                </a:moveTo>
                <a:cubicBezTo>
                  <a:pt x="796" y="0"/>
                  <a:pt x="0" y="797"/>
                  <a:pt x="0" y="1810"/>
                </a:cubicBezTo>
                <a:cubicBezTo>
                  <a:pt x="0" y="2801"/>
                  <a:pt x="796" y="3597"/>
                  <a:pt x="1810" y="3597"/>
                </a:cubicBezTo>
                <a:cubicBezTo>
                  <a:pt x="2800" y="3597"/>
                  <a:pt x="3597" y="2801"/>
                  <a:pt x="3597" y="1810"/>
                </a:cubicBezTo>
                <a:cubicBezTo>
                  <a:pt x="3597" y="797"/>
                  <a:pt x="2800" y="0"/>
                  <a:pt x="1810" y="0"/>
                </a:cubicBezTo>
                <a:close/>
              </a:path>
            </a:pathLst>
          </a:custGeom>
          <a:solidFill>
            <a:srgbClr val="0123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850;p77">
            <a:extLst>
              <a:ext uri="{FF2B5EF4-FFF2-40B4-BE49-F238E27FC236}">
                <a16:creationId xmlns:a16="http://schemas.microsoft.com/office/drawing/2014/main" id="{122963C1-1CAF-484C-E63A-65209AC688B1}"/>
              </a:ext>
            </a:extLst>
          </p:cNvPr>
          <p:cNvSpPr/>
          <p:nvPr/>
        </p:nvSpPr>
        <p:spPr>
          <a:xfrm>
            <a:off x="545539" y="4688759"/>
            <a:ext cx="167789" cy="230650"/>
          </a:xfrm>
          <a:custGeom>
            <a:avLst/>
            <a:gdLst/>
            <a:ahLst/>
            <a:cxnLst/>
            <a:rect l="l" t="t" r="r" b="b"/>
            <a:pathLst>
              <a:path w="3597" h="3597" extrusionOk="0">
                <a:moveTo>
                  <a:pt x="1787" y="733"/>
                </a:moveTo>
                <a:cubicBezTo>
                  <a:pt x="2370" y="733"/>
                  <a:pt x="2844" y="1207"/>
                  <a:pt x="2844" y="1787"/>
                </a:cubicBezTo>
                <a:cubicBezTo>
                  <a:pt x="2844" y="2370"/>
                  <a:pt x="2370" y="2844"/>
                  <a:pt x="1787" y="2844"/>
                </a:cubicBezTo>
                <a:cubicBezTo>
                  <a:pt x="1227" y="2844"/>
                  <a:pt x="753" y="2370"/>
                  <a:pt x="753" y="1787"/>
                </a:cubicBezTo>
                <a:cubicBezTo>
                  <a:pt x="753" y="1207"/>
                  <a:pt x="1227" y="733"/>
                  <a:pt x="1787" y="733"/>
                </a:cubicBezTo>
                <a:close/>
                <a:moveTo>
                  <a:pt x="1787" y="0"/>
                </a:moveTo>
                <a:cubicBezTo>
                  <a:pt x="796" y="0"/>
                  <a:pt x="0" y="796"/>
                  <a:pt x="0" y="1787"/>
                </a:cubicBezTo>
                <a:cubicBezTo>
                  <a:pt x="0" y="2778"/>
                  <a:pt x="796" y="3597"/>
                  <a:pt x="1787" y="3597"/>
                </a:cubicBezTo>
                <a:cubicBezTo>
                  <a:pt x="2800" y="3597"/>
                  <a:pt x="3597" y="2778"/>
                  <a:pt x="3597" y="1787"/>
                </a:cubicBezTo>
                <a:cubicBezTo>
                  <a:pt x="3597" y="796"/>
                  <a:pt x="2800" y="0"/>
                  <a:pt x="1787" y="0"/>
                </a:cubicBezTo>
                <a:close/>
              </a:path>
            </a:pathLst>
          </a:custGeom>
          <a:solidFill>
            <a:srgbClr val="0123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6972933-0D76-F10D-39C1-A8C96859F070}"/>
              </a:ext>
            </a:extLst>
          </p:cNvPr>
          <p:cNvSpPr txBox="1"/>
          <p:nvPr/>
        </p:nvSpPr>
        <p:spPr>
          <a:xfrm>
            <a:off x="101160" y="639795"/>
            <a:ext cx="8941680" cy="40838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Ý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Nê-mô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rôn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=&gt;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48"/>
          <p:cNvSpPr txBox="1">
            <a:spLocks noGrp="1"/>
          </p:cNvSpPr>
          <p:nvPr>
            <p:ph type="title"/>
          </p:nvPr>
        </p:nvSpPr>
        <p:spPr>
          <a:xfrm>
            <a:off x="72762" y="105807"/>
            <a:ext cx="4887441" cy="11274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Nhóm 3 – Ý kiến 3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548" name="Google Shape;548;p48"/>
          <p:cNvGrpSpPr/>
          <p:nvPr/>
        </p:nvGrpSpPr>
        <p:grpSpPr>
          <a:xfrm>
            <a:off x="6283528" y="209865"/>
            <a:ext cx="1604735" cy="454171"/>
            <a:chOff x="5257475" y="8084800"/>
            <a:chExt cx="1689550" cy="478175"/>
          </a:xfrm>
        </p:grpSpPr>
        <p:sp>
          <p:nvSpPr>
            <p:cNvPr id="549" name="Google Shape;549;p48"/>
            <p:cNvSpPr/>
            <p:nvPr/>
          </p:nvSpPr>
          <p:spPr>
            <a:xfrm>
              <a:off x="5257475" y="8084800"/>
              <a:ext cx="1689550" cy="478175"/>
            </a:xfrm>
            <a:custGeom>
              <a:avLst/>
              <a:gdLst/>
              <a:ahLst/>
              <a:cxnLst/>
              <a:rect l="l" t="t" r="r" b="b"/>
              <a:pathLst>
                <a:path w="67582" h="19127" extrusionOk="0">
                  <a:moveTo>
                    <a:pt x="31751" y="1505"/>
                  </a:moveTo>
                  <a:cubicBezTo>
                    <a:pt x="34055" y="1505"/>
                    <a:pt x="36322" y="1974"/>
                    <a:pt x="38486" y="3195"/>
                  </a:cubicBezTo>
                  <a:cubicBezTo>
                    <a:pt x="39637" y="3842"/>
                    <a:pt x="40859" y="4452"/>
                    <a:pt x="42045" y="5137"/>
                  </a:cubicBezTo>
                  <a:cubicBezTo>
                    <a:pt x="43665" y="6072"/>
                    <a:pt x="44816" y="7474"/>
                    <a:pt x="45642" y="9165"/>
                  </a:cubicBezTo>
                  <a:cubicBezTo>
                    <a:pt x="46015" y="9968"/>
                    <a:pt x="46889" y="10496"/>
                    <a:pt x="47757" y="10496"/>
                  </a:cubicBezTo>
                  <a:cubicBezTo>
                    <a:pt x="47979" y="10496"/>
                    <a:pt x="48200" y="10462"/>
                    <a:pt x="48413" y="10388"/>
                  </a:cubicBezTo>
                  <a:cubicBezTo>
                    <a:pt x="48901" y="10226"/>
                    <a:pt x="49378" y="10155"/>
                    <a:pt x="49844" y="10155"/>
                  </a:cubicBezTo>
                  <a:cubicBezTo>
                    <a:pt x="50614" y="10155"/>
                    <a:pt x="51350" y="10348"/>
                    <a:pt x="52044" y="10639"/>
                  </a:cubicBezTo>
                  <a:cubicBezTo>
                    <a:pt x="52260" y="10926"/>
                    <a:pt x="52153" y="11142"/>
                    <a:pt x="52116" y="11358"/>
                  </a:cubicBezTo>
                  <a:cubicBezTo>
                    <a:pt x="52081" y="11646"/>
                    <a:pt x="52188" y="11899"/>
                    <a:pt x="52441" y="12043"/>
                  </a:cubicBezTo>
                  <a:cubicBezTo>
                    <a:pt x="52546" y="12096"/>
                    <a:pt x="52647" y="12119"/>
                    <a:pt x="52744" y="12119"/>
                  </a:cubicBezTo>
                  <a:cubicBezTo>
                    <a:pt x="52913" y="12119"/>
                    <a:pt x="53072" y="12048"/>
                    <a:pt x="53232" y="11934"/>
                  </a:cubicBezTo>
                  <a:cubicBezTo>
                    <a:pt x="54442" y="11046"/>
                    <a:pt x="55720" y="10736"/>
                    <a:pt x="57020" y="10736"/>
                  </a:cubicBezTo>
                  <a:cubicBezTo>
                    <a:pt x="58040" y="10736"/>
                    <a:pt x="59074" y="10927"/>
                    <a:pt x="60101" y="11180"/>
                  </a:cubicBezTo>
                  <a:cubicBezTo>
                    <a:pt x="61936" y="11611"/>
                    <a:pt x="63591" y="12581"/>
                    <a:pt x="65317" y="13300"/>
                  </a:cubicBezTo>
                  <a:cubicBezTo>
                    <a:pt x="65533" y="13410"/>
                    <a:pt x="65749" y="13516"/>
                    <a:pt x="65927" y="13697"/>
                  </a:cubicBezTo>
                  <a:cubicBezTo>
                    <a:pt x="66468" y="14235"/>
                    <a:pt x="66359" y="14955"/>
                    <a:pt x="65639" y="15280"/>
                  </a:cubicBezTo>
                  <a:cubicBezTo>
                    <a:pt x="65280" y="15424"/>
                    <a:pt x="64886" y="15530"/>
                    <a:pt x="64526" y="15568"/>
                  </a:cubicBezTo>
                  <a:cubicBezTo>
                    <a:pt x="61433" y="15746"/>
                    <a:pt x="58374" y="16143"/>
                    <a:pt x="55281" y="16178"/>
                  </a:cubicBezTo>
                  <a:cubicBezTo>
                    <a:pt x="53016" y="16215"/>
                    <a:pt x="50786" y="16537"/>
                    <a:pt x="48556" y="16753"/>
                  </a:cubicBezTo>
                  <a:cubicBezTo>
                    <a:pt x="46505" y="16969"/>
                    <a:pt x="44456" y="17150"/>
                    <a:pt x="42442" y="17257"/>
                  </a:cubicBezTo>
                  <a:cubicBezTo>
                    <a:pt x="35973" y="17674"/>
                    <a:pt x="29504" y="17728"/>
                    <a:pt x="23035" y="17728"/>
                  </a:cubicBezTo>
                  <a:cubicBezTo>
                    <a:pt x="20769" y="17728"/>
                    <a:pt x="18502" y="17722"/>
                    <a:pt x="16236" y="17722"/>
                  </a:cubicBezTo>
                  <a:cubicBezTo>
                    <a:pt x="13821" y="17722"/>
                    <a:pt x="11407" y="17729"/>
                    <a:pt x="8992" y="17760"/>
                  </a:cubicBezTo>
                  <a:cubicBezTo>
                    <a:pt x="8609" y="17767"/>
                    <a:pt x="8226" y="17771"/>
                    <a:pt x="7843" y="17771"/>
                  </a:cubicBezTo>
                  <a:cubicBezTo>
                    <a:pt x="6105" y="17771"/>
                    <a:pt x="4372" y="17682"/>
                    <a:pt x="2662" y="17329"/>
                  </a:cubicBezTo>
                  <a:cubicBezTo>
                    <a:pt x="3813" y="16753"/>
                    <a:pt x="4964" y="16071"/>
                    <a:pt x="6293" y="15999"/>
                  </a:cubicBezTo>
                  <a:cubicBezTo>
                    <a:pt x="6653" y="15962"/>
                    <a:pt x="6941" y="15855"/>
                    <a:pt x="7050" y="15496"/>
                  </a:cubicBezTo>
                  <a:cubicBezTo>
                    <a:pt x="7122" y="15136"/>
                    <a:pt x="6906" y="14920"/>
                    <a:pt x="6619" y="14739"/>
                  </a:cubicBezTo>
                  <a:cubicBezTo>
                    <a:pt x="6547" y="14739"/>
                    <a:pt x="6475" y="14704"/>
                    <a:pt x="6437" y="14667"/>
                  </a:cubicBezTo>
                  <a:cubicBezTo>
                    <a:pt x="6331" y="14595"/>
                    <a:pt x="6259" y="14561"/>
                    <a:pt x="6078" y="14451"/>
                  </a:cubicBezTo>
                  <a:cubicBezTo>
                    <a:pt x="6869" y="13444"/>
                    <a:pt x="7876" y="12906"/>
                    <a:pt x="9064" y="12762"/>
                  </a:cubicBezTo>
                  <a:cubicBezTo>
                    <a:pt x="9895" y="12693"/>
                    <a:pt x="10743" y="12640"/>
                    <a:pt x="11595" y="12640"/>
                  </a:cubicBezTo>
                  <a:cubicBezTo>
                    <a:pt x="12513" y="12640"/>
                    <a:pt x="13437" y="12702"/>
                    <a:pt x="14350" y="12869"/>
                  </a:cubicBezTo>
                  <a:cubicBezTo>
                    <a:pt x="14566" y="12906"/>
                    <a:pt x="14819" y="12978"/>
                    <a:pt x="15035" y="13050"/>
                  </a:cubicBezTo>
                  <a:cubicBezTo>
                    <a:pt x="15682" y="13266"/>
                    <a:pt x="16114" y="13660"/>
                    <a:pt x="16186" y="14379"/>
                  </a:cubicBezTo>
                  <a:cubicBezTo>
                    <a:pt x="16186" y="14704"/>
                    <a:pt x="16220" y="15064"/>
                    <a:pt x="16618" y="15136"/>
                  </a:cubicBezTo>
                  <a:cubicBezTo>
                    <a:pt x="16655" y="15142"/>
                    <a:pt x="16691" y="15145"/>
                    <a:pt x="16725" y="15145"/>
                  </a:cubicBezTo>
                  <a:cubicBezTo>
                    <a:pt x="17075" y="15145"/>
                    <a:pt x="17209" y="14823"/>
                    <a:pt x="17371" y="14561"/>
                  </a:cubicBezTo>
                  <a:cubicBezTo>
                    <a:pt x="17515" y="14164"/>
                    <a:pt x="17697" y="13804"/>
                    <a:pt x="17875" y="13410"/>
                  </a:cubicBezTo>
                  <a:cubicBezTo>
                    <a:pt x="17984" y="13084"/>
                    <a:pt x="18091" y="12725"/>
                    <a:pt x="18416" y="12546"/>
                  </a:cubicBezTo>
                  <a:cubicBezTo>
                    <a:pt x="18738" y="12762"/>
                    <a:pt x="18991" y="13156"/>
                    <a:pt x="19386" y="13300"/>
                  </a:cubicBezTo>
                  <a:cubicBezTo>
                    <a:pt x="19608" y="13399"/>
                    <a:pt x="19830" y="13447"/>
                    <a:pt x="20036" y="13447"/>
                  </a:cubicBezTo>
                  <a:cubicBezTo>
                    <a:pt x="20431" y="13447"/>
                    <a:pt x="20767" y="13271"/>
                    <a:pt x="20934" y="12941"/>
                  </a:cubicBezTo>
                  <a:cubicBezTo>
                    <a:pt x="21221" y="12331"/>
                    <a:pt x="20968" y="11862"/>
                    <a:pt x="20177" y="11539"/>
                  </a:cubicBezTo>
                  <a:cubicBezTo>
                    <a:pt x="20070" y="11467"/>
                    <a:pt x="19927" y="11430"/>
                    <a:pt x="19855" y="11395"/>
                  </a:cubicBezTo>
                  <a:cubicBezTo>
                    <a:pt x="19711" y="11036"/>
                    <a:pt x="19855" y="10783"/>
                    <a:pt x="19927" y="10532"/>
                  </a:cubicBezTo>
                  <a:cubicBezTo>
                    <a:pt x="20321" y="9344"/>
                    <a:pt x="20896" y="8230"/>
                    <a:pt x="21365" y="7079"/>
                  </a:cubicBezTo>
                  <a:cubicBezTo>
                    <a:pt x="22588" y="4165"/>
                    <a:pt x="24818" y="2476"/>
                    <a:pt x="27839" y="1900"/>
                  </a:cubicBezTo>
                  <a:cubicBezTo>
                    <a:pt x="29147" y="1654"/>
                    <a:pt x="30455" y="1505"/>
                    <a:pt x="31751" y="1505"/>
                  </a:cubicBezTo>
                  <a:close/>
                  <a:moveTo>
                    <a:pt x="31633" y="0"/>
                  </a:moveTo>
                  <a:cubicBezTo>
                    <a:pt x="30259" y="0"/>
                    <a:pt x="28871" y="153"/>
                    <a:pt x="27480" y="424"/>
                  </a:cubicBezTo>
                  <a:cubicBezTo>
                    <a:pt x="24386" y="1037"/>
                    <a:pt x="21869" y="2654"/>
                    <a:pt x="20430" y="5603"/>
                  </a:cubicBezTo>
                  <a:cubicBezTo>
                    <a:pt x="19639" y="7258"/>
                    <a:pt x="18919" y="8950"/>
                    <a:pt x="18488" y="10748"/>
                  </a:cubicBezTo>
                  <a:cubicBezTo>
                    <a:pt x="18450" y="10998"/>
                    <a:pt x="18450" y="11286"/>
                    <a:pt x="18200" y="11395"/>
                  </a:cubicBezTo>
                  <a:cubicBezTo>
                    <a:pt x="17515" y="11718"/>
                    <a:pt x="17193" y="12331"/>
                    <a:pt x="16796" y="12906"/>
                  </a:cubicBezTo>
                  <a:cubicBezTo>
                    <a:pt x="15754" y="11971"/>
                    <a:pt x="14494" y="11683"/>
                    <a:pt x="13199" y="11646"/>
                  </a:cubicBezTo>
                  <a:cubicBezTo>
                    <a:pt x="12776" y="11619"/>
                    <a:pt x="12353" y="11612"/>
                    <a:pt x="11930" y="11612"/>
                  </a:cubicBezTo>
                  <a:cubicBezTo>
                    <a:pt x="11453" y="11612"/>
                    <a:pt x="10976" y="11621"/>
                    <a:pt x="10499" y="11621"/>
                  </a:cubicBezTo>
                  <a:cubicBezTo>
                    <a:pt x="10248" y="11621"/>
                    <a:pt x="9997" y="11619"/>
                    <a:pt x="9746" y="11611"/>
                  </a:cubicBezTo>
                  <a:cubicBezTo>
                    <a:pt x="9690" y="11609"/>
                    <a:pt x="9634" y="11609"/>
                    <a:pt x="9578" y="11609"/>
                  </a:cubicBezTo>
                  <a:cubicBezTo>
                    <a:pt x="8462" y="11609"/>
                    <a:pt x="7469" y="11963"/>
                    <a:pt x="6509" y="12546"/>
                  </a:cubicBezTo>
                  <a:cubicBezTo>
                    <a:pt x="5574" y="13084"/>
                    <a:pt x="4783" y="13732"/>
                    <a:pt x="4855" y="14992"/>
                  </a:cubicBezTo>
                  <a:cubicBezTo>
                    <a:pt x="3776" y="15424"/>
                    <a:pt x="2697" y="15818"/>
                    <a:pt x="1655" y="16250"/>
                  </a:cubicBezTo>
                  <a:cubicBezTo>
                    <a:pt x="1367" y="16359"/>
                    <a:pt x="1042" y="16465"/>
                    <a:pt x="792" y="16647"/>
                  </a:cubicBezTo>
                  <a:cubicBezTo>
                    <a:pt x="1" y="17150"/>
                    <a:pt x="35" y="18013"/>
                    <a:pt x="898" y="18445"/>
                  </a:cubicBezTo>
                  <a:cubicBezTo>
                    <a:pt x="1186" y="18589"/>
                    <a:pt x="1546" y="18661"/>
                    <a:pt x="1871" y="18733"/>
                  </a:cubicBezTo>
                  <a:cubicBezTo>
                    <a:pt x="3488" y="18949"/>
                    <a:pt x="5143" y="19127"/>
                    <a:pt x="6762" y="19127"/>
                  </a:cubicBezTo>
                  <a:cubicBezTo>
                    <a:pt x="9005" y="19114"/>
                    <a:pt x="11248" y="19112"/>
                    <a:pt x="13490" y="19112"/>
                  </a:cubicBezTo>
                  <a:cubicBezTo>
                    <a:pt x="14657" y="19112"/>
                    <a:pt x="15823" y="19112"/>
                    <a:pt x="16989" y="19112"/>
                  </a:cubicBezTo>
                  <a:cubicBezTo>
                    <a:pt x="25807" y="19112"/>
                    <a:pt x="34619" y="19077"/>
                    <a:pt x="43412" y="18480"/>
                  </a:cubicBezTo>
                  <a:cubicBezTo>
                    <a:pt x="45319" y="18373"/>
                    <a:pt x="47224" y="18192"/>
                    <a:pt x="49132" y="17976"/>
                  </a:cubicBezTo>
                  <a:cubicBezTo>
                    <a:pt x="51396" y="17726"/>
                    <a:pt x="53664" y="17472"/>
                    <a:pt x="55966" y="17438"/>
                  </a:cubicBezTo>
                  <a:cubicBezTo>
                    <a:pt x="58950" y="17366"/>
                    <a:pt x="61899" y="17078"/>
                    <a:pt x="64886" y="16825"/>
                  </a:cubicBezTo>
                  <a:cubicBezTo>
                    <a:pt x="65568" y="16791"/>
                    <a:pt x="66180" y="16503"/>
                    <a:pt x="66756" y="16178"/>
                  </a:cubicBezTo>
                  <a:cubicBezTo>
                    <a:pt x="67222" y="15890"/>
                    <a:pt x="67475" y="15458"/>
                    <a:pt x="67510" y="14883"/>
                  </a:cubicBezTo>
                  <a:cubicBezTo>
                    <a:pt x="67582" y="13697"/>
                    <a:pt x="67116" y="12834"/>
                    <a:pt x="65855" y="12259"/>
                  </a:cubicBezTo>
                  <a:cubicBezTo>
                    <a:pt x="64526" y="11646"/>
                    <a:pt x="63194" y="11108"/>
                    <a:pt x="61864" y="10532"/>
                  </a:cubicBezTo>
                  <a:cubicBezTo>
                    <a:pt x="61001" y="10173"/>
                    <a:pt x="60101" y="9847"/>
                    <a:pt x="59165" y="9741"/>
                  </a:cubicBezTo>
                  <a:cubicBezTo>
                    <a:pt x="58405" y="9642"/>
                    <a:pt x="57645" y="9576"/>
                    <a:pt x="56898" y="9576"/>
                  </a:cubicBezTo>
                  <a:cubicBezTo>
                    <a:pt x="55736" y="9576"/>
                    <a:pt x="54605" y="9735"/>
                    <a:pt x="53554" y="10173"/>
                  </a:cubicBezTo>
                  <a:cubicBezTo>
                    <a:pt x="52342" y="9279"/>
                    <a:pt x="51115" y="8925"/>
                    <a:pt x="49845" y="8925"/>
                  </a:cubicBezTo>
                  <a:cubicBezTo>
                    <a:pt x="49120" y="8925"/>
                    <a:pt x="48380" y="9041"/>
                    <a:pt x="47621" y="9237"/>
                  </a:cubicBezTo>
                  <a:cubicBezTo>
                    <a:pt x="46865" y="8806"/>
                    <a:pt x="46255" y="8193"/>
                    <a:pt x="45823" y="7367"/>
                  </a:cubicBezTo>
                  <a:cubicBezTo>
                    <a:pt x="44922" y="5569"/>
                    <a:pt x="43556" y="4202"/>
                    <a:pt x="41795" y="3267"/>
                  </a:cubicBezTo>
                  <a:cubicBezTo>
                    <a:pt x="40966" y="2835"/>
                    <a:pt x="40140" y="2404"/>
                    <a:pt x="39311" y="1935"/>
                  </a:cubicBezTo>
                  <a:cubicBezTo>
                    <a:pt x="36852" y="563"/>
                    <a:pt x="34269" y="0"/>
                    <a:pt x="316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8"/>
            <p:cNvSpPr/>
            <p:nvPr/>
          </p:nvSpPr>
          <p:spPr>
            <a:xfrm>
              <a:off x="5805050" y="8313450"/>
              <a:ext cx="66550" cy="39250"/>
            </a:xfrm>
            <a:custGeom>
              <a:avLst/>
              <a:gdLst/>
              <a:ahLst/>
              <a:cxnLst/>
              <a:rect l="l" t="t" r="r" b="b"/>
              <a:pathLst>
                <a:path w="2662" h="1570" extrusionOk="0">
                  <a:moveTo>
                    <a:pt x="1489" y="1"/>
                  </a:moveTo>
                  <a:cubicBezTo>
                    <a:pt x="1363" y="1"/>
                    <a:pt x="1227" y="9"/>
                    <a:pt x="1079" y="19"/>
                  </a:cubicBezTo>
                  <a:cubicBezTo>
                    <a:pt x="1056" y="19"/>
                    <a:pt x="953" y="3"/>
                    <a:pt x="822" y="3"/>
                  </a:cubicBezTo>
                  <a:cubicBezTo>
                    <a:pt x="757" y="3"/>
                    <a:pt x="685" y="7"/>
                    <a:pt x="613" y="19"/>
                  </a:cubicBezTo>
                  <a:cubicBezTo>
                    <a:pt x="288" y="54"/>
                    <a:pt x="110" y="342"/>
                    <a:pt x="38" y="667"/>
                  </a:cubicBezTo>
                  <a:cubicBezTo>
                    <a:pt x="0" y="989"/>
                    <a:pt x="110" y="1277"/>
                    <a:pt x="397" y="1458"/>
                  </a:cubicBezTo>
                  <a:cubicBezTo>
                    <a:pt x="517" y="1533"/>
                    <a:pt x="637" y="1570"/>
                    <a:pt x="749" y="1570"/>
                  </a:cubicBezTo>
                  <a:cubicBezTo>
                    <a:pt x="906" y="1570"/>
                    <a:pt x="1047" y="1497"/>
                    <a:pt x="1151" y="1349"/>
                  </a:cubicBezTo>
                  <a:cubicBezTo>
                    <a:pt x="1350" y="1126"/>
                    <a:pt x="1567" y="1092"/>
                    <a:pt x="1788" y="1092"/>
                  </a:cubicBezTo>
                  <a:cubicBezTo>
                    <a:pt x="1887" y="1092"/>
                    <a:pt x="1987" y="1099"/>
                    <a:pt x="2086" y="1099"/>
                  </a:cubicBezTo>
                  <a:cubicBezTo>
                    <a:pt x="2302" y="1099"/>
                    <a:pt x="2518" y="989"/>
                    <a:pt x="2590" y="773"/>
                  </a:cubicBezTo>
                  <a:cubicBezTo>
                    <a:pt x="2662" y="486"/>
                    <a:pt x="2446" y="307"/>
                    <a:pt x="2268" y="198"/>
                  </a:cubicBezTo>
                  <a:cubicBezTo>
                    <a:pt x="2038" y="46"/>
                    <a:pt x="1791" y="1"/>
                    <a:pt x="1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8"/>
            <p:cNvSpPr/>
            <p:nvPr/>
          </p:nvSpPr>
          <p:spPr>
            <a:xfrm>
              <a:off x="6536975" y="8401825"/>
              <a:ext cx="43200" cy="33475"/>
            </a:xfrm>
            <a:custGeom>
              <a:avLst/>
              <a:gdLst/>
              <a:ahLst/>
              <a:cxnLst/>
              <a:rect l="l" t="t" r="r" b="b"/>
              <a:pathLst>
                <a:path w="1728" h="1339" extrusionOk="0">
                  <a:moveTo>
                    <a:pt x="638" y="1"/>
                  </a:moveTo>
                  <a:cubicBezTo>
                    <a:pt x="336" y="1"/>
                    <a:pt x="68" y="111"/>
                    <a:pt x="38" y="513"/>
                  </a:cubicBezTo>
                  <a:cubicBezTo>
                    <a:pt x="1" y="872"/>
                    <a:pt x="576" y="1339"/>
                    <a:pt x="1045" y="1339"/>
                  </a:cubicBezTo>
                  <a:cubicBezTo>
                    <a:pt x="1439" y="1339"/>
                    <a:pt x="1727" y="1088"/>
                    <a:pt x="1727" y="729"/>
                  </a:cubicBezTo>
                  <a:cubicBezTo>
                    <a:pt x="1727" y="332"/>
                    <a:pt x="1333" y="9"/>
                    <a:pt x="792" y="9"/>
                  </a:cubicBezTo>
                  <a:cubicBezTo>
                    <a:pt x="740" y="4"/>
                    <a:pt x="688" y="1"/>
                    <a:pt x="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8"/>
            <p:cNvSpPr/>
            <p:nvPr/>
          </p:nvSpPr>
          <p:spPr>
            <a:xfrm>
              <a:off x="6459650" y="8395650"/>
              <a:ext cx="33325" cy="33400"/>
            </a:xfrm>
            <a:custGeom>
              <a:avLst/>
              <a:gdLst/>
              <a:ahLst/>
              <a:cxnLst/>
              <a:rect l="l" t="t" r="r" b="b"/>
              <a:pathLst>
                <a:path w="1333" h="1336" extrusionOk="0">
                  <a:moveTo>
                    <a:pt x="662" y="1"/>
                  </a:moveTo>
                  <a:cubicBezTo>
                    <a:pt x="294" y="1"/>
                    <a:pt x="0" y="310"/>
                    <a:pt x="0" y="688"/>
                  </a:cubicBezTo>
                  <a:cubicBezTo>
                    <a:pt x="38" y="1082"/>
                    <a:pt x="254" y="1298"/>
                    <a:pt x="648" y="1335"/>
                  </a:cubicBezTo>
                  <a:cubicBezTo>
                    <a:pt x="1045" y="1335"/>
                    <a:pt x="1261" y="1082"/>
                    <a:pt x="1333" y="760"/>
                  </a:cubicBezTo>
                  <a:cubicBezTo>
                    <a:pt x="1333" y="328"/>
                    <a:pt x="1079" y="40"/>
                    <a:pt x="720" y="3"/>
                  </a:cubicBezTo>
                  <a:cubicBezTo>
                    <a:pt x="700" y="1"/>
                    <a:pt x="681" y="1"/>
                    <a:pt x="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8"/>
            <p:cNvSpPr/>
            <p:nvPr/>
          </p:nvSpPr>
          <p:spPr>
            <a:xfrm>
              <a:off x="5324025" y="8122425"/>
              <a:ext cx="1595175" cy="406675"/>
            </a:xfrm>
            <a:custGeom>
              <a:avLst/>
              <a:gdLst/>
              <a:ahLst/>
              <a:cxnLst/>
              <a:rect l="l" t="t" r="r" b="b"/>
              <a:pathLst>
                <a:path w="63807" h="16267" extrusionOk="0">
                  <a:moveTo>
                    <a:pt x="20730" y="7642"/>
                  </a:moveTo>
                  <a:cubicBezTo>
                    <a:pt x="21032" y="7642"/>
                    <a:pt x="21279" y="7687"/>
                    <a:pt x="21509" y="7839"/>
                  </a:cubicBezTo>
                  <a:cubicBezTo>
                    <a:pt x="21687" y="7948"/>
                    <a:pt x="21903" y="8127"/>
                    <a:pt x="21831" y="8414"/>
                  </a:cubicBezTo>
                  <a:cubicBezTo>
                    <a:pt x="21759" y="8630"/>
                    <a:pt x="21543" y="8740"/>
                    <a:pt x="21327" y="8740"/>
                  </a:cubicBezTo>
                  <a:cubicBezTo>
                    <a:pt x="21228" y="8740"/>
                    <a:pt x="21128" y="8733"/>
                    <a:pt x="21029" y="8733"/>
                  </a:cubicBezTo>
                  <a:cubicBezTo>
                    <a:pt x="20808" y="8733"/>
                    <a:pt x="20591" y="8767"/>
                    <a:pt x="20392" y="8990"/>
                  </a:cubicBezTo>
                  <a:cubicBezTo>
                    <a:pt x="20288" y="9138"/>
                    <a:pt x="20147" y="9211"/>
                    <a:pt x="19990" y="9211"/>
                  </a:cubicBezTo>
                  <a:cubicBezTo>
                    <a:pt x="19878" y="9211"/>
                    <a:pt x="19758" y="9174"/>
                    <a:pt x="19638" y="9099"/>
                  </a:cubicBezTo>
                  <a:cubicBezTo>
                    <a:pt x="19351" y="8918"/>
                    <a:pt x="19241" y="8630"/>
                    <a:pt x="19279" y="8308"/>
                  </a:cubicBezTo>
                  <a:cubicBezTo>
                    <a:pt x="19351" y="7983"/>
                    <a:pt x="19529" y="7695"/>
                    <a:pt x="19854" y="7660"/>
                  </a:cubicBezTo>
                  <a:cubicBezTo>
                    <a:pt x="19926" y="7648"/>
                    <a:pt x="19998" y="7644"/>
                    <a:pt x="20063" y="7644"/>
                  </a:cubicBezTo>
                  <a:cubicBezTo>
                    <a:pt x="20194" y="7644"/>
                    <a:pt x="20297" y="7660"/>
                    <a:pt x="20320" y="7660"/>
                  </a:cubicBezTo>
                  <a:cubicBezTo>
                    <a:pt x="20468" y="7650"/>
                    <a:pt x="20604" y="7642"/>
                    <a:pt x="20730" y="7642"/>
                  </a:cubicBezTo>
                  <a:close/>
                  <a:moveTo>
                    <a:pt x="46087" y="10930"/>
                  </a:moveTo>
                  <a:cubicBezTo>
                    <a:pt x="46106" y="10930"/>
                    <a:pt x="46125" y="10930"/>
                    <a:pt x="46145" y="10932"/>
                  </a:cubicBezTo>
                  <a:cubicBezTo>
                    <a:pt x="46504" y="10969"/>
                    <a:pt x="46758" y="11257"/>
                    <a:pt x="46758" y="11689"/>
                  </a:cubicBezTo>
                  <a:cubicBezTo>
                    <a:pt x="46686" y="12011"/>
                    <a:pt x="46470" y="12264"/>
                    <a:pt x="46073" y="12264"/>
                  </a:cubicBezTo>
                  <a:cubicBezTo>
                    <a:pt x="45679" y="12227"/>
                    <a:pt x="45463" y="12011"/>
                    <a:pt x="45425" y="11617"/>
                  </a:cubicBezTo>
                  <a:cubicBezTo>
                    <a:pt x="45425" y="11239"/>
                    <a:pt x="45719" y="10930"/>
                    <a:pt x="46087" y="10930"/>
                  </a:cubicBezTo>
                  <a:close/>
                  <a:moveTo>
                    <a:pt x="49156" y="11177"/>
                  </a:moveTo>
                  <a:cubicBezTo>
                    <a:pt x="49206" y="11177"/>
                    <a:pt x="49258" y="11180"/>
                    <a:pt x="49310" y="11185"/>
                  </a:cubicBezTo>
                  <a:cubicBezTo>
                    <a:pt x="49851" y="11185"/>
                    <a:pt x="50245" y="11508"/>
                    <a:pt x="50245" y="11905"/>
                  </a:cubicBezTo>
                  <a:cubicBezTo>
                    <a:pt x="50245" y="12264"/>
                    <a:pt x="49957" y="12515"/>
                    <a:pt x="49563" y="12515"/>
                  </a:cubicBezTo>
                  <a:cubicBezTo>
                    <a:pt x="49094" y="12515"/>
                    <a:pt x="48519" y="12048"/>
                    <a:pt x="48556" y="11689"/>
                  </a:cubicBezTo>
                  <a:cubicBezTo>
                    <a:pt x="48586" y="11287"/>
                    <a:pt x="48854" y="11177"/>
                    <a:pt x="49156" y="11177"/>
                  </a:cubicBezTo>
                  <a:close/>
                  <a:moveTo>
                    <a:pt x="29089" y="0"/>
                  </a:moveTo>
                  <a:cubicBezTo>
                    <a:pt x="27793" y="0"/>
                    <a:pt x="26485" y="149"/>
                    <a:pt x="25177" y="395"/>
                  </a:cubicBezTo>
                  <a:cubicBezTo>
                    <a:pt x="22156" y="971"/>
                    <a:pt x="19926" y="2660"/>
                    <a:pt x="18703" y="5574"/>
                  </a:cubicBezTo>
                  <a:cubicBezTo>
                    <a:pt x="18234" y="6725"/>
                    <a:pt x="17659" y="7839"/>
                    <a:pt x="17265" y="9027"/>
                  </a:cubicBezTo>
                  <a:cubicBezTo>
                    <a:pt x="17193" y="9278"/>
                    <a:pt x="17049" y="9531"/>
                    <a:pt x="17193" y="9890"/>
                  </a:cubicBezTo>
                  <a:cubicBezTo>
                    <a:pt x="17265" y="9925"/>
                    <a:pt x="17408" y="9962"/>
                    <a:pt x="17515" y="10034"/>
                  </a:cubicBezTo>
                  <a:cubicBezTo>
                    <a:pt x="18306" y="10357"/>
                    <a:pt x="18559" y="10826"/>
                    <a:pt x="18272" y="11436"/>
                  </a:cubicBezTo>
                  <a:cubicBezTo>
                    <a:pt x="18105" y="11766"/>
                    <a:pt x="17769" y="11942"/>
                    <a:pt x="17374" y="11942"/>
                  </a:cubicBezTo>
                  <a:cubicBezTo>
                    <a:pt x="17168" y="11942"/>
                    <a:pt x="16946" y="11894"/>
                    <a:pt x="16724" y="11795"/>
                  </a:cubicBezTo>
                  <a:cubicBezTo>
                    <a:pt x="16329" y="11651"/>
                    <a:pt x="16076" y="11257"/>
                    <a:pt x="15754" y="11041"/>
                  </a:cubicBezTo>
                  <a:cubicBezTo>
                    <a:pt x="15429" y="11220"/>
                    <a:pt x="15322" y="11579"/>
                    <a:pt x="15213" y="11905"/>
                  </a:cubicBezTo>
                  <a:cubicBezTo>
                    <a:pt x="15035" y="12299"/>
                    <a:pt x="14853" y="12659"/>
                    <a:pt x="14709" y="13056"/>
                  </a:cubicBezTo>
                  <a:cubicBezTo>
                    <a:pt x="14547" y="13318"/>
                    <a:pt x="14413" y="13640"/>
                    <a:pt x="14063" y="13640"/>
                  </a:cubicBezTo>
                  <a:cubicBezTo>
                    <a:pt x="14029" y="13640"/>
                    <a:pt x="13993" y="13637"/>
                    <a:pt x="13956" y="13631"/>
                  </a:cubicBezTo>
                  <a:cubicBezTo>
                    <a:pt x="13558" y="13559"/>
                    <a:pt x="13524" y="13199"/>
                    <a:pt x="13524" y="12874"/>
                  </a:cubicBezTo>
                  <a:cubicBezTo>
                    <a:pt x="13452" y="12155"/>
                    <a:pt x="13020" y="11761"/>
                    <a:pt x="12373" y="11545"/>
                  </a:cubicBezTo>
                  <a:cubicBezTo>
                    <a:pt x="12157" y="11473"/>
                    <a:pt x="11904" y="11401"/>
                    <a:pt x="11688" y="11364"/>
                  </a:cubicBezTo>
                  <a:cubicBezTo>
                    <a:pt x="10775" y="11197"/>
                    <a:pt x="9851" y="11135"/>
                    <a:pt x="8933" y="11135"/>
                  </a:cubicBezTo>
                  <a:cubicBezTo>
                    <a:pt x="8081" y="11135"/>
                    <a:pt x="7233" y="11188"/>
                    <a:pt x="6402" y="11257"/>
                  </a:cubicBezTo>
                  <a:cubicBezTo>
                    <a:pt x="5214" y="11401"/>
                    <a:pt x="4207" y="11939"/>
                    <a:pt x="3416" y="12946"/>
                  </a:cubicBezTo>
                  <a:cubicBezTo>
                    <a:pt x="3597" y="13056"/>
                    <a:pt x="3669" y="13090"/>
                    <a:pt x="3775" y="13162"/>
                  </a:cubicBezTo>
                  <a:cubicBezTo>
                    <a:pt x="3813" y="13199"/>
                    <a:pt x="3885" y="13234"/>
                    <a:pt x="3957" y="13234"/>
                  </a:cubicBezTo>
                  <a:cubicBezTo>
                    <a:pt x="4244" y="13415"/>
                    <a:pt x="4460" y="13631"/>
                    <a:pt x="4388" y="13991"/>
                  </a:cubicBezTo>
                  <a:cubicBezTo>
                    <a:pt x="4279" y="14350"/>
                    <a:pt x="3991" y="14457"/>
                    <a:pt x="3631" y="14494"/>
                  </a:cubicBezTo>
                  <a:cubicBezTo>
                    <a:pt x="2302" y="14566"/>
                    <a:pt x="1151" y="15248"/>
                    <a:pt x="0" y="15824"/>
                  </a:cubicBezTo>
                  <a:cubicBezTo>
                    <a:pt x="1710" y="16177"/>
                    <a:pt x="3443" y="16266"/>
                    <a:pt x="5181" y="16266"/>
                  </a:cubicBezTo>
                  <a:cubicBezTo>
                    <a:pt x="5564" y="16266"/>
                    <a:pt x="5947" y="16262"/>
                    <a:pt x="6330" y="16255"/>
                  </a:cubicBezTo>
                  <a:cubicBezTo>
                    <a:pt x="8745" y="16224"/>
                    <a:pt x="11159" y="16217"/>
                    <a:pt x="13574" y="16217"/>
                  </a:cubicBezTo>
                  <a:cubicBezTo>
                    <a:pt x="15840" y="16217"/>
                    <a:pt x="18107" y="16223"/>
                    <a:pt x="20373" y="16223"/>
                  </a:cubicBezTo>
                  <a:cubicBezTo>
                    <a:pt x="26842" y="16223"/>
                    <a:pt x="33311" y="16169"/>
                    <a:pt x="39780" y="15752"/>
                  </a:cubicBezTo>
                  <a:cubicBezTo>
                    <a:pt x="41794" y="15645"/>
                    <a:pt x="43843" y="15464"/>
                    <a:pt x="45894" y="15248"/>
                  </a:cubicBezTo>
                  <a:cubicBezTo>
                    <a:pt x="48124" y="15032"/>
                    <a:pt x="50354" y="14710"/>
                    <a:pt x="52619" y="14673"/>
                  </a:cubicBezTo>
                  <a:cubicBezTo>
                    <a:pt x="55712" y="14638"/>
                    <a:pt x="58771" y="14241"/>
                    <a:pt x="61864" y="14063"/>
                  </a:cubicBezTo>
                  <a:cubicBezTo>
                    <a:pt x="62224" y="14025"/>
                    <a:pt x="62618" y="13919"/>
                    <a:pt x="62977" y="13775"/>
                  </a:cubicBezTo>
                  <a:cubicBezTo>
                    <a:pt x="63697" y="13450"/>
                    <a:pt x="63806" y="12730"/>
                    <a:pt x="63265" y="12192"/>
                  </a:cubicBezTo>
                  <a:cubicBezTo>
                    <a:pt x="63087" y="12011"/>
                    <a:pt x="62871" y="11905"/>
                    <a:pt x="62655" y="11795"/>
                  </a:cubicBezTo>
                  <a:cubicBezTo>
                    <a:pt x="60929" y="11076"/>
                    <a:pt x="59274" y="10106"/>
                    <a:pt x="57439" y="9675"/>
                  </a:cubicBezTo>
                  <a:cubicBezTo>
                    <a:pt x="56412" y="9422"/>
                    <a:pt x="55378" y="9231"/>
                    <a:pt x="54358" y="9231"/>
                  </a:cubicBezTo>
                  <a:cubicBezTo>
                    <a:pt x="53058" y="9231"/>
                    <a:pt x="51780" y="9541"/>
                    <a:pt x="50570" y="10429"/>
                  </a:cubicBezTo>
                  <a:cubicBezTo>
                    <a:pt x="50410" y="10543"/>
                    <a:pt x="50251" y="10614"/>
                    <a:pt x="50082" y="10614"/>
                  </a:cubicBezTo>
                  <a:cubicBezTo>
                    <a:pt x="49985" y="10614"/>
                    <a:pt x="49884" y="10591"/>
                    <a:pt x="49779" y="10538"/>
                  </a:cubicBezTo>
                  <a:cubicBezTo>
                    <a:pt x="49526" y="10394"/>
                    <a:pt x="49419" y="10141"/>
                    <a:pt x="49454" y="9853"/>
                  </a:cubicBezTo>
                  <a:cubicBezTo>
                    <a:pt x="49491" y="9637"/>
                    <a:pt x="49598" y="9421"/>
                    <a:pt x="49382" y="9134"/>
                  </a:cubicBezTo>
                  <a:cubicBezTo>
                    <a:pt x="48688" y="8843"/>
                    <a:pt x="47952" y="8650"/>
                    <a:pt x="47182" y="8650"/>
                  </a:cubicBezTo>
                  <a:cubicBezTo>
                    <a:pt x="46716" y="8650"/>
                    <a:pt x="46239" y="8721"/>
                    <a:pt x="45751" y="8883"/>
                  </a:cubicBezTo>
                  <a:cubicBezTo>
                    <a:pt x="45538" y="8957"/>
                    <a:pt x="45317" y="8991"/>
                    <a:pt x="45095" y="8991"/>
                  </a:cubicBezTo>
                  <a:cubicBezTo>
                    <a:pt x="44227" y="8991"/>
                    <a:pt x="43353" y="8463"/>
                    <a:pt x="42980" y="7660"/>
                  </a:cubicBezTo>
                  <a:cubicBezTo>
                    <a:pt x="42154" y="5969"/>
                    <a:pt x="41003" y="4567"/>
                    <a:pt x="39383" y="3632"/>
                  </a:cubicBezTo>
                  <a:cubicBezTo>
                    <a:pt x="38197" y="2947"/>
                    <a:pt x="36975" y="2337"/>
                    <a:pt x="35824" y="1690"/>
                  </a:cubicBezTo>
                  <a:cubicBezTo>
                    <a:pt x="33660" y="469"/>
                    <a:pt x="31393" y="0"/>
                    <a:pt x="290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4" name="Google Shape;554;p48"/>
          <p:cNvGrpSpPr/>
          <p:nvPr/>
        </p:nvGrpSpPr>
        <p:grpSpPr>
          <a:xfrm>
            <a:off x="6391730" y="1751328"/>
            <a:ext cx="2507174" cy="2130510"/>
            <a:chOff x="5562735" y="900172"/>
            <a:chExt cx="3537496" cy="2745572"/>
          </a:xfrm>
        </p:grpSpPr>
        <p:sp>
          <p:nvSpPr>
            <p:cNvPr id="555" name="Google Shape;555;p48"/>
            <p:cNvSpPr/>
            <p:nvPr/>
          </p:nvSpPr>
          <p:spPr>
            <a:xfrm>
              <a:off x="5775257" y="900172"/>
              <a:ext cx="3324975" cy="2745572"/>
            </a:xfrm>
            <a:custGeom>
              <a:avLst/>
              <a:gdLst/>
              <a:ahLst/>
              <a:cxnLst/>
              <a:rect l="l" t="t" r="r" b="b"/>
              <a:pathLst>
                <a:path w="34294" h="28318" extrusionOk="0">
                  <a:moveTo>
                    <a:pt x="20591" y="0"/>
                  </a:moveTo>
                  <a:cubicBezTo>
                    <a:pt x="20795" y="392"/>
                    <a:pt x="20981" y="708"/>
                    <a:pt x="21130" y="1043"/>
                  </a:cubicBezTo>
                  <a:cubicBezTo>
                    <a:pt x="22396" y="4078"/>
                    <a:pt x="23662" y="7131"/>
                    <a:pt x="24667" y="10259"/>
                  </a:cubicBezTo>
                  <a:cubicBezTo>
                    <a:pt x="24779" y="10631"/>
                    <a:pt x="24910" y="11004"/>
                    <a:pt x="25134" y="11339"/>
                  </a:cubicBezTo>
                  <a:cubicBezTo>
                    <a:pt x="24965" y="10351"/>
                    <a:pt x="24779" y="9365"/>
                    <a:pt x="24612" y="8378"/>
                  </a:cubicBezTo>
                  <a:lnTo>
                    <a:pt x="24724" y="8323"/>
                  </a:lnTo>
                  <a:cubicBezTo>
                    <a:pt x="24798" y="8415"/>
                    <a:pt x="24891" y="8490"/>
                    <a:pt x="24910" y="8583"/>
                  </a:cubicBezTo>
                  <a:cubicBezTo>
                    <a:pt x="25077" y="9383"/>
                    <a:pt x="25263" y="10184"/>
                    <a:pt x="25394" y="10984"/>
                  </a:cubicBezTo>
                  <a:cubicBezTo>
                    <a:pt x="25655" y="12548"/>
                    <a:pt x="25915" y="14112"/>
                    <a:pt x="26119" y="15676"/>
                  </a:cubicBezTo>
                  <a:cubicBezTo>
                    <a:pt x="26362" y="17445"/>
                    <a:pt x="26529" y="19195"/>
                    <a:pt x="26735" y="20963"/>
                  </a:cubicBezTo>
                  <a:cubicBezTo>
                    <a:pt x="26772" y="21186"/>
                    <a:pt x="26827" y="21429"/>
                    <a:pt x="26864" y="21690"/>
                  </a:cubicBezTo>
                  <a:cubicBezTo>
                    <a:pt x="27013" y="21690"/>
                    <a:pt x="27107" y="21727"/>
                    <a:pt x="27219" y="21727"/>
                  </a:cubicBezTo>
                  <a:cubicBezTo>
                    <a:pt x="28875" y="21541"/>
                    <a:pt x="30550" y="21355"/>
                    <a:pt x="32208" y="21131"/>
                  </a:cubicBezTo>
                  <a:cubicBezTo>
                    <a:pt x="32692" y="21075"/>
                    <a:pt x="33176" y="20851"/>
                    <a:pt x="33641" y="20702"/>
                  </a:cubicBezTo>
                  <a:cubicBezTo>
                    <a:pt x="33827" y="20628"/>
                    <a:pt x="34013" y="20573"/>
                    <a:pt x="34293" y="20498"/>
                  </a:cubicBezTo>
                  <a:cubicBezTo>
                    <a:pt x="34274" y="20777"/>
                    <a:pt x="34293" y="20982"/>
                    <a:pt x="34256" y="21168"/>
                  </a:cubicBezTo>
                  <a:lnTo>
                    <a:pt x="33251" y="25915"/>
                  </a:lnTo>
                  <a:cubicBezTo>
                    <a:pt x="33157" y="26418"/>
                    <a:pt x="32896" y="26660"/>
                    <a:pt x="32394" y="26771"/>
                  </a:cubicBezTo>
                  <a:cubicBezTo>
                    <a:pt x="30215" y="27293"/>
                    <a:pt x="28056" y="27888"/>
                    <a:pt x="25804" y="28019"/>
                  </a:cubicBezTo>
                  <a:cubicBezTo>
                    <a:pt x="24258" y="28112"/>
                    <a:pt x="22713" y="28186"/>
                    <a:pt x="21187" y="28223"/>
                  </a:cubicBezTo>
                  <a:cubicBezTo>
                    <a:pt x="18469" y="28280"/>
                    <a:pt x="15751" y="28298"/>
                    <a:pt x="13033" y="28317"/>
                  </a:cubicBezTo>
                  <a:cubicBezTo>
                    <a:pt x="12400" y="28317"/>
                    <a:pt x="11767" y="28261"/>
                    <a:pt x="11134" y="28223"/>
                  </a:cubicBezTo>
                  <a:cubicBezTo>
                    <a:pt x="9235" y="28131"/>
                    <a:pt x="7336" y="28094"/>
                    <a:pt x="5437" y="27945"/>
                  </a:cubicBezTo>
                  <a:cubicBezTo>
                    <a:pt x="4449" y="27871"/>
                    <a:pt x="3463" y="27628"/>
                    <a:pt x="2476" y="27461"/>
                  </a:cubicBezTo>
                  <a:cubicBezTo>
                    <a:pt x="2198" y="27404"/>
                    <a:pt x="1974" y="27312"/>
                    <a:pt x="1992" y="26958"/>
                  </a:cubicBezTo>
                  <a:cubicBezTo>
                    <a:pt x="1992" y="26865"/>
                    <a:pt x="1900" y="26753"/>
                    <a:pt x="1880" y="26679"/>
                  </a:cubicBezTo>
                  <a:cubicBezTo>
                    <a:pt x="1378" y="26642"/>
                    <a:pt x="912" y="26605"/>
                    <a:pt x="448" y="26567"/>
                  </a:cubicBezTo>
                  <a:cubicBezTo>
                    <a:pt x="168" y="26530"/>
                    <a:pt x="38" y="26381"/>
                    <a:pt x="19" y="26083"/>
                  </a:cubicBezTo>
                  <a:cubicBezTo>
                    <a:pt x="1" y="25711"/>
                    <a:pt x="93" y="25394"/>
                    <a:pt x="354" y="25115"/>
                  </a:cubicBezTo>
                  <a:cubicBezTo>
                    <a:pt x="540" y="24947"/>
                    <a:pt x="726" y="24761"/>
                    <a:pt x="894" y="24557"/>
                  </a:cubicBezTo>
                  <a:cubicBezTo>
                    <a:pt x="1043" y="24351"/>
                    <a:pt x="1098" y="24165"/>
                    <a:pt x="987" y="23886"/>
                  </a:cubicBezTo>
                  <a:cubicBezTo>
                    <a:pt x="689" y="23216"/>
                    <a:pt x="857" y="22993"/>
                    <a:pt x="1602" y="22676"/>
                  </a:cubicBezTo>
                  <a:cubicBezTo>
                    <a:pt x="1694" y="22638"/>
                    <a:pt x="1825" y="22638"/>
                    <a:pt x="1918" y="22621"/>
                  </a:cubicBezTo>
                  <a:cubicBezTo>
                    <a:pt x="2011" y="22583"/>
                    <a:pt x="2086" y="22564"/>
                    <a:pt x="2215" y="22509"/>
                  </a:cubicBezTo>
                  <a:cubicBezTo>
                    <a:pt x="1527" y="22211"/>
                    <a:pt x="857" y="22434"/>
                    <a:pt x="168" y="22360"/>
                  </a:cubicBezTo>
                  <a:cubicBezTo>
                    <a:pt x="316" y="21782"/>
                    <a:pt x="448" y="21261"/>
                    <a:pt x="577" y="20739"/>
                  </a:cubicBezTo>
                  <a:cubicBezTo>
                    <a:pt x="614" y="20535"/>
                    <a:pt x="689" y="20330"/>
                    <a:pt x="652" y="20144"/>
                  </a:cubicBezTo>
                  <a:cubicBezTo>
                    <a:pt x="596" y="19585"/>
                    <a:pt x="838" y="19195"/>
                    <a:pt x="1136" y="18748"/>
                  </a:cubicBezTo>
                  <a:cubicBezTo>
                    <a:pt x="2533" y="16663"/>
                    <a:pt x="3779" y="14484"/>
                    <a:pt x="4841" y="12195"/>
                  </a:cubicBezTo>
                  <a:cubicBezTo>
                    <a:pt x="5529" y="10706"/>
                    <a:pt x="5976" y="9142"/>
                    <a:pt x="6368" y="7541"/>
                  </a:cubicBezTo>
                  <a:cubicBezTo>
                    <a:pt x="6405" y="7410"/>
                    <a:pt x="6479" y="7298"/>
                    <a:pt x="6517" y="7169"/>
                  </a:cubicBezTo>
                  <a:lnTo>
                    <a:pt x="6646" y="7169"/>
                  </a:lnTo>
                  <a:cubicBezTo>
                    <a:pt x="6703" y="7298"/>
                    <a:pt x="6758" y="7410"/>
                    <a:pt x="6795" y="7541"/>
                  </a:cubicBezTo>
                  <a:cubicBezTo>
                    <a:pt x="7075" y="9011"/>
                    <a:pt x="7373" y="10463"/>
                    <a:pt x="7652" y="11915"/>
                  </a:cubicBezTo>
                  <a:cubicBezTo>
                    <a:pt x="8024" y="13759"/>
                    <a:pt x="8396" y="15601"/>
                    <a:pt x="8769" y="17463"/>
                  </a:cubicBezTo>
                  <a:cubicBezTo>
                    <a:pt x="9049" y="18897"/>
                    <a:pt x="9309" y="20349"/>
                    <a:pt x="9588" y="21782"/>
                  </a:cubicBezTo>
                  <a:cubicBezTo>
                    <a:pt x="9607" y="21839"/>
                    <a:pt x="9625" y="21894"/>
                    <a:pt x="9662" y="21968"/>
                  </a:cubicBezTo>
                  <a:cubicBezTo>
                    <a:pt x="12753" y="21913"/>
                    <a:pt x="15862" y="21857"/>
                    <a:pt x="18953" y="21801"/>
                  </a:cubicBezTo>
                  <a:cubicBezTo>
                    <a:pt x="17518" y="21372"/>
                    <a:pt x="16011" y="21317"/>
                    <a:pt x="14540" y="21075"/>
                  </a:cubicBezTo>
                  <a:cubicBezTo>
                    <a:pt x="13070" y="20833"/>
                    <a:pt x="11543" y="20851"/>
                    <a:pt x="10034" y="20424"/>
                  </a:cubicBezTo>
                  <a:cubicBezTo>
                    <a:pt x="10203" y="20032"/>
                    <a:pt x="10332" y="19697"/>
                    <a:pt x="10519" y="19381"/>
                  </a:cubicBezTo>
                  <a:cubicBezTo>
                    <a:pt x="10965" y="18562"/>
                    <a:pt x="11040" y="17668"/>
                    <a:pt x="11189" y="16793"/>
                  </a:cubicBezTo>
                  <a:cubicBezTo>
                    <a:pt x="11245" y="16420"/>
                    <a:pt x="11338" y="16142"/>
                    <a:pt x="11673" y="15862"/>
                  </a:cubicBezTo>
                  <a:cubicBezTo>
                    <a:pt x="12176" y="15434"/>
                    <a:pt x="12549" y="14857"/>
                    <a:pt x="12958" y="14335"/>
                  </a:cubicBezTo>
                  <a:cubicBezTo>
                    <a:pt x="13534" y="13553"/>
                    <a:pt x="14130" y="12791"/>
                    <a:pt x="14671" y="11990"/>
                  </a:cubicBezTo>
                  <a:cubicBezTo>
                    <a:pt x="15080" y="11431"/>
                    <a:pt x="15433" y="10855"/>
                    <a:pt x="15806" y="10259"/>
                  </a:cubicBezTo>
                  <a:cubicBezTo>
                    <a:pt x="16123" y="9718"/>
                    <a:pt x="16421" y="9160"/>
                    <a:pt x="16756" y="8621"/>
                  </a:cubicBezTo>
                  <a:cubicBezTo>
                    <a:pt x="17891" y="6945"/>
                    <a:pt x="18692" y="5101"/>
                    <a:pt x="19325" y="3185"/>
                  </a:cubicBezTo>
                  <a:cubicBezTo>
                    <a:pt x="19660" y="2234"/>
                    <a:pt x="20033" y="1303"/>
                    <a:pt x="20405" y="373"/>
                  </a:cubicBezTo>
                  <a:cubicBezTo>
                    <a:pt x="20442" y="261"/>
                    <a:pt x="20497" y="186"/>
                    <a:pt x="20591" y="0"/>
                  </a:cubicBezTo>
                  <a:close/>
                  <a:moveTo>
                    <a:pt x="20646" y="764"/>
                  </a:moveTo>
                  <a:lnTo>
                    <a:pt x="20517" y="764"/>
                  </a:lnTo>
                  <a:cubicBezTo>
                    <a:pt x="20070" y="2011"/>
                    <a:pt x="19604" y="3240"/>
                    <a:pt x="19176" y="4488"/>
                  </a:cubicBezTo>
                  <a:cubicBezTo>
                    <a:pt x="18784" y="5642"/>
                    <a:pt x="18283" y="6740"/>
                    <a:pt x="17630" y="7764"/>
                  </a:cubicBezTo>
                  <a:cubicBezTo>
                    <a:pt x="17109" y="8639"/>
                    <a:pt x="16588" y="9532"/>
                    <a:pt x="16066" y="10408"/>
                  </a:cubicBezTo>
                  <a:cubicBezTo>
                    <a:pt x="15731" y="10947"/>
                    <a:pt x="15416" y="11488"/>
                    <a:pt x="15061" y="12009"/>
                  </a:cubicBezTo>
                  <a:cubicBezTo>
                    <a:pt x="14391" y="12940"/>
                    <a:pt x="13721" y="13851"/>
                    <a:pt x="13033" y="14745"/>
                  </a:cubicBezTo>
                  <a:cubicBezTo>
                    <a:pt x="12623" y="15285"/>
                    <a:pt x="12251" y="15881"/>
                    <a:pt x="11673" y="16291"/>
                  </a:cubicBezTo>
                  <a:cubicBezTo>
                    <a:pt x="11580" y="16365"/>
                    <a:pt x="11524" y="16551"/>
                    <a:pt x="11506" y="16681"/>
                  </a:cubicBezTo>
                  <a:cubicBezTo>
                    <a:pt x="11357" y="17743"/>
                    <a:pt x="11189" y="18803"/>
                    <a:pt x="10667" y="19791"/>
                  </a:cubicBezTo>
                  <a:cubicBezTo>
                    <a:pt x="10612" y="19902"/>
                    <a:pt x="10556" y="20051"/>
                    <a:pt x="10481" y="20238"/>
                  </a:cubicBezTo>
                  <a:cubicBezTo>
                    <a:pt x="10779" y="20293"/>
                    <a:pt x="11040" y="20367"/>
                    <a:pt x="11283" y="20404"/>
                  </a:cubicBezTo>
                  <a:cubicBezTo>
                    <a:pt x="12566" y="20553"/>
                    <a:pt x="13870" y="20702"/>
                    <a:pt x="15155" y="20871"/>
                  </a:cubicBezTo>
                  <a:cubicBezTo>
                    <a:pt x="16346" y="21019"/>
                    <a:pt x="17518" y="21149"/>
                    <a:pt x="18692" y="21335"/>
                  </a:cubicBezTo>
                  <a:cubicBezTo>
                    <a:pt x="20814" y="21690"/>
                    <a:pt x="22937" y="22099"/>
                    <a:pt x="25077" y="22452"/>
                  </a:cubicBezTo>
                  <a:cubicBezTo>
                    <a:pt x="25598" y="22546"/>
                    <a:pt x="26139" y="22546"/>
                    <a:pt x="26715" y="22601"/>
                  </a:cubicBezTo>
                  <a:cubicBezTo>
                    <a:pt x="26678" y="22397"/>
                    <a:pt x="26660" y="22248"/>
                    <a:pt x="26641" y="22099"/>
                  </a:cubicBezTo>
                  <a:cubicBezTo>
                    <a:pt x="26417" y="20498"/>
                    <a:pt x="26213" y="18897"/>
                    <a:pt x="25990" y="17296"/>
                  </a:cubicBezTo>
                  <a:cubicBezTo>
                    <a:pt x="25804" y="15993"/>
                    <a:pt x="25710" y="14670"/>
                    <a:pt x="25357" y="13442"/>
                  </a:cubicBezTo>
                  <a:cubicBezTo>
                    <a:pt x="24128" y="9254"/>
                    <a:pt x="22582" y="5195"/>
                    <a:pt x="20870" y="1192"/>
                  </a:cubicBezTo>
                  <a:cubicBezTo>
                    <a:pt x="20795" y="1043"/>
                    <a:pt x="20721" y="894"/>
                    <a:pt x="20646" y="764"/>
                  </a:cubicBezTo>
                  <a:close/>
                  <a:moveTo>
                    <a:pt x="6628" y="8397"/>
                  </a:moveTo>
                  <a:lnTo>
                    <a:pt x="6497" y="8397"/>
                  </a:lnTo>
                  <a:cubicBezTo>
                    <a:pt x="6442" y="8583"/>
                    <a:pt x="6368" y="8770"/>
                    <a:pt x="6311" y="8974"/>
                  </a:cubicBezTo>
                  <a:cubicBezTo>
                    <a:pt x="6033" y="10110"/>
                    <a:pt x="5623" y="11190"/>
                    <a:pt x="5139" y="12270"/>
                  </a:cubicBezTo>
                  <a:cubicBezTo>
                    <a:pt x="4096" y="14559"/>
                    <a:pt x="2830" y="16738"/>
                    <a:pt x="1453" y="18823"/>
                  </a:cubicBezTo>
                  <a:cubicBezTo>
                    <a:pt x="1173" y="19250"/>
                    <a:pt x="894" y="19660"/>
                    <a:pt x="949" y="20200"/>
                  </a:cubicBezTo>
                  <a:cubicBezTo>
                    <a:pt x="987" y="20424"/>
                    <a:pt x="894" y="20684"/>
                    <a:pt x="857" y="20908"/>
                  </a:cubicBezTo>
                  <a:cubicBezTo>
                    <a:pt x="783" y="21280"/>
                    <a:pt x="689" y="21633"/>
                    <a:pt x="614" y="21968"/>
                  </a:cubicBezTo>
                  <a:cubicBezTo>
                    <a:pt x="3556" y="22266"/>
                    <a:pt x="6442" y="22881"/>
                    <a:pt x="9402" y="23197"/>
                  </a:cubicBezTo>
                  <a:cubicBezTo>
                    <a:pt x="9402" y="23030"/>
                    <a:pt x="9421" y="22936"/>
                    <a:pt x="9402" y="22844"/>
                  </a:cubicBezTo>
                  <a:cubicBezTo>
                    <a:pt x="9197" y="21521"/>
                    <a:pt x="9011" y="20200"/>
                    <a:pt x="8769" y="18878"/>
                  </a:cubicBezTo>
                  <a:cubicBezTo>
                    <a:pt x="8602" y="17892"/>
                    <a:pt x="8322" y="16924"/>
                    <a:pt x="8136" y="15936"/>
                  </a:cubicBezTo>
                  <a:cubicBezTo>
                    <a:pt x="7708" y="13722"/>
                    <a:pt x="7299" y="11506"/>
                    <a:pt x="6889" y="9309"/>
                  </a:cubicBezTo>
                  <a:cubicBezTo>
                    <a:pt x="6815" y="8993"/>
                    <a:pt x="6721" y="8695"/>
                    <a:pt x="6628" y="8397"/>
                  </a:cubicBezTo>
                  <a:close/>
                  <a:moveTo>
                    <a:pt x="33809" y="22137"/>
                  </a:moveTo>
                  <a:cubicBezTo>
                    <a:pt x="33139" y="22434"/>
                    <a:pt x="32618" y="22713"/>
                    <a:pt x="32059" y="22918"/>
                  </a:cubicBezTo>
                  <a:cubicBezTo>
                    <a:pt x="30942" y="23346"/>
                    <a:pt x="29806" y="23793"/>
                    <a:pt x="28651" y="24147"/>
                  </a:cubicBezTo>
                  <a:cubicBezTo>
                    <a:pt x="27330" y="24557"/>
                    <a:pt x="26008" y="24910"/>
                    <a:pt x="24650" y="25190"/>
                  </a:cubicBezTo>
                  <a:cubicBezTo>
                    <a:pt x="22676" y="25580"/>
                    <a:pt x="20683" y="25766"/>
                    <a:pt x="18673" y="25934"/>
                  </a:cubicBezTo>
                  <a:cubicBezTo>
                    <a:pt x="15694" y="26195"/>
                    <a:pt x="12715" y="26027"/>
                    <a:pt x="9756" y="25692"/>
                  </a:cubicBezTo>
                  <a:cubicBezTo>
                    <a:pt x="8359" y="25543"/>
                    <a:pt x="6944" y="25394"/>
                    <a:pt x="5549" y="25208"/>
                  </a:cubicBezTo>
                  <a:cubicBezTo>
                    <a:pt x="4524" y="25078"/>
                    <a:pt x="3519" y="24892"/>
                    <a:pt x="2513" y="24724"/>
                  </a:cubicBezTo>
                  <a:cubicBezTo>
                    <a:pt x="2253" y="24686"/>
                    <a:pt x="1992" y="24575"/>
                    <a:pt x="1676" y="24500"/>
                  </a:cubicBezTo>
                  <a:cubicBezTo>
                    <a:pt x="1713" y="24686"/>
                    <a:pt x="1731" y="24835"/>
                    <a:pt x="1769" y="24966"/>
                  </a:cubicBezTo>
                  <a:cubicBezTo>
                    <a:pt x="1937" y="25729"/>
                    <a:pt x="1937" y="25711"/>
                    <a:pt x="2699" y="25803"/>
                  </a:cubicBezTo>
                  <a:cubicBezTo>
                    <a:pt x="3965" y="25972"/>
                    <a:pt x="5213" y="26158"/>
                    <a:pt x="6460" y="26325"/>
                  </a:cubicBezTo>
                  <a:cubicBezTo>
                    <a:pt x="7838" y="26511"/>
                    <a:pt x="9235" y="26734"/>
                    <a:pt x="10612" y="26846"/>
                  </a:cubicBezTo>
                  <a:cubicBezTo>
                    <a:pt x="11971" y="26977"/>
                    <a:pt x="13330" y="26995"/>
                    <a:pt x="14689" y="27069"/>
                  </a:cubicBezTo>
                  <a:cubicBezTo>
                    <a:pt x="16868" y="27181"/>
                    <a:pt x="19045" y="27218"/>
                    <a:pt x="21224" y="27032"/>
                  </a:cubicBezTo>
                  <a:cubicBezTo>
                    <a:pt x="23662" y="26809"/>
                    <a:pt x="26102" y="26493"/>
                    <a:pt x="28465" y="25748"/>
                  </a:cubicBezTo>
                  <a:cubicBezTo>
                    <a:pt x="29974" y="25282"/>
                    <a:pt x="31481" y="24761"/>
                    <a:pt x="32971" y="24259"/>
                  </a:cubicBezTo>
                  <a:cubicBezTo>
                    <a:pt x="33194" y="24184"/>
                    <a:pt x="33380" y="24110"/>
                    <a:pt x="33437" y="23830"/>
                  </a:cubicBezTo>
                  <a:cubicBezTo>
                    <a:pt x="33548" y="23309"/>
                    <a:pt x="33660" y="22787"/>
                    <a:pt x="33809" y="22137"/>
                  </a:cubicBezTo>
                  <a:close/>
                  <a:moveTo>
                    <a:pt x="1192" y="23309"/>
                  </a:moveTo>
                  <a:cubicBezTo>
                    <a:pt x="1229" y="23886"/>
                    <a:pt x="1396" y="24165"/>
                    <a:pt x="1825" y="24277"/>
                  </a:cubicBezTo>
                  <a:cubicBezTo>
                    <a:pt x="2625" y="24482"/>
                    <a:pt x="3444" y="24706"/>
                    <a:pt x="4263" y="24817"/>
                  </a:cubicBezTo>
                  <a:cubicBezTo>
                    <a:pt x="6330" y="25096"/>
                    <a:pt x="8396" y="25356"/>
                    <a:pt x="10463" y="25562"/>
                  </a:cubicBezTo>
                  <a:cubicBezTo>
                    <a:pt x="12102" y="25711"/>
                    <a:pt x="13740" y="25860"/>
                    <a:pt x="15378" y="25860"/>
                  </a:cubicBezTo>
                  <a:cubicBezTo>
                    <a:pt x="17779" y="25860"/>
                    <a:pt x="20162" y="25674"/>
                    <a:pt x="22545" y="25319"/>
                  </a:cubicBezTo>
                  <a:cubicBezTo>
                    <a:pt x="24463" y="25041"/>
                    <a:pt x="26380" y="24706"/>
                    <a:pt x="28205" y="24091"/>
                  </a:cubicBezTo>
                  <a:cubicBezTo>
                    <a:pt x="29955" y="23495"/>
                    <a:pt x="31705" y="22918"/>
                    <a:pt x="33362" y="22080"/>
                  </a:cubicBezTo>
                  <a:cubicBezTo>
                    <a:pt x="33901" y="21819"/>
                    <a:pt x="33976" y="21727"/>
                    <a:pt x="33864" y="21037"/>
                  </a:cubicBezTo>
                  <a:cubicBezTo>
                    <a:pt x="33603" y="21131"/>
                    <a:pt x="33343" y="21206"/>
                    <a:pt x="33082" y="21317"/>
                  </a:cubicBezTo>
                  <a:cubicBezTo>
                    <a:pt x="31109" y="22211"/>
                    <a:pt x="29024" y="22787"/>
                    <a:pt x="26939" y="23328"/>
                  </a:cubicBezTo>
                  <a:cubicBezTo>
                    <a:pt x="24352" y="23998"/>
                    <a:pt x="21726" y="24594"/>
                    <a:pt x="19027" y="24500"/>
                  </a:cubicBezTo>
                  <a:cubicBezTo>
                    <a:pt x="18171" y="24482"/>
                    <a:pt x="17314" y="24537"/>
                    <a:pt x="16458" y="24519"/>
                  </a:cubicBezTo>
                  <a:cubicBezTo>
                    <a:pt x="14596" y="24500"/>
                    <a:pt x="12735" y="24482"/>
                    <a:pt x="10873" y="24426"/>
                  </a:cubicBezTo>
                  <a:cubicBezTo>
                    <a:pt x="8955" y="24351"/>
                    <a:pt x="7038" y="24259"/>
                    <a:pt x="5157" y="23942"/>
                  </a:cubicBezTo>
                  <a:cubicBezTo>
                    <a:pt x="4040" y="23755"/>
                    <a:pt x="2942" y="23569"/>
                    <a:pt x="1843" y="23383"/>
                  </a:cubicBezTo>
                  <a:cubicBezTo>
                    <a:pt x="1639" y="23365"/>
                    <a:pt x="1416" y="23346"/>
                    <a:pt x="1192" y="23309"/>
                  </a:cubicBezTo>
                  <a:close/>
                  <a:moveTo>
                    <a:pt x="2011" y="25915"/>
                  </a:moveTo>
                  <a:cubicBezTo>
                    <a:pt x="2123" y="26325"/>
                    <a:pt x="2215" y="26605"/>
                    <a:pt x="2290" y="26883"/>
                  </a:cubicBezTo>
                  <a:cubicBezTo>
                    <a:pt x="2346" y="27069"/>
                    <a:pt x="2458" y="27163"/>
                    <a:pt x="2644" y="27181"/>
                  </a:cubicBezTo>
                  <a:cubicBezTo>
                    <a:pt x="3519" y="27330"/>
                    <a:pt x="4394" y="27573"/>
                    <a:pt x="5288" y="27628"/>
                  </a:cubicBezTo>
                  <a:cubicBezTo>
                    <a:pt x="8285" y="27851"/>
                    <a:pt x="11300" y="28019"/>
                    <a:pt x="14316" y="27963"/>
                  </a:cubicBezTo>
                  <a:cubicBezTo>
                    <a:pt x="17221" y="27908"/>
                    <a:pt x="20125" y="27926"/>
                    <a:pt x="23029" y="27871"/>
                  </a:cubicBezTo>
                  <a:cubicBezTo>
                    <a:pt x="24965" y="27833"/>
                    <a:pt x="26939" y="27722"/>
                    <a:pt x="28838" y="27293"/>
                  </a:cubicBezTo>
                  <a:cubicBezTo>
                    <a:pt x="30029" y="27014"/>
                    <a:pt x="31203" y="26753"/>
                    <a:pt x="32375" y="26456"/>
                  </a:cubicBezTo>
                  <a:cubicBezTo>
                    <a:pt x="32543" y="26418"/>
                    <a:pt x="32766" y="26325"/>
                    <a:pt x="32822" y="26195"/>
                  </a:cubicBezTo>
                  <a:cubicBezTo>
                    <a:pt x="33045" y="25636"/>
                    <a:pt x="33213" y="25078"/>
                    <a:pt x="33288" y="24426"/>
                  </a:cubicBezTo>
                  <a:cubicBezTo>
                    <a:pt x="33102" y="24463"/>
                    <a:pt x="32971" y="24500"/>
                    <a:pt x="32859" y="24537"/>
                  </a:cubicBezTo>
                  <a:cubicBezTo>
                    <a:pt x="30699" y="25394"/>
                    <a:pt x="28465" y="26083"/>
                    <a:pt x="26194" y="26548"/>
                  </a:cubicBezTo>
                  <a:cubicBezTo>
                    <a:pt x="23848" y="27014"/>
                    <a:pt x="21485" y="27330"/>
                    <a:pt x="19102" y="27349"/>
                  </a:cubicBezTo>
                  <a:cubicBezTo>
                    <a:pt x="17463" y="27367"/>
                    <a:pt x="15825" y="27312"/>
                    <a:pt x="14187" y="27275"/>
                  </a:cubicBezTo>
                  <a:cubicBezTo>
                    <a:pt x="11673" y="27200"/>
                    <a:pt x="9178" y="27014"/>
                    <a:pt x="6683" y="26585"/>
                  </a:cubicBezTo>
                  <a:cubicBezTo>
                    <a:pt x="5176" y="26344"/>
                    <a:pt x="3630" y="26158"/>
                    <a:pt x="2011" y="25915"/>
                  </a:cubicBezTo>
                  <a:close/>
                  <a:moveTo>
                    <a:pt x="9756" y="23067"/>
                  </a:moveTo>
                  <a:cubicBezTo>
                    <a:pt x="9886" y="23067"/>
                    <a:pt x="9960" y="23085"/>
                    <a:pt x="10034" y="23085"/>
                  </a:cubicBezTo>
                  <a:cubicBezTo>
                    <a:pt x="11300" y="23067"/>
                    <a:pt x="12586" y="23011"/>
                    <a:pt x="13870" y="23030"/>
                  </a:cubicBezTo>
                  <a:cubicBezTo>
                    <a:pt x="15545" y="23048"/>
                    <a:pt x="17221" y="22862"/>
                    <a:pt x="18878" y="23271"/>
                  </a:cubicBezTo>
                  <a:cubicBezTo>
                    <a:pt x="18915" y="23291"/>
                    <a:pt x="18990" y="23291"/>
                    <a:pt x="19045" y="23291"/>
                  </a:cubicBezTo>
                  <a:cubicBezTo>
                    <a:pt x="20348" y="23291"/>
                    <a:pt x="21671" y="23328"/>
                    <a:pt x="22992" y="23309"/>
                  </a:cubicBezTo>
                  <a:cubicBezTo>
                    <a:pt x="24034" y="23291"/>
                    <a:pt x="25077" y="23216"/>
                    <a:pt x="26119" y="23160"/>
                  </a:cubicBezTo>
                  <a:cubicBezTo>
                    <a:pt x="26325" y="23142"/>
                    <a:pt x="26548" y="23160"/>
                    <a:pt x="26809" y="22936"/>
                  </a:cubicBezTo>
                  <a:cubicBezTo>
                    <a:pt x="26492" y="22899"/>
                    <a:pt x="26306" y="22899"/>
                    <a:pt x="26102" y="22862"/>
                  </a:cubicBezTo>
                  <a:cubicBezTo>
                    <a:pt x="24687" y="22658"/>
                    <a:pt x="23272" y="22452"/>
                    <a:pt x="21857" y="22229"/>
                  </a:cubicBezTo>
                  <a:cubicBezTo>
                    <a:pt x="21410" y="22174"/>
                    <a:pt x="20944" y="22080"/>
                    <a:pt x="20479" y="22080"/>
                  </a:cubicBezTo>
                  <a:cubicBezTo>
                    <a:pt x="19641" y="22062"/>
                    <a:pt x="18804" y="22117"/>
                    <a:pt x="17985" y="22137"/>
                  </a:cubicBezTo>
                  <a:cubicBezTo>
                    <a:pt x="15433" y="22192"/>
                    <a:pt x="12884" y="22229"/>
                    <a:pt x="10332" y="22285"/>
                  </a:cubicBezTo>
                  <a:cubicBezTo>
                    <a:pt x="10109" y="22285"/>
                    <a:pt x="9905" y="22341"/>
                    <a:pt x="9682" y="22378"/>
                  </a:cubicBezTo>
                  <a:cubicBezTo>
                    <a:pt x="9699" y="22621"/>
                    <a:pt x="9737" y="22807"/>
                    <a:pt x="9756" y="23067"/>
                  </a:cubicBezTo>
                  <a:close/>
                  <a:moveTo>
                    <a:pt x="9830" y="24073"/>
                  </a:moveTo>
                  <a:cubicBezTo>
                    <a:pt x="10034" y="24091"/>
                    <a:pt x="10166" y="24110"/>
                    <a:pt x="10277" y="24110"/>
                  </a:cubicBezTo>
                  <a:cubicBezTo>
                    <a:pt x="12231" y="24147"/>
                    <a:pt x="14187" y="24184"/>
                    <a:pt x="16141" y="24202"/>
                  </a:cubicBezTo>
                  <a:cubicBezTo>
                    <a:pt x="16625" y="24202"/>
                    <a:pt x="17109" y="24073"/>
                    <a:pt x="17575" y="23979"/>
                  </a:cubicBezTo>
                  <a:cubicBezTo>
                    <a:pt x="17816" y="23924"/>
                    <a:pt x="18077" y="23793"/>
                    <a:pt x="18040" y="23383"/>
                  </a:cubicBezTo>
                  <a:cubicBezTo>
                    <a:pt x="17891" y="23346"/>
                    <a:pt x="17705" y="23254"/>
                    <a:pt x="17538" y="23271"/>
                  </a:cubicBezTo>
                  <a:cubicBezTo>
                    <a:pt x="14969" y="23271"/>
                    <a:pt x="12380" y="23122"/>
                    <a:pt x="9793" y="23328"/>
                  </a:cubicBezTo>
                  <a:cubicBezTo>
                    <a:pt x="9811" y="23606"/>
                    <a:pt x="9830" y="23812"/>
                    <a:pt x="9830" y="24073"/>
                  </a:cubicBezTo>
                  <a:close/>
                  <a:moveTo>
                    <a:pt x="1731" y="22956"/>
                  </a:moveTo>
                  <a:lnTo>
                    <a:pt x="1862" y="23085"/>
                  </a:lnTo>
                  <a:cubicBezTo>
                    <a:pt x="3575" y="23477"/>
                    <a:pt x="5306" y="23606"/>
                    <a:pt x="7056" y="23383"/>
                  </a:cubicBezTo>
                  <a:cubicBezTo>
                    <a:pt x="7167" y="23365"/>
                    <a:pt x="7261" y="23328"/>
                    <a:pt x="7373" y="23291"/>
                  </a:cubicBezTo>
                  <a:cubicBezTo>
                    <a:pt x="7205" y="23197"/>
                    <a:pt x="7056" y="23160"/>
                    <a:pt x="6926" y="23142"/>
                  </a:cubicBezTo>
                  <a:cubicBezTo>
                    <a:pt x="6144" y="23048"/>
                    <a:pt x="5362" y="23030"/>
                    <a:pt x="4598" y="22844"/>
                  </a:cubicBezTo>
                  <a:cubicBezTo>
                    <a:pt x="3650" y="22621"/>
                    <a:pt x="2719" y="22807"/>
                    <a:pt x="1731" y="22956"/>
                  </a:cubicBezTo>
                  <a:close/>
                  <a:moveTo>
                    <a:pt x="24481" y="23514"/>
                  </a:moveTo>
                  <a:cubicBezTo>
                    <a:pt x="22657" y="23532"/>
                    <a:pt x="20832" y="23551"/>
                    <a:pt x="18990" y="23551"/>
                  </a:cubicBezTo>
                  <a:cubicBezTo>
                    <a:pt x="19027" y="23775"/>
                    <a:pt x="19045" y="23961"/>
                    <a:pt x="19064" y="24165"/>
                  </a:cubicBezTo>
                  <a:cubicBezTo>
                    <a:pt x="20926" y="24277"/>
                    <a:pt x="22713" y="23961"/>
                    <a:pt x="24481" y="23514"/>
                  </a:cubicBezTo>
                  <a:close/>
                  <a:moveTo>
                    <a:pt x="27125" y="22956"/>
                  </a:moveTo>
                  <a:cubicBezTo>
                    <a:pt x="28540" y="22583"/>
                    <a:pt x="29880" y="22174"/>
                    <a:pt x="31165" y="21633"/>
                  </a:cubicBezTo>
                  <a:cubicBezTo>
                    <a:pt x="29788" y="21782"/>
                    <a:pt x="28391" y="21913"/>
                    <a:pt x="26995" y="22062"/>
                  </a:cubicBezTo>
                  <a:cubicBezTo>
                    <a:pt x="27032" y="22378"/>
                    <a:pt x="27070" y="22621"/>
                    <a:pt x="27125" y="22956"/>
                  </a:cubicBezTo>
                  <a:close/>
                  <a:moveTo>
                    <a:pt x="1322" y="24594"/>
                  </a:moveTo>
                  <a:cubicBezTo>
                    <a:pt x="1024" y="24892"/>
                    <a:pt x="820" y="25115"/>
                    <a:pt x="596" y="25319"/>
                  </a:cubicBezTo>
                  <a:cubicBezTo>
                    <a:pt x="336" y="25580"/>
                    <a:pt x="242" y="25878"/>
                    <a:pt x="410" y="26232"/>
                  </a:cubicBezTo>
                  <a:cubicBezTo>
                    <a:pt x="875" y="26287"/>
                    <a:pt x="1304" y="26456"/>
                    <a:pt x="1788" y="26232"/>
                  </a:cubicBezTo>
                  <a:cubicBezTo>
                    <a:pt x="1639" y="25692"/>
                    <a:pt x="1490" y="25190"/>
                    <a:pt x="1322" y="24594"/>
                  </a:cubicBezTo>
                  <a:close/>
                  <a:moveTo>
                    <a:pt x="6125" y="23700"/>
                  </a:moveTo>
                  <a:lnTo>
                    <a:pt x="6125" y="23812"/>
                  </a:lnTo>
                  <a:cubicBezTo>
                    <a:pt x="7224" y="23886"/>
                    <a:pt x="8322" y="23979"/>
                    <a:pt x="9439" y="24053"/>
                  </a:cubicBezTo>
                  <a:cubicBezTo>
                    <a:pt x="9458" y="23942"/>
                    <a:pt x="9495" y="23886"/>
                    <a:pt x="9495" y="23812"/>
                  </a:cubicBezTo>
                  <a:cubicBezTo>
                    <a:pt x="9495" y="23718"/>
                    <a:pt x="9476" y="23626"/>
                    <a:pt x="9458" y="23514"/>
                  </a:cubicBezTo>
                  <a:cubicBezTo>
                    <a:pt x="8322" y="23402"/>
                    <a:pt x="7224" y="23589"/>
                    <a:pt x="6125" y="23700"/>
                  </a:cubicBezTo>
                  <a:close/>
                  <a:moveTo>
                    <a:pt x="18692" y="24202"/>
                  </a:moveTo>
                  <a:cubicBezTo>
                    <a:pt x="18822" y="23681"/>
                    <a:pt x="18804" y="23663"/>
                    <a:pt x="18412" y="23495"/>
                  </a:cubicBezTo>
                  <a:cubicBezTo>
                    <a:pt x="18226" y="23718"/>
                    <a:pt x="18040" y="23961"/>
                    <a:pt x="17854" y="24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8"/>
            <p:cNvSpPr/>
            <p:nvPr/>
          </p:nvSpPr>
          <p:spPr>
            <a:xfrm>
              <a:off x="6791451" y="974246"/>
              <a:ext cx="1574078" cy="2117321"/>
            </a:xfrm>
            <a:custGeom>
              <a:avLst/>
              <a:gdLst/>
              <a:ahLst/>
              <a:cxnLst/>
              <a:rect l="l" t="t" r="r" b="b"/>
              <a:pathLst>
                <a:path w="16235" h="21838" extrusionOk="0">
                  <a:moveTo>
                    <a:pt x="10165" y="0"/>
                  </a:moveTo>
                  <a:cubicBezTo>
                    <a:pt x="10240" y="130"/>
                    <a:pt x="10314" y="279"/>
                    <a:pt x="10389" y="428"/>
                  </a:cubicBezTo>
                  <a:cubicBezTo>
                    <a:pt x="12101" y="4431"/>
                    <a:pt x="13647" y="8490"/>
                    <a:pt x="14876" y="12678"/>
                  </a:cubicBezTo>
                  <a:cubicBezTo>
                    <a:pt x="15229" y="13906"/>
                    <a:pt x="15323" y="15229"/>
                    <a:pt x="15509" y="16532"/>
                  </a:cubicBezTo>
                  <a:cubicBezTo>
                    <a:pt x="15732" y="18133"/>
                    <a:pt x="15936" y="19734"/>
                    <a:pt x="16160" y="21335"/>
                  </a:cubicBezTo>
                  <a:cubicBezTo>
                    <a:pt x="16179" y="21484"/>
                    <a:pt x="16197" y="21633"/>
                    <a:pt x="16234" y="21837"/>
                  </a:cubicBezTo>
                  <a:cubicBezTo>
                    <a:pt x="15658" y="21782"/>
                    <a:pt x="15117" y="21782"/>
                    <a:pt x="14596" y="21688"/>
                  </a:cubicBezTo>
                  <a:cubicBezTo>
                    <a:pt x="12456" y="21335"/>
                    <a:pt x="10333" y="20926"/>
                    <a:pt x="8211" y="20571"/>
                  </a:cubicBezTo>
                  <a:cubicBezTo>
                    <a:pt x="7037" y="20385"/>
                    <a:pt x="5865" y="20255"/>
                    <a:pt x="4674" y="20107"/>
                  </a:cubicBezTo>
                  <a:cubicBezTo>
                    <a:pt x="3389" y="19938"/>
                    <a:pt x="2085" y="19789"/>
                    <a:pt x="802" y="19640"/>
                  </a:cubicBezTo>
                  <a:cubicBezTo>
                    <a:pt x="559" y="19603"/>
                    <a:pt x="298" y="19529"/>
                    <a:pt x="0" y="19474"/>
                  </a:cubicBezTo>
                  <a:cubicBezTo>
                    <a:pt x="75" y="19287"/>
                    <a:pt x="131" y="19138"/>
                    <a:pt x="186" y="19027"/>
                  </a:cubicBezTo>
                  <a:cubicBezTo>
                    <a:pt x="708" y="18039"/>
                    <a:pt x="876" y="16979"/>
                    <a:pt x="1025" y="15917"/>
                  </a:cubicBezTo>
                  <a:cubicBezTo>
                    <a:pt x="1043" y="15787"/>
                    <a:pt x="1099" y="15601"/>
                    <a:pt x="1192" y="15527"/>
                  </a:cubicBezTo>
                  <a:cubicBezTo>
                    <a:pt x="1770" y="15117"/>
                    <a:pt x="2142" y="14521"/>
                    <a:pt x="2552" y="13981"/>
                  </a:cubicBezTo>
                  <a:cubicBezTo>
                    <a:pt x="3240" y="13087"/>
                    <a:pt x="3910" y="12176"/>
                    <a:pt x="4580" y="11245"/>
                  </a:cubicBezTo>
                  <a:cubicBezTo>
                    <a:pt x="4935" y="10724"/>
                    <a:pt x="5250" y="10183"/>
                    <a:pt x="5585" y="9644"/>
                  </a:cubicBezTo>
                  <a:cubicBezTo>
                    <a:pt x="6107" y="8768"/>
                    <a:pt x="6628" y="7875"/>
                    <a:pt x="7149" y="7000"/>
                  </a:cubicBezTo>
                  <a:cubicBezTo>
                    <a:pt x="7802" y="5976"/>
                    <a:pt x="8303" y="4878"/>
                    <a:pt x="8695" y="3724"/>
                  </a:cubicBezTo>
                  <a:cubicBezTo>
                    <a:pt x="9123" y="2476"/>
                    <a:pt x="9589" y="1247"/>
                    <a:pt x="10036" y="0"/>
                  </a:cubicBezTo>
                  <a:close/>
                  <a:moveTo>
                    <a:pt x="1695" y="15582"/>
                  </a:moveTo>
                  <a:lnTo>
                    <a:pt x="1695" y="15694"/>
                  </a:lnTo>
                  <a:cubicBezTo>
                    <a:pt x="1899" y="15713"/>
                    <a:pt x="2085" y="15750"/>
                    <a:pt x="2291" y="15768"/>
                  </a:cubicBezTo>
                  <a:cubicBezTo>
                    <a:pt x="3686" y="15899"/>
                    <a:pt x="5101" y="16011"/>
                    <a:pt x="6498" y="16160"/>
                  </a:cubicBezTo>
                  <a:cubicBezTo>
                    <a:pt x="9197" y="16438"/>
                    <a:pt x="11897" y="16736"/>
                    <a:pt x="14596" y="17034"/>
                  </a:cubicBezTo>
                  <a:cubicBezTo>
                    <a:pt x="14782" y="17053"/>
                    <a:pt x="14968" y="17091"/>
                    <a:pt x="15117" y="16922"/>
                  </a:cubicBezTo>
                  <a:cubicBezTo>
                    <a:pt x="10686" y="16401"/>
                    <a:pt x="6256" y="15954"/>
                    <a:pt x="1825" y="15507"/>
                  </a:cubicBezTo>
                  <a:cubicBezTo>
                    <a:pt x="1788" y="15507"/>
                    <a:pt x="1732" y="15564"/>
                    <a:pt x="1695" y="1558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8"/>
            <p:cNvSpPr/>
            <p:nvPr/>
          </p:nvSpPr>
          <p:spPr>
            <a:xfrm>
              <a:off x="5834788" y="1714308"/>
              <a:ext cx="853890" cy="1434946"/>
            </a:xfrm>
            <a:custGeom>
              <a:avLst/>
              <a:gdLst/>
              <a:ahLst/>
              <a:cxnLst/>
              <a:rect l="l" t="t" r="r" b="b"/>
              <a:pathLst>
                <a:path w="8807" h="14800" extrusionOk="0">
                  <a:moveTo>
                    <a:pt x="6014" y="0"/>
                  </a:moveTo>
                  <a:cubicBezTo>
                    <a:pt x="6107" y="298"/>
                    <a:pt x="6201" y="596"/>
                    <a:pt x="6275" y="912"/>
                  </a:cubicBezTo>
                  <a:cubicBezTo>
                    <a:pt x="6685" y="3109"/>
                    <a:pt x="7094" y="5325"/>
                    <a:pt x="7522" y="7539"/>
                  </a:cubicBezTo>
                  <a:cubicBezTo>
                    <a:pt x="7708" y="8527"/>
                    <a:pt x="7988" y="9495"/>
                    <a:pt x="8155" y="10481"/>
                  </a:cubicBezTo>
                  <a:cubicBezTo>
                    <a:pt x="8397" y="11803"/>
                    <a:pt x="8583" y="13124"/>
                    <a:pt x="8788" y="14447"/>
                  </a:cubicBezTo>
                  <a:cubicBezTo>
                    <a:pt x="8807" y="14539"/>
                    <a:pt x="8788" y="14633"/>
                    <a:pt x="8788" y="14800"/>
                  </a:cubicBezTo>
                  <a:cubicBezTo>
                    <a:pt x="5828" y="14484"/>
                    <a:pt x="2942" y="13869"/>
                    <a:pt x="0" y="13571"/>
                  </a:cubicBezTo>
                  <a:cubicBezTo>
                    <a:pt x="75" y="13236"/>
                    <a:pt x="169" y="12883"/>
                    <a:pt x="243" y="12511"/>
                  </a:cubicBezTo>
                  <a:cubicBezTo>
                    <a:pt x="280" y="12287"/>
                    <a:pt x="373" y="12027"/>
                    <a:pt x="335" y="11803"/>
                  </a:cubicBezTo>
                  <a:cubicBezTo>
                    <a:pt x="280" y="11263"/>
                    <a:pt x="559" y="10853"/>
                    <a:pt x="839" y="10426"/>
                  </a:cubicBezTo>
                  <a:cubicBezTo>
                    <a:pt x="2216" y="8341"/>
                    <a:pt x="3482" y="6162"/>
                    <a:pt x="4525" y="3873"/>
                  </a:cubicBezTo>
                  <a:cubicBezTo>
                    <a:pt x="5009" y="2793"/>
                    <a:pt x="5419" y="1713"/>
                    <a:pt x="5697" y="577"/>
                  </a:cubicBezTo>
                  <a:cubicBezTo>
                    <a:pt x="5754" y="373"/>
                    <a:pt x="5828" y="186"/>
                    <a:pt x="5883" y="0"/>
                  </a:cubicBezTo>
                  <a:close/>
                  <a:moveTo>
                    <a:pt x="7633" y="11747"/>
                  </a:moveTo>
                  <a:cubicBezTo>
                    <a:pt x="7615" y="11710"/>
                    <a:pt x="7596" y="11654"/>
                    <a:pt x="7578" y="11654"/>
                  </a:cubicBezTo>
                  <a:cubicBezTo>
                    <a:pt x="5288" y="11598"/>
                    <a:pt x="2979" y="11523"/>
                    <a:pt x="690" y="11449"/>
                  </a:cubicBezTo>
                  <a:cubicBezTo>
                    <a:pt x="671" y="11449"/>
                    <a:pt x="653" y="11468"/>
                    <a:pt x="653" y="11486"/>
                  </a:cubicBezTo>
                  <a:cubicBezTo>
                    <a:pt x="633" y="11505"/>
                    <a:pt x="633" y="11523"/>
                    <a:pt x="633" y="11543"/>
                  </a:cubicBezTo>
                  <a:cubicBezTo>
                    <a:pt x="1155" y="11784"/>
                    <a:pt x="7149" y="11952"/>
                    <a:pt x="7633" y="1174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8"/>
            <p:cNvSpPr/>
            <p:nvPr/>
          </p:nvSpPr>
          <p:spPr>
            <a:xfrm>
              <a:off x="5937755" y="3046381"/>
              <a:ext cx="3115578" cy="492826"/>
            </a:xfrm>
            <a:custGeom>
              <a:avLst/>
              <a:gdLst/>
              <a:ahLst/>
              <a:cxnLst/>
              <a:rect l="l" t="t" r="r" b="b"/>
              <a:pathLst>
                <a:path w="32134" h="5083" extrusionOk="0">
                  <a:moveTo>
                    <a:pt x="32133" y="1"/>
                  </a:moveTo>
                  <a:cubicBezTo>
                    <a:pt x="31984" y="651"/>
                    <a:pt x="31872" y="1173"/>
                    <a:pt x="31761" y="1694"/>
                  </a:cubicBezTo>
                  <a:cubicBezTo>
                    <a:pt x="31704" y="1974"/>
                    <a:pt x="31518" y="2048"/>
                    <a:pt x="31295" y="2123"/>
                  </a:cubicBezTo>
                  <a:cubicBezTo>
                    <a:pt x="29805" y="2625"/>
                    <a:pt x="28298" y="3146"/>
                    <a:pt x="26789" y="3612"/>
                  </a:cubicBezTo>
                  <a:cubicBezTo>
                    <a:pt x="24426" y="4357"/>
                    <a:pt x="21986" y="4673"/>
                    <a:pt x="19548" y="4896"/>
                  </a:cubicBezTo>
                  <a:cubicBezTo>
                    <a:pt x="17369" y="5082"/>
                    <a:pt x="15192" y="5045"/>
                    <a:pt x="13013" y="4933"/>
                  </a:cubicBezTo>
                  <a:cubicBezTo>
                    <a:pt x="11654" y="4859"/>
                    <a:pt x="10295" y="4841"/>
                    <a:pt x="8936" y="4710"/>
                  </a:cubicBezTo>
                  <a:cubicBezTo>
                    <a:pt x="7559" y="4598"/>
                    <a:pt x="6162" y="4375"/>
                    <a:pt x="4784" y="4189"/>
                  </a:cubicBezTo>
                  <a:cubicBezTo>
                    <a:pt x="3537" y="4022"/>
                    <a:pt x="2289" y="3836"/>
                    <a:pt x="1023" y="3667"/>
                  </a:cubicBezTo>
                  <a:cubicBezTo>
                    <a:pt x="261" y="3575"/>
                    <a:pt x="261" y="3593"/>
                    <a:pt x="93" y="2830"/>
                  </a:cubicBezTo>
                  <a:cubicBezTo>
                    <a:pt x="55" y="2699"/>
                    <a:pt x="37" y="2550"/>
                    <a:pt x="0" y="2364"/>
                  </a:cubicBezTo>
                  <a:cubicBezTo>
                    <a:pt x="316" y="2439"/>
                    <a:pt x="577" y="2550"/>
                    <a:pt x="837" y="2588"/>
                  </a:cubicBezTo>
                  <a:cubicBezTo>
                    <a:pt x="1843" y="2756"/>
                    <a:pt x="2848" y="2942"/>
                    <a:pt x="3873" y="3072"/>
                  </a:cubicBezTo>
                  <a:cubicBezTo>
                    <a:pt x="5268" y="3258"/>
                    <a:pt x="6683" y="3407"/>
                    <a:pt x="8080" y="3556"/>
                  </a:cubicBezTo>
                  <a:cubicBezTo>
                    <a:pt x="11039" y="3891"/>
                    <a:pt x="14018" y="4059"/>
                    <a:pt x="16997" y="3798"/>
                  </a:cubicBezTo>
                  <a:cubicBezTo>
                    <a:pt x="19007" y="3630"/>
                    <a:pt x="21000" y="3444"/>
                    <a:pt x="22974" y="3054"/>
                  </a:cubicBezTo>
                  <a:cubicBezTo>
                    <a:pt x="24332" y="2774"/>
                    <a:pt x="25654" y="2421"/>
                    <a:pt x="26975" y="2011"/>
                  </a:cubicBezTo>
                  <a:cubicBezTo>
                    <a:pt x="28130" y="1657"/>
                    <a:pt x="29266" y="1210"/>
                    <a:pt x="30383" y="782"/>
                  </a:cubicBezTo>
                  <a:cubicBezTo>
                    <a:pt x="30942" y="577"/>
                    <a:pt x="31463" y="298"/>
                    <a:pt x="321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8"/>
            <p:cNvSpPr/>
            <p:nvPr/>
          </p:nvSpPr>
          <p:spPr>
            <a:xfrm>
              <a:off x="5890828" y="2939827"/>
              <a:ext cx="3178599" cy="467618"/>
            </a:xfrm>
            <a:custGeom>
              <a:avLst/>
              <a:gdLst/>
              <a:ahLst/>
              <a:cxnLst/>
              <a:rect l="l" t="t" r="r" b="b"/>
              <a:pathLst>
                <a:path w="32784" h="4823" extrusionOk="0">
                  <a:moveTo>
                    <a:pt x="0" y="2272"/>
                  </a:moveTo>
                  <a:cubicBezTo>
                    <a:pt x="224" y="2309"/>
                    <a:pt x="447" y="2328"/>
                    <a:pt x="651" y="2346"/>
                  </a:cubicBezTo>
                  <a:cubicBezTo>
                    <a:pt x="1750" y="2532"/>
                    <a:pt x="2848" y="2718"/>
                    <a:pt x="3965" y="2905"/>
                  </a:cubicBezTo>
                  <a:cubicBezTo>
                    <a:pt x="5846" y="3222"/>
                    <a:pt x="7763" y="3314"/>
                    <a:pt x="9681" y="3389"/>
                  </a:cubicBezTo>
                  <a:cubicBezTo>
                    <a:pt x="11543" y="3445"/>
                    <a:pt x="13404" y="3463"/>
                    <a:pt x="15266" y="3482"/>
                  </a:cubicBezTo>
                  <a:cubicBezTo>
                    <a:pt x="16122" y="3500"/>
                    <a:pt x="16979" y="3445"/>
                    <a:pt x="17835" y="3463"/>
                  </a:cubicBezTo>
                  <a:cubicBezTo>
                    <a:pt x="20534" y="3557"/>
                    <a:pt x="23160" y="2961"/>
                    <a:pt x="25747" y="2291"/>
                  </a:cubicBezTo>
                  <a:cubicBezTo>
                    <a:pt x="27832" y="1750"/>
                    <a:pt x="29917" y="1174"/>
                    <a:pt x="31890" y="280"/>
                  </a:cubicBezTo>
                  <a:cubicBezTo>
                    <a:pt x="32151" y="169"/>
                    <a:pt x="32411" y="94"/>
                    <a:pt x="32672" y="0"/>
                  </a:cubicBezTo>
                  <a:cubicBezTo>
                    <a:pt x="32784" y="690"/>
                    <a:pt x="32709" y="782"/>
                    <a:pt x="32170" y="1043"/>
                  </a:cubicBezTo>
                  <a:cubicBezTo>
                    <a:pt x="30513" y="1881"/>
                    <a:pt x="28763" y="2458"/>
                    <a:pt x="27013" y="3054"/>
                  </a:cubicBezTo>
                  <a:cubicBezTo>
                    <a:pt x="25188" y="3669"/>
                    <a:pt x="23271" y="4004"/>
                    <a:pt x="21353" y="4282"/>
                  </a:cubicBezTo>
                  <a:cubicBezTo>
                    <a:pt x="18970" y="4637"/>
                    <a:pt x="16587" y="4823"/>
                    <a:pt x="14186" y="4823"/>
                  </a:cubicBezTo>
                  <a:cubicBezTo>
                    <a:pt x="12548" y="4823"/>
                    <a:pt x="10910" y="4674"/>
                    <a:pt x="9271" y="4525"/>
                  </a:cubicBezTo>
                  <a:cubicBezTo>
                    <a:pt x="7204" y="4319"/>
                    <a:pt x="5138" y="4059"/>
                    <a:pt x="3071" y="3780"/>
                  </a:cubicBezTo>
                  <a:cubicBezTo>
                    <a:pt x="2252" y="3669"/>
                    <a:pt x="1433" y="3445"/>
                    <a:pt x="633" y="3240"/>
                  </a:cubicBezTo>
                  <a:cubicBezTo>
                    <a:pt x="204" y="3128"/>
                    <a:pt x="37" y="2849"/>
                    <a:pt x="0" y="22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8"/>
            <p:cNvSpPr/>
            <p:nvPr/>
          </p:nvSpPr>
          <p:spPr>
            <a:xfrm>
              <a:off x="5970235" y="3268313"/>
              <a:ext cx="3032487" cy="348556"/>
            </a:xfrm>
            <a:custGeom>
              <a:avLst/>
              <a:gdLst/>
              <a:ahLst/>
              <a:cxnLst/>
              <a:rect l="l" t="t" r="r" b="b"/>
              <a:pathLst>
                <a:path w="31277" h="3595" extrusionOk="0">
                  <a:moveTo>
                    <a:pt x="0" y="1490"/>
                  </a:moveTo>
                  <a:cubicBezTo>
                    <a:pt x="1619" y="1733"/>
                    <a:pt x="3165" y="1919"/>
                    <a:pt x="4672" y="2160"/>
                  </a:cubicBezTo>
                  <a:cubicBezTo>
                    <a:pt x="7167" y="2589"/>
                    <a:pt x="9662" y="2775"/>
                    <a:pt x="12176" y="2850"/>
                  </a:cubicBezTo>
                  <a:cubicBezTo>
                    <a:pt x="13814" y="2887"/>
                    <a:pt x="15452" y="2942"/>
                    <a:pt x="17091" y="2924"/>
                  </a:cubicBezTo>
                  <a:cubicBezTo>
                    <a:pt x="19474" y="2905"/>
                    <a:pt x="21837" y="2589"/>
                    <a:pt x="24183" y="2123"/>
                  </a:cubicBezTo>
                  <a:cubicBezTo>
                    <a:pt x="26454" y="1658"/>
                    <a:pt x="28688" y="969"/>
                    <a:pt x="30848" y="112"/>
                  </a:cubicBezTo>
                  <a:cubicBezTo>
                    <a:pt x="30960" y="75"/>
                    <a:pt x="31091" y="38"/>
                    <a:pt x="31277" y="1"/>
                  </a:cubicBezTo>
                  <a:cubicBezTo>
                    <a:pt x="31202" y="653"/>
                    <a:pt x="31034" y="1211"/>
                    <a:pt x="30811" y="1770"/>
                  </a:cubicBezTo>
                  <a:cubicBezTo>
                    <a:pt x="30755" y="1900"/>
                    <a:pt x="30532" y="1993"/>
                    <a:pt x="30364" y="2031"/>
                  </a:cubicBezTo>
                  <a:cubicBezTo>
                    <a:pt x="29192" y="2328"/>
                    <a:pt x="28018" y="2589"/>
                    <a:pt x="26827" y="2868"/>
                  </a:cubicBezTo>
                  <a:cubicBezTo>
                    <a:pt x="24928" y="3297"/>
                    <a:pt x="22954" y="3408"/>
                    <a:pt x="21018" y="3446"/>
                  </a:cubicBezTo>
                  <a:cubicBezTo>
                    <a:pt x="18114" y="3501"/>
                    <a:pt x="15210" y="3483"/>
                    <a:pt x="12305" y="3538"/>
                  </a:cubicBezTo>
                  <a:cubicBezTo>
                    <a:pt x="9289" y="3594"/>
                    <a:pt x="6274" y="3426"/>
                    <a:pt x="3277" y="3203"/>
                  </a:cubicBezTo>
                  <a:cubicBezTo>
                    <a:pt x="2383" y="3148"/>
                    <a:pt x="1508" y="2905"/>
                    <a:pt x="633" y="2756"/>
                  </a:cubicBezTo>
                  <a:cubicBezTo>
                    <a:pt x="447" y="2738"/>
                    <a:pt x="335" y="2644"/>
                    <a:pt x="279" y="2458"/>
                  </a:cubicBezTo>
                  <a:cubicBezTo>
                    <a:pt x="204" y="2180"/>
                    <a:pt x="112" y="1900"/>
                    <a:pt x="0" y="14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8"/>
            <p:cNvSpPr/>
            <p:nvPr/>
          </p:nvSpPr>
          <p:spPr>
            <a:xfrm>
              <a:off x="6713886" y="3039207"/>
              <a:ext cx="1660756" cy="122746"/>
            </a:xfrm>
            <a:custGeom>
              <a:avLst/>
              <a:gdLst/>
              <a:ahLst/>
              <a:cxnLst/>
              <a:rect l="l" t="t" r="r" b="b"/>
              <a:pathLst>
                <a:path w="17129" h="1266" extrusionOk="0">
                  <a:moveTo>
                    <a:pt x="75" y="1005"/>
                  </a:moveTo>
                  <a:cubicBezTo>
                    <a:pt x="56" y="745"/>
                    <a:pt x="18" y="559"/>
                    <a:pt x="1" y="316"/>
                  </a:cubicBezTo>
                  <a:cubicBezTo>
                    <a:pt x="224" y="279"/>
                    <a:pt x="428" y="223"/>
                    <a:pt x="651" y="223"/>
                  </a:cubicBezTo>
                  <a:cubicBezTo>
                    <a:pt x="3203" y="167"/>
                    <a:pt x="5752" y="130"/>
                    <a:pt x="8304" y="75"/>
                  </a:cubicBezTo>
                  <a:cubicBezTo>
                    <a:pt x="9123" y="55"/>
                    <a:pt x="9960" y="0"/>
                    <a:pt x="10798" y="18"/>
                  </a:cubicBezTo>
                  <a:cubicBezTo>
                    <a:pt x="11263" y="18"/>
                    <a:pt x="11729" y="112"/>
                    <a:pt x="12176" y="167"/>
                  </a:cubicBezTo>
                  <a:cubicBezTo>
                    <a:pt x="13591" y="390"/>
                    <a:pt x="15006" y="596"/>
                    <a:pt x="16421" y="800"/>
                  </a:cubicBezTo>
                  <a:cubicBezTo>
                    <a:pt x="16625" y="837"/>
                    <a:pt x="16811" y="837"/>
                    <a:pt x="17128" y="874"/>
                  </a:cubicBezTo>
                  <a:cubicBezTo>
                    <a:pt x="16867" y="1098"/>
                    <a:pt x="16644" y="1080"/>
                    <a:pt x="16438" y="1098"/>
                  </a:cubicBezTo>
                  <a:cubicBezTo>
                    <a:pt x="15396" y="1154"/>
                    <a:pt x="14353" y="1229"/>
                    <a:pt x="13311" y="1247"/>
                  </a:cubicBezTo>
                  <a:cubicBezTo>
                    <a:pt x="11990" y="1266"/>
                    <a:pt x="10667" y="1229"/>
                    <a:pt x="9364" y="1229"/>
                  </a:cubicBezTo>
                  <a:cubicBezTo>
                    <a:pt x="9309" y="1229"/>
                    <a:pt x="9234" y="1229"/>
                    <a:pt x="9197" y="1209"/>
                  </a:cubicBezTo>
                  <a:cubicBezTo>
                    <a:pt x="7540" y="800"/>
                    <a:pt x="5864" y="986"/>
                    <a:pt x="4189" y="968"/>
                  </a:cubicBezTo>
                  <a:cubicBezTo>
                    <a:pt x="2905" y="949"/>
                    <a:pt x="1619" y="1005"/>
                    <a:pt x="353" y="1023"/>
                  </a:cubicBezTo>
                  <a:cubicBezTo>
                    <a:pt x="279" y="1023"/>
                    <a:pt x="205" y="1005"/>
                    <a:pt x="75" y="10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8"/>
            <p:cNvSpPr/>
            <p:nvPr/>
          </p:nvSpPr>
          <p:spPr>
            <a:xfrm>
              <a:off x="6724745" y="3141980"/>
              <a:ext cx="803182" cy="104809"/>
            </a:xfrm>
            <a:custGeom>
              <a:avLst/>
              <a:gdLst/>
              <a:ahLst/>
              <a:cxnLst/>
              <a:rect l="l" t="t" r="r" b="b"/>
              <a:pathLst>
                <a:path w="8284" h="1081" extrusionOk="0">
                  <a:moveTo>
                    <a:pt x="37" y="951"/>
                  </a:moveTo>
                  <a:cubicBezTo>
                    <a:pt x="37" y="690"/>
                    <a:pt x="18" y="484"/>
                    <a:pt x="0" y="206"/>
                  </a:cubicBezTo>
                  <a:cubicBezTo>
                    <a:pt x="2587" y="0"/>
                    <a:pt x="5176" y="149"/>
                    <a:pt x="7745" y="149"/>
                  </a:cubicBezTo>
                  <a:cubicBezTo>
                    <a:pt x="7912" y="132"/>
                    <a:pt x="8098" y="224"/>
                    <a:pt x="8247" y="261"/>
                  </a:cubicBezTo>
                  <a:cubicBezTo>
                    <a:pt x="8284" y="671"/>
                    <a:pt x="8023" y="802"/>
                    <a:pt x="7782" y="857"/>
                  </a:cubicBezTo>
                  <a:cubicBezTo>
                    <a:pt x="7316" y="951"/>
                    <a:pt x="6832" y="1080"/>
                    <a:pt x="6348" y="1080"/>
                  </a:cubicBezTo>
                  <a:cubicBezTo>
                    <a:pt x="4394" y="1062"/>
                    <a:pt x="2438" y="1025"/>
                    <a:pt x="484" y="988"/>
                  </a:cubicBezTo>
                  <a:cubicBezTo>
                    <a:pt x="373" y="988"/>
                    <a:pt x="241" y="969"/>
                    <a:pt x="37" y="9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8"/>
            <p:cNvSpPr/>
            <p:nvPr/>
          </p:nvSpPr>
          <p:spPr>
            <a:xfrm>
              <a:off x="5943087" y="3093308"/>
              <a:ext cx="547122" cy="95695"/>
            </a:xfrm>
            <a:custGeom>
              <a:avLst/>
              <a:gdLst/>
              <a:ahLst/>
              <a:cxnLst/>
              <a:rect l="l" t="t" r="r" b="b"/>
              <a:pathLst>
                <a:path w="5643" h="987" extrusionOk="0">
                  <a:moveTo>
                    <a:pt x="0" y="336"/>
                  </a:moveTo>
                  <a:cubicBezTo>
                    <a:pt x="988" y="187"/>
                    <a:pt x="1919" y="1"/>
                    <a:pt x="2867" y="224"/>
                  </a:cubicBezTo>
                  <a:cubicBezTo>
                    <a:pt x="3631" y="410"/>
                    <a:pt x="4413" y="428"/>
                    <a:pt x="5195" y="522"/>
                  </a:cubicBezTo>
                  <a:cubicBezTo>
                    <a:pt x="5325" y="540"/>
                    <a:pt x="5474" y="577"/>
                    <a:pt x="5642" y="671"/>
                  </a:cubicBezTo>
                  <a:cubicBezTo>
                    <a:pt x="5530" y="708"/>
                    <a:pt x="5436" y="745"/>
                    <a:pt x="5325" y="763"/>
                  </a:cubicBezTo>
                  <a:cubicBezTo>
                    <a:pt x="3575" y="986"/>
                    <a:pt x="1844" y="857"/>
                    <a:pt x="131" y="4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8"/>
            <p:cNvSpPr/>
            <p:nvPr/>
          </p:nvSpPr>
          <p:spPr>
            <a:xfrm>
              <a:off x="7616350" y="3179986"/>
              <a:ext cx="532578" cy="73977"/>
            </a:xfrm>
            <a:custGeom>
              <a:avLst/>
              <a:gdLst/>
              <a:ahLst/>
              <a:cxnLst/>
              <a:rect l="l" t="t" r="r" b="b"/>
              <a:pathLst>
                <a:path w="5493" h="763" extrusionOk="0">
                  <a:moveTo>
                    <a:pt x="5492" y="0"/>
                  </a:moveTo>
                  <a:cubicBezTo>
                    <a:pt x="3724" y="447"/>
                    <a:pt x="1937" y="763"/>
                    <a:pt x="75" y="651"/>
                  </a:cubicBezTo>
                  <a:cubicBezTo>
                    <a:pt x="56" y="447"/>
                    <a:pt x="38" y="261"/>
                    <a:pt x="1" y="37"/>
                  </a:cubicBezTo>
                  <a:cubicBezTo>
                    <a:pt x="1843" y="37"/>
                    <a:pt x="3668" y="18"/>
                    <a:pt x="54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8"/>
            <p:cNvSpPr/>
            <p:nvPr/>
          </p:nvSpPr>
          <p:spPr>
            <a:xfrm>
              <a:off x="8392579" y="2997613"/>
              <a:ext cx="404403" cy="128273"/>
            </a:xfrm>
            <a:custGeom>
              <a:avLst/>
              <a:gdLst/>
              <a:ahLst/>
              <a:cxnLst/>
              <a:rect l="l" t="t" r="r" b="b"/>
              <a:pathLst>
                <a:path w="4171" h="1323" extrusionOk="0">
                  <a:moveTo>
                    <a:pt x="130" y="1323"/>
                  </a:moveTo>
                  <a:cubicBezTo>
                    <a:pt x="75" y="988"/>
                    <a:pt x="37" y="745"/>
                    <a:pt x="0" y="429"/>
                  </a:cubicBezTo>
                  <a:cubicBezTo>
                    <a:pt x="1396" y="280"/>
                    <a:pt x="2793" y="149"/>
                    <a:pt x="4170" y="0"/>
                  </a:cubicBezTo>
                  <a:cubicBezTo>
                    <a:pt x="2885" y="541"/>
                    <a:pt x="1545" y="950"/>
                    <a:pt x="130" y="13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8"/>
            <p:cNvSpPr/>
            <p:nvPr/>
          </p:nvSpPr>
          <p:spPr>
            <a:xfrm>
              <a:off x="5798720" y="3284601"/>
              <a:ext cx="149894" cy="180629"/>
            </a:xfrm>
            <a:custGeom>
              <a:avLst/>
              <a:gdLst/>
              <a:ahLst/>
              <a:cxnLst/>
              <a:rect l="l" t="t" r="r" b="b"/>
              <a:pathLst>
                <a:path w="1546" h="1863" extrusionOk="0">
                  <a:moveTo>
                    <a:pt x="1080" y="1"/>
                  </a:moveTo>
                  <a:cubicBezTo>
                    <a:pt x="1248" y="597"/>
                    <a:pt x="1397" y="1099"/>
                    <a:pt x="1546" y="1639"/>
                  </a:cubicBezTo>
                  <a:cubicBezTo>
                    <a:pt x="1062" y="1863"/>
                    <a:pt x="633" y="1694"/>
                    <a:pt x="168" y="1639"/>
                  </a:cubicBezTo>
                  <a:cubicBezTo>
                    <a:pt x="0" y="1285"/>
                    <a:pt x="94" y="987"/>
                    <a:pt x="354" y="726"/>
                  </a:cubicBezTo>
                  <a:cubicBezTo>
                    <a:pt x="578" y="522"/>
                    <a:pt x="782" y="299"/>
                    <a:pt x="10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8"/>
            <p:cNvSpPr/>
            <p:nvPr/>
          </p:nvSpPr>
          <p:spPr>
            <a:xfrm>
              <a:off x="6369014" y="3169127"/>
              <a:ext cx="326935" cy="63215"/>
            </a:xfrm>
            <a:custGeom>
              <a:avLst/>
              <a:gdLst/>
              <a:ahLst/>
              <a:cxnLst/>
              <a:rect l="l" t="t" r="r" b="b"/>
              <a:pathLst>
                <a:path w="3372" h="652" extrusionOk="0">
                  <a:moveTo>
                    <a:pt x="1" y="298"/>
                  </a:moveTo>
                  <a:cubicBezTo>
                    <a:pt x="1100" y="187"/>
                    <a:pt x="2198" y="0"/>
                    <a:pt x="3334" y="112"/>
                  </a:cubicBezTo>
                  <a:cubicBezTo>
                    <a:pt x="3352" y="224"/>
                    <a:pt x="3371" y="316"/>
                    <a:pt x="3371" y="410"/>
                  </a:cubicBezTo>
                  <a:cubicBezTo>
                    <a:pt x="3371" y="484"/>
                    <a:pt x="3334" y="540"/>
                    <a:pt x="3315" y="651"/>
                  </a:cubicBezTo>
                  <a:cubicBezTo>
                    <a:pt x="2198" y="577"/>
                    <a:pt x="1100" y="484"/>
                    <a:pt x="1" y="4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8"/>
            <p:cNvSpPr/>
            <p:nvPr/>
          </p:nvSpPr>
          <p:spPr>
            <a:xfrm>
              <a:off x="7506209" y="3178047"/>
              <a:ext cx="93950" cy="68742"/>
            </a:xfrm>
            <a:custGeom>
              <a:avLst/>
              <a:gdLst/>
              <a:ahLst/>
              <a:cxnLst/>
              <a:rect l="l" t="t" r="r" b="b"/>
              <a:pathLst>
                <a:path w="969" h="709" extrusionOk="0">
                  <a:moveTo>
                    <a:pt x="839" y="708"/>
                  </a:moveTo>
                  <a:lnTo>
                    <a:pt x="1" y="708"/>
                  </a:lnTo>
                  <a:cubicBezTo>
                    <a:pt x="187" y="467"/>
                    <a:pt x="373" y="224"/>
                    <a:pt x="559" y="1"/>
                  </a:cubicBezTo>
                  <a:cubicBezTo>
                    <a:pt x="951" y="169"/>
                    <a:pt x="969" y="187"/>
                    <a:pt x="839" y="7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8"/>
            <p:cNvSpPr/>
            <p:nvPr/>
          </p:nvSpPr>
          <p:spPr>
            <a:xfrm>
              <a:off x="6955791" y="2477737"/>
              <a:ext cx="1301438" cy="153578"/>
            </a:xfrm>
            <a:custGeom>
              <a:avLst/>
              <a:gdLst/>
              <a:ahLst/>
              <a:cxnLst/>
              <a:rect l="l" t="t" r="r" b="b"/>
              <a:pathLst>
                <a:path w="13423" h="1584" extrusionOk="0">
                  <a:moveTo>
                    <a:pt x="0" y="75"/>
                  </a:moveTo>
                  <a:cubicBezTo>
                    <a:pt x="37" y="57"/>
                    <a:pt x="93" y="0"/>
                    <a:pt x="130" y="0"/>
                  </a:cubicBezTo>
                  <a:cubicBezTo>
                    <a:pt x="4561" y="447"/>
                    <a:pt x="8991" y="894"/>
                    <a:pt x="13422" y="1415"/>
                  </a:cubicBezTo>
                  <a:cubicBezTo>
                    <a:pt x="13273" y="1584"/>
                    <a:pt x="13087" y="1546"/>
                    <a:pt x="12901" y="1527"/>
                  </a:cubicBezTo>
                  <a:cubicBezTo>
                    <a:pt x="10202" y="1229"/>
                    <a:pt x="7502" y="931"/>
                    <a:pt x="4803" y="653"/>
                  </a:cubicBezTo>
                  <a:cubicBezTo>
                    <a:pt x="3406" y="504"/>
                    <a:pt x="1991" y="392"/>
                    <a:pt x="596" y="261"/>
                  </a:cubicBezTo>
                  <a:cubicBezTo>
                    <a:pt x="390" y="243"/>
                    <a:pt x="204" y="206"/>
                    <a:pt x="0" y="1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8"/>
            <p:cNvSpPr/>
            <p:nvPr/>
          </p:nvSpPr>
          <p:spPr>
            <a:xfrm>
              <a:off x="5896161" y="2824256"/>
              <a:ext cx="678788" cy="48963"/>
            </a:xfrm>
            <a:custGeom>
              <a:avLst/>
              <a:gdLst/>
              <a:ahLst/>
              <a:cxnLst/>
              <a:rect l="l" t="t" r="r" b="b"/>
              <a:pathLst>
                <a:path w="7001" h="505" extrusionOk="0">
                  <a:moveTo>
                    <a:pt x="7000" y="299"/>
                  </a:moveTo>
                  <a:cubicBezTo>
                    <a:pt x="6516" y="504"/>
                    <a:pt x="522" y="336"/>
                    <a:pt x="0" y="95"/>
                  </a:cubicBezTo>
                  <a:cubicBezTo>
                    <a:pt x="0" y="75"/>
                    <a:pt x="0" y="57"/>
                    <a:pt x="20" y="38"/>
                  </a:cubicBezTo>
                  <a:cubicBezTo>
                    <a:pt x="20" y="20"/>
                    <a:pt x="38" y="1"/>
                    <a:pt x="57" y="1"/>
                  </a:cubicBezTo>
                  <a:cubicBezTo>
                    <a:pt x="2346" y="75"/>
                    <a:pt x="4655" y="150"/>
                    <a:pt x="6945" y="206"/>
                  </a:cubicBezTo>
                  <a:cubicBezTo>
                    <a:pt x="6963" y="206"/>
                    <a:pt x="6982" y="262"/>
                    <a:pt x="7000" y="2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1" name="Google Shape;571;p48"/>
            <p:cNvGrpSpPr/>
            <p:nvPr/>
          </p:nvGrpSpPr>
          <p:grpSpPr>
            <a:xfrm>
              <a:off x="5562735" y="982592"/>
              <a:ext cx="1012214" cy="837302"/>
              <a:chOff x="5562735" y="982592"/>
              <a:chExt cx="1012214" cy="837302"/>
            </a:xfrm>
          </p:grpSpPr>
          <p:sp>
            <p:nvSpPr>
              <p:cNvPr id="572" name="Google Shape;572;p48"/>
              <p:cNvSpPr/>
              <p:nvPr/>
            </p:nvSpPr>
            <p:spPr>
              <a:xfrm flipH="1">
                <a:off x="5597275" y="1131470"/>
                <a:ext cx="944893" cy="509481"/>
              </a:xfrm>
              <a:custGeom>
                <a:avLst/>
                <a:gdLst/>
                <a:ahLst/>
                <a:cxnLst/>
                <a:rect l="l" t="t" r="r" b="b"/>
                <a:pathLst>
                  <a:path w="5909" h="3186" extrusionOk="0">
                    <a:moveTo>
                      <a:pt x="3369" y="0"/>
                    </a:moveTo>
                    <a:lnTo>
                      <a:pt x="1" y="447"/>
                    </a:lnTo>
                    <a:lnTo>
                      <a:pt x="614" y="2644"/>
                    </a:lnTo>
                    <a:lnTo>
                      <a:pt x="2942" y="1974"/>
                    </a:lnTo>
                    <a:lnTo>
                      <a:pt x="3295" y="2532"/>
                    </a:lnTo>
                    <a:lnTo>
                      <a:pt x="3779" y="2589"/>
                    </a:lnTo>
                    <a:lnTo>
                      <a:pt x="4673" y="2589"/>
                    </a:lnTo>
                    <a:cubicBezTo>
                      <a:pt x="4673" y="2589"/>
                      <a:pt x="5412" y="3186"/>
                      <a:pt x="5733" y="3186"/>
                    </a:cubicBezTo>
                    <a:cubicBezTo>
                      <a:pt x="5847" y="3186"/>
                      <a:pt x="5908" y="3110"/>
                      <a:pt x="5864" y="2905"/>
                    </a:cubicBezTo>
                    <a:cubicBezTo>
                      <a:pt x="5678" y="2105"/>
                      <a:pt x="5715" y="969"/>
                      <a:pt x="5715" y="969"/>
                    </a:cubicBezTo>
                    <a:lnTo>
                      <a:pt x="3649" y="243"/>
                    </a:lnTo>
                    <a:lnTo>
                      <a:pt x="336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48"/>
              <p:cNvSpPr/>
              <p:nvPr/>
            </p:nvSpPr>
            <p:spPr>
              <a:xfrm flipH="1">
                <a:off x="5562735" y="1321286"/>
                <a:ext cx="893243" cy="495089"/>
              </a:xfrm>
              <a:custGeom>
                <a:avLst/>
                <a:gdLst/>
                <a:ahLst/>
                <a:cxnLst/>
                <a:rect l="l" t="t" r="r" b="b"/>
                <a:pathLst>
                  <a:path w="5586" h="3096" extrusionOk="0">
                    <a:moveTo>
                      <a:pt x="2723" y="0"/>
                    </a:moveTo>
                    <a:cubicBezTo>
                      <a:pt x="2472" y="0"/>
                      <a:pt x="2111" y="78"/>
                      <a:pt x="1602" y="340"/>
                    </a:cubicBezTo>
                    <a:cubicBezTo>
                      <a:pt x="318" y="992"/>
                      <a:pt x="1" y="1196"/>
                      <a:pt x="1" y="1196"/>
                    </a:cubicBezTo>
                    <a:lnTo>
                      <a:pt x="281" y="2239"/>
                    </a:lnTo>
                    <a:cubicBezTo>
                      <a:pt x="281" y="2239"/>
                      <a:pt x="1043" y="1904"/>
                      <a:pt x="1788" y="1514"/>
                    </a:cubicBezTo>
                    <a:cubicBezTo>
                      <a:pt x="2515" y="1122"/>
                      <a:pt x="2589" y="1104"/>
                      <a:pt x="2589" y="1104"/>
                    </a:cubicBezTo>
                    <a:cubicBezTo>
                      <a:pt x="2589" y="1104"/>
                      <a:pt x="2756" y="1253"/>
                      <a:pt x="2719" y="1643"/>
                    </a:cubicBezTo>
                    <a:cubicBezTo>
                      <a:pt x="2701" y="2035"/>
                      <a:pt x="2701" y="2313"/>
                      <a:pt x="3017" y="2313"/>
                    </a:cubicBezTo>
                    <a:cubicBezTo>
                      <a:pt x="3334" y="2313"/>
                      <a:pt x="3463" y="2296"/>
                      <a:pt x="4059" y="2090"/>
                    </a:cubicBezTo>
                    <a:cubicBezTo>
                      <a:pt x="4264" y="2016"/>
                      <a:pt x="4424" y="1991"/>
                      <a:pt x="4545" y="1991"/>
                    </a:cubicBezTo>
                    <a:cubicBezTo>
                      <a:pt x="4788" y="1991"/>
                      <a:pt x="4878" y="2090"/>
                      <a:pt x="4878" y="2090"/>
                    </a:cubicBezTo>
                    <a:cubicBezTo>
                      <a:pt x="4878" y="2090"/>
                      <a:pt x="4990" y="2686"/>
                      <a:pt x="4823" y="3095"/>
                    </a:cubicBezTo>
                    <a:cubicBezTo>
                      <a:pt x="4823" y="3095"/>
                      <a:pt x="5345" y="3040"/>
                      <a:pt x="5456" y="2723"/>
                    </a:cubicBezTo>
                    <a:cubicBezTo>
                      <a:pt x="5586" y="2407"/>
                      <a:pt x="5196" y="1606"/>
                      <a:pt x="5176" y="1234"/>
                    </a:cubicBezTo>
                    <a:cubicBezTo>
                      <a:pt x="5176" y="1234"/>
                      <a:pt x="4919" y="965"/>
                      <a:pt x="4209" y="965"/>
                    </a:cubicBezTo>
                    <a:cubicBezTo>
                      <a:pt x="4024" y="965"/>
                      <a:pt x="3808" y="983"/>
                      <a:pt x="3557" y="1030"/>
                    </a:cubicBezTo>
                    <a:cubicBezTo>
                      <a:pt x="3557" y="1030"/>
                      <a:pt x="3446" y="843"/>
                      <a:pt x="3222" y="173"/>
                    </a:cubicBezTo>
                    <a:cubicBezTo>
                      <a:pt x="3222" y="173"/>
                      <a:pt x="3095" y="0"/>
                      <a:pt x="272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48"/>
              <p:cNvSpPr/>
              <p:nvPr/>
            </p:nvSpPr>
            <p:spPr>
              <a:xfrm flipH="1">
                <a:off x="5636932" y="997464"/>
                <a:ext cx="923146" cy="342533"/>
              </a:xfrm>
              <a:custGeom>
                <a:avLst/>
                <a:gdLst/>
                <a:ahLst/>
                <a:cxnLst/>
                <a:rect l="l" t="t" r="r" b="b"/>
                <a:pathLst>
                  <a:path w="5773" h="2142" extrusionOk="0">
                    <a:moveTo>
                      <a:pt x="2900" y="1"/>
                    </a:moveTo>
                    <a:cubicBezTo>
                      <a:pt x="2878" y="1"/>
                      <a:pt x="2855" y="1"/>
                      <a:pt x="2831" y="1"/>
                    </a:cubicBezTo>
                    <a:cubicBezTo>
                      <a:pt x="2049" y="19"/>
                      <a:pt x="1" y="838"/>
                      <a:pt x="1" y="838"/>
                    </a:cubicBezTo>
                    <a:lnTo>
                      <a:pt x="299" y="2049"/>
                    </a:lnTo>
                    <a:cubicBezTo>
                      <a:pt x="708" y="1807"/>
                      <a:pt x="2235" y="1211"/>
                      <a:pt x="2886" y="1044"/>
                    </a:cubicBezTo>
                    <a:cubicBezTo>
                      <a:pt x="3010" y="1016"/>
                      <a:pt x="3123" y="1004"/>
                      <a:pt x="3224" y="1004"/>
                    </a:cubicBezTo>
                    <a:cubicBezTo>
                      <a:pt x="3654" y="1004"/>
                      <a:pt x="3873" y="1211"/>
                      <a:pt x="3873" y="1211"/>
                    </a:cubicBezTo>
                    <a:lnTo>
                      <a:pt x="3928" y="2087"/>
                    </a:lnTo>
                    <a:cubicBezTo>
                      <a:pt x="3928" y="2087"/>
                      <a:pt x="4357" y="1993"/>
                      <a:pt x="4859" y="1918"/>
                    </a:cubicBezTo>
                    <a:cubicBezTo>
                      <a:pt x="4906" y="1913"/>
                      <a:pt x="4952" y="1911"/>
                      <a:pt x="4997" y="1911"/>
                    </a:cubicBezTo>
                    <a:cubicBezTo>
                      <a:pt x="5448" y="1911"/>
                      <a:pt x="5772" y="2142"/>
                      <a:pt x="5772" y="2142"/>
                    </a:cubicBezTo>
                    <a:cubicBezTo>
                      <a:pt x="5772" y="1342"/>
                      <a:pt x="5660" y="1099"/>
                      <a:pt x="5363" y="970"/>
                    </a:cubicBezTo>
                    <a:cubicBezTo>
                      <a:pt x="5240" y="916"/>
                      <a:pt x="4951" y="900"/>
                      <a:pt x="4652" y="900"/>
                    </a:cubicBezTo>
                    <a:cubicBezTo>
                      <a:pt x="4225" y="900"/>
                      <a:pt x="3779" y="932"/>
                      <a:pt x="3779" y="932"/>
                    </a:cubicBezTo>
                    <a:lnTo>
                      <a:pt x="3575" y="280"/>
                    </a:lnTo>
                    <a:cubicBezTo>
                      <a:pt x="3575" y="280"/>
                      <a:pt x="3592" y="1"/>
                      <a:pt x="290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48"/>
              <p:cNvSpPr/>
              <p:nvPr/>
            </p:nvSpPr>
            <p:spPr>
              <a:xfrm flipH="1">
                <a:off x="5568651" y="982592"/>
                <a:ext cx="1006298" cy="837302"/>
              </a:xfrm>
              <a:custGeom>
                <a:avLst/>
                <a:gdLst/>
                <a:ahLst/>
                <a:cxnLst/>
                <a:rect l="l" t="t" r="r" b="b"/>
                <a:pathLst>
                  <a:path w="6293" h="5236" extrusionOk="0">
                    <a:moveTo>
                      <a:pt x="3907" y="3124"/>
                    </a:moveTo>
                    <a:cubicBezTo>
                      <a:pt x="4078" y="3124"/>
                      <a:pt x="4349" y="3181"/>
                      <a:pt x="4301" y="3389"/>
                    </a:cubicBezTo>
                    <a:cubicBezTo>
                      <a:pt x="4264" y="3520"/>
                      <a:pt x="4059" y="3575"/>
                      <a:pt x="3947" y="3632"/>
                    </a:cubicBezTo>
                    <a:cubicBezTo>
                      <a:pt x="3798" y="3706"/>
                      <a:pt x="3649" y="3761"/>
                      <a:pt x="3537" y="3855"/>
                    </a:cubicBezTo>
                    <a:lnTo>
                      <a:pt x="3482" y="3910"/>
                    </a:lnTo>
                    <a:cubicBezTo>
                      <a:pt x="3500" y="3818"/>
                      <a:pt x="3500" y="3743"/>
                      <a:pt x="3500" y="3669"/>
                    </a:cubicBezTo>
                    <a:cubicBezTo>
                      <a:pt x="3500" y="3538"/>
                      <a:pt x="3482" y="3352"/>
                      <a:pt x="3408" y="3240"/>
                    </a:cubicBezTo>
                    <a:cubicBezTo>
                      <a:pt x="3426" y="3240"/>
                      <a:pt x="3426" y="3240"/>
                      <a:pt x="3445" y="3222"/>
                    </a:cubicBezTo>
                    <a:cubicBezTo>
                      <a:pt x="3574" y="3185"/>
                      <a:pt x="3706" y="3148"/>
                      <a:pt x="3835" y="3128"/>
                    </a:cubicBezTo>
                    <a:cubicBezTo>
                      <a:pt x="3856" y="3126"/>
                      <a:pt x="3880" y="3124"/>
                      <a:pt x="3907" y="3124"/>
                    </a:cubicBezTo>
                    <a:close/>
                    <a:moveTo>
                      <a:pt x="3049" y="102"/>
                    </a:moveTo>
                    <a:cubicBezTo>
                      <a:pt x="3154" y="102"/>
                      <a:pt x="3256" y="114"/>
                      <a:pt x="3351" y="150"/>
                    </a:cubicBezTo>
                    <a:cubicBezTo>
                      <a:pt x="3574" y="243"/>
                      <a:pt x="3649" y="467"/>
                      <a:pt x="3723" y="671"/>
                    </a:cubicBezTo>
                    <a:cubicBezTo>
                      <a:pt x="3872" y="1118"/>
                      <a:pt x="3929" y="1584"/>
                      <a:pt x="3947" y="2048"/>
                    </a:cubicBezTo>
                    <a:cubicBezTo>
                      <a:pt x="3966" y="2291"/>
                      <a:pt x="3966" y="2515"/>
                      <a:pt x="4041" y="2738"/>
                    </a:cubicBezTo>
                    <a:cubicBezTo>
                      <a:pt x="4059" y="2850"/>
                      <a:pt x="4096" y="2942"/>
                      <a:pt x="4152" y="3054"/>
                    </a:cubicBezTo>
                    <a:lnTo>
                      <a:pt x="4152" y="3073"/>
                    </a:lnTo>
                    <a:cubicBezTo>
                      <a:pt x="4096" y="3036"/>
                      <a:pt x="4021" y="3017"/>
                      <a:pt x="3947" y="3017"/>
                    </a:cubicBezTo>
                    <a:cubicBezTo>
                      <a:pt x="3930" y="3016"/>
                      <a:pt x="3914" y="3015"/>
                      <a:pt x="3897" y="3015"/>
                    </a:cubicBezTo>
                    <a:cubicBezTo>
                      <a:pt x="3614" y="3015"/>
                      <a:pt x="3318" y="3155"/>
                      <a:pt x="3053" y="3277"/>
                    </a:cubicBezTo>
                    <a:cubicBezTo>
                      <a:pt x="2700" y="3426"/>
                      <a:pt x="2383" y="3632"/>
                      <a:pt x="2048" y="3818"/>
                    </a:cubicBezTo>
                    <a:cubicBezTo>
                      <a:pt x="1807" y="3947"/>
                      <a:pt x="1583" y="4059"/>
                      <a:pt x="1340" y="4171"/>
                    </a:cubicBezTo>
                    <a:lnTo>
                      <a:pt x="1229" y="4227"/>
                    </a:lnTo>
                    <a:cubicBezTo>
                      <a:pt x="1211" y="4227"/>
                      <a:pt x="1174" y="4245"/>
                      <a:pt x="1154" y="4265"/>
                    </a:cubicBezTo>
                    <a:cubicBezTo>
                      <a:pt x="1129" y="4271"/>
                      <a:pt x="1115" y="4273"/>
                      <a:pt x="1107" y="4273"/>
                    </a:cubicBezTo>
                    <a:cubicBezTo>
                      <a:pt x="1091" y="4273"/>
                      <a:pt x="1099" y="4265"/>
                      <a:pt x="1099" y="4265"/>
                    </a:cubicBezTo>
                    <a:lnTo>
                      <a:pt x="1080" y="4208"/>
                    </a:lnTo>
                    <a:lnTo>
                      <a:pt x="1080" y="4227"/>
                    </a:lnTo>
                    <a:cubicBezTo>
                      <a:pt x="1062" y="4171"/>
                      <a:pt x="1043" y="4134"/>
                      <a:pt x="1043" y="4078"/>
                    </a:cubicBezTo>
                    <a:lnTo>
                      <a:pt x="1025" y="4078"/>
                    </a:lnTo>
                    <a:lnTo>
                      <a:pt x="1025" y="4041"/>
                    </a:lnTo>
                    <a:lnTo>
                      <a:pt x="1025" y="4022"/>
                    </a:lnTo>
                    <a:cubicBezTo>
                      <a:pt x="968" y="3873"/>
                      <a:pt x="931" y="3706"/>
                      <a:pt x="876" y="3557"/>
                    </a:cubicBezTo>
                    <a:cubicBezTo>
                      <a:pt x="745" y="3091"/>
                      <a:pt x="596" y="2626"/>
                      <a:pt x="466" y="2160"/>
                    </a:cubicBezTo>
                    <a:cubicBezTo>
                      <a:pt x="447" y="2068"/>
                      <a:pt x="429" y="1974"/>
                      <a:pt x="392" y="1882"/>
                    </a:cubicBezTo>
                    <a:lnTo>
                      <a:pt x="392" y="1844"/>
                    </a:lnTo>
                    <a:cubicBezTo>
                      <a:pt x="392" y="1844"/>
                      <a:pt x="372" y="1825"/>
                      <a:pt x="372" y="1807"/>
                    </a:cubicBezTo>
                    <a:cubicBezTo>
                      <a:pt x="372" y="1788"/>
                      <a:pt x="372" y="1770"/>
                      <a:pt x="355" y="1751"/>
                    </a:cubicBezTo>
                    <a:cubicBezTo>
                      <a:pt x="355" y="1713"/>
                      <a:pt x="335" y="1676"/>
                      <a:pt x="335" y="1639"/>
                    </a:cubicBezTo>
                    <a:cubicBezTo>
                      <a:pt x="317" y="1564"/>
                      <a:pt x="298" y="1509"/>
                      <a:pt x="280" y="1453"/>
                    </a:cubicBezTo>
                    <a:cubicBezTo>
                      <a:pt x="261" y="1398"/>
                      <a:pt x="243" y="1341"/>
                      <a:pt x="243" y="1286"/>
                    </a:cubicBezTo>
                    <a:cubicBezTo>
                      <a:pt x="186" y="1043"/>
                      <a:pt x="168" y="969"/>
                      <a:pt x="168" y="969"/>
                    </a:cubicBezTo>
                    <a:cubicBezTo>
                      <a:pt x="1378" y="373"/>
                      <a:pt x="2383" y="187"/>
                      <a:pt x="2737" y="132"/>
                    </a:cubicBezTo>
                    <a:cubicBezTo>
                      <a:pt x="2775" y="112"/>
                      <a:pt x="2812" y="112"/>
                      <a:pt x="2849" y="112"/>
                    </a:cubicBezTo>
                    <a:lnTo>
                      <a:pt x="2867" y="112"/>
                    </a:lnTo>
                    <a:cubicBezTo>
                      <a:pt x="2928" y="106"/>
                      <a:pt x="2989" y="102"/>
                      <a:pt x="3049" y="102"/>
                    </a:cubicBezTo>
                    <a:close/>
                    <a:moveTo>
                      <a:pt x="4729" y="1043"/>
                    </a:moveTo>
                    <a:cubicBezTo>
                      <a:pt x="4943" y="1043"/>
                      <a:pt x="5157" y="1062"/>
                      <a:pt x="5362" y="1118"/>
                    </a:cubicBezTo>
                    <a:cubicBezTo>
                      <a:pt x="5585" y="1174"/>
                      <a:pt x="5716" y="1304"/>
                      <a:pt x="5771" y="1509"/>
                    </a:cubicBezTo>
                    <a:cubicBezTo>
                      <a:pt x="5828" y="1713"/>
                      <a:pt x="5846" y="1919"/>
                      <a:pt x="5865" y="2123"/>
                    </a:cubicBezTo>
                    <a:cubicBezTo>
                      <a:pt x="5883" y="2552"/>
                      <a:pt x="5846" y="2979"/>
                      <a:pt x="5902" y="3408"/>
                    </a:cubicBezTo>
                    <a:cubicBezTo>
                      <a:pt x="5920" y="3632"/>
                      <a:pt x="5957" y="3855"/>
                      <a:pt x="6032" y="4059"/>
                    </a:cubicBezTo>
                    <a:cubicBezTo>
                      <a:pt x="6069" y="4134"/>
                      <a:pt x="6089" y="4208"/>
                      <a:pt x="6106" y="4282"/>
                    </a:cubicBezTo>
                    <a:cubicBezTo>
                      <a:pt x="5902" y="4096"/>
                      <a:pt x="5567" y="4078"/>
                      <a:pt x="5307" y="4078"/>
                    </a:cubicBezTo>
                    <a:cubicBezTo>
                      <a:pt x="4952" y="4096"/>
                      <a:pt x="4636" y="4208"/>
                      <a:pt x="4282" y="4320"/>
                    </a:cubicBezTo>
                    <a:cubicBezTo>
                      <a:pt x="4162" y="4361"/>
                      <a:pt x="4021" y="4391"/>
                      <a:pt x="3890" y="4391"/>
                    </a:cubicBezTo>
                    <a:cubicBezTo>
                      <a:pt x="3839" y="4391"/>
                      <a:pt x="3789" y="4387"/>
                      <a:pt x="3743" y="4376"/>
                    </a:cubicBezTo>
                    <a:cubicBezTo>
                      <a:pt x="3557" y="4339"/>
                      <a:pt x="3408" y="4171"/>
                      <a:pt x="3537" y="4004"/>
                    </a:cubicBezTo>
                    <a:cubicBezTo>
                      <a:pt x="3537" y="3985"/>
                      <a:pt x="3557" y="3985"/>
                      <a:pt x="3557" y="3967"/>
                    </a:cubicBezTo>
                    <a:cubicBezTo>
                      <a:pt x="3612" y="3873"/>
                      <a:pt x="3854" y="3761"/>
                      <a:pt x="4078" y="3669"/>
                    </a:cubicBezTo>
                    <a:cubicBezTo>
                      <a:pt x="4170" y="3632"/>
                      <a:pt x="4227" y="3594"/>
                      <a:pt x="4282" y="3557"/>
                    </a:cubicBezTo>
                    <a:cubicBezTo>
                      <a:pt x="4319" y="3538"/>
                      <a:pt x="4339" y="3501"/>
                      <a:pt x="4356" y="3483"/>
                    </a:cubicBezTo>
                    <a:cubicBezTo>
                      <a:pt x="4431" y="3371"/>
                      <a:pt x="4394" y="3259"/>
                      <a:pt x="4319" y="3185"/>
                    </a:cubicBezTo>
                    <a:lnTo>
                      <a:pt x="4319" y="3148"/>
                    </a:lnTo>
                    <a:cubicBezTo>
                      <a:pt x="4133" y="2905"/>
                      <a:pt x="4059" y="2477"/>
                      <a:pt x="4041" y="2086"/>
                    </a:cubicBezTo>
                    <a:cubicBezTo>
                      <a:pt x="4021" y="1751"/>
                      <a:pt x="3966" y="1398"/>
                      <a:pt x="3966" y="1341"/>
                    </a:cubicBezTo>
                    <a:cubicBezTo>
                      <a:pt x="3947" y="1249"/>
                      <a:pt x="3929" y="1174"/>
                      <a:pt x="3910" y="1100"/>
                    </a:cubicBezTo>
                    <a:cubicBezTo>
                      <a:pt x="3966" y="1100"/>
                      <a:pt x="4041" y="1100"/>
                      <a:pt x="4096" y="1080"/>
                    </a:cubicBezTo>
                    <a:cubicBezTo>
                      <a:pt x="4301" y="1062"/>
                      <a:pt x="4515" y="1043"/>
                      <a:pt x="4729" y="1043"/>
                    </a:cubicBezTo>
                    <a:close/>
                    <a:moveTo>
                      <a:pt x="5660" y="4208"/>
                    </a:moveTo>
                    <a:lnTo>
                      <a:pt x="5660" y="4208"/>
                    </a:lnTo>
                    <a:cubicBezTo>
                      <a:pt x="5828" y="4227"/>
                      <a:pt x="5995" y="4302"/>
                      <a:pt x="6106" y="4414"/>
                    </a:cubicBezTo>
                    <a:cubicBezTo>
                      <a:pt x="6237" y="4580"/>
                      <a:pt x="6237" y="4767"/>
                      <a:pt x="6106" y="4935"/>
                    </a:cubicBezTo>
                    <a:cubicBezTo>
                      <a:pt x="6058" y="4967"/>
                      <a:pt x="5751" y="5172"/>
                      <a:pt x="5639" y="5172"/>
                    </a:cubicBezTo>
                    <a:cubicBezTo>
                      <a:pt x="5623" y="5172"/>
                      <a:pt x="5611" y="5167"/>
                      <a:pt x="5604" y="5158"/>
                    </a:cubicBezTo>
                    <a:cubicBezTo>
                      <a:pt x="5642" y="5084"/>
                      <a:pt x="5660" y="4990"/>
                      <a:pt x="5660" y="4935"/>
                    </a:cubicBezTo>
                    <a:cubicBezTo>
                      <a:pt x="5697" y="4823"/>
                      <a:pt x="5716" y="4692"/>
                      <a:pt x="5716" y="4580"/>
                    </a:cubicBezTo>
                    <a:cubicBezTo>
                      <a:pt x="5716" y="4488"/>
                      <a:pt x="5716" y="4302"/>
                      <a:pt x="5660" y="4208"/>
                    </a:cubicBezTo>
                    <a:close/>
                    <a:moveTo>
                      <a:pt x="3016" y="1"/>
                    </a:moveTo>
                    <a:cubicBezTo>
                      <a:pt x="2626" y="1"/>
                      <a:pt x="2234" y="94"/>
                      <a:pt x="1862" y="206"/>
                    </a:cubicBezTo>
                    <a:lnTo>
                      <a:pt x="1824" y="206"/>
                    </a:lnTo>
                    <a:cubicBezTo>
                      <a:pt x="1750" y="243"/>
                      <a:pt x="1676" y="261"/>
                      <a:pt x="1601" y="281"/>
                    </a:cubicBezTo>
                    <a:cubicBezTo>
                      <a:pt x="1340" y="373"/>
                      <a:pt x="1080" y="467"/>
                      <a:pt x="839" y="578"/>
                    </a:cubicBezTo>
                    <a:cubicBezTo>
                      <a:pt x="596" y="671"/>
                      <a:pt x="335" y="765"/>
                      <a:pt x="94" y="876"/>
                    </a:cubicBezTo>
                    <a:cubicBezTo>
                      <a:pt x="94" y="857"/>
                      <a:pt x="75" y="839"/>
                      <a:pt x="57" y="820"/>
                    </a:cubicBezTo>
                    <a:cubicBezTo>
                      <a:pt x="51" y="815"/>
                      <a:pt x="46" y="812"/>
                      <a:pt x="41" y="812"/>
                    </a:cubicBezTo>
                    <a:cubicBezTo>
                      <a:pt x="28" y="812"/>
                      <a:pt x="19" y="825"/>
                      <a:pt x="19" y="839"/>
                    </a:cubicBezTo>
                    <a:lnTo>
                      <a:pt x="0" y="839"/>
                    </a:lnTo>
                    <a:lnTo>
                      <a:pt x="0" y="894"/>
                    </a:lnTo>
                    <a:cubicBezTo>
                      <a:pt x="0" y="1080"/>
                      <a:pt x="94" y="1304"/>
                      <a:pt x="131" y="1490"/>
                    </a:cubicBezTo>
                    <a:cubicBezTo>
                      <a:pt x="206" y="1713"/>
                      <a:pt x="261" y="1956"/>
                      <a:pt x="335" y="2197"/>
                    </a:cubicBezTo>
                    <a:cubicBezTo>
                      <a:pt x="466" y="2664"/>
                      <a:pt x="596" y="3148"/>
                      <a:pt x="745" y="3612"/>
                    </a:cubicBezTo>
                    <a:cubicBezTo>
                      <a:pt x="819" y="3873"/>
                      <a:pt x="913" y="4153"/>
                      <a:pt x="987" y="4414"/>
                    </a:cubicBezTo>
                    <a:lnTo>
                      <a:pt x="1415" y="4265"/>
                    </a:lnTo>
                    <a:cubicBezTo>
                      <a:pt x="1824" y="4078"/>
                      <a:pt x="2216" y="3836"/>
                      <a:pt x="2606" y="3612"/>
                    </a:cubicBezTo>
                    <a:cubicBezTo>
                      <a:pt x="2830" y="3501"/>
                      <a:pt x="3073" y="3371"/>
                      <a:pt x="3314" y="3277"/>
                    </a:cubicBezTo>
                    <a:cubicBezTo>
                      <a:pt x="3333" y="3352"/>
                      <a:pt x="3370" y="3408"/>
                      <a:pt x="3388" y="3483"/>
                    </a:cubicBezTo>
                    <a:cubicBezTo>
                      <a:pt x="3408" y="3557"/>
                      <a:pt x="3426" y="3650"/>
                      <a:pt x="3426" y="3724"/>
                    </a:cubicBezTo>
                    <a:lnTo>
                      <a:pt x="3426" y="4022"/>
                    </a:lnTo>
                    <a:cubicBezTo>
                      <a:pt x="3370" y="4134"/>
                      <a:pt x="3388" y="4265"/>
                      <a:pt x="3500" y="4376"/>
                    </a:cubicBezTo>
                    <a:cubicBezTo>
                      <a:pt x="3596" y="4461"/>
                      <a:pt x="3728" y="4492"/>
                      <a:pt x="3862" y="4492"/>
                    </a:cubicBezTo>
                    <a:cubicBezTo>
                      <a:pt x="3962" y="4492"/>
                      <a:pt x="4064" y="4474"/>
                      <a:pt x="4152" y="4451"/>
                    </a:cubicBezTo>
                    <a:cubicBezTo>
                      <a:pt x="4468" y="4376"/>
                      <a:pt x="4748" y="4227"/>
                      <a:pt x="5083" y="4190"/>
                    </a:cubicBezTo>
                    <a:cubicBezTo>
                      <a:pt x="5170" y="4190"/>
                      <a:pt x="5273" y="4182"/>
                      <a:pt x="5382" y="4182"/>
                    </a:cubicBezTo>
                    <a:cubicBezTo>
                      <a:pt x="5437" y="4182"/>
                      <a:pt x="5492" y="4184"/>
                      <a:pt x="5548" y="4190"/>
                    </a:cubicBezTo>
                    <a:cubicBezTo>
                      <a:pt x="5548" y="4245"/>
                      <a:pt x="5585" y="4302"/>
                      <a:pt x="5604" y="4357"/>
                    </a:cubicBezTo>
                    <a:cubicBezTo>
                      <a:pt x="5622" y="4451"/>
                      <a:pt x="5622" y="4543"/>
                      <a:pt x="5622" y="4637"/>
                    </a:cubicBezTo>
                    <a:cubicBezTo>
                      <a:pt x="5604" y="4749"/>
                      <a:pt x="5585" y="4841"/>
                      <a:pt x="5567" y="4953"/>
                    </a:cubicBezTo>
                    <a:cubicBezTo>
                      <a:pt x="5548" y="5027"/>
                      <a:pt x="5511" y="5121"/>
                      <a:pt x="5530" y="5195"/>
                    </a:cubicBezTo>
                    <a:cubicBezTo>
                      <a:pt x="5530" y="5213"/>
                      <a:pt x="5548" y="5213"/>
                      <a:pt x="5567" y="5213"/>
                    </a:cubicBezTo>
                    <a:cubicBezTo>
                      <a:pt x="5586" y="5229"/>
                      <a:pt x="5612" y="5236"/>
                      <a:pt x="5643" y="5236"/>
                    </a:cubicBezTo>
                    <a:cubicBezTo>
                      <a:pt x="5796" y="5236"/>
                      <a:pt x="6061" y="5071"/>
                      <a:pt x="6106" y="5009"/>
                    </a:cubicBezTo>
                    <a:cubicBezTo>
                      <a:pt x="6181" y="4953"/>
                      <a:pt x="6237" y="4860"/>
                      <a:pt x="6255" y="4786"/>
                    </a:cubicBezTo>
                    <a:cubicBezTo>
                      <a:pt x="6255" y="4786"/>
                      <a:pt x="6255" y="4767"/>
                      <a:pt x="6275" y="4767"/>
                    </a:cubicBezTo>
                    <a:cubicBezTo>
                      <a:pt x="6293" y="4580"/>
                      <a:pt x="6293" y="4394"/>
                      <a:pt x="6218" y="4208"/>
                    </a:cubicBezTo>
                    <a:cubicBezTo>
                      <a:pt x="6144" y="3985"/>
                      <a:pt x="6069" y="3781"/>
                      <a:pt x="6032" y="3575"/>
                    </a:cubicBezTo>
                    <a:cubicBezTo>
                      <a:pt x="5940" y="3110"/>
                      <a:pt x="5940" y="2664"/>
                      <a:pt x="5940" y="2197"/>
                    </a:cubicBezTo>
                    <a:cubicBezTo>
                      <a:pt x="5940" y="1844"/>
                      <a:pt x="5977" y="1360"/>
                      <a:pt x="5660" y="1118"/>
                    </a:cubicBezTo>
                    <a:cubicBezTo>
                      <a:pt x="5530" y="1025"/>
                      <a:pt x="5362" y="988"/>
                      <a:pt x="5213" y="969"/>
                    </a:cubicBezTo>
                    <a:cubicBezTo>
                      <a:pt x="5083" y="947"/>
                      <a:pt x="4947" y="938"/>
                      <a:pt x="4812" y="938"/>
                    </a:cubicBezTo>
                    <a:cubicBezTo>
                      <a:pt x="4715" y="938"/>
                      <a:pt x="4618" y="943"/>
                      <a:pt x="4525" y="951"/>
                    </a:cubicBezTo>
                    <a:cubicBezTo>
                      <a:pt x="4319" y="951"/>
                      <a:pt x="4115" y="988"/>
                      <a:pt x="3892" y="1025"/>
                    </a:cubicBezTo>
                    <a:cubicBezTo>
                      <a:pt x="3872" y="894"/>
                      <a:pt x="3835" y="783"/>
                      <a:pt x="3798" y="653"/>
                    </a:cubicBezTo>
                    <a:cubicBezTo>
                      <a:pt x="3743" y="485"/>
                      <a:pt x="3686" y="261"/>
                      <a:pt x="3537" y="132"/>
                    </a:cubicBezTo>
                    <a:cubicBezTo>
                      <a:pt x="3388" y="20"/>
                      <a:pt x="3184" y="1"/>
                      <a:pt x="30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1425" cap="flat" cmpd="sng">
                <a:solidFill>
                  <a:schemeClr val="dk1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48"/>
              <p:cNvSpPr/>
              <p:nvPr/>
            </p:nvSpPr>
            <p:spPr>
              <a:xfrm flipH="1">
                <a:off x="5952590" y="1153218"/>
                <a:ext cx="556958" cy="174944"/>
              </a:xfrm>
              <a:custGeom>
                <a:avLst/>
                <a:gdLst/>
                <a:ahLst/>
                <a:cxnLst/>
                <a:rect l="l" t="t" r="r" b="b"/>
                <a:pathLst>
                  <a:path w="3483" h="1094" extrusionOk="0">
                    <a:moveTo>
                      <a:pt x="2939" y="1"/>
                    </a:moveTo>
                    <a:cubicBezTo>
                      <a:pt x="2556" y="1"/>
                      <a:pt x="2138" y="168"/>
                      <a:pt x="1788" y="293"/>
                    </a:cubicBezTo>
                    <a:cubicBezTo>
                      <a:pt x="1751" y="293"/>
                      <a:pt x="1713" y="311"/>
                      <a:pt x="1658" y="331"/>
                    </a:cubicBezTo>
                    <a:cubicBezTo>
                      <a:pt x="1155" y="497"/>
                      <a:pt x="20" y="1019"/>
                      <a:pt x="1" y="1019"/>
                    </a:cubicBezTo>
                    <a:lnTo>
                      <a:pt x="38" y="1093"/>
                    </a:lnTo>
                    <a:cubicBezTo>
                      <a:pt x="38" y="1093"/>
                      <a:pt x="1174" y="572"/>
                      <a:pt x="1695" y="405"/>
                    </a:cubicBezTo>
                    <a:cubicBezTo>
                      <a:pt x="1733" y="386"/>
                      <a:pt x="1770" y="368"/>
                      <a:pt x="1825" y="348"/>
                    </a:cubicBezTo>
                    <a:cubicBezTo>
                      <a:pt x="2156" y="239"/>
                      <a:pt x="2567" y="96"/>
                      <a:pt x="2942" y="96"/>
                    </a:cubicBezTo>
                    <a:cubicBezTo>
                      <a:pt x="3138" y="96"/>
                      <a:pt x="3323" y="135"/>
                      <a:pt x="3483" y="237"/>
                    </a:cubicBezTo>
                    <a:lnTo>
                      <a:pt x="3463" y="144"/>
                    </a:lnTo>
                    <a:cubicBezTo>
                      <a:pt x="3305" y="40"/>
                      <a:pt x="3126" y="1"/>
                      <a:pt x="29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2350" cap="flat" cmpd="sng">
                <a:solidFill>
                  <a:schemeClr val="dk1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48"/>
              <p:cNvSpPr/>
              <p:nvPr/>
            </p:nvSpPr>
            <p:spPr>
              <a:xfrm flipH="1">
                <a:off x="5934680" y="1319687"/>
                <a:ext cx="524177" cy="193014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1207" extrusionOk="0">
                    <a:moveTo>
                      <a:pt x="2715" y="1"/>
                    </a:moveTo>
                    <a:cubicBezTo>
                      <a:pt x="2189" y="1"/>
                      <a:pt x="1580" y="336"/>
                      <a:pt x="1192" y="536"/>
                    </a:cubicBezTo>
                    <a:cubicBezTo>
                      <a:pt x="652" y="816"/>
                      <a:pt x="1" y="1151"/>
                      <a:pt x="1" y="1151"/>
                    </a:cubicBezTo>
                    <a:lnTo>
                      <a:pt x="38" y="1206"/>
                    </a:lnTo>
                    <a:cubicBezTo>
                      <a:pt x="38" y="1206"/>
                      <a:pt x="689" y="871"/>
                      <a:pt x="1210" y="593"/>
                    </a:cubicBezTo>
                    <a:cubicBezTo>
                      <a:pt x="1600" y="405"/>
                      <a:pt x="2221" y="91"/>
                      <a:pt x="2740" y="91"/>
                    </a:cubicBezTo>
                    <a:cubicBezTo>
                      <a:pt x="2941" y="91"/>
                      <a:pt x="3127" y="138"/>
                      <a:pt x="3277" y="258"/>
                    </a:cubicBezTo>
                    <a:lnTo>
                      <a:pt x="3277" y="183"/>
                    </a:lnTo>
                    <a:cubicBezTo>
                      <a:pt x="3115" y="52"/>
                      <a:pt x="2921" y="1"/>
                      <a:pt x="27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2350" cap="flat" cmpd="sng">
                <a:solidFill>
                  <a:schemeClr val="dk1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48"/>
              <p:cNvSpPr/>
              <p:nvPr/>
            </p:nvSpPr>
            <p:spPr>
              <a:xfrm flipH="1">
                <a:off x="5625102" y="1297939"/>
                <a:ext cx="309741" cy="54050"/>
              </a:xfrm>
              <a:custGeom>
                <a:avLst/>
                <a:gdLst/>
                <a:ahLst/>
                <a:cxnLst/>
                <a:rect l="l" t="t" r="r" b="b"/>
                <a:pathLst>
                  <a:path w="1937" h="338" extrusionOk="0">
                    <a:moveTo>
                      <a:pt x="1193" y="1"/>
                    </a:moveTo>
                    <a:cubicBezTo>
                      <a:pt x="800" y="1"/>
                      <a:pt x="36" y="170"/>
                      <a:pt x="0" y="170"/>
                    </a:cubicBezTo>
                    <a:lnTo>
                      <a:pt x="18" y="245"/>
                    </a:lnTo>
                    <a:cubicBezTo>
                      <a:pt x="37" y="245"/>
                      <a:pt x="800" y="75"/>
                      <a:pt x="1193" y="75"/>
                    </a:cubicBezTo>
                    <a:cubicBezTo>
                      <a:pt x="1212" y="75"/>
                      <a:pt x="1230" y="76"/>
                      <a:pt x="1247" y="76"/>
                    </a:cubicBezTo>
                    <a:cubicBezTo>
                      <a:pt x="1582" y="96"/>
                      <a:pt x="1880" y="319"/>
                      <a:pt x="1880" y="337"/>
                    </a:cubicBezTo>
                    <a:lnTo>
                      <a:pt x="1937" y="263"/>
                    </a:lnTo>
                    <a:cubicBezTo>
                      <a:pt x="1917" y="263"/>
                      <a:pt x="1619" y="21"/>
                      <a:pt x="1247" y="2"/>
                    </a:cubicBezTo>
                    <a:cubicBezTo>
                      <a:pt x="1230" y="1"/>
                      <a:pt x="1212" y="1"/>
                      <a:pt x="11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1425" cap="flat" cmpd="sng">
                <a:solidFill>
                  <a:schemeClr val="dk1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48"/>
              <p:cNvSpPr/>
              <p:nvPr/>
            </p:nvSpPr>
            <p:spPr>
              <a:xfrm flipH="1">
                <a:off x="5625102" y="1470964"/>
                <a:ext cx="268005" cy="53571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335" extrusionOk="0">
                    <a:moveTo>
                      <a:pt x="649" y="1"/>
                    </a:moveTo>
                    <a:cubicBezTo>
                      <a:pt x="307" y="1"/>
                      <a:pt x="28" y="56"/>
                      <a:pt x="0" y="56"/>
                    </a:cubicBezTo>
                    <a:lnTo>
                      <a:pt x="18" y="131"/>
                    </a:lnTo>
                    <a:cubicBezTo>
                      <a:pt x="28" y="131"/>
                      <a:pt x="310" y="72"/>
                      <a:pt x="652" y="72"/>
                    </a:cubicBezTo>
                    <a:cubicBezTo>
                      <a:pt x="980" y="72"/>
                      <a:pt x="1364" y="126"/>
                      <a:pt x="1619" y="335"/>
                    </a:cubicBezTo>
                    <a:lnTo>
                      <a:pt x="1676" y="280"/>
                    </a:lnTo>
                    <a:cubicBezTo>
                      <a:pt x="1396" y="56"/>
                      <a:pt x="991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1425" cap="flat" cmpd="sng">
                <a:solidFill>
                  <a:schemeClr val="dk1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9DF64-BA6A-F3F7-0025-38D389EDA5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613F0C8-9AEC-8E37-176F-1F6D408C329A}"/>
              </a:ext>
            </a:extLst>
          </p:cNvPr>
          <p:cNvSpPr txBox="1"/>
          <p:nvPr/>
        </p:nvSpPr>
        <p:spPr>
          <a:xfrm>
            <a:off x="33831" y="684044"/>
            <a:ext cx="6359995" cy="4265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Ý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Véc-nơ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viễn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nghẹt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kịch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iọng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dỏm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7A86DE23-79FE-3659-5CE4-978322577E37}"/>
              </a:ext>
            </a:extLst>
          </p:cNvPr>
          <p:cNvSpPr txBox="1"/>
          <p:nvPr/>
        </p:nvSpPr>
        <p:spPr>
          <a:xfrm>
            <a:off x="3955472" y="1336042"/>
            <a:ext cx="4572000" cy="1833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Véc-nơ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cặn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6FDB5288-E2E4-CC17-376B-E1ECDF5F72BB}"/>
              </a:ext>
            </a:extLst>
          </p:cNvPr>
          <p:cNvSpPr/>
          <p:nvPr/>
        </p:nvSpPr>
        <p:spPr>
          <a:xfrm>
            <a:off x="436418" y="1435677"/>
            <a:ext cx="3304309" cy="2272145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Giuyn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53"/>
          <p:cNvSpPr txBox="1">
            <a:spLocks noGrp="1"/>
          </p:cNvSpPr>
          <p:nvPr>
            <p:ph type="title"/>
          </p:nvPr>
        </p:nvSpPr>
        <p:spPr>
          <a:xfrm>
            <a:off x="720000" y="146978"/>
            <a:ext cx="77040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Nhóm 4 – Ý kiến 4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790" name="Google Shape;790;p53"/>
          <p:cNvGrpSpPr/>
          <p:nvPr/>
        </p:nvGrpSpPr>
        <p:grpSpPr>
          <a:xfrm>
            <a:off x="5962815" y="2338029"/>
            <a:ext cx="3021737" cy="2619501"/>
            <a:chOff x="3062038" y="1618250"/>
            <a:chExt cx="3019925" cy="2617930"/>
          </a:xfrm>
        </p:grpSpPr>
        <p:sp>
          <p:nvSpPr>
            <p:cNvPr id="791" name="Google Shape;791;p53"/>
            <p:cNvSpPr/>
            <p:nvPr/>
          </p:nvSpPr>
          <p:spPr>
            <a:xfrm>
              <a:off x="3062038" y="1618250"/>
              <a:ext cx="3019925" cy="2617930"/>
            </a:xfrm>
            <a:custGeom>
              <a:avLst/>
              <a:gdLst/>
              <a:ahLst/>
              <a:cxnLst/>
              <a:rect l="l" t="t" r="r" b="b"/>
              <a:pathLst>
                <a:path w="36510" h="31650" extrusionOk="0">
                  <a:moveTo>
                    <a:pt x="24296" y="7392"/>
                  </a:moveTo>
                  <a:lnTo>
                    <a:pt x="24296" y="5548"/>
                  </a:lnTo>
                  <a:cubicBezTo>
                    <a:pt x="24576" y="5697"/>
                    <a:pt x="24818" y="5772"/>
                    <a:pt x="24967" y="5940"/>
                  </a:cubicBezTo>
                  <a:cubicBezTo>
                    <a:pt x="25470" y="6442"/>
                    <a:pt x="25823" y="7094"/>
                    <a:pt x="26624" y="7447"/>
                  </a:cubicBezTo>
                  <a:cubicBezTo>
                    <a:pt x="25972" y="7931"/>
                    <a:pt x="25339" y="7616"/>
                    <a:pt x="24743" y="7765"/>
                  </a:cubicBezTo>
                  <a:cubicBezTo>
                    <a:pt x="24800" y="8378"/>
                    <a:pt x="24855" y="8993"/>
                    <a:pt x="24912" y="9626"/>
                  </a:cubicBezTo>
                  <a:cubicBezTo>
                    <a:pt x="25004" y="10855"/>
                    <a:pt x="25078" y="12084"/>
                    <a:pt x="25190" y="13293"/>
                  </a:cubicBezTo>
                  <a:cubicBezTo>
                    <a:pt x="25209" y="13479"/>
                    <a:pt x="25247" y="13685"/>
                    <a:pt x="25339" y="13814"/>
                  </a:cubicBezTo>
                  <a:cubicBezTo>
                    <a:pt x="25991" y="14708"/>
                    <a:pt x="26605" y="15639"/>
                    <a:pt x="27332" y="16495"/>
                  </a:cubicBezTo>
                  <a:cubicBezTo>
                    <a:pt x="28449" y="17761"/>
                    <a:pt x="29435" y="19139"/>
                    <a:pt x="30720" y="20275"/>
                  </a:cubicBezTo>
                  <a:cubicBezTo>
                    <a:pt x="31259" y="20740"/>
                    <a:pt x="31669" y="21373"/>
                    <a:pt x="32153" y="21913"/>
                  </a:cubicBezTo>
                  <a:cubicBezTo>
                    <a:pt x="32507" y="22304"/>
                    <a:pt x="32860" y="22750"/>
                    <a:pt x="33289" y="23068"/>
                  </a:cubicBezTo>
                  <a:cubicBezTo>
                    <a:pt x="33959" y="23589"/>
                    <a:pt x="34461" y="24240"/>
                    <a:pt x="34927" y="24947"/>
                  </a:cubicBezTo>
                  <a:cubicBezTo>
                    <a:pt x="35280" y="25506"/>
                    <a:pt x="35355" y="25525"/>
                    <a:pt x="35951" y="25302"/>
                  </a:cubicBezTo>
                  <a:cubicBezTo>
                    <a:pt x="36119" y="25245"/>
                    <a:pt x="36268" y="25190"/>
                    <a:pt x="36509" y="25116"/>
                  </a:cubicBezTo>
                  <a:cubicBezTo>
                    <a:pt x="36491" y="25320"/>
                    <a:pt x="36509" y="25488"/>
                    <a:pt x="36472" y="25637"/>
                  </a:cubicBezTo>
                  <a:cubicBezTo>
                    <a:pt x="36323" y="26084"/>
                    <a:pt x="36193" y="26568"/>
                    <a:pt x="35988" y="26995"/>
                  </a:cubicBezTo>
                  <a:cubicBezTo>
                    <a:pt x="35672" y="27685"/>
                    <a:pt x="35318" y="28373"/>
                    <a:pt x="34927" y="29025"/>
                  </a:cubicBezTo>
                  <a:cubicBezTo>
                    <a:pt x="34424" y="29862"/>
                    <a:pt x="33699" y="30421"/>
                    <a:pt x="32749" y="30756"/>
                  </a:cubicBezTo>
                  <a:cubicBezTo>
                    <a:pt x="31780" y="31091"/>
                    <a:pt x="30794" y="31147"/>
                    <a:pt x="29789" y="31240"/>
                  </a:cubicBezTo>
                  <a:cubicBezTo>
                    <a:pt x="27983" y="31408"/>
                    <a:pt x="26195" y="31649"/>
                    <a:pt x="24390" y="31612"/>
                  </a:cubicBezTo>
                  <a:cubicBezTo>
                    <a:pt x="21896" y="31575"/>
                    <a:pt x="19401" y="31557"/>
                    <a:pt x="16906" y="31445"/>
                  </a:cubicBezTo>
                  <a:cubicBezTo>
                    <a:pt x="13667" y="31296"/>
                    <a:pt x="10428" y="31351"/>
                    <a:pt x="7188" y="31277"/>
                  </a:cubicBezTo>
                  <a:cubicBezTo>
                    <a:pt x="6350" y="31277"/>
                    <a:pt x="5513" y="31222"/>
                    <a:pt x="4694" y="31073"/>
                  </a:cubicBezTo>
                  <a:cubicBezTo>
                    <a:pt x="3539" y="30850"/>
                    <a:pt x="2534" y="30272"/>
                    <a:pt x="1658" y="29472"/>
                  </a:cubicBezTo>
                  <a:cubicBezTo>
                    <a:pt x="1211" y="29080"/>
                    <a:pt x="933" y="28541"/>
                    <a:pt x="690" y="27983"/>
                  </a:cubicBezTo>
                  <a:cubicBezTo>
                    <a:pt x="467" y="27442"/>
                    <a:pt x="243" y="26883"/>
                    <a:pt x="39" y="26325"/>
                  </a:cubicBezTo>
                  <a:cubicBezTo>
                    <a:pt x="1" y="26213"/>
                    <a:pt x="39" y="26046"/>
                    <a:pt x="39" y="25915"/>
                  </a:cubicBezTo>
                  <a:cubicBezTo>
                    <a:pt x="188" y="25915"/>
                    <a:pt x="337" y="25897"/>
                    <a:pt x="449" y="25935"/>
                  </a:cubicBezTo>
                  <a:cubicBezTo>
                    <a:pt x="635" y="26009"/>
                    <a:pt x="821" y="26139"/>
                    <a:pt x="988" y="26233"/>
                  </a:cubicBezTo>
                  <a:cubicBezTo>
                    <a:pt x="1621" y="25915"/>
                    <a:pt x="2105" y="25468"/>
                    <a:pt x="2497" y="24910"/>
                  </a:cubicBezTo>
                  <a:cubicBezTo>
                    <a:pt x="3279" y="23756"/>
                    <a:pt x="4041" y="22601"/>
                    <a:pt x="4843" y="21447"/>
                  </a:cubicBezTo>
                  <a:cubicBezTo>
                    <a:pt x="5327" y="20759"/>
                    <a:pt x="5885" y="20144"/>
                    <a:pt x="6369" y="19456"/>
                  </a:cubicBezTo>
                  <a:cubicBezTo>
                    <a:pt x="7132" y="18339"/>
                    <a:pt x="7858" y="17185"/>
                    <a:pt x="8603" y="16048"/>
                  </a:cubicBezTo>
                  <a:cubicBezTo>
                    <a:pt x="8770" y="15788"/>
                    <a:pt x="8901" y="15509"/>
                    <a:pt x="9217" y="15229"/>
                  </a:cubicBezTo>
                  <a:cubicBezTo>
                    <a:pt x="9273" y="15453"/>
                    <a:pt x="9328" y="15584"/>
                    <a:pt x="9311" y="15713"/>
                  </a:cubicBezTo>
                  <a:cubicBezTo>
                    <a:pt x="9291" y="16905"/>
                    <a:pt x="9254" y="18096"/>
                    <a:pt x="9236" y="19288"/>
                  </a:cubicBezTo>
                  <a:cubicBezTo>
                    <a:pt x="9217" y="20181"/>
                    <a:pt x="9217" y="21075"/>
                    <a:pt x="9236" y="21969"/>
                  </a:cubicBezTo>
                  <a:cubicBezTo>
                    <a:pt x="9254" y="23440"/>
                    <a:pt x="9273" y="24910"/>
                    <a:pt x="9311" y="26381"/>
                  </a:cubicBezTo>
                  <a:cubicBezTo>
                    <a:pt x="9328" y="26697"/>
                    <a:pt x="9403" y="26995"/>
                    <a:pt x="9460" y="27350"/>
                  </a:cubicBezTo>
                  <a:cubicBezTo>
                    <a:pt x="9738" y="27367"/>
                    <a:pt x="9999" y="27387"/>
                    <a:pt x="10259" y="27405"/>
                  </a:cubicBezTo>
                  <a:cubicBezTo>
                    <a:pt x="10353" y="27218"/>
                    <a:pt x="10408" y="27052"/>
                    <a:pt x="10502" y="26865"/>
                  </a:cubicBezTo>
                  <a:cubicBezTo>
                    <a:pt x="10743" y="26865"/>
                    <a:pt x="11004" y="26828"/>
                    <a:pt x="11265" y="26865"/>
                  </a:cubicBezTo>
                  <a:cubicBezTo>
                    <a:pt x="14132" y="27181"/>
                    <a:pt x="17018" y="27312"/>
                    <a:pt x="19903" y="27275"/>
                  </a:cubicBezTo>
                  <a:cubicBezTo>
                    <a:pt x="20201" y="27275"/>
                    <a:pt x="20499" y="27275"/>
                    <a:pt x="20796" y="27256"/>
                  </a:cubicBezTo>
                  <a:cubicBezTo>
                    <a:pt x="21188" y="27238"/>
                    <a:pt x="21541" y="27256"/>
                    <a:pt x="21727" y="27703"/>
                  </a:cubicBezTo>
                  <a:cubicBezTo>
                    <a:pt x="22137" y="27591"/>
                    <a:pt x="22529" y="27479"/>
                    <a:pt x="22919" y="27367"/>
                  </a:cubicBezTo>
                  <a:lnTo>
                    <a:pt x="22919" y="27293"/>
                  </a:lnTo>
                  <a:cubicBezTo>
                    <a:pt x="20853" y="27070"/>
                    <a:pt x="18768" y="26846"/>
                    <a:pt x="16701" y="26586"/>
                  </a:cubicBezTo>
                  <a:cubicBezTo>
                    <a:pt x="14616" y="26325"/>
                    <a:pt x="12550" y="26027"/>
                    <a:pt x="10445" y="25729"/>
                  </a:cubicBezTo>
                  <a:cubicBezTo>
                    <a:pt x="10465" y="25600"/>
                    <a:pt x="10465" y="25468"/>
                    <a:pt x="10502" y="25339"/>
                  </a:cubicBezTo>
                  <a:cubicBezTo>
                    <a:pt x="10781" y="24594"/>
                    <a:pt x="11041" y="23830"/>
                    <a:pt x="11376" y="23105"/>
                  </a:cubicBezTo>
                  <a:cubicBezTo>
                    <a:pt x="12327" y="21038"/>
                    <a:pt x="13015" y="18878"/>
                    <a:pt x="13685" y="16701"/>
                  </a:cubicBezTo>
                  <a:cubicBezTo>
                    <a:pt x="14169" y="15043"/>
                    <a:pt x="14672" y="13387"/>
                    <a:pt x="15323" y="11786"/>
                  </a:cubicBezTo>
                  <a:cubicBezTo>
                    <a:pt x="15584" y="11133"/>
                    <a:pt x="15882" y="10483"/>
                    <a:pt x="16162" y="9830"/>
                  </a:cubicBezTo>
                  <a:cubicBezTo>
                    <a:pt x="17148" y="7467"/>
                    <a:pt x="18004" y="5047"/>
                    <a:pt x="18525" y="2515"/>
                  </a:cubicBezTo>
                  <a:cubicBezTo>
                    <a:pt x="18656" y="1844"/>
                    <a:pt x="18860" y="1192"/>
                    <a:pt x="19066" y="522"/>
                  </a:cubicBezTo>
                  <a:cubicBezTo>
                    <a:pt x="19121" y="336"/>
                    <a:pt x="19233" y="187"/>
                    <a:pt x="19326" y="1"/>
                  </a:cubicBezTo>
                  <a:cubicBezTo>
                    <a:pt x="19679" y="132"/>
                    <a:pt x="19791" y="392"/>
                    <a:pt x="19940" y="634"/>
                  </a:cubicBezTo>
                  <a:cubicBezTo>
                    <a:pt x="20722" y="1956"/>
                    <a:pt x="21523" y="3277"/>
                    <a:pt x="22286" y="4618"/>
                  </a:cubicBezTo>
                  <a:cubicBezTo>
                    <a:pt x="22844" y="5586"/>
                    <a:pt x="23571" y="6424"/>
                    <a:pt x="24296" y="7392"/>
                  </a:cubicBezTo>
                  <a:close/>
                  <a:moveTo>
                    <a:pt x="19438" y="671"/>
                  </a:moveTo>
                  <a:cubicBezTo>
                    <a:pt x="19401" y="671"/>
                    <a:pt x="19364" y="690"/>
                    <a:pt x="19326" y="690"/>
                  </a:cubicBezTo>
                  <a:cubicBezTo>
                    <a:pt x="19233" y="969"/>
                    <a:pt x="19140" y="1249"/>
                    <a:pt x="19084" y="1527"/>
                  </a:cubicBezTo>
                  <a:cubicBezTo>
                    <a:pt x="18805" y="2626"/>
                    <a:pt x="18582" y="3743"/>
                    <a:pt x="18265" y="4823"/>
                  </a:cubicBezTo>
                  <a:cubicBezTo>
                    <a:pt x="17929" y="5977"/>
                    <a:pt x="17502" y="7112"/>
                    <a:pt x="17092" y="8249"/>
                  </a:cubicBezTo>
                  <a:cubicBezTo>
                    <a:pt x="16832" y="8993"/>
                    <a:pt x="16515" y="9701"/>
                    <a:pt x="16236" y="10426"/>
                  </a:cubicBezTo>
                  <a:cubicBezTo>
                    <a:pt x="15658" y="11898"/>
                    <a:pt x="15082" y="13350"/>
                    <a:pt x="14578" y="14820"/>
                  </a:cubicBezTo>
                  <a:cubicBezTo>
                    <a:pt x="14094" y="16197"/>
                    <a:pt x="13722" y="17594"/>
                    <a:pt x="13275" y="18972"/>
                  </a:cubicBezTo>
                  <a:cubicBezTo>
                    <a:pt x="12754" y="20628"/>
                    <a:pt x="12121" y="22229"/>
                    <a:pt x="11396" y="23812"/>
                  </a:cubicBezTo>
                  <a:cubicBezTo>
                    <a:pt x="11153" y="24351"/>
                    <a:pt x="10986" y="24910"/>
                    <a:pt x="10781" y="25468"/>
                  </a:cubicBezTo>
                  <a:cubicBezTo>
                    <a:pt x="15640" y="26121"/>
                    <a:pt x="20406" y="26865"/>
                    <a:pt x="25247" y="27144"/>
                  </a:cubicBezTo>
                  <a:cubicBezTo>
                    <a:pt x="25247" y="26325"/>
                    <a:pt x="25265" y="25543"/>
                    <a:pt x="25227" y="24761"/>
                  </a:cubicBezTo>
                  <a:cubicBezTo>
                    <a:pt x="25172" y="22733"/>
                    <a:pt x="25078" y="20703"/>
                    <a:pt x="25023" y="18674"/>
                  </a:cubicBezTo>
                  <a:cubicBezTo>
                    <a:pt x="25004" y="18041"/>
                    <a:pt x="24986" y="17408"/>
                    <a:pt x="24614" y="16867"/>
                  </a:cubicBezTo>
                  <a:cubicBezTo>
                    <a:pt x="24539" y="16775"/>
                    <a:pt x="24520" y="16663"/>
                    <a:pt x="24483" y="16552"/>
                  </a:cubicBezTo>
                  <a:cubicBezTo>
                    <a:pt x="23981" y="15266"/>
                    <a:pt x="23497" y="13983"/>
                    <a:pt x="22956" y="12717"/>
                  </a:cubicBezTo>
                  <a:cubicBezTo>
                    <a:pt x="21988" y="10445"/>
                    <a:pt x="21355" y="8080"/>
                    <a:pt x="20928" y="5642"/>
                  </a:cubicBezTo>
                  <a:cubicBezTo>
                    <a:pt x="20779" y="4767"/>
                    <a:pt x="20555" y="3910"/>
                    <a:pt x="20312" y="3036"/>
                  </a:cubicBezTo>
                  <a:cubicBezTo>
                    <a:pt x="20146" y="2403"/>
                    <a:pt x="19885" y="1770"/>
                    <a:pt x="19662" y="1155"/>
                  </a:cubicBezTo>
                  <a:cubicBezTo>
                    <a:pt x="19587" y="988"/>
                    <a:pt x="19513" y="839"/>
                    <a:pt x="19438" y="671"/>
                  </a:cubicBezTo>
                  <a:close/>
                  <a:moveTo>
                    <a:pt x="34871" y="25488"/>
                  </a:moveTo>
                  <a:cubicBezTo>
                    <a:pt x="34443" y="24724"/>
                    <a:pt x="33997" y="24073"/>
                    <a:pt x="33381" y="23552"/>
                  </a:cubicBezTo>
                  <a:cubicBezTo>
                    <a:pt x="33029" y="23272"/>
                    <a:pt x="32674" y="22993"/>
                    <a:pt x="32396" y="22658"/>
                  </a:cubicBezTo>
                  <a:cubicBezTo>
                    <a:pt x="31445" y="21522"/>
                    <a:pt x="30459" y="20442"/>
                    <a:pt x="29417" y="19399"/>
                  </a:cubicBezTo>
                  <a:cubicBezTo>
                    <a:pt x="28486" y="18451"/>
                    <a:pt x="27722" y="17334"/>
                    <a:pt x="26866" y="16309"/>
                  </a:cubicBezTo>
                  <a:cubicBezTo>
                    <a:pt x="26679" y="16086"/>
                    <a:pt x="26493" y="15882"/>
                    <a:pt x="26270" y="15621"/>
                  </a:cubicBezTo>
                  <a:cubicBezTo>
                    <a:pt x="26401" y="19250"/>
                    <a:pt x="26530" y="22788"/>
                    <a:pt x="26662" y="26399"/>
                  </a:cubicBezTo>
                  <a:cubicBezTo>
                    <a:pt x="29380" y="25990"/>
                    <a:pt x="32116" y="25972"/>
                    <a:pt x="34871" y="25488"/>
                  </a:cubicBezTo>
                  <a:close/>
                  <a:moveTo>
                    <a:pt x="9013" y="27107"/>
                  </a:moveTo>
                  <a:cubicBezTo>
                    <a:pt x="8993" y="25320"/>
                    <a:pt x="8919" y="23495"/>
                    <a:pt x="8919" y="21671"/>
                  </a:cubicBezTo>
                  <a:cubicBezTo>
                    <a:pt x="8919" y="19846"/>
                    <a:pt x="8975" y="18022"/>
                    <a:pt x="9013" y="16197"/>
                  </a:cubicBezTo>
                  <a:cubicBezTo>
                    <a:pt x="8807" y="16328"/>
                    <a:pt x="8715" y="16477"/>
                    <a:pt x="8621" y="16626"/>
                  </a:cubicBezTo>
                  <a:cubicBezTo>
                    <a:pt x="7970" y="17632"/>
                    <a:pt x="7318" y="18617"/>
                    <a:pt x="6630" y="19605"/>
                  </a:cubicBezTo>
                  <a:cubicBezTo>
                    <a:pt x="6126" y="20312"/>
                    <a:pt x="5568" y="20983"/>
                    <a:pt x="5047" y="21690"/>
                  </a:cubicBezTo>
                  <a:cubicBezTo>
                    <a:pt x="4396" y="22621"/>
                    <a:pt x="3781" y="23570"/>
                    <a:pt x="3148" y="24500"/>
                  </a:cubicBezTo>
                  <a:cubicBezTo>
                    <a:pt x="2944" y="24818"/>
                    <a:pt x="2720" y="25116"/>
                    <a:pt x="2497" y="25431"/>
                  </a:cubicBezTo>
                  <a:cubicBezTo>
                    <a:pt x="2608" y="25506"/>
                    <a:pt x="2683" y="25562"/>
                    <a:pt x="2775" y="25580"/>
                  </a:cubicBezTo>
                  <a:cubicBezTo>
                    <a:pt x="3743" y="25935"/>
                    <a:pt x="4711" y="26325"/>
                    <a:pt x="5754" y="26456"/>
                  </a:cubicBezTo>
                  <a:cubicBezTo>
                    <a:pt x="6853" y="26623"/>
                    <a:pt x="7933" y="26883"/>
                    <a:pt x="9013" y="27107"/>
                  </a:cubicBezTo>
                  <a:close/>
                  <a:moveTo>
                    <a:pt x="35913" y="26474"/>
                  </a:moveTo>
                  <a:cubicBezTo>
                    <a:pt x="35876" y="26456"/>
                    <a:pt x="35858" y="26419"/>
                    <a:pt x="35821" y="26399"/>
                  </a:cubicBezTo>
                  <a:cubicBezTo>
                    <a:pt x="35523" y="26511"/>
                    <a:pt x="35225" y="26623"/>
                    <a:pt x="34945" y="26754"/>
                  </a:cubicBezTo>
                  <a:cubicBezTo>
                    <a:pt x="33475" y="27461"/>
                    <a:pt x="31949" y="27983"/>
                    <a:pt x="30385" y="28373"/>
                  </a:cubicBezTo>
                  <a:cubicBezTo>
                    <a:pt x="28988" y="28708"/>
                    <a:pt x="27573" y="28951"/>
                    <a:pt x="26158" y="29229"/>
                  </a:cubicBezTo>
                  <a:cubicBezTo>
                    <a:pt x="23924" y="29676"/>
                    <a:pt x="21672" y="29956"/>
                    <a:pt x="19401" y="29844"/>
                  </a:cubicBezTo>
                  <a:cubicBezTo>
                    <a:pt x="18637" y="29825"/>
                    <a:pt x="17874" y="29844"/>
                    <a:pt x="17110" y="29825"/>
                  </a:cubicBezTo>
                  <a:cubicBezTo>
                    <a:pt x="14709" y="29732"/>
                    <a:pt x="12307" y="29676"/>
                    <a:pt x="9906" y="29546"/>
                  </a:cubicBezTo>
                  <a:cubicBezTo>
                    <a:pt x="8547" y="29472"/>
                    <a:pt x="7188" y="29323"/>
                    <a:pt x="5848" y="29155"/>
                  </a:cubicBezTo>
                  <a:cubicBezTo>
                    <a:pt x="4637" y="29006"/>
                    <a:pt x="3465" y="28727"/>
                    <a:pt x="2348" y="28224"/>
                  </a:cubicBezTo>
                  <a:cubicBezTo>
                    <a:pt x="1882" y="28020"/>
                    <a:pt x="1417" y="27796"/>
                    <a:pt x="933" y="27591"/>
                  </a:cubicBezTo>
                  <a:cubicBezTo>
                    <a:pt x="1156" y="28578"/>
                    <a:pt x="1491" y="28968"/>
                    <a:pt x="2385" y="29248"/>
                  </a:cubicBezTo>
                  <a:cubicBezTo>
                    <a:pt x="2795" y="29360"/>
                    <a:pt x="3204" y="29509"/>
                    <a:pt x="3614" y="29584"/>
                  </a:cubicBezTo>
                  <a:cubicBezTo>
                    <a:pt x="5940" y="30030"/>
                    <a:pt x="8286" y="30328"/>
                    <a:pt x="10651" y="30328"/>
                  </a:cubicBezTo>
                  <a:cubicBezTo>
                    <a:pt x="14114" y="30346"/>
                    <a:pt x="17557" y="30346"/>
                    <a:pt x="21002" y="30309"/>
                  </a:cubicBezTo>
                  <a:cubicBezTo>
                    <a:pt x="22249" y="30309"/>
                    <a:pt x="23497" y="30291"/>
                    <a:pt x="24743" y="30142"/>
                  </a:cubicBezTo>
                  <a:cubicBezTo>
                    <a:pt x="27667" y="29788"/>
                    <a:pt x="30608" y="29323"/>
                    <a:pt x="33456" y="28522"/>
                  </a:cubicBezTo>
                  <a:cubicBezTo>
                    <a:pt x="34089" y="28355"/>
                    <a:pt x="34630" y="28057"/>
                    <a:pt x="35188" y="27759"/>
                  </a:cubicBezTo>
                  <a:cubicBezTo>
                    <a:pt x="35280" y="27703"/>
                    <a:pt x="35374" y="27591"/>
                    <a:pt x="35429" y="27479"/>
                  </a:cubicBezTo>
                  <a:cubicBezTo>
                    <a:pt x="35616" y="27144"/>
                    <a:pt x="35747" y="26809"/>
                    <a:pt x="35913" y="26474"/>
                  </a:cubicBezTo>
                  <a:close/>
                  <a:moveTo>
                    <a:pt x="374" y="26307"/>
                  </a:moveTo>
                  <a:cubicBezTo>
                    <a:pt x="561" y="26717"/>
                    <a:pt x="579" y="27107"/>
                    <a:pt x="970" y="27293"/>
                  </a:cubicBezTo>
                  <a:cubicBezTo>
                    <a:pt x="1789" y="27665"/>
                    <a:pt x="2608" y="28094"/>
                    <a:pt x="3465" y="28392"/>
                  </a:cubicBezTo>
                  <a:cubicBezTo>
                    <a:pt x="4525" y="28782"/>
                    <a:pt x="5662" y="28931"/>
                    <a:pt x="6797" y="29025"/>
                  </a:cubicBezTo>
                  <a:cubicBezTo>
                    <a:pt x="8621" y="29174"/>
                    <a:pt x="10465" y="29397"/>
                    <a:pt x="12307" y="29490"/>
                  </a:cubicBezTo>
                  <a:cubicBezTo>
                    <a:pt x="14263" y="29584"/>
                    <a:pt x="16217" y="29601"/>
                    <a:pt x="18172" y="29601"/>
                  </a:cubicBezTo>
                  <a:cubicBezTo>
                    <a:pt x="19642" y="29621"/>
                    <a:pt x="21114" y="29658"/>
                    <a:pt x="22584" y="29527"/>
                  </a:cubicBezTo>
                  <a:cubicBezTo>
                    <a:pt x="24296" y="29360"/>
                    <a:pt x="26009" y="29006"/>
                    <a:pt x="27704" y="28708"/>
                  </a:cubicBezTo>
                  <a:cubicBezTo>
                    <a:pt x="30273" y="28243"/>
                    <a:pt x="32786" y="27573"/>
                    <a:pt x="35151" y="26419"/>
                  </a:cubicBezTo>
                  <a:cubicBezTo>
                    <a:pt x="35374" y="26325"/>
                    <a:pt x="35598" y="26250"/>
                    <a:pt x="35821" y="26139"/>
                  </a:cubicBezTo>
                  <a:cubicBezTo>
                    <a:pt x="36025" y="26046"/>
                    <a:pt x="36174" y="25897"/>
                    <a:pt x="36137" y="25580"/>
                  </a:cubicBezTo>
                  <a:cubicBezTo>
                    <a:pt x="35598" y="25786"/>
                    <a:pt x="35076" y="26009"/>
                    <a:pt x="34555" y="26176"/>
                  </a:cubicBezTo>
                  <a:cubicBezTo>
                    <a:pt x="33009" y="26660"/>
                    <a:pt x="31483" y="27181"/>
                    <a:pt x="29919" y="27591"/>
                  </a:cubicBezTo>
                  <a:cubicBezTo>
                    <a:pt x="27630" y="28206"/>
                    <a:pt x="25265" y="28467"/>
                    <a:pt x="22919" y="28690"/>
                  </a:cubicBezTo>
                  <a:cubicBezTo>
                    <a:pt x="21486" y="28820"/>
                    <a:pt x="20071" y="29006"/>
                    <a:pt x="18637" y="29043"/>
                  </a:cubicBezTo>
                  <a:cubicBezTo>
                    <a:pt x="14988" y="29137"/>
                    <a:pt x="11376" y="28968"/>
                    <a:pt x="7765" y="28392"/>
                  </a:cubicBezTo>
                  <a:cubicBezTo>
                    <a:pt x="5270" y="27963"/>
                    <a:pt x="2813" y="27367"/>
                    <a:pt x="374" y="26307"/>
                  </a:cubicBezTo>
                  <a:close/>
                  <a:moveTo>
                    <a:pt x="20126" y="1398"/>
                  </a:moveTo>
                  <a:cubicBezTo>
                    <a:pt x="20071" y="1415"/>
                    <a:pt x="20034" y="1435"/>
                    <a:pt x="19997" y="1453"/>
                  </a:cubicBezTo>
                  <a:cubicBezTo>
                    <a:pt x="20015" y="1547"/>
                    <a:pt x="20034" y="1639"/>
                    <a:pt x="20071" y="1713"/>
                  </a:cubicBezTo>
                  <a:cubicBezTo>
                    <a:pt x="20816" y="3314"/>
                    <a:pt x="21057" y="5027"/>
                    <a:pt x="21374" y="6722"/>
                  </a:cubicBezTo>
                  <a:cubicBezTo>
                    <a:pt x="21709" y="8435"/>
                    <a:pt x="22156" y="10091"/>
                    <a:pt x="22807" y="11711"/>
                  </a:cubicBezTo>
                  <a:cubicBezTo>
                    <a:pt x="23459" y="13330"/>
                    <a:pt x="24092" y="14951"/>
                    <a:pt x="24743" y="16589"/>
                  </a:cubicBezTo>
                  <a:cubicBezTo>
                    <a:pt x="24780" y="16681"/>
                    <a:pt x="24837" y="16756"/>
                    <a:pt x="24912" y="16905"/>
                  </a:cubicBezTo>
                  <a:lnTo>
                    <a:pt x="24912" y="15956"/>
                  </a:lnTo>
                  <a:cubicBezTo>
                    <a:pt x="24912" y="13516"/>
                    <a:pt x="24818" y="11078"/>
                    <a:pt x="24520" y="8658"/>
                  </a:cubicBezTo>
                  <a:cubicBezTo>
                    <a:pt x="24502" y="8453"/>
                    <a:pt x="24465" y="8229"/>
                    <a:pt x="24353" y="8080"/>
                  </a:cubicBezTo>
                  <a:cubicBezTo>
                    <a:pt x="24073" y="7616"/>
                    <a:pt x="23775" y="7169"/>
                    <a:pt x="23422" y="6759"/>
                  </a:cubicBezTo>
                  <a:cubicBezTo>
                    <a:pt x="22640" y="5828"/>
                    <a:pt x="22025" y="4786"/>
                    <a:pt x="21449" y="3724"/>
                  </a:cubicBezTo>
                  <a:cubicBezTo>
                    <a:pt x="21020" y="2942"/>
                    <a:pt x="20555" y="2180"/>
                    <a:pt x="20126" y="1398"/>
                  </a:cubicBezTo>
                  <a:close/>
                  <a:moveTo>
                    <a:pt x="2124" y="29490"/>
                  </a:moveTo>
                  <a:cubicBezTo>
                    <a:pt x="3110" y="30197"/>
                    <a:pt x="4078" y="30756"/>
                    <a:pt x="5215" y="30850"/>
                  </a:cubicBezTo>
                  <a:cubicBezTo>
                    <a:pt x="5903" y="30924"/>
                    <a:pt x="6593" y="30961"/>
                    <a:pt x="7281" y="30979"/>
                  </a:cubicBezTo>
                  <a:cubicBezTo>
                    <a:pt x="10371" y="31016"/>
                    <a:pt x="13461" y="30979"/>
                    <a:pt x="16552" y="31110"/>
                  </a:cubicBezTo>
                  <a:cubicBezTo>
                    <a:pt x="19084" y="31222"/>
                    <a:pt x="21616" y="31314"/>
                    <a:pt x="24147" y="31296"/>
                  </a:cubicBezTo>
                  <a:cubicBezTo>
                    <a:pt x="24502" y="31296"/>
                    <a:pt x="24855" y="31277"/>
                    <a:pt x="25190" y="31222"/>
                  </a:cubicBezTo>
                  <a:cubicBezTo>
                    <a:pt x="26530" y="30979"/>
                    <a:pt x="27871" y="30738"/>
                    <a:pt x="29211" y="30477"/>
                  </a:cubicBezTo>
                  <a:cubicBezTo>
                    <a:pt x="30869" y="30160"/>
                    <a:pt x="32507" y="29732"/>
                    <a:pt x="34126" y="29211"/>
                  </a:cubicBezTo>
                  <a:cubicBezTo>
                    <a:pt x="34630" y="29043"/>
                    <a:pt x="34834" y="28690"/>
                    <a:pt x="34983" y="28206"/>
                  </a:cubicBezTo>
                  <a:cubicBezTo>
                    <a:pt x="34461" y="28392"/>
                    <a:pt x="33977" y="28596"/>
                    <a:pt x="33493" y="28727"/>
                  </a:cubicBezTo>
                  <a:cubicBezTo>
                    <a:pt x="31837" y="29174"/>
                    <a:pt x="30179" y="29584"/>
                    <a:pt x="28486" y="29825"/>
                  </a:cubicBezTo>
                  <a:cubicBezTo>
                    <a:pt x="26662" y="30105"/>
                    <a:pt x="24837" y="30458"/>
                    <a:pt x="22993" y="30477"/>
                  </a:cubicBezTo>
                  <a:cubicBezTo>
                    <a:pt x="19270" y="30532"/>
                    <a:pt x="15546" y="30532"/>
                    <a:pt x="11823" y="30570"/>
                  </a:cubicBezTo>
                  <a:cubicBezTo>
                    <a:pt x="9795" y="30589"/>
                    <a:pt x="7765" y="30458"/>
                    <a:pt x="5754" y="30160"/>
                  </a:cubicBezTo>
                  <a:cubicBezTo>
                    <a:pt x="4563" y="29993"/>
                    <a:pt x="3390" y="29732"/>
                    <a:pt x="2124" y="29490"/>
                  </a:cubicBezTo>
                  <a:close/>
                  <a:moveTo>
                    <a:pt x="4153" y="27163"/>
                  </a:moveTo>
                  <a:cubicBezTo>
                    <a:pt x="4153" y="27201"/>
                    <a:pt x="4153" y="27238"/>
                    <a:pt x="4135" y="27256"/>
                  </a:cubicBezTo>
                  <a:cubicBezTo>
                    <a:pt x="4396" y="27350"/>
                    <a:pt x="4656" y="27442"/>
                    <a:pt x="4935" y="27498"/>
                  </a:cubicBezTo>
                  <a:cubicBezTo>
                    <a:pt x="8007" y="28243"/>
                    <a:pt x="11135" y="28578"/>
                    <a:pt x="14281" y="28708"/>
                  </a:cubicBezTo>
                  <a:cubicBezTo>
                    <a:pt x="17632" y="28857"/>
                    <a:pt x="20983" y="28653"/>
                    <a:pt x="24316" y="28261"/>
                  </a:cubicBezTo>
                  <a:cubicBezTo>
                    <a:pt x="24780" y="28206"/>
                    <a:pt x="25041" y="27908"/>
                    <a:pt x="25247" y="27536"/>
                  </a:cubicBezTo>
                  <a:cubicBezTo>
                    <a:pt x="25172" y="27498"/>
                    <a:pt x="25135" y="27479"/>
                    <a:pt x="25098" y="27479"/>
                  </a:cubicBezTo>
                  <a:cubicBezTo>
                    <a:pt x="24204" y="27424"/>
                    <a:pt x="23328" y="27628"/>
                    <a:pt x="22454" y="27814"/>
                  </a:cubicBezTo>
                  <a:cubicBezTo>
                    <a:pt x="21355" y="28038"/>
                    <a:pt x="20238" y="28298"/>
                    <a:pt x="19103" y="28355"/>
                  </a:cubicBezTo>
                  <a:cubicBezTo>
                    <a:pt x="16701" y="28484"/>
                    <a:pt x="14300" y="28335"/>
                    <a:pt x="11917" y="27963"/>
                  </a:cubicBezTo>
                  <a:cubicBezTo>
                    <a:pt x="11210" y="27851"/>
                    <a:pt x="10483" y="27777"/>
                    <a:pt x="9775" y="27703"/>
                  </a:cubicBezTo>
                  <a:cubicBezTo>
                    <a:pt x="8715" y="27591"/>
                    <a:pt x="7653" y="27516"/>
                    <a:pt x="6593" y="27405"/>
                  </a:cubicBezTo>
                  <a:cubicBezTo>
                    <a:pt x="5791" y="27330"/>
                    <a:pt x="4972" y="27238"/>
                    <a:pt x="4153" y="27163"/>
                  </a:cubicBezTo>
                  <a:close/>
                  <a:moveTo>
                    <a:pt x="25562" y="27089"/>
                  </a:moveTo>
                  <a:cubicBezTo>
                    <a:pt x="26121" y="26846"/>
                    <a:pt x="26382" y="26548"/>
                    <a:pt x="26326" y="26009"/>
                  </a:cubicBezTo>
                  <a:cubicBezTo>
                    <a:pt x="26270" y="25451"/>
                    <a:pt x="26252" y="24892"/>
                    <a:pt x="26252" y="24334"/>
                  </a:cubicBezTo>
                  <a:cubicBezTo>
                    <a:pt x="26215" y="21336"/>
                    <a:pt x="26121" y="18339"/>
                    <a:pt x="25880" y="15360"/>
                  </a:cubicBezTo>
                  <a:cubicBezTo>
                    <a:pt x="25842" y="14839"/>
                    <a:pt x="25637" y="14504"/>
                    <a:pt x="25190" y="14112"/>
                  </a:cubicBezTo>
                  <a:cubicBezTo>
                    <a:pt x="25209" y="18469"/>
                    <a:pt x="25600" y="22733"/>
                    <a:pt x="25562" y="27089"/>
                  </a:cubicBezTo>
                  <a:close/>
                  <a:moveTo>
                    <a:pt x="10577" y="27144"/>
                  </a:moveTo>
                  <a:cubicBezTo>
                    <a:pt x="10706" y="27330"/>
                    <a:pt x="10763" y="27461"/>
                    <a:pt x="10837" y="27479"/>
                  </a:cubicBezTo>
                  <a:cubicBezTo>
                    <a:pt x="11061" y="27554"/>
                    <a:pt x="11284" y="27573"/>
                    <a:pt x="11507" y="27610"/>
                  </a:cubicBezTo>
                  <a:cubicBezTo>
                    <a:pt x="12662" y="27740"/>
                    <a:pt x="13816" y="27908"/>
                    <a:pt x="14988" y="27963"/>
                  </a:cubicBezTo>
                  <a:cubicBezTo>
                    <a:pt x="16422" y="28057"/>
                    <a:pt x="17855" y="28057"/>
                    <a:pt x="19289" y="28057"/>
                  </a:cubicBezTo>
                  <a:cubicBezTo>
                    <a:pt x="19828" y="28038"/>
                    <a:pt x="20387" y="27908"/>
                    <a:pt x="20945" y="27834"/>
                  </a:cubicBezTo>
                  <a:cubicBezTo>
                    <a:pt x="21057" y="27814"/>
                    <a:pt x="21151" y="27740"/>
                    <a:pt x="21263" y="27703"/>
                  </a:cubicBezTo>
                  <a:cubicBezTo>
                    <a:pt x="20089" y="27591"/>
                    <a:pt x="18917" y="27610"/>
                    <a:pt x="17763" y="27591"/>
                  </a:cubicBezTo>
                  <a:cubicBezTo>
                    <a:pt x="16571" y="27554"/>
                    <a:pt x="15398" y="27479"/>
                    <a:pt x="14206" y="27405"/>
                  </a:cubicBezTo>
                  <a:cubicBezTo>
                    <a:pt x="13034" y="27330"/>
                    <a:pt x="11880" y="27238"/>
                    <a:pt x="10577" y="27144"/>
                  </a:cubicBezTo>
                  <a:close/>
                  <a:moveTo>
                    <a:pt x="7374" y="27163"/>
                  </a:moveTo>
                  <a:lnTo>
                    <a:pt x="7374" y="27070"/>
                  </a:lnTo>
                  <a:cubicBezTo>
                    <a:pt x="7188" y="27032"/>
                    <a:pt x="6983" y="26977"/>
                    <a:pt x="6797" y="26940"/>
                  </a:cubicBezTo>
                  <a:cubicBezTo>
                    <a:pt x="5642" y="26754"/>
                    <a:pt x="4488" y="26605"/>
                    <a:pt x="3390" y="26158"/>
                  </a:cubicBezTo>
                  <a:cubicBezTo>
                    <a:pt x="3093" y="26027"/>
                    <a:pt x="2775" y="25897"/>
                    <a:pt x="2460" y="25804"/>
                  </a:cubicBezTo>
                  <a:cubicBezTo>
                    <a:pt x="2328" y="25748"/>
                    <a:pt x="2162" y="25748"/>
                    <a:pt x="2050" y="25804"/>
                  </a:cubicBezTo>
                  <a:cubicBezTo>
                    <a:pt x="1807" y="25935"/>
                    <a:pt x="1603" y="26139"/>
                    <a:pt x="1323" y="26344"/>
                  </a:cubicBezTo>
                  <a:cubicBezTo>
                    <a:pt x="1770" y="26568"/>
                    <a:pt x="2142" y="26697"/>
                    <a:pt x="2552" y="26734"/>
                  </a:cubicBezTo>
                  <a:cubicBezTo>
                    <a:pt x="3930" y="26828"/>
                    <a:pt x="5289" y="26995"/>
                    <a:pt x="6648" y="27126"/>
                  </a:cubicBezTo>
                  <a:cubicBezTo>
                    <a:pt x="6890" y="27144"/>
                    <a:pt x="7132" y="27163"/>
                    <a:pt x="7374" y="27163"/>
                  </a:cubicBezTo>
                  <a:close/>
                  <a:moveTo>
                    <a:pt x="31167" y="26977"/>
                  </a:moveTo>
                  <a:cubicBezTo>
                    <a:pt x="31167" y="26940"/>
                    <a:pt x="31167" y="26903"/>
                    <a:pt x="31147" y="26846"/>
                  </a:cubicBezTo>
                  <a:cubicBezTo>
                    <a:pt x="30981" y="26865"/>
                    <a:pt x="30794" y="26883"/>
                    <a:pt x="30608" y="26903"/>
                  </a:cubicBezTo>
                  <a:cubicBezTo>
                    <a:pt x="29174" y="27052"/>
                    <a:pt x="27741" y="27256"/>
                    <a:pt x="26289" y="27350"/>
                  </a:cubicBezTo>
                  <a:cubicBezTo>
                    <a:pt x="25731" y="27387"/>
                    <a:pt x="25470" y="27647"/>
                    <a:pt x="25172" y="28112"/>
                  </a:cubicBezTo>
                  <a:cubicBezTo>
                    <a:pt x="27275" y="27908"/>
                    <a:pt x="29231" y="27498"/>
                    <a:pt x="31167" y="26977"/>
                  </a:cubicBezTo>
                  <a:close/>
                  <a:moveTo>
                    <a:pt x="34108" y="29546"/>
                  </a:moveTo>
                  <a:cubicBezTo>
                    <a:pt x="31800" y="30085"/>
                    <a:pt x="29491" y="30626"/>
                    <a:pt x="27146" y="31165"/>
                  </a:cubicBezTo>
                  <a:cubicBezTo>
                    <a:pt x="27312" y="31165"/>
                    <a:pt x="27443" y="31185"/>
                    <a:pt x="27555" y="31165"/>
                  </a:cubicBezTo>
                  <a:cubicBezTo>
                    <a:pt x="28933" y="31016"/>
                    <a:pt x="30291" y="30905"/>
                    <a:pt x="31669" y="30718"/>
                  </a:cubicBezTo>
                  <a:cubicBezTo>
                    <a:pt x="32582" y="30589"/>
                    <a:pt x="33475" y="30309"/>
                    <a:pt x="34108" y="29546"/>
                  </a:cubicBezTo>
                  <a:close/>
                  <a:moveTo>
                    <a:pt x="33717" y="25972"/>
                  </a:moveTo>
                  <a:cubicBezTo>
                    <a:pt x="33568" y="25990"/>
                    <a:pt x="33438" y="26009"/>
                    <a:pt x="33289" y="26027"/>
                  </a:cubicBezTo>
                  <a:cubicBezTo>
                    <a:pt x="32451" y="26101"/>
                    <a:pt x="31631" y="26176"/>
                    <a:pt x="30794" y="26270"/>
                  </a:cubicBezTo>
                  <a:cubicBezTo>
                    <a:pt x="29472" y="26419"/>
                    <a:pt x="28132" y="26568"/>
                    <a:pt x="26810" y="26697"/>
                  </a:cubicBezTo>
                  <a:cubicBezTo>
                    <a:pt x="26587" y="26734"/>
                    <a:pt x="26364" y="26734"/>
                    <a:pt x="26233" y="27070"/>
                  </a:cubicBezTo>
                  <a:cubicBezTo>
                    <a:pt x="26959" y="26995"/>
                    <a:pt x="27630" y="26940"/>
                    <a:pt x="28300" y="26883"/>
                  </a:cubicBezTo>
                  <a:cubicBezTo>
                    <a:pt x="29380" y="26772"/>
                    <a:pt x="30440" y="26660"/>
                    <a:pt x="31520" y="26548"/>
                  </a:cubicBezTo>
                  <a:cubicBezTo>
                    <a:pt x="32264" y="26456"/>
                    <a:pt x="33029" y="26381"/>
                    <a:pt x="33717" y="25972"/>
                  </a:cubicBezTo>
                  <a:close/>
                  <a:moveTo>
                    <a:pt x="25786" y="7429"/>
                  </a:moveTo>
                  <a:cubicBezTo>
                    <a:pt x="25339" y="7038"/>
                    <a:pt x="25190" y="6442"/>
                    <a:pt x="24632" y="6126"/>
                  </a:cubicBezTo>
                  <a:lnTo>
                    <a:pt x="24632" y="6796"/>
                  </a:lnTo>
                  <a:cubicBezTo>
                    <a:pt x="24651" y="7318"/>
                    <a:pt x="24743" y="7410"/>
                    <a:pt x="25247" y="7429"/>
                  </a:cubicBezTo>
                  <a:cubicBezTo>
                    <a:pt x="25433" y="7447"/>
                    <a:pt x="25600" y="7429"/>
                    <a:pt x="25786" y="7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3"/>
            <p:cNvSpPr/>
            <p:nvPr/>
          </p:nvSpPr>
          <p:spPr>
            <a:xfrm>
              <a:off x="3953705" y="1673669"/>
              <a:ext cx="1198127" cy="2189880"/>
            </a:xfrm>
            <a:custGeom>
              <a:avLst/>
              <a:gdLst/>
              <a:ahLst/>
              <a:cxnLst/>
              <a:rect l="l" t="t" r="r" b="b"/>
              <a:pathLst>
                <a:path w="14485" h="26475" extrusionOk="0">
                  <a:moveTo>
                    <a:pt x="8658" y="1"/>
                  </a:moveTo>
                  <a:cubicBezTo>
                    <a:pt x="8733" y="169"/>
                    <a:pt x="8807" y="318"/>
                    <a:pt x="8882" y="485"/>
                  </a:cubicBezTo>
                  <a:cubicBezTo>
                    <a:pt x="9105" y="1100"/>
                    <a:pt x="9366" y="1733"/>
                    <a:pt x="9532" y="2366"/>
                  </a:cubicBezTo>
                  <a:cubicBezTo>
                    <a:pt x="9775" y="3240"/>
                    <a:pt x="9999" y="4097"/>
                    <a:pt x="10148" y="4972"/>
                  </a:cubicBezTo>
                  <a:cubicBezTo>
                    <a:pt x="10575" y="7410"/>
                    <a:pt x="11208" y="9775"/>
                    <a:pt x="12176" y="12047"/>
                  </a:cubicBezTo>
                  <a:cubicBezTo>
                    <a:pt x="12717" y="13313"/>
                    <a:pt x="13201" y="14596"/>
                    <a:pt x="13703" y="15882"/>
                  </a:cubicBezTo>
                  <a:cubicBezTo>
                    <a:pt x="13740" y="15993"/>
                    <a:pt x="13759" y="16105"/>
                    <a:pt x="13834" y="16197"/>
                  </a:cubicBezTo>
                  <a:cubicBezTo>
                    <a:pt x="14206" y="16738"/>
                    <a:pt x="14224" y="17371"/>
                    <a:pt x="14243" y="18004"/>
                  </a:cubicBezTo>
                  <a:cubicBezTo>
                    <a:pt x="14298" y="20033"/>
                    <a:pt x="14392" y="22063"/>
                    <a:pt x="14447" y="24091"/>
                  </a:cubicBezTo>
                  <a:cubicBezTo>
                    <a:pt x="14485" y="24873"/>
                    <a:pt x="14467" y="25655"/>
                    <a:pt x="14467" y="26474"/>
                  </a:cubicBezTo>
                  <a:cubicBezTo>
                    <a:pt x="9626" y="26195"/>
                    <a:pt x="4860" y="25451"/>
                    <a:pt x="1" y="24798"/>
                  </a:cubicBezTo>
                  <a:cubicBezTo>
                    <a:pt x="206" y="24240"/>
                    <a:pt x="373" y="23681"/>
                    <a:pt x="616" y="23142"/>
                  </a:cubicBezTo>
                  <a:cubicBezTo>
                    <a:pt x="1341" y="21559"/>
                    <a:pt x="1974" y="19958"/>
                    <a:pt x="2495" y="18302"/>
                  </a:cubicBezTo>
                  <a:cubicBezTo>
                    <a:pt x="2942" y="16924"/>
                    <a:pt x="3314" y="15527"/>
                    <a:pt x="3798" y="14150"/>
                  </a:cubicBezTo>
                  <a:cubicBezTo>
                    <a:pt x="4302" y="12680"/>
                    <a:pt x="4878" y="11228"/>
                    <a:pt x="5456" y="9756"/>
                  </a:cubicBezTo>
                  <a:cubicBezTo>
                    <a:pt x="5735" y="9031"/>
                    <a:pt x="6052" y="8323"/>
                    <a:pt x="6312" y="7579"/>
                  </a:cubicBezTo>
                  <a:cubicBezTo>
                    <a:pt x="6722" y="6442"/>
                    <a:pt x="7149" y="5307"/>
                    <a:pt x="7485" y="4153"/>
                  </a:cubicBezTo>
                  <a:cubicBezTo>
                    <a:pt x="7802" y="3073"/>
                    <a:pt x="8025" y="1956"/>
                    <a:pt x="8304" y="857"/>
                  </a:cubicBezTo>
                  <a:cubicBezTo>
                    <a:pt x="8360" y="579"/>
                    <a:pt x="8453" y="299"/>
                    <a:pt x="8546" y="20"/>
                  </a:cubicBezTo>
                  <a:cubicBezTo>
                    <a:pt x="8584" y="20"/>
                    <a:pt x="8621" y="1"/>
                    <a:pt x="86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3"/>
            <p:cNvSpPr/>
            <p:nvPr/>
          </p:nvSpPr>
          <p:spPr>
            <a:xfrm>
              <a:off x="5234878" y="2910256"/>
              <a:ext cx="711514" cy="891668"/>
            </a:xfrm>
            <a:custGeom>
              <a:avLst/>
              <a:gdLst/>
              <a:ahLst/>
              <a:cxnLst/>
              <a:rect l="l" t="t" r="r" b="b"/>
              <a:pathLst>
                <a:path w="8602" h="10780" extrusionOk="0">
                  <a:moveTo>
                    <a:pt x="8602" y="9868"/>
                  </a:moveTo>
                  <a:cubicBezTo>
                    <a:pt x="5847" y="10352"/>
                    <a:pt x="3111" y="10370"/>
                    <a:pt x="393" y="10779"/>
                  </a:cubicBezTo>
                  <a:cubicBezTo>
                    <a:pt x="261" y="7168"/>
                    <a:pt x="132" y="3630"/>
                    <a:pt x="1" y="1"/>
                  </a:cubicBezTo>
                  <a:cubicBezTo>
                    <a:pt x="224" y="262"/>
                    <a:pt x="410" y="466"/>
                    <a:pt x="597" y="689"/>
                  </a:cubicBezTo>
                  <a:cubicBezTo>
                    <a:pt x="1453" y="1714"/>
                    <a:pt x="2217" y="2831"/>
                    <a:pt x="3148" y="3779"/>
                  </a:cubicBezTo>
                  <a:cubicBezTo>
                    <a:pt x="4190" y="4822"/>
                    <a:pt x="5176" y="5902"/>
                    <a:pt x="6127" y="7038"/>
                  </a:cubicBezTo>
                  <a:cubicBezTo>
                    <a:pt x="6405" y="7373"/>
                    <a:pt x="6760" y="7652"/>
                    <a:pt x="7112" y="7932"/>
                  </a:cubicBezTo>
                  <a:cubicBezTo>
                    <a:pt x="7728" y="8453"/>
                    <a:pt x="8174" y="9104"/>
                    <a:pt x="8602" y="986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3"/>
            <p:cNvSpPr/>
            <p:nvPr/>
          </p:nvSpPr>
          <p:spPr>
            <a:xfrm>
              <a:off x="3268494" y="2957982"/>
              <a:ext cx="539054" cy="902421"/>
            </a:xfrm>
            <a:custGeom>
              <a:avLst/>
              <a:gdLst/>
              <a:ahLst/>
              <a:cxnLst/>
              <a:rect l="l" t="t" r="r" b="b"/>
              <a:pathLst>
                <a:path w="6517" h="10910" extrusionOk="0">
                  <a:moveTo>
                    <a:pt x="6517" y="10910"/>
                  </a:moveTo>
                  <a:cubicBezTo>
                    <a:pt x="5437" y="10686"/>
                    <a:pt x="4357" y="10426"/>
                    <a:pt x="3258" y="10259"/>
                  </a:cubicBezTo>
                  <a:cubicBezTo>
                    <a:pt x="2215" y="10128"/>
                    <a:pt x="1247" y="9738"/>
                    <a:pt x="279" y="9383"/>
                  </a:cubicBezTo>
                  <a:cubicBezTo>
                    <a:pt x="187" y="9365"/>
                    <a:pt x="112" y="9309"/>
                    <a:pt x="1" y="9234"/>
                  </a:cubicBezTo>
                  <a:cubicBezTo>
                    <a:pt x="224" y="8919"/>
                    <a:pt x="448" y="8621"/>
                    <a:pt x="652" y="8303"/>
                  </a:cubicBezTo>
                  <a:cubicBezTo>
                    <a:pt x="1285" y="7373"/>
                    <a:pt x="1900" y="6424"/>
                    <a:pt x="2551" y="5493"/>
                  </a:cubicBezTo>
                  <a:cubicBezTo>
                    <a:pt x="3072" y="4786"/>
                    <a:pt x="3630" y="4115"/>
                    <a:pt x="4134" y="3408"/>
                  </a:cubicBezTo>
                  <a:cubicBezTo>
                    <a:pt x="4822" y="2420"/>
                    <a:pt x="5474" y="1435"/>
                    <a:pt x="6125" y="429"/>
                  </a:cubicBezTo>
                  <a:cubicBezTo>
                    <a:pt x="6219" y="280"/>
                    <a:pt x="6311" y="131"/>
                    <a:pt x="6517" y="0"/>
                  </a:cubicBezTo>
                  <a:cubicBezTo>
                    <a:pt x="6479" y="1825"/>
                    <a:pt x="6423" y="3649"/>
                    <a:pt x="6423" y="5474"/>
                  </a:cubicBezTo>
                  <a:cubicBezTo>
                    <a:pt x="6423" y="7298"/>
                    <a:pt x="6497" y="9123"/>
                    <a:pt x="6517" y="109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3"/>
            <p:cNvSpPr/>
            <p:nvPr/>
          </p:nvSpPr>
          <p:spPr>
            <a:xfrm>
              <a:off x="3139128" y="3801839"/>
              <a:ext cx="2893536" cy="326559"/>
            </a:xfrm>
            <a:custGeom>
              <a:avLst/>
              <a:gdLst/>
              <a:ahLst/>
              <a:cxnLst/>
              <a:rect l="l" t="t" r="r" b="b"/>
              <a:pathLst>
                <a:path w="34982" h="3948" extrusionOk="0">
                  <a:moveTo>
                    <a:pt x="34981" y="75"/>
                  </a:moveTo>
                  <a:cubicBezTo>
                    <a:pt x="34815" y="410"/>
                    <a:pt x="34684" y="745"/>
                    <a:pt x="34497" y="1080"/>
                  </a:cubicBezTo>
                  <a:cubicBezTo>
                    <a:pt x="34442" y="1192"/>
                    <a:pt x="34348" y="1304"/>
                    <a:pt x="34256" y="1360"/>
                  </a:cubicBezTo>
                  <a:cubicBezTo>
                    <a:pt x="33698" y="1658"/>
                    <a:pt x="33157" y="1956"/>
                    <a:pt x="32524" y="2123"/>
                  </a:cubicBezTo>
                  <a:cubicBezTo>
                    <a:pt x="29676" y="2924"/>
                    <a:pt x="26735" y="3389"/>
                    <a:pt x="23811" y="3743"/>
                  </a:cubicBezTo>
                  <a:cubicBezTo>
                    <a:pt x="22565" y="3892"/>
                    <a:pt x="21317" y="3910"/>
                    <a:pt x="20070" y="3910"/>
                  </a:cubicBezTo>
                  <a:cubicBezTo>
                    <a:pt x="16625" y="3947"/>
                    <a:pt x="13182" y="3947"/>
                    <a:pt x="9719" y="3929"/>
                  </a:cubicBezTo>
                  <a:cubicBezTo>
                    <a:pt x="7354" y="3929"/>
                    <a:pt x="5008" y="3631"/>
                    <a:pt x="2682" y="3185"/>
                  </a:cubicBezTo>
                  <a:cubicBezTo>
                    <a:pt x="2272" y="3110"/>
                    <a:pt x="1863" y="2961"/>
                    <a:pt x="1453" y="2849"/>
                  </a:cubicBezTo>
                  <a:cubicBezTo>
                    <a:pt x="559" y="2569"/>
                    <a:pt x="224" y="2179"/>
                    <a:pt x="1" y="1192"/>
                  </a:cubicBezTo>
                  <a:cubicBezTo>
                    <a:pt x="485" y="1397"/>
                    <a:pt x="950" y="1621"/>
                    <a:pt x="1416" y="1825"/>
                  </a:cubicBezTo>
                  <a:cubicBezTo>
                    <a:pt x="2533" y="2328"/>
                    <a:pt x="3705" y="2607"/>
                    <a:pt x="4916" y="2756"/>
                  </a:cubicBezTo>
                  <a:cubicBezTo>
                    <a:pt x="6256" y="2924"/>
                    <a:pt x="7615" y="3073"/>
                    <a:pt x="8974" y="3147"/>
                  </a:cubicBezTo>
                  <a:cubicBezTo>
                    <a:pt x="11375" y="3277"/>
                    <a:pt x="13777" y="3333"/>
                    <a:pt x="16178" y="3426"/>
                  </a:cubicBezTo>
                  <a:cubicBezTo>
                    <a:pt x="16942" y="3445"/>
                    <a:pt x="17705" y="3426"/>
                    <a:pt x="18469" y="3445"/>
                  </a:cubicBezTo>
                  <a:cubicBezTo>
                    <a:pt x="20740" y="3557"/>
                    <a:pt x="22992" y="3277"/>
                    <a:pt x="25226" y="2830"/>
                  </a:cubicBezTo>
                  <a:cubicBezTo>
                    <a:pt x="26641" y="2552"/>
                    <a:pt x="28056" y="2309"/>
                    <a:pt x="29453" y="1974"/>
                  </a:cubicBezTo>
                  <a:cubicBezTo>
                    <a:pt x="31017" y="1584"/>
                    <a:pt x="32543" y="1062"/>
                    <a:pt x="34013" y="355"/>
                  </a:cubicBezTo>
                  <a:cubicBezTo>
                    <a:pt x="34293" y="224"/>
                    <a:pt x="34591" y="112"/>
                    <a:pt x="34889" y="0"/>
                  </a:cubicBezTo>
                  <a:cubicBezTo>
                    <a:pt x="34926" y="20"/>
                    <a:pt x="34944" y="57"/>
                    <a:pt x="34981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3"/>
            <p:cNvSpPr/>
            <p:nvPr/>
          </p:nvSpPr>
          <p:spPr>
            <a:xfrm>
              <a:off x="3092973" y="3734096"/>
              <a:ext cx="2961280" cy="337394"/>
            </a:xfrm>
            <a:custGeom>
              <a:avLst/>
              <a:gdLst/>
              <a:ahLst/>
              <a:cxnLst/>
              <a:rect l="l" t="t" r="r" b="b"/>
              <a:pathLst>
                <a:path w="35801" h="4079" extrusionOk="0">
                  <a:moveTo>
                    <a:pt x="0" y="727"/>
                  </a:moveTo>
                  <a:cubicBezTo>
                    <a:pt x="2439" y="1787"/>
                    <a:pt x="4896" y="2383"/>
                    <a:pt x="7391" y="2812"/>
                  </a:cubicBezTo>
                  <a:cubicBezTo>
                    <a:pt x="11002" y="3388"/>
                    <a:pt x="14614" y="3557"/>
                    <a:pt x="18263" y="3463"/>
                  </a:cubicBezTo>
                  <a:cubicBezTo>
                    <a:pt x="19697" y="3426"/>
                    <a:pt x="21112" y="3240"/>
                    <a:pt x="22545" y="3110"/>
                  </a:cubicBezTo>
                  <a:cubicBezTo>
                    <a:pt x="24891" y="2887"/>
                    <a:pt x="27256" y="2626"/>
                    <a:pt x="29545" y="2011"/>
                  </a:cubicBezTo>
                  <a:cubicBezTo>
                    <a:pt x="31109" y="1601"/>
                    <a:pt x="32635" y="1080"/>
                    <a:pt x="34181" y="596"/>
                  </a:cubicBezTo>
                  <a:cubicBezTo>
                    <a:pt x="34702" y="429"/>
                    <a:pt x="35224" y="206"/>
                    <a:pt x="35763" y="0"/>
                  </a:cubicBezTo>
                  <a:cubicBezTo>
                    <a:pt x="35800" y="317"/>
                    <a:pt x="35651" y="466"/>
                    <a:pt x="35447" y="559"/>
                  </a:cubicBezTo>
                  <a:cubicBezTo>
                    <a:pt x="35224" y="670"/>
                    <a:pt x="35000" y="745"/>
                    <a:pt x="34777" y="839"/>
                  </a:cubicBezTo>
                  <a:cubicBezTo>
                    <a:pt x="32412" y="1993"/>
                    <a:pt x="29899" y="2663"/>
                    <a:pt x="27330" y="3128"/>
                  </a:cubicBezTo>
                  <a:cubicBezTo>
                    <a:pt x="25635" y="3426"/>
                    <a:pt x="23922" y="3780"/>
                    <a:pt x="22210" y="3947"/>
                  </a:cubicBezTo>
                  <a:cubicBezTo>
                    <a:pt x="20740" y="4078"/>
                    <a:pt x="19268" y="4041"/>
                    <a:pt x="17798" y="4021"/>
                  </a:cubicBezTo>
                  <a:cubicBezTo>
                    <a:pt x="15843" y="4021"/>
                    <a:pt x="13889" y="4004"/>
                    <a:pt x="11933" y="3910"/>
                  </a:cubicBezTo>
                  <a:cubicBezTo>
                    <a:pt x="10091" y="3817"/>
                    <a:pt x="8247" y="3594"/>
                    <a:pt x="6423" y="3445"/>
                  </a:cubicBezTo>
                  <a:cubicBezTo>
                    <a:pt x="5288" y="3351"/>
                    <a:pt x="4151" y="3202"/>
                    <a:pt x="3091" y="2812"/>
                  </a:cubicBezTo>
                  <a:cubicBezTo>
                    <a:pt x="2234" y="2514"/>
                    <a:pt x="1415" y="2085"/>
                    <a:pt x="596" y="1713"/>
                  </a:cubicBezTo>
                  <a:cubicBezTo>
                    <a:pt x="205" y="1527"/>
                    <a:pt x="187" y="1137"/>
                    <a:pt x="0" y="7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3"/>
            <p:cNvSpPr/>
            <p:nvPr/>
          </p:nvSpPr>
          <p:spPr>
            <a:xfrm>
              <a:off x="3237724" y="3951222"/>
              <a:ext cx="2717932" cy="257244"/>
            </a:xfrm>
            <a:custGeom>
              <a:avLst/>
              <a:gdLst/>
              <a:ahLst/>
              <a:cxnLst/>
              <a:rect l="l" t="t" r="r" b="b"/>
              <a:pathLst>
                <a:path w="32859" h="3110" extrusionOk="0">
                  <a:moveTo>
                    <a:pt x="0" y="1285"/>
                  </a:moveTo>
                  <a:cubicBezTo>
                    <a:pt x="1266" y="1527"/>
                    <a:pt x="2439" y="1788"/>
                    <a:pt x="3630" y="1955"/>
                  </a:cubicBezTo>
                  <a:cubicBezTo>
                    <a:pt x="5641" y="2253"/>
                    <a:pt x="7671" y="2384"/>
                    <a:pt x="9699" y="2365"/>
                  </a:cubicBezTo>
                  <a:cubicBezTo>
                    <a:pt x="13422" y="2327"/>
                    <a:pt x="17146" y="2327"/>
                    <a:pt x="20869" y="2272"/>
                  </a:cubicBezTo>
                  <a:cubicBezTo>
                    <a:pt x="22713" y="2253"/>
                    <a:pt x="24538" y="1900"/>
                    <a:pt x="26362" y="1620"/>
                  </a:cubicBezTo>
                  <a:cubicBezTo>
                    <a:pt x="28055" y="1379"/>
                    <a:pt x="29713" y="969"/>
                    <a:pt x="31369" y="522"/>
                  </a:cubicBezTo>
                  <a:cubicBezTo>
                    <a:pt x="31853" y="391"/>
                    <a:pt x="32337" y="187"/>
                    <a:pt x="32859" y="1"/>
                  </a:cubicBezTo>
                  <a:cubicBezTo>
                    <a:pt x="32710" y="485"/>
                    <a:pt x="32506" y="838"/>
                    <a:pt x="32002" y="1006"/>
                  </a:cubicBezTo>
                  <a:cubicBezTo>
                    <a:pt x="30383" y="1527"/>
                    <a:pt x="28745" y="1955"/>
                    <a:pt x="27087" y="2272"/>
                  </a:cubicBezTo>
                  <a:cubicBezTo>
                    <a:pt x="25747" y="2533"/>
                    <a:pt x="24406" y="2774"/>
                    <a:pt x="23066" y="3017"/>
                  </a:cubicBezTo>
                  <a:cubicBezTo>
                    <a:pt x="22731" y="3072"/>
                    <a:pt x="22378" y="3091"/>
                    <a:pt x="22023" y="3091"/>
                  </a:cubicBezTo>
                  <a:cubicBezTo>
                    <a:pt x="19492" y="3109"/>
                    <a:pt x="16960" y="3017"/>
                    <a:pt x="14428" y="2905"/>
                  </a:cubicBezTo>
                  <a:cubicBezTo>
                    <a:pt x="11337" y="2774"/>
                    <a:pt x="8247" y="2811"/>
                    <a:pt x="5157" y="2774"/>
                  </a:cubicBezTo>
                  <a:cubicBezTo>
                    <a:pt x="4469" y="2756"/>
                    <a:pt x="3779" y="2719"/>
                    <a:pt x="3091" y="2645"/>
                  </a:cubicBezTo>
                  <a:cubicBezTo>
                    <a:pt x="1954" y="2551"/>
                    <a:pt x="986" y="1992"/>
                    <a:pt x="0" y="12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3"/>
            <p:cNvSpPr/>
            <p:nvPr/>
          </p:nvSpPr>
          <p:spPr>
            <a:xfrm>
              <a:off x="3404064" y="3865033"/>
              <a:ext cx="1746279" cy="140119"/>
            </a:xfrm>
            <a:custGeom>
              <a:avLst/>
              <a:gdLst/>
              <a:ahLst/>
              <a:cxnLst/>
              <a:rect l="l" t="t" r="r" b="b"/>
              <a:pathLst>
                <a:path w="21112" h="1694" extrusionOk="0">
                  <a:moveTo>
                    <a:pt x="18" y="0"/>
                  </a:moveTo>
                  <a:cubicBezTo>
                    <a:pt x="837" y="75"/>
                    <a:pt x="1656" y="167"/>
                    <a:pt x="2458" y="242"/>
                  </a:cubicBezTo>
                  <a:cubicBezTo>
                    <a:pt x="3518" y="353"/>
                    <a:pt x="4580" y="428"/>
                    <a:pt x="5640" y="540"/>
                  </a:cubicBezTo>
                  <a:cubicBezTo>
                    <a:pt x="6348" y="614"/>
                    <a:pt x="7075" y="688"/>
                    <a:pt x="7782" y="800"/>
                  </a:cubicBezTo>
                  <a:cubicBezTo>
                    <a:pt x="10165" y="1172"/>
                    <a:pt x="12566" y="1321"/>
                    <a:pt x="14968" y="1192"/>
                  </a:cubicBezTo>
                  <a:cubicBezTo>
                    <a:pt x="16103" y="1135"/>
                    <a:pt x="17220" y="875"/>
                    <a:pt x="18319" y="651"/>
                  </a:cubicBezTo>
                  <a:cubicBezTo>
                    <a:pt x="19193" y="465"/>
                    <a:pt x="20069" y="261"/>
                    <a:pt x="20963" y="316"/>
                  </a:cubicBezTo>
                  <a:cubicBezTo>
                    <a:pt x="21000" y="316"/>
                    <a:pt x="21037" y="335"/>
                    <a:pt x="21112" y="373"/>
                  </a:cubicBezTo>
                  <a:cubicBezTo>
                    <a:pt x="20906" y="745"/>
                    <a:pt x="20645" y="1043"/>
                    <a:pt x="20181" y="1098"/>
                  </a:cubicBezTo>
                  <a:cubicBezTo>
                    <a:pt x="16848" y="1490"/>
                    <a:pt x="13497" y="1694"/>
                    <a:pt x="10146" y="1545"/>
                  </a:cubicBezTo>
                  <a:cubicBezTo>
                    <a:pt x="7000" y="1415"/>
                    <a:pt x="3872" y="1080"/>
                    <a:pt x="800" y="335"/>
                  </a:cubicBezTo>
                  <a:cubicBezTo>
                    <a:pt x="521" y="279"/>
                    <a:pt x="261" y="187"/>
                    <a:pt x="0" y="93"/>
                  </a:cubicBezTo>
                  <a:cubicBezTo>
                    <a:pt x="18" y="75"/>
                    <a:pt x="18" y="38"/>
                    <a:pt x="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3"/>
            <p:cNvSpPr/>
            <p:nvPr/>
          </p:nvSpPr>
          <p:spPr>
            <a:xfrm>
              <a:off x="3936831" y="3863462"/>
              <a:ext cx="883975" cy="75519"/>
            </a:xfrm>
            <a:custGeom>
              <a:avLst/>
              <a:gdLst/>
              <a:ahLst/>
              <a:cxnLst/>
              <a:rect l="l" t="t" r="r" b="b"/>
              <a:pathLst>
                <a:path w="10687" h="913" extrusionOk="0">
                  <a:moveTo>
                    <a:pt x="1" y="0"/>
                  </a:moveTo>
                  <a:cubicBezTo>
                    <a:pt x="1304" y="94"/>
                    <a:pt x="2458" y="186"/>
                    <a:pt x="3630" y="261"/>
                  </a:cubicBezTo>
                  <a:cubicBezTo>
                    <a:pt x="4822" y="335"/>
                    <a:pt x="5995" y="410"/>
                    <a:pt x="7187" y="447"/>
                  </a:cubicBezTo>
                  <a:cubicBezTo>
                    <a:pt x="8341" y="466"/>
                    <a:pt x="9513" y="447"/>
                    <a:pt x="10687" y="559"/>
                  </a:cubicBezTo>
                  <a:cubicBezTo>
                    <a:pt x="10575" y="596"/>
                    <a:pt x="10481" y="670"/>
                    <a:pt x="10369" y="690"/>
                  </a:cubicBezTo>
                  <a:cubicBezTo>
                    <a:pt x="9811" y="764"/>
                    <a:pt x="9252" y="894"/>
                    <a:pt x="8713" y="913"/>
                  </a:cubicBezTo>
                  <a:cubicBezTo>
                    <a:pt x="7279" y="913"/>
                    <a:pt x="5846" y="913"/>
                    <a:pt x="4412" y="819"/>
                  </a:cubicBezTo>
                  <a:cubicBezTo>
                    <a:pt x="3240" y="764"/>
                    <a:pt x="2086" y="596"/>
                    <a:pt x="931" y="466"/>
                  </a:cubicBezTo>
                  <a:cubicBezTo>
                    <a:pt x="708" y="429"/>
                    <a:pt x="485" y="410"/>
                    <a:pt x="261" y="335"/>
                  </a:cubicBezTo>
                  <a:cubicBezTo>
                    <a:pt x="187" y="317"/>
                    <a:pt x="130" y="186"/>
                    <a:pt x="1" y="0"/>
                  </a:cubicBezTo>
                  <a:close/>
                </a:path>
              </a:pathLst>
            </a:custGeom>
            <a:solidFill>
              <a:srgbClr val="D4AC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3"/>
            <p:cNvSpPr/>
            <p:nvPr/>
          </p:nvSpPr>
          <p:spPr>
            <a:xfrm>
              <a:off x="5144140" y="3838813"/>
              <a:ext cx="495876" cy="104800"/>
            </a:xfrm>
            <a:custGeom>
              <a:avLst/>
              <a:gdLst/>
              <a:ahLst/>
              <a:cxnLst/>
              <a:rect l="l" t="t" r="r" b="b"/>
              <a:pathLst>
                <a:path w="5995" h="1267" extrusionOk="0">
                  <a:moveTo>
                    <a:pt x="5995" y="131"/>
                  </a:moveTo>
                  <a:cubicBezTo>
                    <a:pt x="4059" y="652"/>
                    <a:pt x="2103" y="1062"/>
                    <a:pt x="0" y="1266"/>
                  </a:cubicBezTo>
                  <a:cubicBezTo>
                    <a:pt x="298" y="801"/>
                    <a:pt x="559" y="541"/>
                    <a:pt x="1117" y="504"/>
                  </a:cubicBezTo>
                  <a:cubicBezTo>
                    <a:pt x="2569" y="410"/>
                    <a:pt x="4002" y="206"/>
                    <a:pt x="5436" y="57"/>
                  </a:cubicBezTo>
                  <a:cubicBezTo>
                    <a:pt x="5622" y="37"/>
                    <a:pt x="5809" y="19"/>
                    <a:pt x="5975" y="0"/>
                  </a:cubicBezTo>
                  <a:cubicBezTo>
                    <a:pt x="5995" y="57"/>
                    <a:pt x="5995" y="94"/>
                    <a:pt x="5995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3"/>
            <p:cNvSpPr/>
            <p:nvPr/>
          </p:nvSpPr>
          <p:spPr>
            <a:xfrm>
              <a:off x="5307336" y="4062143"/>
              <a:ext cx="576027" cy="135570"/>
            </a:xfrm>
            <a:custGeom>
              <a:avLst/>
              <a:gdLst/>
              <a:ahLst/>
              <a:cxnLst/>
              <a:rect l="l" t="t" r="r" b="b"/>
              <a:pathLst>
                <a:path w="6964" h="1639" extrusionOk="0">
                  <a:moveTo>
                    <a:pt x="6963" y="0"/>
                  </a:moveTo>
                  <a:cubicBezTo>
                    <a:pt x="6330" y="763"/>
                    <a:pt x="5437" y="1043"/>
                    <a:pt x="4524" y="1172"/>
                  </a:cubicBezTo>
                  <a:cubicBezTo>
                    <a:pt x="3146" y="1359"/>
                    <a:pt x="1788" y="1470"/>
                    <a:pt x="410" y="1619"/>
                  </a:cubicBezTo>
                  <a:cubicBezTo>
                    <a:pt x="298" y="1639"/>
                    <a:pt x="167" y="1619"/>
                    <a:pt x="1" y="1619"/>
                  </a:cubicBezTo>
                  <a:cubicBezTo>
                    <a:pt x="2346" y="1080"/>
                    <a:pt x="4655" y="539"/>
                    <a:pt x="69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3"/>
            <p:cNvSpPr/>
            <p:nvPr/>
          </p:nvSpPr>
          <p:spPr>
            <a:xfrm>
              <a:off x="5099391" y="2124961"/>
              <a:ext cx="95536" cy="109349"/>
            </a:xfrm>
            <a:custGeom>
              <a:avLst/>
              <a:gdLst/>
              <a:ahLst/>
              <a:cxnLst/>
              <a:rect l="l" t="t" r="r" b="b"/>
              <a:pathLst>
                <a:path w="1155" h="1322" extrusionOk="0">
                  <a:moveTo>
                    <a:pt x="1155" y="1303"/>
                  </a:moveTo>
                  <a:cubicBezTo>
                    <a:pt x="969" y="1303"/>
                    <a:pt x="802" y="1321"/>
                    <a:pt x="616" y="1303"/>
                  </a:cubicBezTo>
                  <a:cubicBezTo>
                    <a:pt x="112" y="1284"/>
                    <a:pt x="20" y="1192"/>
                    <a:pt x="1" y="670"/>
                  </a:cubicBezTo>
                  <a:lnTo>
                    <a:pt x="1" y="0"/>
                  </a:lnTo>
                  <a:cubicBezTo>
                    <a:pt x="559" y="316"/>
                    <a:pt x="708" y="912"/>
                    <a:pt x="1155" y="130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459E700D-AAB6-68EF-C90E-CC6DE6B60582}"/>
              </a:ext>
            </a:extLst>
          </p:cNvPr>
          <p:cNvSpPr txBox="1"/>
          <p:nvPr/>
        </p:nvSpPr>
        <p:spPr>
          <a:xfrm>
            <a:off x="244021" y="924676"/>
            <a:ext cx="7349836" cy="2447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Ý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Véc-nơ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viễn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4"/>
          <p:cNvSpPr txBox="1">
            <a:spLocks noGrp="1"/>
          </p:cNvSpPr>
          <p:nvPr>
            <p:ph type="title"/>
          </p:nvPr>
        </p:nvSpPr>
        <p:spPr>
          <a:xfrm>
            <a:off x="241604" y="88505"/>
            <a:ext cx="8659091" cy="17850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3.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Giá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trị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nhận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thức</a:t>
            </a:r>
            <a:endParaRPr sz="3200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404" name="Google Shape;404;p44"/>
          <p:cNvGrpSpPr/>
          <p:nvPr/>
        </p:nvGrpSpPr>
        <p:grpSpPr>
          <a:xfrm>
            <a:off x="457575" y="409315"/>
            <a:ext cx="997848" cy="282410"/>
            <a:chOff x="5257475" y="8084800"/>
            <a:chExt cx="1689550" cy="478175"/>
          </a:xfrm>
        </p:grpSpPr>
        <p:sp>
          <p:nvSpPr>
            <p:cNvPr id="405" name="Google Shape;405;p44"/>
            <p:cNvSpPr/>
            <p:nvPr/>
          </p:nvSpPr>
          <p:spPr>
            <a:xfrm>
              <a:off x="5257475" y="8084800"/>
              <a:ext cx="1689550" cy="478175"/>
            </a:xfrm>
            <a:custGeom>
              <a:avLst/>
              <a:gdLst/>
              <a:ahLst/>
              <a:cxnLst/>
              <a:rect l="l" t="t" r="r" b="b"/>
              <a:pathLst>
                <a:path w="67582" h="19127" extrusionOk="0">
                  <a:moveTo>
                    <a:pt x="31751" y="1505"/>
                  </a:moveTo>
                  <a:cubicBezTo>
                    <a:pt x="34055" y="1505"/>
                    <a:pt x="36322" y="1974"/>
                    <a:pt x="38486" y="3195"/>
                  </a:cubicBezTo>
                  <a:cubicBezTo>
                    <a:pt x="39637" y="3842"/>
                    <a:pt x="40859" y="4452"/>
                    <a:pt x="42045" y="5137"/>
                  </a:cubicBezTo>
                  <a:cubicBezTo>
                    <a:pt x="43665" y="6072"/>
                    <a:pt x="44816" y="7474"/>
                    <a:pt x="45642" y="9165"/>
                  </a:cubicBezTo>
                  <a:cubicBezTo>
                    <a:pt x="46015" y="9968"/>
                    <a:pt x="46889" y="10496"/>
                    <a:pt x="47757" y="10496"/>
                  </a:cubicBezTo>
                  <a:cubicBezTo>
                    <a:pt x="47979" y="10496"/>
                    <a:pt x="48200" y="10462"/>
                    <a:pt x="48413" y="10388"/>
                  </a:cubicBezTo>
                  <a:cubicBezTo>
                    <a:pt x="48901" y="10226"/>
                    <a:pt x="49378" y="10155"/>
                    <a:pt x="49844" y="10155"/>
                  </a:cubicBezTo>
                  <a:cubicBezTo>
                    <a:pt x="50614" y="10155"/>
                    <a:pt x="51350" y="10348"/>
                    <a:pt x="52044" y="10639"/>
                  </a:cubicBezTo>
                  <a:cubicBezTo>
                    <a:pt x="52260" y="10926"/>
                    <a:pt x="52153" y="11142"/>
                    <a:pt x="52116" y="11358"/>
                  </a:cubicBezTo>
                  <a:cubicBezTo>
                    <a:pt x="52081" y="11646"/>
                    <a:pt x="52188" y="11899"/>
                    <a:pt x="52441" y="12043"/>
                  </a:cubicBezTo>
                  <a:cubicBezTo>
                    <a:pt x="52546" y="12096"/>
                    <a:pt x="52647" y="12119"/>
                    <a:pt x="52744" y="12119"/>
                  </a:cubicBezTo>
                  <a:cubicBezTo>
                    <a:pt x="52913" y="12119"/>
                    <a:pt x="53072" y="12048"/>
                    <a:pt x="53232" y="11934"/>
                  </a:cubicBezTo>
                  <a:cubicBezTo>
                    <a:pt x="54442" y="11046"/>
                    <a:pt x="55720" y="10736"/>
                    <a:pt x="57020" y="10736"/>
                  </a:cubicBezTo>
                  <a:cubicBezTo>
                    <a:pt x="58040" y="10736"/>
                    <a:pt x="59074" y="10927"/>
                    <a:pt x="60101" y="11180"/>
                  </a:cubicBezTo>
                  <a:cubicBezTo>
                    <a:pt x="61936" y="11611"/>
                    <a:pt x="63591" y="12581"/>
                    <a:pt x="65317" y="13300"/>
                  </a:cubicBezTo>
                  <a:cubicBezTo>
                    <a:pt x="65533" y="13410"/>
                    <a:pt x="65749" y="13516"/>
                    <a:pt x="65927" y="13697"/>
                  </a:cubicBezTo>
                  <a:cubicBezTo>
                    <a:pt x="66468" y="14235"/>
                    <a:pt x="66359" y="14955"/>
                    <a:pt x="65639" y="15280"/>
                  </a:cubicBezTo>
                  <a:cubicBezTo>
                    <a:pt x="65280" y="15424"/>
                    <a:pt x="64886" y="15530"/>
                    <a:pt x="64526" y="15568"/>
                  </a:cubicBezTo>
                  <a:cubicBezTo>
                    <a:pt x="61433" y="15746"/>
                    <a:pt x="58374" y="16143"/>
                    <a:pt x="55281" y="16178"/>
                  </a:cubicBezTo>
                  <a:cubicBezTo>
                    <a:pt x="53016" y="16215"/>
                    <a:pt x="50786" y="16537"/>
                    <a:pt x="48556" y="16753"/>
                  </a:cubicBezTo>
                  <a:cubicBezTo>
                    <a:pt x="46505" y="16969"/>
                    <a:pt x="44456" y="17150"/>
                    <a:pt x="42442" y="17257"/>
                  </a:cubicBezTo>
                  <a:cubicBezTo>
                    <a:pt x="35973" y="17674"/>
                    <a:pt x="29504" y="17728"/>
                    <a:pt x="23035" y="17728"/>
                  </a:cubicBezTo>
                  <a:cubicBezTo>
                    <a:pt x="20769" y="17728"/>
                    <a:pt x="18502" y="17722"/>
                    <a:pt x="16236" y="17722"/>
                  </a:cubicBezTo>
                  <a:cubicBezTo>
                    <a:pt x="13821" y="17722"/>
                    <a:pt x="11407" y="17729"/>
                    <a:pt x="8992" y="17760"/>
                  </a:cubicBezTo>
                  <a:cubicBezTo>
                    <a:pt x="8609" y="17767"/>
                    <a:pt x="8226" y="17771"/>
                    <a:pt x="7843" y="17771"/>
                  </a:cubicBezTo>
                  <a:cubicBezTo>
                    <a:pt x="6105" y="17771"/>
                    <a:pt x="4372" y="17682"/>
                    <a:pt x="2662" y="17329"/>
                  </a:cubicBezTo>
                  <a:cubicBezTo>
                    <a:pt x="3813" y="16753"/>
                    <a:pt x="4964" y="16071"/>
                    <a:pt x="6293" y="15999"/>
                  </a:cubicBezTo>
                  <a:cubicBezTo>
                    <a:pt x="6653" y="15962"/>
                    <a:pt x="6941" y="15855"/>
                    <a:pt x="7050" y="15496"/>
                  </a:cubicBezTo>
                  <a:cubicBezTo>
                    <a:pt x="7122" y="15136"/>
                    <a:pt x="6906" y="14920"/>
                    <a:pt x="6619" y="14739"/>
                  </a:cubicBezTo>
                  <a:cubicBezTo>
                    <a:pt x="6547" y="14739"/>
                    <a:pt x="6475" y="14704"/>
                    <a:pt x="6437" y="14667"/>
                  </a:cubicBezTo>
                  <a:cubicBezTo>
                    <a:pt x="6331" y="14595"/>
                    <a:pt x="6259" y="14561"/>
                    <a:pt x="6078" y="14451"/>
                  </a:cubicBezTo>
                  <a:cubicBezTo>
                    <a:pt x="6869" y="13444"/>
                    <a:pt x="7876" y="12906"/>
                    <a:pt x="9064" y="12762"/>
                  </a:cubicBezTo>
                  <a:cubicBezTo>
                    <a:pt x="9895" y="12693"/>
                    <a:pt x="10743" y="12640"/>
                    <a:pt x="11595" y="12640"/>
                  </a:cubicBezTo>
                  <a:cubicBezTo>
                    <a:pt x="12513" y="12640"/>
                    <a:pt x="13437" y="12702"/>
                    <a:pt x="14350" y="12869"/>
                  </a:cubicBezTo>
                  <a:cubicBezTo>
                    <a:pt x="14566" y="12906"/>
                    <a:pt x="14819" y="12978"/>
                    <a:pt x="15035" y="13050"/>
                  </a:cubicBezTo>
                  <a:cubicBezTo>
                    <a:pt x="15682" y="13266"/>
                    <a:pt x="16114" y="13660"/>
                    <a:pt x="16186" y="14379"/>
                  </a:cubicBezTo>
                  <a:cubicBezTo>
                    <a:pt x="16186" y="14704"/>
                    <a:pt x="16220" y="15064"/>
                    <a:pt x="16618" y="15136"/>
                  </a:cubicBezTo>
                  <a:cubicBezTo>
                    <a:pt x="16655" y="15142"/>
                    <a:pt x="16691" y="15145"/>
                    <a:pt x="16725" y="15145"/>
                  </a:cubicBezTo>
                  <a:cubicBezTo>
                    <a:pt x="17075" y="15145"/>
                    <a:pt x="17209" y="14823"/>
                    <a:pt x="17371" y="14561"/>
                  </a:cubicBezTo>
                  <a:cubicBezTo>
                    <a:pt x="17515" y="14164"/>
                    <a:pt x="17697" y="13804"/>
                    <a:pt x="17875" y="13410"/>
                  </a:cubicBezTo>
                  <a:cubicBezTo>
                    <a:pt x="17984" y="13084"/>
                    <a:pt x="18091" y="12725"/>
                    <a:pt x="18416" y="12546"/>
                  </a:cubicBezTo>
                  <a:cubicBezTo>
                    <a:pt x="18738" y="12762"/>
                    <a:pt x="18991" y="13156"/>
                    <a:pt x="19386" y="13300"/>
                  </a:cubicBezTo>
                  <a:cubicBezTo>
                    <a:pt x="19608" y="13399"/>
                    <a:pt x="19830" y="13447"/>
                    <a:pt x="20036" y="13447"/>
                  </a:cubicBezTo>
                  <a:cubicBezTo>
                    <a:pt x="20431" y="13447"/>
                    <a:pt x="20767" y="13271"/>
                    <a:pt x="20934" y="12941"/>
                  </a:cubicBezTo>
                  <a:cubicBezTo>
                    <a:pt x="21221" y="12331"/>
                    <a:pt x="20968" y="11862"/>
                    <a:pt x="20177" y="11539"/>
                  </a:cubicBezTo>
                  <a:cubicBezTo>
                    <a:pt x="20070" y="11467"/>
                    <a:pt x="19927" y="11430"/>
                    <a:pt x="19855" y="11395"/>
                  </a:cubicBezTo>
                  <a:cubicBezTo>
                    <a:pt x="19711" y="11036"/>
                    <a:pt x="19855" y="10783"/>
                    <a:pt x="19927" y="10532"/>
                  </a:cubicBezTo>
                  <a:cubicBezTo>
                    <a:pt x="20321" y="9344"/>
                    <a:pt x="20896" y="8230"/>
                    <a:pt x="21365" y="7079"/>
                  </a:cubicBezTo>
                  <a:cubicBezTo>
                    <a:pt x="22588" y="4165"/>
                    <a:pt x="24818" y="2476"/>
                    <a:pt x="27839" y="1900"/>
                  </a:cubicBezTo>
                  <a:cubicBezTo>
                    <a:pt x="29147" y="1654"/>
                    <a:pt x="30455" y="1505"/>
                    <a:pt x="31751" y="1505"/>
                  </a:cubicBezTo>
                  <a:close/>
                  <a:moveTo>
                    <a:pt x="31633" y="0"/>
                  </a:moveTo>
                  <a:cubicBezTo>
                    <a:pt x="30259" y="0"/>
                    <a:pt x="28871" y="153"/>
                    <a:pt x="27480" y="424"/>
                  </a:cubicBezTo>
                  <a:cubicBezTo>
                    <a:pt x="24386" y="1037"/>
                    <a:pt x="21869" y="2654"/>
                    <a:pt x="20430" y="5603"/>
                  </a:cubicBezTo>
                  <a:cubicBezTo>
                    <a:pt x="19639" y="7258"/>
                    <a:pt x="18919" y="8950"/>
                    <a:pt x="18488" y="10748"/>
                  </a:cubicBezTo>
                  <a:cubicBezTo>
                    <a:pt x="18450" y="10998"/>
                    <a:pt x="18450" y="11286"/>
                    <a:pt x="18200" y="11395"/>
                  </a:cubicBezTo>
                  <a:cubicBezTo>
                    <a:pt x="17515" y="11718"/>
                    <a:pt x="17193" y="12331"/>
                    <a:pt x="16796" y="12906"/>
                  </a:cubicBezTo>
                  <a:cubicBezTo>
                    <a:pt x="15754" y="11971"/>
                    <a:pt x="14494" y="11683"/>
                    <a:pt x="13199" y="11646"/>
                  </a:cubicBezTo>
                  <a:cubicBezTo>
                    <a:pt x="12776" y="11619"/>
                    <a:pt x="12353" y="11612"/>
                    <a:pt x="11930" y="11612"/>
                  </a:cubicBezTo>
                  <a:cubicBezTo>
                    <a:pt x="11453" y="11612"/>
                    <a:pt x="10976" y="11621"/>
                    <a:pt x="10499" y="11621"/>
                  </a:cubicBezTo>
                  <a:cubicBezTo>
                    <a:pt x="10248" y="11621"/>
                    <a:pt x="9997" y="11619"/>
                    <a:pt x="9746" y="11611"/>
                  </a:cubicBezTo>
                  <a:cubicBezTo>
                    <a:pt x="9690" y="11609"/>
                    <a:pt x="9634" y="11609"/>
                    <a:pt x="9578" y="11609"/>
                  </a:cubicBezTo>
                  <a:cubicBezTo>
                    <a:pt x="8462" y="11609"/>
                    <a:pt x="7469" y="11963"/>
                    <a:pt x="6509" y="12546"/>
                  </a:cubicBezTo>
                  <a:cubicBezTo>
                    <a:pt x="5574" y="13084"/>
                    <a:pt x="4783" y="13732"/>
                    <a:pt x="4855" y="14992"/>
                  </a:cubicBezTo>
                  <a:cubicBezTo>
                    <a:pt x="3776" y="15424"/>
                    <a:pt x="2697" y="15818"/>
                    <a:pt x="1655" y="16250"/>
                  </a:cubicBezTo>
                  <a:cubicBezTo>
                    <a:pt x="1367" y="16359"/>
                    <a:pt x="1042" y="16465"/>
                    <a:pt x="792" y="16647"/>
                  </a:cubicBezTo>
                  <a:cubicBezTo>
                    <a:pt x="1" y="17150"/>
                    <a:pt x="35" y="18013"/>
                    <a:pt x="898" y="18445"/>
                  </a:cubicBezTo>
                  <a:cubicBezTo>
                    <a:pt x="1186" y="18589"/>
                    <a:pt x="1546" y="18661"/>
                    <a:pt x="1871" y="18733"/>
                  </a:cubicBezTo>
                  <a:cubicBezTo>
                    <a:pt x="3488" y="18949"/>
                    <a:pt x="5143" y="19127"/>
                    <a:pt x="6762" y="19127"/>
                  </a:cubicBezTo>
                  <a:cubicBezTo>
                    <a:pt x="9005" y="19114"/>
                    <a:pt x="11248" y="19112"/>
                    <a:pt x="13490" y="19112"/>
                  </a:cubicBezTo>
                  <a:cubicBezTo>
                    <a:pt x="14657" y="19112"/>
                    <a:pt x="15823" y="19112"/>
                    <a:pt x="16989" y="19112"/>
                  </a:cubicBezTo>
                  <a:cubicBezTo>
                    <a:pt x="25807" y="19112"/>
                    <a:pt x="34619" y="19077"/>
                    <a:pt x="43412" y="18480"/>
                  </a:cubicBezTo>
                  <a:cubicBezTo>
                    <a:pt x="45319" y="18373"/>
                    <a:pt x="47224" y="18192"/>
                    <a:pt x="49132" y="17976"/>
                  </a:cubicBezTo>
                  <a:cubicBezTo>
                    <a:pt x="51396" y="17726"/>
                    <a:pt x="53664" y="17472"/>
                    <a:pt x="55966" y="17438"/>
                  </a:cubicBezTo>
                  <a:cubicBezTo>
                    <a:pt x="58950" y="17366"/>
                    <a:pt x="61899" y="17078"/>
                    <a:pt x="64886" y="16825"/>
                  </a:cubicBezTo>
                  <a:cubicBezTo>
                    <a:pt x="65568" y="16791"/>
                    <a:pt x="66180" y="16503"/>
                    <a:pt x="66756" y="16178"/>
                  </a:cubicBezTo>
                  <a:cubicBezTo>
                    <a:pt x="67222" y="15890"/>
                    <a:pt x="67475" y="15458"/>
                    <a:pt x="67510" y="14883"/>
                  </a:cubicBezTo>
                  <a:cubicBezTo>
                    <a:pt x="67582" y="13697"/>
                    <a:pt x="67116" y="12834"/>
                    <a:pt x="65855" y="12259"/>
                  </a:cubicBezTo>
                  <a:cubicBezTo>
                    <a:pt x="64526" y="11646"/>
                    <a:pt x="63194" y="11108"/>
                    <a:pt x="61864" y="10532"/>
                  </a:cubicBezTo>
                  <a:cubicBezTo>
                    <a:pt x="61001" y="10173"/>
                    <a:pt x="60101" y="9847"/>
                    <a:pt x="59165" y="9741"/>
                  </a:cubicBezTo>
                  <a:cubicBezTo>
                    <a:pt x="58405" y="9642"/>
                    <a:pt x="57645" y="9576"/>
                    <a:pt x="56898" y="9576"/>
                  </a:cubicBezTo>
                  <a:cubicBezTo>
                    <a:pt x="55736" y="9576"/>
                    <a:pt x="54605" y="9735"/>
                    <a:pt x="53554" y="10173"/>
                  </a:cubicBezTo>
                  <a:cubicBezTo>
                    <a:pt x="52342" y="9279"/>
                    <a:pt x="51115" y="8925"/>
                    <a:pt x="49845" y="8925"/>
                  </a:cubicBezTo>
                  <a:cubicBezTo>
                    <a:pt x="49120" y="8925"/>
                    <a:pt x="48380" y="9041"/>
                    <a:pt x="47621" y="9237"/>
                  </a:cubicBezTo>
                  <a:cubicBezTo>
                    <a:pt x="46865" y="8806"/>
                    <a:pt x="46255" y="8193"/>
                    <a:pt x="45823" y="7367"/>
                  </a:cubicBezTo>
                  <a:cubicBezTo>
                    <a:pt x="44922" y="5569"/>
                    <a:pt x="43556" y="4202"/>
                    <a:pt x="41795" y="3267"/>
                  </a:cubicBezTo>
                  <a:cubicBezTo>
                    <a:pt x="40966" y="2835"/>
                    <a:pt x="40140" y="2404"/>
                    <a:pt x="39311" y="1935"/>
                  </a:cubicBezTo>
                  <a:cubicBezTo>
                    <a:pt x="36852" y="563"/>
                    <a:pt x="34269" y="0"/>
                    <a:pt x="316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4"/>
            <p:cNvSpPr/>
            <p:nvPr/>
          </p:nvSpPr>
          <p:spPr>
            <a:xfrm>
              <a:off x="5805050" y="8313450"/>
              <a:ext cx="66550" cy="39250"/>
            </a:xfrm>
            <a:custGeom>
              <a:avLst/>
              <a:gdLst/>
              <a:ahLst/>
              <a:cxnLst/>
              <a:rect l="l" t="t" r="r" b="b"/>
              <a:pathLst>
                <a:path w="2662" h="1570" extrusionOk="0">
                  <a:moveTo>
                    <a:pt x="1489" y="1"/>
                  </a:moveTo>
                  <a:cubicBezTo>
                    <a:pt x="1363" y="1"/>
                    <a:pt x="1227" y="9"/>
                    <a:pt x="1079" y="19"/>
                  </a:cubicBezTo>
                  <a:cubicBezTo>
                    <a:pt x="1056" y="19"/>
                    <a:pt x="953" y="3"/>
                    <a:pt x="822" y="3"/>
                  </a:cubicBezTo>
                  <a:cubicBezTo>
                    <a:pt x="757" y="3"/>
                    <a:pt x="685" y="7"/>
                    <a:pt x="613" y="19"/>
                  </a:cubicBezTo>
                  <a:cubicBezTo>
                    <a:pt x="288" y="54"/>
                    <a:pt x="110" y="342"/>
                    <a:pt x="38" y="667"/>
                  </a:cubicBezTo>
                  <a:cubicBezTo>
                    <a:pt x="0" y="989"/>
                    <a:pt x="110" y="1277"/>
                    <a:pt x="397" y="1458"/>
                  </a:cubicBezTo>
                  <a:cubicBezTo>
                    <a:pt x="517" y="1533"/>
                    <a:pt x="637" y="1570"/>
                    <a:pt x="749" y="1570"/>
                  </a:cubicBezTo>
                  <a:cubicBezTo>
                    <a:pt x="906" y="1570"/>
                    <a:pt x="1047" y="1497"/>
                    <a:pt x="1151" y="1349"/>
                  </a:cubicBezTo>
                  <a:cubicBezTo>
                    <a:pt x="1350" y="1126"/>
                    <a:pt x="1567" y="1092"/>
                    <a:pt x="1788" y="1092"/>
                  </a:cubicBezTo>
                  <a:cubicBezTo>
                    <a:pt x="1887" y="1092"/>
                    <a:pt x="1987" y="1099"/>
                    <a:pt x="2086" y="1099"/>
                  </a:cubicBezTo>
                  <a:cubicBezTo>
                    <a:pt x="2302" y="1099"/>
                    <a:pt x="2518" y="989"/>
                    <a:pt x="2590" y="773"/>
                  </a:cubicBezTo>
                  <a:cubicBezTo>
                    <a:pt x="2662" y="486"/>
                    <a:pt x="2446" y="307"/>
                    <a:pt x="2268" y="198"/>
                  </a:cubicBezTo>
                  <a:cubicBezTo>
                    <a:pt x="2038" y="46"/>
                    <a:pt x="1791" y="1"/>
                    <a:pt x="1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4"/>
            <p:cNvSpPr/>
            <p:nvPr/>
          </p:nvSpPr>
          <p:spPr>
            <a:xfrm>
              <a:off x="6536975" y="8401825"/>
              <a:ext cx="43200" cy="33475"/>
            </a:xfrm>
            <a:custGeom>
              <a:avLst/>
              <a:gdLst/>
              <a:ahLst/>
              <a:cxnLst/>
              <a:rect l="l" t="t" r="r" b="b"/>
              <a:pathLst>
                <a:path w="1728" h="1339" extrusionOk="0">
                  <a:moveTo>
                    <a:pt x="638" y="1"/>
                  </a:moveTo>
                  <a:cubicBezTo>
                    <a:pt x="336" y="1"/>
                    <a:pt x="68" y="111"/>
                    <a:pt x="38" y="513"/>
                  </a:cubicBezTo>
                  <a:cubicBezTo>
                    <a:pt x="1" y="872"/>
                    <a:pt x="576" y="1339"/>
                    <a:pt x="1045" y="1339"/>
                  </a:cubicBezTo>
                  <a:cubicBezTo>
                    <a:pt x="1439" y="1339"/>
                    <a:pt x="1727" y="1088"/>
                    <a:pt x="1727" y="729"/>
                  </a:cubicBezTo>
                  <a:cubicBezTo>
                    <a:pt x="1727" y="332"/>
                    <a:pt x="1333" y="9"/>
                    <a:pt x="792" y="9"/>
                  </a:cubicBezTo>
                  <a:cubicBezTo>
                    <a:pt x="740" y="4"/>
                    <a:pt x="688" y="1"/>
                    <a:pt x="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4"/>
            <p:cNvSpPr/>
            <p:nvPr/>
          </p:nvSpPr>
          <p:spPr>
            <a:xfrm>
              <a:off x="6459650" y="8395650"/>
              <a:ext cx="33325" cy="33400"/>
            </a:xfrm>
            <a:custGeom>
              <a:avLst/>
              <a:gdLst/>
              <a:ahLst/>
              <a:cxnLst/>
              <a:rect l="l" t="t" r="r" b="b"/>
              <a:pathLst>
                <a:path w="1333" h="1336" extrusionOk="0">
                  <a:moveTo>
                    <a:pt x="662" y="1"/>
                  </a:moveTo>
                  <a:cubicBezTo>
                    <a:pt x="294" y="1"/>
                    <a:pt x="0" y="310"/>
                    <a:pt x="0" y="688"/>
                  </a:cubicBezTo>
                  <a:cubicBezTo>
                    <a:pt x="38" y="1082"/>
                    <a:pt x="254" y="1298"/>
                    <a:pt x="648" y="1335"/>
                  </a:cubicBezTo>
                  <a:cubicBezTo>
                    <a:pt x="1045" y="1335"/>
                    <a:pt x="1261" y="1082"/>
                    <a:pt x="1333" y="760"/>
                  </a:cubicBezTo>
                  <a:cubicBezTo>
                    <a:pt x="1333" y="328"/>
                    <a:pt x="1079" y="40"/>
                    <a:pt x="720" y="3"/>
                  </a:cubicBezTo>
                  <a:cubicBezTo>
                    <a:pt x="700" y="1"/>
                    <a:pt x="681" y="1"/>
                    <a:pt x="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4"/>
            <p:cNvSpPr/>
            <p:nvPr/>
          </p:nvSpPr>
          <p:spPr>
            <a:xfrm>
              <a:off x="5324025" y="8122425"/>
              <a:ext cx="1595175" cy="406675"/>
            </a:xfrm>
            <a:custGeom>
              <a:avLst/>
              <a:gdLst/>
              <a:ahLst/>
              <a:cxnLst/>
              <a:rect l="l" t="t" r="r" b="b"/>
              <a:pathLst>
                <a:path w="63807" h="16267" extrusionOk="0">
                  <a:moveTo>
                    <a:pt x="20730" y="7642"/>
                  </a:moveTo>
                  <a:cubicBezTo>
                    <a:pt x="21032" y="7642"/>
                    <a:pt x="21279" y="7687"/>
                    <a:pt x="21509" y="7839"/>
                  </a:cubicBezTo>
                  <a:cubicBezTo>
                    <a:pt x="21687" y="7948"/>
                    <a:pt x="21903" y="8127"/>
                    <a:pt x="21831" y="8414"/>
                  </a:cubicBezTo>
                  <a:cubicBezTo>
                    <a:pt x="21759" y="8630"/>
                    <a:pt x="21543" y="8740"/>
                    <a:pt x="21327" y="8740"/>
                  </a:cubicBezTo>
                  <a:cubicBezTo>
                    <a:pt x="21228" y="8740"/>
                    <a:pt x="21128" y="8733"/>
                    <a:pt x="21029" y="8733"/>
                  </a:cubicBezTo>
                  <a:cubicBezTo>
                    <a:pt x="20808" y="8733"/>
                    <a:pt x="20591" y="8767"/>
                    <a:pt x="20392" y="8990"/>
                  </a:cubicBezTo>
                  <a:cubicBezTo>
                    <a:pt x="20288" y="9138"/>
                    <a:pt x="20147" y="9211"/>
                    <a:pt x="19990" y="9211"/>
                  </a:cubicBezTo>
                  <a:cubicBezTo>
                    <a:pt x="19878" y="9211"/>
                    <a:pt x="19758" y="9174"/>
                    <a:pt x="19638" y="9099"/>
                  </a:cubicBezTo>
                  <a:cubicBezTo>
                    <a:pt x="19351" y="8918"/>
                    <a:pt x="19241" y="8630"/>
                    <a:pt x="19279" y="8308"/>
                  </a:cubicBezTo>
                  <a:cubicBezTo>
                    <a:pt x="19351" y="7983"/>
                    <a:pt x="19529" y="7695"/>
                    <a:pt x="19854" y="7660"/>
                  </a:cubicBezTo>
                  <a:cubicBezTo>
                    <a:pt x="19926" y="7648"/>
                    <a:pt x="19998" y="7644"/>
                    <a:pt x="20063" y="7644"/>
                  </a:cubicBezTo>
                  <a:cubicBezTo>
                    <a:pt x="20194" y="7644"/>
                    <a:pt x="20297" y="7660"/>
                    <a:pt x="20320" y="7660"/>
                  </a:cubicBezTo>
                  <a:cubicBezTo>
                    <a:pt x="20468" y="7650"/>
                    <a:pt x="20604" y="7642"/>
                    <a:pt x="20730" y="7642"/>
                  </a:cubicBezTo>
                  <a:close/>
                  <a:moveTo>
                    <a:pt x="46087" y="10930"/>
                  </a:moveTo>
                  <a:cubicBezTo>
                    <a:pt x="46106" y="10930"/>
                    <a:pt x="46125" y="10930"/>
                    <a:pt x="46145" y="10932"/>
                  </a:cubicBezTo>
                  <a:cubicBezTo>
                    <a:pt x="46504" y="10969"/>
                    <a:pt x="46758" y="11257"/>
                    <a:pt x="46758" y="11689"/>
                  </a:cubicBezTo>
                  <a:cubicBezTo>
                    <a:pt x="46686" y="12011"/>
                    <a:pt x="46470" y="12264"/>
                    <a:pt x="46073" y="12264"/>
                  </a:cubicBezTo>
                  <a:cubicBezTo>
                    <a:pt x="45679" y="12227"/>
                    <a:pt x="45463" y="12011"/>
                    <a:pt x="45425" y="11617"/>
                  </a:cubicBezTo>
                  <a:cubicBezTo>
                    <a:pt x="45425" y="11239"/>
                    <a:pt x="45719" y="10930"/>
                    <a:pt x="46087" y="10930"/>
                  </a:cubicBezTo>
                  <a:close/>
                  <a:moveTo>
                    <a:pt x="49156" y="11177"/>
                  </a:moveTo>
                  <a:cubicBezTo>
                    <a:pt x="49206" y="11177"/>
                    <a:pt x="49258" y="11180"/>
                    <a:pt x="49310" y="11185"/>
                  </a:cubicBezTo>
                  <a:cubicBezTo>
                    <a:pt x="49851" y="11185"/>
                    <a:pt x="50245" y="11508"/>
                    <a:pt x="50245" y="11905"/>
                  </a:cubicBezTo>
                  <a:cubicBezTo>
                    <a:pt x="50245" y="12264"/>
                    <a:pt x="49957" y="12515"/>
                    <a:pt x="49563" y="12515"/>
                  </a:cubicBezTo>
                  <a:cubicBezTo>
                    <a:pt x="49094" y="12515"/>
                    <a:pt x="48519" y="12048"/>
                    <a:pt x="48556" y="11689"/>
                  </a:cubicBezTo>
                  <a:cubicBezTo>
                    <a:pt x="48586" y="11287"/>
                    <a:pt x="48854" y="11177"/>
                    <a:pt x="49156" y="11177"/>
                  </a:cubicBezTo>
                  <a:close/>
                  <a:moveTo>
                    <a:pt x="29089" y="0"/>
                  </a:moveTo>
                  <a:cubicBezTo>
                    <a:pt x="27793" y="0"/>
                    <a:pt x="26485" y="149"/>
                    <a:pt x="25177" y="395"/>
                  </a:cubicBezTo>
                  <a:cubicBezTo>
                    <a:pt x="22156" y="971"/>
                    <a:pt x="19926" y="2660"/>
                    <a:pt x="18703" y="5574"/>
                  </a:cubicBezTo>
                  <a:cubicBezTo>
                    <a:pt x="18234" y="6725"/>
                    <a:pt x="17659" y="7839"/>
                    <a:pt x="17265" y="9027"/>
                  </a:cubicBezTo>
                  <a:cubicBezTo>
                    <a:pt x="17193" y="9278"/>
                    <a:pt x="17049" y="9531"/>
                    <a:pt x="17193" y="9890"/>
                  </a:cubicBezTo>
                  <a:cubicBezTo>
                    <a:pt x="17265" y="9925"/>
                    <a:pt x="17408" y="9962"/>
                    <a:pt x="17515" y="10034"/>
                  </a:cubicBezTo>
                  <a:cubicBezTo>
                    <a:pt x="18306" y="10357"/>
                    <a:pt x="18559" y="10826"/>
                    <a:pt x="18272" y="11436"/>
                  </a:cubicBezTo>
                  <a:cubicBezTo>
                    <a:pt x="18105" y="11766"/>
                    <a:pt x="17769" y="11942"/>
                    <a:pt x="17374" y="11942"/>
                  </a:cubicBezTo>
                  <a:cubicBezTo>
                    <a:pt x="17168" y="11942"/>
                    <a:pt x="16946" y="11894"/>
                    <a:pt x="16724" y="11795"/>
                  </a:cubicBezTo>
                  <a:cubicBezTo>
                    <a:pt x="16329" y="11651"/>
                    <a:pt x="16076" y="11257"/>
                    <a:pt x="15754" y="11041"/>
                  </a:cubicBezTo>
                  <a:cubicBezTo>
                    <a:pt x="15429" y="11220"/>
                    <a:pt x="15322" y="11579"/>
                    <a:pt x="15213" y="11905"/>
                  </a:cubicBezTo>
                  <a:cubicBezTo>
                    <a:pt x="15035" y="12299"/>
                    <a:pt x="14853" y="12659"/>
                    <a:pt x="14709" y="13056"/>
                  </a:cubicBezTo>
                  <a:cubicBezTo>
                    <a:pt x="14547" y="13318"/>
                    <a:pt x="14413" y="13640"/>
                    <a:pt x="14063" y="13640"/>
                  </a:cubicBezTo>
                  <a:cubicBezTo>
                    <a:pt x="14029" y="13640"/>
                    <a:pt x="13993" y="13637"/>
                    <a:pt x="13956" y="13631"/>
                  </a:cubicBezTo>
                  <a:cubicBezTo>
                    <a:pt x="13558" y="13559"/>
                    <a:pt x="13524" y="13199"/>
                    <a:pt x="13524" y="12874"/>
                  </a:cubicBezTo>
                  <a:cubicBezTo>
                    <a:pt x="13452" y="12155"/>
                    <a:pt x="13020" y="11761"/>
                    <a:pt x="12373" y="11545"/>
                  </a:cubicBezTo>
                  <a:cubicBezTo>
                    <a:pt x="12157" y="11473"/>
                    <a:pt x="11904" y="11401"/>
                    <a:pt x="11688" y="11364"/>
                  </a:cubicBezTo>
                  <a:cubicBezTo>
                    <a:pt x="10775" y="11197"/>
                    <a:pt x="9851" y="11135"/>
                    <a:pt x="8933" y="11135"/>
                  </a:cubicBezTo>
                  <a:cubicBezTo>
                    <a:pt x="8081" y="11135"/>
                    <a:pt x="7233" y="11188"/>
                    <a:pt x="6402" y="11257"/>
                  </a:cubicBezTo>
                  <a:cubicBezTo>
                    <a:pt x="5214" y="11401"/>
                    <a:pt x="4207" y="11939"/>
                    <a:pt x="3416" y="12946"/>
                  </a:cubicBezTo>
                  <a:cubicBezTo>
                    <a:pt x="3597" y="13056"/>
                    <a:pt x="3669" y="13090"/>
                    <a:pt x="3775" y="13162"/>
                  </a:cubicBezTo>
                  <a:cubicBezTo>
                    <a:pt x="3813" y="13199"/>
                    <a:pt x="3885" y="13234"/>
                    <a:pt x="3957" y="13234"/>
                  </a:cubicBezTo>
                  <a:cubicBezTo>
                    <a:pt x="4244" y="13415"/>
                    <a:pt x="4460" y="13631"/>
                    <a:pt x="4388" y="13991"/>
                  </a:cubicBezTo>
                  <a:cubicBezTo>
                    <a:pt x="4279" y="14350"/>
                    <a:pt x="3991" y="14457"/>
                    <a:pt x="3631" y="14494"/>
                  </a:cubicBezTo>
                  <a:cubicBezTo>
                    <a:pt x="2302" y="14566"/>
                    <a:pt x="1151" y="15248"/>
                    <a:pt x="0" y="15824"/>
                  </a:cubicBezTo>
                  <a:cubicBezTo>
                    <a:pt x="1710" y="16177"/>
                    <a:pt x="3443" y="16266"/>
                    <a:pt x="5181" y="16266"/>
                  </a:cubicBezTo>
                  <a:cubicBezTo>
                    <a:pt x="5564" y="16266"/>
                    <a:pt x="5947" y="16262"/>
                    <a:pt x="6330" y="16255"/>
                  </a:cubicBezTo>
                  <a:cubicBezTo>
                    <a:pt x="8745" y="16224"/>
                    <a:pt x="11159" y="16217"/>
                    <a:pt x="13574" y="16217"/>
                  </a:cubicBezTo>
                  <a:cubicBezTo>
                    <a:pt x="15840" y="16217"/>
                    <a:pt x="18107" y="16223"/>
                    <a:pt x="20373" y="16223"/>
                  </a:cubicBezTo>
                  <a:cubicBezTo>
                    <a:pt x="26842" y="16223"/>
                    <a:pt x="33311" y="16169"/>
                    <a:pt x="39780" y="15752"/>
                  </a:cubicBezTo>
                  <a:cubicBezTo>
                    <a:pt x="41794" y="15645"/>
                    <a:pt x="43843" y="15464"/>
                    <a:pt x="45894" y="15248"/>
                  </a:cubicBezTo>
                  <a:cubicBezTo>
                    <a:pt x="48124" y="15032"/>
                    <a:pt x="50354" y="14710"/>
                    <a:pt x="52619" y="14673"/>
                  </a:cubicBezTo>
                  <a:cubicBezTo>
                    <a:pt x="55712" y="14638"/>
                    <a:pt x="58771" y="14241"/>
                    <a:pt x="61864" y="14063"/>
                  </a:cubicBezTo>
                  <a:cubicBezTo>
                    <a:pt x="62224" y="14025"/>
                    <a:pt x="62618" y="13919"/>
                    <a:pt x="62977" y="13775"/>
                  </a:cubicBezTo>
                  <a:cubicBezTo>
                    <a:pt x="63697" y="13450"/>
                    <a:pt x="63806" y="12730"/>
                    <a:pt x="63265" y="12192"/>
                  </a:cubicBezTo>
                  <a:cubicBezTo>
                    <a:pt x="63087" y="12011"/>
                    <a:pt x="62871" y="11905"/>
                    <a:pt x="62655" y="11795"/>
                  </a:cubicBezTo>
                  <a:cubicBezTo>
                    <a:pt x="60929" y="11076"/>
                    <a:pt x="59274" y="10106"/>
                    <a:pt x="57439" y="9675"/>
                  </a:cubicBezTo>
                  <a:cubicBezTo>
                    <a:pt x="56412" y="9422"/>
                    <a:pt x="55378" y="9231"/>
                    <a:pt x="54358" y="9231"/>
                  </a:cubicBezTo>
                  <a:cubicBezTo>
                    <a:pt x="53058" y="9231"/>
                    <a:pt x="51780" y="9541"/>
                    <a:pt x="50570" y="10429"/>
                  </a:cubicBezTo>
                  <a:cubicBezTo>
                    <a:pt x="50410" y="10543"/>
                    <a:pt x="50251" y="10614"/>
                    <a:pt x="50082" y="10614"/>
                  </a:cubicBezTo>
                  <a:cubicBezTo>
                    <a:pt x="49985" y="10614"/>
                    <a:pt x="49884" y="10591"/>
                    <a:pt x="49779" y="10538"/>
                  </a:cubicBezTo>
                  <a:cubicBezTo>
                    <a:pt x="49526" y="10394"/>
                    <a:pt x="49419" y="10141"/>
                    <a:pt x="49454" y="9853"/>
                  </a:cubicBezTo>
                  <a:cubicBezTo>
                    <a:pt x="49491" y="9637"/>
                    <a:pt x="49598" y="9421"/>
                    <a:pt x="49382" y="9134"/>
                  </a:cubicBezTo>
                  <a:cubicBezTo>
                    <a:pt x="48688" y="8843"/>
                    <a:pt x="47952" y="8650"/>
                    <a:pt x="47182" y="8650"/>
                  </a:cubicBezTo>
                  <a:cubicBezTo>
                    <a:pt x="46716" y="8650"/>
                    <a:pt x="46239" y="8721"/>
                    <a:pt x="45751" y="8883"/>
                  </a:cubicBezTo>
                  <a:cubicBezTo>
                    <a:pt x="45538" y="8957"/>
                    <a:pt x="45317" y="8991"/>
                    <a:pt x="45095" y="8991"/>
                  </a:cubicBezTo>
                  <a:cubicBezTo>
                    <a:pt x="44227" y="8991"/>
                    <a:pt x="43353" y="8463"/>
                    <a:pt x="42980" y="7660"/>
                  </a:cubicBezTo>
                  <a:cubicBezTo>
                    <a:pt x="42154" y="5969"/>
                    <a:pt x="41003" y="4567"/>
                    <a:pt x="39383" y="3632"/>
                  </a:cubicBezTo>
                  <a:cubicBezTo>
                    <a:pt x="38197" y="2947"/>
                    <a:pt x="36975" y="2337"/>
                    <a:pt x="35824" y="1690"/>
                  </a:cubicBezTo>
                  <a:cubicBezTo>
                    <a:pt x="33660" y="469"/>
                    <a:pt x="31393" y="0"/>
                    <a:pt x="290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44"/>
          <p:cNvGrpSpPr/>
          <p:nvPr/>
        </p:nvGrpSpPr>
        <p:grpSpPr>
          <a:xfrm>
            <a:off x="4776341" y="351055"/>
            <a:ext cx="997801" cy="405495"/>
            <a:chOff x="3584125" y="7841550"/>
            <a:chExt cx="1436925" cy="583950"/>
          </a:xfrm>
        </p:grpSpPr>
        <p:sp>
          <p:nvSpPr>
            <p:cNvPr id="411" name="Google Shape;411;p44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4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4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4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4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6" name="Google Shape;416;p44"/>
          <p:cNvGrpSpPr/>
          <p:nvPr/>
        </p:nvGrpSpPr>
        <p:grpSpPr>
          <a:xfrm>
            <a:off x="237992" y="2740337"/>
            <a:ext cx="1437014" cy="1971627"/>
            <a:chOff x="-8697450" y="1120125"/>
            <a:chExt cx="3833060" cy="5259074"/>
          </a:xfrm>
        </p:grpSpPr>
        <p:sp>
          <p:nvSpPr>
            <p:cNvPr id="417" name="Google Shape;417;p44"/>
            <p:cNvSpPr/>
            <p:nvPr/>
          </p:nvSpPr>
          <p:spPr>
            <a:xfrm>
              <a:off x="-8697450" y="1120125"/>
              <a:ext cx="3833060" cy="5259074"/>
            </a:xfrm>
            <a:custGeom>
              <a:avLst/>
              <a:gdLst/>
              <a:ahLst/>
              <a:cxnLst/>
              <a:rect l="l" t="t" r="r" b="b"/>
              <a:pathLst>
                <a:path w="25971" h="35633" extrusionOk="0">
                  <a:moveTo>
                    <a:pt x="12883" y="6218"/>
                  </a:moveTo>
                  <a:cubicBezTo>
                    <a:pt x="14336" y="6014"/>
                    <a:pt x="15750" y="6069"/>
                    <a:pt x="17146" y="6330"/>
                  </a:cubicBezTo>
                  <a:cubicBezTo>
                    <a:pt x="18896" y="6665"/>
                    <a:pt x="20460" y="7429"/>
                    <a:pt x="21820" y="8564"/>
                  </a:cubicBezTo>
                  <a:cubicBezTo>
                    <a:pt x="22639" y="9254"/>
                    <a:pt x="23421" y="9961"/>
                    <a:pt x="24071" y="10798"/>
                  </a:cubicBezTo>
                  <a:cubicBezTo>
                    <a:pt x="25337" y="12474"/>
                    <a:pt x="25933" y="14335"/>
                    <a:pt x="25970" y="16420"/>
                  </a:cubicBezTo>
                  <a:cubicBezTo>
                    <a:pt x="25970" y="17668"/>
                    <a:pt x="25804" y="18878"/>
                    <a:pt x="25449" y="20051"/>
                  </a:cubicBezTo>
                  <a:cubicBezTo>
                    <a:pt x="25226" y="20759"/>
                    <a:pt x="25077" y="21466"/>
                    <a:pt x="24910" y="22174"/>
                  </a:cubicBezTo>
                  <a:cubicBezTo>
                    <a:pt x="24835" y="22397"/>
                    <a:pt x="24761" y="22601"/>
                    <a:pt x="24687" y="22862"/>
                  </a:cubicBezTo>
                  <a:cubicBezTo>
                    <a:pt x="23997" y="22620"/>
                    <a:pt x="23327" y="22378"/>
                    <a:pt x="22676" y="22154"/>
                  </a:cubicBezTo>
                  <a:cubicBezTo>
                    <a:pt x="22247" y="22005"/>
                    <a:pt x="21820" y="21894"/>
                    <a:pt x="21410" y="21764"/>
                  </a:cubicBezTo>
                  <a:cubicBezTo>
                    <a:pt x="20944" y="21633"/>
                    <a:pt x="20534" y="21690"/>
                    <a:pt x="20236" y="22136"/>
                  </a:cubicBezTo>
                  <a:cubicBezTo>
                    <a:pt x="20013" y="22489"/>
                    <a:pt x="19603" y="22769"/>
                    <a:pt x="19511" y="23142"/>
                  </a:cubicBezTo>
                  <a:cubicBezTo>
                    <a:pt x="19417" y="23477"/>
                    <a:pt x="19623" y="23924"/>
                    <a:pt x="19715" y="24296"/>
                  </a:cubicBezTo>
                  <a:cubicBezTo>
                    <a:pt x="20032" y="25487"/>
                    <a:pt x="20385" y="26660"/>
                    <a:pt x="20683" y="27851"/>
                  </a:cubicBezTo>
                  <a:cubicBezTo>
                    <a:pt x="20832" y="28521"/>
                    <a:pt x="20907" y="29211"/>
                    <a:pt x="21018" y="29899"/>
                  </a:cubicBezTo>
                  <a:cubicBezTo>
                    <a:pt x="21075" y="30216"/>
                    <a:pt x="20981" y="30588"/>
                    <a:pt x="21373" y="30812"/>
                  </a:cubicBezTo>
                  <a:cubicBezTo>
                    <a:pt x="21465" y="30849"/>
                    <a:pt x="21465" y="31073"/>
                    <a:pt x="21484" y="31221"/>
                  </a:cubicBezTo>
                  <a:cubicBezTo>
                    <a:pt x="21540" y="31743"/>
                    <a:pt x="21596" y="32245"/>
                    <a:pt x="21671" y="32766"/>
                  </a:cubicBezTo>
                  <a:cubicBezTo>
                    <a:pt x="21820" y="33548"/>
                    <a:pt x="21614" y="34200"/>
                    <a:pt x="20926" y="34610"/>
                  </a:cubicBezTo>
                  <a:cubicBezTo>
                    <a:pt x="20497" y="34851"/>
                    <a:pt x="19995" y="35057"/>
                    <a:pt x="19511" y="35186"/>
                  </a:cubicBezTo>
                  <a:cubicBezTo>
                    <a:pt x="18580" y="35447"/>
                    <a:pt x="17612" y="35521"/>
                    <a:pt x="16662" y="35541"/>
                  </a:cubicBezTo>
                  <a:cubicBezTo>
                    <a:pt x="13348" y="35633"/>
                    <a:pt x="10054" y="35354"/>
                    <a:pt x="6777" y="34888"/>
                  </a:cubicBezTo>
                  <a:cubicBezTo>
                    <a:pt x="5176" y="34665"/>
                    <a:pt x="3538" y="34553"/>
                    <a:pt x="1917" y="34404"/>
                  </a:cubicBezTo>
                  <a:cubicBezTo>
                    <a:pt x="1415" y="34349"/>
                    <a:pt x="1415" y="34367"/>
                    <a:pt x="1247" y="33846"/>
                  </a:cubicBezTo>
                  <a:cubicBezTo>
                    <a:pt x="1080" y="33920"/>
                    <a:pt x="912" y="34032"/>
                    <a:pt x="745" y="34088"/>
                  </a:cubicBezTo>
                  <a:cubicBezTo>
                    <a:pt x="502" y="34181"/>
                    <a:pt x="298" y="34088"/>
                    <a:pt x="130" y="33883"/>
                  </a:cubicBezTo>
                  <a:cubicBezTo>
                    <a:pt x="1" y="33697"/>
                    <a:pt x="56" y="33530"/>
                    <a:pt x="167" y="33362"/>
                  </a:cubicBezTo>
                  <a:cubicBezTo>
                    <a:pt x="502" y="32878"/>
                    <a:pt x="857" y="32431"/>
                    <a:pt x="1527" y="32413"/>
                  </a:cubicBezTo>
                  <a:cubicBezTo>
                    <a:pt x="1713" y="32413"/>
                    <a:pt x="1955" y="32319"/>
                    <a:pt x="2103" y="32207"/>
                  </a:cubicBezTo>
                  <a:cubicBezTo>
                    <a:pt x="3109" y="31351"/>
                    <a:pt x="4096" y="30477"/>
                    <a:pt x="5139" y="29564"/>
                  </a:cubicBezTo>
                  <a:cubicBezTo>
                    <a:pt x="4970" y="29471"/>
                    <a:pt x="4878" y="29415"/>
                    <a:pt x="4747" y="29323"/>
                  </a:cubicBezTo>
                  <a:cubicBezTo>
                    <a:pt x="4804" y="29191"/>
                    <a:pt x="4841" y="29043"/>
                    <a:pt x="4933" y="28931"/>
                  </a:cubicBezTo>
                  <a:cubicBezTo>
                    <a:pt x="5735" y="27796"/>
                    <a:pt x="6219" y="26530"/>
                    <a:pt x="6591" y="25207"/>
                  </a:cubicBezTo>
                  <a:cubicBezTo>
                    <a:pt x="6981" y="23812"/>
                    <a:pt x="7353" y="22397"/>
                    <a:pt x="7671" y="20963"/>
                  </a:cubicBezTo>
                  <a:cubicBezTo>
                    <a:pt x="8266" y="18319"/>
                    <a:pt x="8862" y="15658"/>
                    <a:pt x="9364" y="12977"/>
                  </a:cubicBezTo>
                  <a:cubicBezTo>
                    <a:pt x="9811" y="10575"/>
                    <a:pt x="10109" y="8154"/>
                    <a:pt x="10481" y="5754"/>
                  </a:cubicBezTo>
                  <a:cubicBezTo>
                    <a:pt x="10761" y="4004"/>
                    <a:pt x="11022" y="2254"/>
                    <a:pt x="11300" y="521"/>
                  </a:cubicBezTo>
                  <a:cubicBezTo>
                    <a:pt x="11337" y="335"/>
                    <a:pt x="11412" y="168"/>
                    <a:pt x="11449" y="0"/>
                  </a:cubicBezTo>
                  <a:cubicBezTo>
                    <a:pt x="11804" y="20"/>
                    <a:pt x="11804" y="280"/>
                    <a:pt x="11841" y="466"/>
                  </a:cubicBezTo>
                  <a:cubicBezTo>
                    <a:pt x="11953" y="988"/>
                    <a:pt x="12027" y="1527"/>
                    <a:pt x="12119" y="2048"/>
                  </a:cubicBezTo>
                  <a:cubicBezTo>
                    <a:pt x="12176" y="2440"/>
                    <a:pt x="12250" y="2812"/>
                    <a:pt x="12325" y="3184"/>
                  </a:cubicBezTo>
                  <a:cubicBezTo>
                    <a:pt x="12492" y="4078"/>
                    <a:pt x="12641" y="4952"/>
                    <a:pt x="12809" y="5846"/>
                  </a:cubicBezTo>
                  <a:cubicBezTo>
                    <a:pt x="12827" y="5977"/>
                    <a:pt x="12864" y="6089"/>
                    <a:pt x="12883" y="6218"/>
                  </a:cubicBezTo>
                  <a:close/>
                  <a:moveTo>
                    <a:pt x="10444" y="8452"/>
                  </a:moveTo>
                  <a:cubicBezTo>
                    <a:pt x="10091" y="10557"/>
                    <a:pt x="9756" y="12622"/>
                    <a:pt x="9401" y="14708"/>
                  </a:cubicBezTo>
                  <a:cubicBezTo>
                    <a:pt x="9607" y="15005"/>
                    <a:pt x="10091" y="15005"/>
                    <a:pt x="10277" y="15509"/>
                  </a:cubicBezTo>
                  <a:cubicBezTo>
                    <a:pt x="9905" y="15303"/>
                    <a:pt x="9607" y="15154"/>
                    <a:pt x="9272" y="15005"/>
                  </a:cubicBezTo>
                  <a:cubicBezTo>
                    <a:pt x="9160" y="15658"/>
                    <a:pt x="9066" y="16234"/>
                    <a:pt x="8937" y="16830"/>
                  </a:cubicBezTo>
                  <a:cubicBezTo>
                    <a:pt x="8564" y="18468"/>
                    <a:pt x="8210" y="20126"/>
                    <a:pt x="7820" y="21764"/>
                  </a:cubicBezTo>
                  <a:cubicBezTo>
                    <a:pt x="7745" y="22043"/>
                    <a:pt x="7820" y="22192"/>
                    <a:pt x="8024" y="22340"/>
                  </a:cubicBezTo>
                  <a:cubicBezTo>
                    <a:pt x="8155" y="22452"/>
                    <a:pt x="8378" y="22472"/>
                    <a:pt x="8415" y="22787"/>
                  </a:cubicBezTo>
                  <a:cubicBezTo>
                    <a:pt x="8135" y="22658"/>
                    <a:pt x="7894" y="22546"/>
                    <a:pt x="7651" y="22434"/>
                  </a:cubicBezTo>
                  <a:cubicBezTo>
                    <a:pt x="7093" y="24743"/>
                    <a:pt x="6534" y="27014"/>
                    <a:pt x="5268" y="29005"/>
                  </a:cubicBezTo>
                  <a:cubicBezTo>
                    <a:pt x="8527" y="28876"/>
                    <a:pt x="11747" y="28727"/>
                    <a:pt x="15043" y="28578"/>
                  </a:cubicBezTo>
                  <a:cubicBezTo>
                    <a:pt x="14986" y="28206"/>
                    <a:pt x="14931" y="27870"/>
                    <a:pt x="14875" y="27535"/>
                  </a:cubicBezTo>
                  <a:cubicBezTo>
                    <a:pt x="14633" y="25617"/>
                    <a:pt x="14373" y="23700"/>
                    <a:pt x="14130" y="21764"/>
                  </a:cubicBezTo>
                  <a:cubicBezTo>
                    <a:pt x="13832" y="19307"/>
                    <a:pt x="13497" y="16867"/>
                    <a:pt x="13219" y="14410"/>
                  </a:cubicBezTo>
                  <a:cubicBezTo>
                    <a:pt x="13032" y="12734"/>
                    <a:pt x="12939" y="11078"/>
                    <a:pt x="12790" y="9420"/>
                  </a:cubicBezTo>
                  <a:cubicBezTo>
                    <a:pt x="12660" y="7876"/>
                    <a:pt x="12548" y="6312"/>
                    <a:pt x="12343" y="4766"/>
                  </a:cubicBezTo>
                  <a:cubicBezTo>
                    <a:pt x="12194" y="3668"/>
                    <a:pt x="11915" y="2589"/>
                    <a:pt x="11692" y="1509"/>
                  </a:cubicBezTo>
                  <a:cubicBezTo>
                    <a:pt x="11673" y="1378"/>
                    <a:pt x="11635" y="1266"/>
                    <a:pt x="11617" y="1137"/>
                  </a:cubicBezTo>
                  <a:cubicBezTo>
                    <a:pt x="11506" y="1323"/>
                    <a:pt x="11449" y="1509"/>
                    <a:pt x="11412" y="1695"/>
                  </a:cubicBezTo>
                  <a:lnTo>
                    <a:pt x="10518" y="7782"/>
                  </a:lnTo>
                  <a:cubicBezTo>
                    <a:pt x="10481" y="8025"/>
                    <a:pt x="10538" y="8192"/>
                    <a:pt x="10761" y="8285"/>
                  </a:cubicBezTo>
                  <a:cubicBezTo>
                    <a:pt x="10798" y="8303"/>
                    <a:pt x="10816" y="8378"/>
                    <a:pt x="10853" y="8452"/>
                  </a:cubicBezTo>
                  <a:close/>
                  <a:moveTo>
                    <a:pt x="19362" y="22824"/>
                  </a:moveTo>
                  <a:cubicBezTo>
                    <a:pt x="19809" y="22303"/>
                    <a:pt x="20181" y="21856"/>
                    <a:pt x="20554" y="21410"/>
                  </a:cubicBezTo>
                  <a:cubicBezTo>
                    <a:pt x="20609" y="21355"/>
                    <a:pt x="20609" y="21223"/>
                    <a:pt x="20628" y="21131"/>
                  </a:cubicBezTo>
                  <a:cubicBezTo>
                    <a:pt x="20814" y="19473"/>
                    <a:pt x="20963" y="17817"/>
                    <a:pt x="20889" y="16142"/>
                  </a:cubicBezTo>
                  <a:cubicBezTo>
                    <a:pt x="20851" y="15285"/>
                    <a:pt x="20740" y="14429"/>
                    <a:pt x="20423" y="13610"/>
                  </a:cubicBezTo>
                  <a:cubicBezTo>
                    <a:pt x="19585" y="11450"/>
                    <a:pt x="18226" y="9681"/>
                    <a:pt x="16438" y="8211"/>
                  </a:cubicBezTo>
                  <a:cubicBezTo>
                    <a:pt x="15676" y="7578"/>
                    <a:pt x="14837" y="7168"/>
                    <a:pt x="13926" y="6851"/>
                  </a:cubicBezTo>
                  <a:cubicBezTo>
                    <a:pt x="13609" y="6740"/>
                    <a:pt x="13311" y="6665"/>
                    <a:pt x="12939" y="6759"/>
                  </a:cubicBezTo>
                  <a:cubicBezTo>
                    <a:pt x="12976" y="6963"/>
                    <a:pt x="12995" y="7149"/>
                    <a:pt x="13070" y="7335"/>
                  </a:cubicBezTo>
                  <a:cubicBezTo>
                    <a:pt x="13534" y="8452"/>
                    <a:pt x="13981" y="9569"/>
                    <a:pt x="14484" y="10668"/>
                  </a:cubicBezTo>
                  <a:cubicBezTo>
                    <a:pt x="14800" y="11376"/>
                    <a:pt x="15210" y="12064"/>
                    <a:pt x="15545" y="12771"/>
                  </a:cubicBezTo>
                  <a:cubicBezTo>
                    <a:pt x="15992" y="13702"/>
                    <a:pt x="16383" y="14652"/>
                    <a:pt x="16867" y="15583"/>
                  </a:cubicBezTo>
                  <a:cubicBezTo>
                    <a:pt x="17891" y="17631"/>
                    <a:pt x="18673" y="19771"/>
                    <a:pt x="19157" y="22005"/>
                  </a:cubicBezTo>
                  <a:cubicBezTo>
                    <a:pt x="19213" y="22248"/>
                    <a:pt x="19268" y="22472"/>
                    <a:pt x="19362" y="22824"/>
                  </a:cubicBezTo>
                  <a:close/>
                  <a:moveTo>
                    <a:pt x="15284" y="31445"/>
                  </a:moveTo>
                  <a:cubicBezTo>
                    <a:pt x="15229" y="30737"/>
                    <a:pt x="15192" y="30048"/>
                    <a:pt x="15135" y="29360"/>
                  </a:cubicBezTo>
                  <a:cubicBezTo>
                    <a:pt x="15098" y="28968"/>
                    <a:pt x="15043" y="28950"/>
                    <a:pt x="14671" y="28950"/>
                  </a:cubicBezTo>
                  <a:cubicBezTo>
                    <a:pt x="13703" y="28968"/>
                    <a:pt x="12715" y="28987"/>
                    <a:pt x="11729" y="29025"/>
                  </a:cubicBezTo>
                  <a:cubicBezTo>
                    <a:pt x="9830" y="29117"/>
                    <a:pt x="7912" y="29229"/>
                    <a:pt x="5995" y="29340"/>
                  </a:cubicBezTo>
                  <a:cubicBezTo>
                    <a:pt x="5790" y="29340"/>
                    <a:pt x="5566" y="29415"/>
                    <a:pt x="5417" y="29546"/>
                  </a:cubicBezTo>
                  <a:cubicBezTo>
                    <a:pt x="4822" y="30067"/>
                    <a:pt x="4245" y="30626"/>
                    <a:pt x="3649" y="31165"/>
                  </a:cubicBezTo>
                  <a:cubicBezTo>
                    <a:pt x="3220" y="31557"/>
                    <a:pt x="2793" y="31947"/>
                    <a:pt x="2327" y="32376"/>
                  </a:cubicBezTo>
                  <a:cubicBezTo>
                    <a:pt x="4524" y="32803"/>
                    <a:pt x="13926" y="31854"/>
                    <a:pt x="15284" y="31445"/>
                  </a:cubicBezTo>
                  <a:close/>
                  <a:moveTo>
                    <a:pt x="24481" y="22434"/>
                  </a:moveTo>
                  <a:cubicBezTo>
                    <a:pt x="24687" y="21670"/>
                    <a:pt x="24853" y="20870"/>
                    <a:pt x="25114" y="20089"/>
                  </a:cubicBezTo>
                  <a:cubicBezTo>
                    <a:pt x="25635" y="18505"/>
                    <a:pt x="25729" y="16886"/>
                    <a:pt x="25580" y="15248"/>
                  </a:cubicBezTo>
                  <a:cubicBezTo>
                    <a:pt x="25543" y="14913"/>
                    <a:pt x="25468" y="14596"/>
                    <a:pt x="25394" y="14223"/>
                  </a:cubicBezTo>
                  <a:cubicBezTo>
                    <a:pt x="23942" y="14243"/>
                    <a:pt x="22601" y="14447"/>
                    <a:pt x="21298" y="14764"/>
                  </a:cubicBezTo>
                  <a:cubicBezTo>
                    <a:pt x="21204" y="16998"/>
                    <a:pt x="21093" y="19176"/>
                    <a:pt x="21000" y="21298"/>
                  </a:cubicBezTo>
                  <a:cubicBezTo>
                    <a:pt x="22135" y="21670"/>
                    <a:pt x="23290" y="22043"/>
                    <a:pt x="24481" y="22434"/>
                  </a:cubicBezTo>
                  <a:close/>
                  <a:moveTo>
                    <a:pt x="13162" y="8341"/>
                  </a:moveTo>
                  <a:cubicBezTo>
                    <a:pt x="13013" y="10296"/>
                    <a:pt x="14782" y="25674"/>
                    <a:pt x="15173" y="26493"/>
                  </a:cubicBezTo>
                  <a:cubicBezTo>
                    <a:pt x="15266" y="25897"/>
                    <a:pt x="15378" y="25376"/>
                    <a:pt x="15453" y="24854"/>
                  </a:cubicBezTo>
                  <a:cubicBezTo>
                    <a:pt x="15601" y="23532"/>
                    <a:pt x="15713" y="22211"/>
                    <a:pt x="15899" y="20908"/>
                  </a:cubicBezTo>
                  <a:cubicBezTo>
                    <a:pt x="16103" y="19399"/>
                    <a:pt x="16346" y="17910"/>
                    <a:pt x="16570" y="16420"/>
                  </a:cubicBezTo>
                  <a:cubicBezTo>
                    <a:pt x="16607" y="16197"/>
                    <a:pt x="16644" y="15936"/>
                    <a:pt x="16570" y="15750"/>
                  </a:cubicBezTo>
                  <a:cubicBezTo>
                    <a:pt x="16103" y="14670"/>
                    <a:pt x="15582" y="13628"/>
                    <a:pt x="15098" y="12567"/>
                  </a:cubicBezTo>
                  <a:cubicBezTo>
                    <a:pt x="14559" y="11431"/>
                    <a:pt x="14038" y="10314"/>
                    <a:pt x="13516" y="9179"/>
                  </a:cubicBezTo>
                  <a:cubicBezTo>
                    <a:pt x="13385" y="8899"/>
                    <a:pt x="13274" y="8621"/>
                    <a:pt x="13162" y="8341"/>
                  </a:cubicBezTo>
                  <a:close/>
                  <a:moveTo>
                    <a:pt x="19157" y="23346"/>
                  </a:moveTo>
                  <a:cubicBezTo>
                    <a:pt x="17965" y="24537"/>
                    <a:pt x="16848" y="25580"/>
                    <a:pt x="15806" y="26697"/>
                  </a:cubicBezTo>
                  <a:cubicBezTo>
                    <a:pt x="15061" y="27516"/>
                    <a:pt x="15192" y="27312"/>
                    <a:pt x="15321" y="28335"/>
                  </a:cubicBezTo>
                  <a:cubicBezTo>
                    <a:pt x="15378" y="28764"/>
                    <a:pt x="15564" y="28987"/>
                    <a:pt x="15954" y="29117"/>
                  </a:cubicBezTo>
                  <a:cubicBezTo>
                    <a:pt x="17538" y="29583"/>
                    <a:pt x="19101" y="30067"/>
                    <a:pt x="20720" y="30551"/>
                  </a:cubicBezTo>
                  <a:cubicBezTo>
                    <a:pt x="20720" y="30197"/>
                    <a:pt x="20758" y="29918"/>
                    <a:pt x="20720" y="29658"/>
                  </a:cubicBezTo>
                  <a:cubicBezTo>
                    <a:pt x="20646" y="29154"/>
                    <a:pt x="20571" y="28633"/>
                    <a:pt x="20442" y="28131"/>
                  </a:cubicBezTo>
                  <a:cubicBezTo>
                    <a:pt x="20107" y="26883"/>
                    <a:pt x="19752" y="25617"/>
                    <a:pt x="19399" y="24370"/>
                  </a:cubicBezTo>
                  <a:cubicBezTo>
                    <a:pt x="19325" y="24073"/>
                    <a:pt x="19268" y="23775"/>
                    <a:pt x="19157" y="23346"/>
                  </a:cubicBezTo>
                  <a:close/>
                  <a:moveTo>
                    <a:pt x="16830" y="16551"/>
                  </a:moveTo>
                  <a:cubicBezTo>
                    <a:pt x="16383" y="19940"/>
                    <a:pt x="15954" y="23253"/>
                    <a:pt x="15508" y="26622"/>
                  </a:cubicBezTo>
                  <a:cubicBezTo>
                    <a:pt x="16662" y="25487"/>
                    <a:pt x="17761" y="24408"/>
                    <a:pt x="18878" y="23328"/>
                  </a:cubicBezTo>
                  <a:cubicBezTo>
                    <a:pt x="19064" y="23142"/>
                    <a:pt x="19064" y="22956"/>
                    <a:pt x="19008" y="22750"/>
                  </a:cubicBezTo>
                  <a:cubicBezTo>
                    <a:pt x="18766" y="21801"/>
                    <a:pt x="18506" y="20851"/>
                    <a:pt x="18282" y="19902"/>
                  </a:cubicBezTo>
                  <a:cubicBezTo>
                    <a:pt x="18022" y="18766"/>
                    <a:pt x="17463" y="17761"/>
                    <a:pt x="17034" y="16681"/>
                  </a:cubicBezTo>
                  <a:cubicBezTo>
                    <a:pt x="17016" y="16663"/>
                    <a:pt x="16979" y="16644"/>
                    <a:pt x="16830" y="16551"/>
                  </a:cubicBezTo>
                  <a:close/>
                  <a:moveTo>
                    <a:pt x="21167" y="31854"/>
                  </a:moveTo>
                  <a:cubicBezTo>
                    <a:pt x="20609" y="32021"/>
                    <a:pt x="20144" y="32190"/>
                    <a:pt x="19660" y="32282"/>
                  </a:cubicBezTo>
                  <a:cubicBezTo>
                    <a:pt x="18171" y="32580"/>
                    <a:pt x="16681" y="32860"/>
                    <a:pt x="15192" y="33083"/>
                  </a:cubicBezTo>
                  <a:cubicBezTo>
                    <a:pt x="13795" y="33287"/>
                    <a:pt x="12380" y="33511"/>
                    <a:pt x="10965" y="33567"/>
                  </a:cubicBezTo>
                  <a:cubicBezTo>
                    <a:pt x="8135" y="33642"/>
                    <a:pt x="5288" y="33585"/>
                    <a:pt x="2439" y="33604"/>
                  </a:cubicBezTo>
                  <a:lnTo>
                    <a:pt x="1657" y="33604"/>
                  </a:lnTo>
                  <a:cubicBezTo>
                    <a:pt x="1657" y="34032"/>
                    <a:pt x="1639" y="34051"/>
                    <a:pt x="1917" y="34088"/>
                  </a:cubicBezTo>
                  <a:cubicBezTo>
                    <a:pt x="2401" y="34126"/>
                    <a:pt x="2905" y="34144"/>
                    <a:pt x="3407" y="34218"/>
                  </a:cubicBezTo>
                  <a:cubicBezTo>
                    <a:pt x="5417" y="34479"/>
                    <a:pt x="7447" y="34610"/>
                    <a:pt x="9476" y="34535"/>
                  </a:cubicBezTo>
                  <a:cubicBezTo>
                    <a:pt x="12901" y="34404"/>
                    <a:pt x="16272" y="33940"/>
                    <a:pt x="19603" y="33120"/>
                  </a:cubicBezTo>
                  <a:cubicBezTo>
                    <a:pt x="20181" y="32971"/>
                    <a:pt x="20720" y="32766"/>
                    <a:pt x="21242" y="32431"/>
                  </a:cubicBezTo>
                  <a:cubicBezTo>
                    <a:pt x="21204" y="32245"/>
                    <a:pt x="21187" y="32078"/>
                    <a:pt x="21167" y="31854"/>
                  </a:cubicBezTo>
                  <a:close/>
                  <a:moveTo>
                    <a:pt x="25282" y="13908"/>
                  </a:moveTo>
                  <a:cubicBezTo>
                    <a:pt x="24761" y="11878"/>
                    <a:pt x="23476" y="10351"/>
                    <a:pt x="21875" y="9030"/>
                  </a:cubicBezTo>
                  <a:cubicBezTo>
                    <a:pt x="21316" y="9346"/>
                    <a:pt x="20740" y="9532"/>
                    <a:pt x="20385" y="10091"/>
                  </a:cubicBezTo>
                  <a:cubicBezTo>
                    <a:pt x="21000" y="11468"/>
                    <a:pt x="21373" y="12902"/>
                    <a:pt x="21242" y="14447"/>
                  </a:cubicBezTo>
                  <a:cubicBezTo>
                    <a:pt x="22619" y="14280"/>
                    <a:pt x="23922" y="14094"/>
                    <a:pt x="25282" y="13908"/>
                  </a:cubicBezTo>
                  <a:close/>
                  <a:moveTo>
                    <a:pt x="21130" y="31147"/>
                  </a:moveTo>
                  <a:cubicBezTo>
                    <a:pt x="20981" y="31147"/>
                    <a:pt x="20832" y="31128"/>
                    <a:pt x="20683" y="31147"/>
                  </a:cubicBezTo>
                  <a:cubicBezTo>
                    <a:pt x="19176" y="31333"/>
                    <a:pt x="17687" y="31537"/>
                    <a:pt x="16178" y="31723"/>
                  </a:cubicBezTo>
                  <a:cubicBezTo>
                    <a:pt x="13944" y="31984"/>
                    <a:pt x="11729" y="32282"/>
                    <a:pt x="9495" y="32505"/>
                  </a:cubicBezTo>
                  <a:cubicBezTo>
                    <a:pt x="7056" y="32748"/>
                    <a:pt x="4635" y="32878"/>
                    <a:pt x="2197" y="32748"/>
                  </a:cubicBezTo>
                  <a:cubicBezTo>
                    <a:pt x="2011" y="32729"/>
                    <a:pt x="1825" y="32766"/>
                    <a:pt x="1602" y="32785"/>
                  </a:cubicBezTo>
                  <a:cubicBezTo>
                    <a:pt x="1619" y="33009"/>
                    <a:pt x="1639" y="33158"/>
                    <a:pt x="1657" y="33399"/>
                  </a:cubicBezTo>
                  <a:lnTo>
                    <a:pt x="3463" y="33399"/>
                  </a:lnTo>
                  <a:cubicBezTo>
                    <a:pt x="5325" y="33381"/>
                    <a:pt x="7187" y="33324"/>
                    <a:pt x="9048" y="33362"/>
                  </a:cubicBezTo>
                  <a:cubicBezTo>
                    <a:pt x="11449" y="33418"/>
                    <a:pt x="13795" y="33064"/>
                    <a:pt x="16160" y="32711"/>
                  </a:cubicBezTo>
                  <a:cubicBezTo>
                    <a:pt x="17314" y="32525"/>
                    <a:pt x="18449" y="32301"/>
                    <a:pt x="19603" y="32058"/>
                  </a:cubicBezTo>
                  <a:cubicBezTo>
                    <a:pt x="20050" y="31984"/>
                    <a:pt x="20479" y="31798"/>
                    <a:pt x="20926" y="31649"/>
                  </a:cubicBezTo>
                  <a:cubicBezTo>
                    <a:pt x="21167" y="31574"/>
                    <a:pt x="21242" y="31426"/>
                    <a:pt x="21130" y="31147"/>
                  </a:cubicBezTo>
                  <a:close/>
                  <a:moveTo>
                    <a:pt x="9123" y="34759"/>
                  </a:moveTo>
                  <a:lnTo>
                    <a:pt x="9123" y="34888"/>
                  </a:lnTo>
                  <a:cubicBezTo>
                    <a:pt x="10034" y="34963"/>
                    <a:pt x="10928" y="35019"/>
                    <a:pt x="11822" y="35131"/>
                  </a:cubicBezTo>
                  <a:cubicBezTo>
                    <a:pt x="14986" y="35484"/>
                    <a:pt x="18002" y="34833"/>
                    <a:pt x="20944" y="33716"/>
                  </a:cubicBezTo>
                  <a:cubicBezTo>
                    <a:pt x="21502" y="33493"/>
                    <a:pt x="21540" y="33324"/>
                    <a:pt x="21261" y="32748"/>
                  </a:cubicBezTo>
                  <a:cubicBezTo>
                    <a:pt x="19362" y="33585"/>
                    <a:pt x="17332" y="33883"/>
                    <a:pt x="15304" y="34200"/>
                  </a:cubicBezTo>
                  <a:cubicBezTo>
                    <a:pt x="13256" y="34516"/>
                    <a:pt x="11189" y="34777"/>
                    <a:pt x="9123" y="34759"/>
                  </a:cubicBezTo>
                  <a:close/>
                  <a:moveTo>
                    <a:pt x="20367" y="30755"/>
                  </a:moveTo>
                  <a:cubicBezTo>
                    <a:pt x="18747" y="30291"/>
                    <a:pt x="17128" y="29824"/>
                    <a:pt x="15490" y="29360"/>
                  </a:cubicBezTo>
                  <a:cubicBezTo>
                    <a:pt x="15527" y="30030"/>
                    <a:pt x="15564" y="30718"/>
                    <a:pt x="15601" y="31388"/>
                  </a:cubicBezTo>
                  <a:cubicBezTo>
                    <a:pt x="17258" y="31370"/>
                    <a:pt x="18804" y="31128"/>
                    <a:pt x="20367" y="30755"/>
                  </a:cubicBezTo>
                  <a:close/>
                  <a:moveTo>
                    <a:pt x="18022" y="7541"/>
                  </a:moveTo>
                  <a:cubicBezTo>
                    <a:pt x="17667" y="7801"/>
                    <a:pt x="17500" y="8154"/>
                    <a:pt x="17351" y="8509"/>
                  </a:cubicBezTo>
                  <a:cubicBezTo>
                    <a:pt x="18059" y="9328"/>
                    <a:pt x="18729" y="10091"/>
                    <a:pt x="19417" y="10872"/>
                  </a:cubicBezTo>
                  <a:cubicBezTo>
                    <a:pt x="19660" y="10668"/>
                    <a:pt x="19921" y="10463"/>
                    <a:pt x="20199" y="10239"/>
                  </a:cubicBezTo>
                  <a:cubicBezTo>
                    <a:pt x="19678" y="9179"/>
                    <a:pt x="19101" y="8192"/>
                    <a:pt x="18022" y="7541"/>
                  </a:cubicBezTo>
                  <a:close/>
                  <a:moveTo>
                    <a:pt x="21651" y="8844"/>
                  </a:moveTo>
                  <a:cubicBezTo>
                    <a:pt x="20777" y="8137"/>
                    <a:pt x="19901" y="7578"/>
                    <a:pt x="18896" y="7186"/>
                  </a:cubicBezTo>
                  <a:cubicBezTo>
                    <a:pt x="18784" y="7335"/>
                    <a:pt x="18673" y="7466"/>
                    <a:pt x="18617" y="7521"/>
                  </a:cubicBezTo>
                  <a:cubicBezTo>
                    <a:pt x="19213" y="8285"/>
                    <a:pt x="19752" y="9011"/>
                    <a:pt x="20293" y="9718"/>
                  </a:cubicBezTo>
                  <a:cubicBezTo>
                    <a:pt x="20720" y="9440"/>
                    <a:pt x="21149" y="9160"/>
                    <a:pt x="21651" y="8844"/>
                  </a:cubicBezTo>
                  <a:close/>
                  <a:moveTo>
                    <a:pt x="13795" y="6442"/>
                  </a:moveTo>
                  <a:cubicBezTo>
                    <a:pt x="15080" y="6926"/>
                    <a:pt x="16197" y="7484"/>
                    <a:pt x="17109" y="8378"/>
                  </a:cubicBezTo>
                  <a:cubicBezTo>
                    <a:pt x="17351" y="8005"/>
                    <a:pt x="17556" y="7690"/>
                    <a:pt x="17742" y="7392"/>
                  </a:cubicBezTo>
                  <a:cubicBezTo>
                    <a:pt x="16570" y="6553"/>
                    <a:pt x="15304" y="6312"/>
                    <a:pt x="13795" y="6442"/>
                  </a:cubicBezTo>
                  <a:close/>
                  <a:moveTo>
                    <a:pt x="20311" y="10463"/>
                  </a:moveTo>
                  <a:cubicBezTo>
                    <a:pt x="19995" y="10724"/>
                    <a:pt x="19752" y="10929"/>
                    <a:pt x="19566" y="11078"/>
                  </a:cubicBezTo>
                  <a:cubicBezTo>
                    <a:pt x="20050" y="12101"/>
                    <a:pt x="20516" y="13069"/>
                    <a:pt x="21000" y="14094"/>
                  </a:cubicBezTo>
                  <a:cubicBezTo>
                    <a:pt x="21130" y="12809"/>
                    <a:pt x="20758" y="11692"/>
                    <a:pt x="20311" y="10463"/>
                  </a:cubicBezTo>
                  <a:close/>
                  <a:moveTo>
                    <a:pt x="16848" y="35205"/>
                  </a:moveTo>
                  <a:cubicBezTo>
                    <a:pt x="18096" y="35205"/>
                    <a:pt x="19231" y="35019"/>
                    <a:pt x="20311" y="34610"/>
                  </a:cubicBezTo>
                  <a:cubicBezTo>
                    <a:pt x="20628" y="34479"/>
                    <a:pt x="20926" y="34312"/>
                    <a:pt x="21130" y="33957"/>
                  </a:cubicBezTo>
                  <a:cubicBezTo>
                    <a:pt x="19697" y="34386"/>
                    <a:pt x="18320" y="34777"/>
                    <a:pt x="16848" y="35205"/>
                  </a:cubicBezTo>
                  <a:close/>
                  <a:moveTo>
                    <a:pt x="1247" y="32785"/>
                  </a:moveTo>
                  <a:cubicBezTo>
                    <a:pt x="763" y="32915"/>
                    <a:pt x="596" y="33307"/>
                    <a:pt x="353" y="33697"/>
                  </a:cubicBezTo>
                  <a:cubicBezTo>
                    <a:pt x="689" y="33920"/>
                    <a:pt x="838" y="33660"/>
                    <a:pt x="1043" y="33548"/>
                  </a:cubicBezTo>
                  <a:cubicBezTo>
                    <a:pt x="1322" y="33399"/>
                    <a:pt x="1378" y="33175"/>
                    <a:pt x="1247" y="32785"/>
                  </a:cubicBezTo>
                  <a:close/>
                  <a:moveTo>
                    <a:pt x="17109" y="6610"/>
                  </a:moveTo>
                  <a:cubicBezTo>
                    <a:pt x="17091" y="6647"/>
                    <a:pt x="17071" y="6684"/>
                    <a:pt x="17054" y="6702"/>
                  </a:cubicBezTo>
                  <a:cubicBezTo>
                    <a:pt x="17481" y="6945"/>
                    <a:pt x="17910" y="7168"/>
                    <a:pt x="18375" y="7429"/>
                  </a:cubicBezTo>
                  <a:cubicBezTo>
                    <a:pt x="18431" y="7317"/>
                    <a:pt x="18506" y="7224"/>
                    <a:pt x="18617" y="7075"/>
                  </a:cubicBezTo>
                  <a:cubicBezTo>
                    <a:pt x="18077" y="6908"/>
                    <a:pt x="17593" y="6759"/>
                    <a:pt x="17109" y="66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4"/>
            <p:cNvSpPr/>
            <p:nvPr/>
          </p:nvSpPr>
          <p:spPr>
            <a:xfrm>
              <a:off x="-7919948" y="1287786"/>
              <a:ext cx="1442692" cy="4113333"/>
            </a:xfrm>
            <a:custGeom>
              <a:avLst/>
              <a:gdLst/>
              <a:ahLst/>
              <a:cxnLst/>
              <a:rect l="l" t="t" r="r" b="b"/>
              <a:pathLst>
                <a:path w="9775" h="27870" extrusionOk="0">
                  <a:moveTo>
                    <a:pt x="5176" y="7316"/>
                  </a:moveTo>
                  <a:lnTo>
                    <a:pt x="5585" y="7316"/>
                  </a:lnTo>
                  <a:cubicBezTo>
                    <a:pt x="5548" y="7242"/>
                    <a:pt x="5530" y="7167"/>
                    <a:pt x="5493" y="7149"/>
                  </a:cubicBezTo>
                  <a:cubicBezTo>
                    <a:pt x="5270" y="7056"/>
                    <a:pt x="5213" y="6889"/>
                    <a:pt x="5250" y="6646"/>
                  </a:cubicBezTo>
                  <a:lnTo>
                    <a:pt x="6144" y="559"/>
                  </a:lnTo>
                  <a:cubicBezTo>
                    <a:pt x="6181" y="373"/>
                    <a:pt x="6238" y="187"/>
                    <a:pt x="6349" y="1"/>
                  </a:cubicBezTo>
                  <a:cubicBezTo>
                    <a:pt x="6367" y="130"/>
                    <a:pt x="6405" y="242"/>
                    <a:pt x="6424" y="373"/>
                  </a:cubicBezTo>
                  <a:cubicBezTo>
                    <a:pt x="6647" y="1453"/>
                    <a:pt x="6926" y="2532"/>
                    <a:pt x="7075" y="3630"/>
                  </a:cubicBezTo>
                  <a:cubicBezTo>
                    <a:pt x="7280" y="5176"/>
                    <a:pt x="7392" y="6740"/>
                    <a:pt x="7522" y="8284"/>
                  </a:cubicBezTo>
                  <a:cubicBezTo>
                    <a:pt x="7671" y="9942"/>
                    <a:pt x="7764" y="11598"/>
                    <a:pt x="7951" y="13274"/>
                  </a:cubicBezTo>
                  <a:cubicBezTo>
                    <a:pt x="8229" y="15731"/>
                    <a:pt x="8564" y="18171"/>
                    <a:pt x="8862" y="20628"/>
                  </a:cubicBezTo>
                  <a:cubicBezTo>
                    <a:pt x="9105" y="22564"/>
                    <a:pt x="9365" y="24481"/>
                    <a:pt x="9607" y="26399"/>
                  </a:cubicBezTo>
                  <a:cubicBezTo>
                    <a:pt x="9663" y="26734"/>
                    <a:pt x="9718" y="27070"/>
                    <a:pt x="9775" y="27442"/>
                  </a:cubicBezTo>
                  <a:cubicBezTo>
                    <a:pt x="6479" y="27591"/>
                    <a:pt x="3259" y="27740"/>
                    <a:pt x="0" y="27869"/>
                  </a:cubicBezTo>
                  <a:cubicBezTo>
                    <a:pt x="1266" y="25878"/>
                    <a:pt x="1825" y="23607"/>
                    <a:pt x="2383" y="21298"/>
                  </a:cubicBezTo>
                  <a:cubicBezTo>
                    <a:pt x="2626" y="21410"/>
                    <a:pt x="2867" y="21522"/>
                    <a:pt x="3147" y="21651"/>
                  </a:cubicBezTo>
                  <a:cubicBezTo>
                    <a:pt x="3110" y="21336"/>
                    <a:pt x="2887" y="21316"/>
                    <a:pt x="2756" y="21204"/>
                  </a:cubicBezTo>
                  <a:cubicBezTo>
                    <a:pt x="2552" y="21056"/>
                    <a:pt x="2477" y="20907"/>
                    <a:pt x="2552" y="20628"/>
                  </a:cubicBezTo>
                  <a:cubicBezTo>
                    <a:pt x="2942" y="18990"/>
                    <a:pt x="3296" y="17332"/>
                    <a:pt x="3669" y="15694"/>
                  </a:cubicBezTo>
                  <a:cubicBezTo>
                    <a:pt x="3798" y="15098"/>
                    <a:pt x="3892" y="14522"/>
                    <a:pt x="4004" y="13869"/>
                  </a:cubicBezTo>
                  <a:cubicBezTo>
                    <a:pt x="4339" y="14018"/>
                    <a:pt x="4637" y="14167"/>
                    <a:pt x="5009" y="14373"/>
                  </a:cubicBezTo>
                  <a:cubicBezTo>
                    <a:pt x="4823" y="13869"/>
                    <a:pt x="4339" y="13869"/>
                    <a:pt x="4133" y="13572"/>
                  </a:cubicBezTo>
                  <a:cubicBezTo>
                    <a:pt x="4488" y="11486"/>
                    <a:pt x="4823" y="9421"/>
                    <a:pt x="5176" y="73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4"/>
            <p:cNvSpPr/>
            <p:nvPr/>
          </p:nvSpPr>
          <p:spPr>
            <a:xfrm>
              <a:off x="-5598068" y="3219288"/>
              <a:ext cx="698101" cy="1212009"/>
            </a:xfrm>
            <a:custGeom>
              <a:avLst/>
              <a:gdLst/>
              <a:ahLst/>
              <a:cxnLst/>
              <a:rect l="l" t="t" r="r" b="b"/>
              <a:pathLst>
                <a:path w="4730" h="8212" extrusionOk="0">
                  <a:moveTo>
                    <a:pt x="3481" y="8211"/>
                  </a:moveTo>
                  <a:cubicBezTo>
                    <a:pt x="2290" y="7820"/>
                    <a:pt x="1135" y="7447"/>
                    <a:pt x="0" y="7075"/>
                  </a:cubicBezTo>
                  <a:cubicBezTo>
                    <a:pt x="93" y="4953"/>
                    <a:pt x="204" y="2775"/>
                    <a:pt x="298" y="541"/>
                  </a:cubicBezTo>
                  <a:cubicBezTo>
                    <a:pt x="1601" y="224"/>
                    <a:pt x="2942" y="20"/>
                    <a:pt x="4394" y="0"/>
                  </a:cubicBezTo>
                  <a:cubicBezTo>
                    <a:pt x="4468" y="373"/>
                    <a:pt x="4543" y="690"/>
                    <a:pt x="4580" y="1025"/>
                  </a:cubicBezTo>
                  <a:cubicBezTo>
                    <a:pt x="4729" y="2663"/>
                    <a:pt x="4635" y="4282"/>
                    <a:pt x="4114" y="5866"/>
                  </a:cubicBezTo>
                  <a:cubicBezTo>
                    <a:pt x="3853" y="6647"/>
                    <a:pt x="3687" y="7447"/>
                    <a:pt x="3481" y="82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4"/>
            <p:cNvSpPr/>
            <p:nvPr/>
          </p:nvSpPr>
          <p:spPr>
            <a:xfrm>
              <a:off x="-6474750" y="4565598"/>
              <a:ext cx="840968" cy="1063681"/>
            </a:xfrm>
            <a:custGeom>
              <a:avLst/>
              <a:gdLst/>
              <a:ahLst/>
              <a:cxnLst/>
              <a:rect l="l" t="t" r="r" b="b"/>
              <a:pathLst>
                <a:path w="5698" h="7207" extrusionOk="0">
                  <a:moveTo>
                    <a:pt x="4097" y="1"/>
                  </a:moveTo>
                  <a:cubicBezTo>
                    <a:pt x="4208" y="430"/>
                    <a:pt x="4265" y="728"/>
                    <a:pt x="4339" y="1025"/>
                  </a:cubicBezTo>
                  <a:cubicBezTo>
                    <a:pt x="4692" y="2272"/>
                    <a:pt x="5047" y="3538"/>
                    <a:pt x="5382" y="4786"/>
                  </a:cubicBezTo>
                  <a:cubicBezTo>
                    <a:pt x="5511" y="5288"/>
                    <a:pt x="5586" y="5809"/>
                    <a:pt x="5660" y="6313"/>
                  </a:cubicBezTo>
                  <a:cubicBezTo>
                    <a:pt x="5698" y="6573"/>
                    <a:pt x="5660" y="6852"/>
                    <a:pt x="5660" y="7206"/>
                  </a:cubicBezTo>
                  <a:cubicBezTo>
                    <a:pt x="4041" y="6722"/>
                    <a:pt x="2478" y="6238"/>
                    <a:pt x="894" y="5772"/>
                  </a:cubicBezTo>
                  <a:cubicBezTo>
                    <a:pt x="504" y="5642"/>
                    <a:pt x="318" y="5419"/>
                    <a:pt x="261" y="4990"/>
                  </a:cubicBezTo>
                  <a:cubicBezTo>
                    <a:pt x="132" y="3967"/>
                    <a:pt x="1" y="4171"/>
                    <a:pt x="746" y="3352"/>
                  </a:cubicBezTo>
                  <a:cubicBezTo>
                    <a:pt x="1788" y="2235"/>
                    <a:pt x="2905" y="1192"/>
                    <a:pt x="40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4"/>
            <p:cNvSpPr/>
            <p:nvPr/>
          </p:nvSpPr>
          <p:spPr>
            <a:xfrm>
              <a:off x="-6408778" y="3562876"/>
              <a:ext cx="525125" cy="1486526"/>
            </a:xfrm>
            <a:custGeom>
              <a:avLst/>
              <a:gdLst/>
              <a:ahLst/>
              <a:cxnLst/>
              <a:rect l="l" t="t" r="r" b="b"/>
              <a:pathLst>
                <a:path w="3558" h="10072" extrusionOk="0">
                  <a:moveTo>
                    <a:pt x="1323" y="0"/>
                  </a:moveTo>
                  <a:cubicBezTo>
                    <a:pt x="1472" y="93"/>
                    <a:pt x="1509" y="112"/>
                    <a:pt x="1527" y="130"/>
                  </a:cubicBezTo>
                  <a:cubicBezTo>
                    <a:pt x="1956" y="1210"/>
                    <a:pt x="2515" y="2215"/>
                    <a:pt x="2775" y="3351"/>
                  </a:cubicBezTo>
                  <a:cubicBezTo>
                    <a:pt x="2999" y="4300"/>
                    <a:pt x="3259" y="5250"/>
                    <a:pt x="3501" y="6199"/>
                  </a:cubicBezTo>
                  <a:cubicBezTo>
                    <a:pt x="3557" y="6405"/>
                    <a:pt x="3557" y="6591"/>
                    <a:pt x="3371" y="6777"/>
                  </a:cubicBezTo>
                  <a:cubicBezTo>
                    <a:pt x="2254" y="7857"/>
                    <a:pt x="1155" y="8936"/>
                    <a:pt x="1" y="10071"/>
                  </a:cubicBezTo>
                  <a:cubicBezTo>
                    <a:pt x="447" y="6702"/>
                    <a:pt x="876" y="3389"/>
                    <a:pt x="13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4"/>
            <p:cNvSpPr/>
            <p:nvPr/>
          </p:nvSpPr>
          <p:spPr>
            <a:xfrm>
              <a:off x="-8455698" y="5821435"/>
              <a:ext cx="2893354" cy="406758"/>
            </a:xfrm>
            <a:custGeom>
              <a:avLst/>
              <a:gdLst/>
              <a:ahLst/>
              <a:cxnLst/>
              <a:rect l="l" t="t" r="r" b="b"/>
              <a:pathLst>
                <a:path w="19604" h="2756" extrusionOk="0">
                  <a:moveTo>
                    <a:pt x="19529" y="0"/>
                  </a:moveTo>
                  <a:cubicBezTo>
                    <a:pt x="19549" y="224"/>
                    <a:pt x="19566" y="391"/>
                    <a:pt x="19604" y="577"/>
                  </a:cubicBezTo>
                  <a:cubicBezTo>
                    <a:pt x="19082" y="912"/>
                    <a:pt x="18543" y="1117"/>
                    <a:pt x="17965" y="1266"/>
                  </a:cubicBezTo>
                  <a:cubicBezTo>
                    <a:pt x="14634" y="2086"/>
                    <a:pt x="11263" y="2550"/>
                    <a:pt x="7838" y="2681"/>
                  </a:cubicBezTo>
                  <a:cubicBezTo>
                    <a:pt x="5809" y="2756"/>
                    <a:pt x="3779" y="2625"/>
                    <a:pt x="1769" y="2364"/>
                  </a:cubicBezTo>
                  <a:cubicBezTo>
                    <a:pt x="1267" y="2290"/>
                    <a:pt x="763" y="2272"/>
                    <a:pt x="279" y="2234"/>
                  </a:cubicBezTo>
                  <a:cubicBezTo>
                    <a:pt x="1" y="2197"/>
                    <a:pt x="19" y="2178"/>
                    <a:pt x="19" y="1750"/>
                  </a:cubicBezTo>
                  <a:lnTo>
                    <a:pt x="801" y="1750"/>
                  </a:lnTo>
                  <a:cubicBezTo>
                    <a:pt x="3650" y="1731"/>
                    <a:pt x="6497" y="1788"/>
                    <a:pt x="9327" y="1713"/>
                  </a:cubicBezTo>
                  <a:cubicBezTo>
                    <a:pt x="10742" y="1657"/>
                    <a:pt x="12157" y="1433"/>
                    <a:pt x="13554" y="1229"/>
                  </a:cubicBezTo>
                  <a:cubicBezTo>
                    <a:pt x="15043" y="1006"/>
                    <a:pt x="16533" y="726"/>
                    <a:pt x="18022" y="428"/>
                  </a:cubicBezTo>
                  <a:cubicBezTo>
                    <a:pt x="18506" y="336"/>
                    <a:pt x="18971" y="167"/>
                    <a:pt x="195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4"/>
            <p:cNvSpPr/>
            <p:nvPr/>
          </p:nvSpPr>
          <p:spPr>
            <a:xfrm>
              <a:off x="-5688836" y="2452856"/>
              <a:ext cx="722896" cy="799495"/>
            </a:xfrm>
            <a:custGeom>
              <a:avLst/>
              <a:gdLst/>
              <a:ahLst/>
              <a:cxnLst/>
              <a:rect l="l" t="t" r="r" b="b"/>
              <a:pathLst>
                <a:path w="4898" h="5417" extrusionOk="0">
                  <a:moveTo>
                    <a:pt x="4897" y="4878"/>
                  </a:moveTo>
                  <a:cubicBezTo>
                    <a:pt x="3537" y="5064"/>
                    <a:pt x="2234" y="5250"/>
                    <a:pt x="857" y="5417"/>
                  </a:cubicBezTo>
                  <a:cubicBezTo>
                    <a:pt x="988" y="3872"/>
                    <a:pt x="615" y="2438"/>
                    <a:pt x="0" y="1061"/>
                  </a:cubicBezTo>
                  <a:cubicBezTo>
                    <a:pt x="355" y="502"/>
                    <a:pt x="931" y="316"/>
                    <a:pt x="1490" y="0"/>
                  </a:cubicBezTo>
                  <a:cubicBezTo>
                    <a:pt x="3091" y="1321"/>
                    <a:pt x="4376" y="2848"/>
                    <a:pt x="4897" y="487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4"/>
            <p:cNvSpPr/>
            <p:nvPr/>
          </p:nvSpPr>
          <p:spPr>
            <a:xfrm>
              <a:off x="-8461159" y="5714138"/>
              <a:ext cx="2898815" cy="338276"/>
            </a:xfrm>
            <a:custGeom>
              <a:avLst/>
              <a:gdLst/>
              <a:ahLst/>
              <a:cxnLst/>
              <a:rect l="l" t="t" r="r" b="b"/>
              <a:pathLst>
                <a:path w="19641" h="2292" extrusionOk="0">
                  <a:moveTo>
                    <a:pt x="19529" y="20"/>
                  </a:moveTo>
                  <a:cubicBezTo>
                    <a:pt x="19641" y="299"/>
                    <a:pt x="19566" y="447"/>
                    <a:pt x="19325" y="522"/>
                  </a:cubicBezTo>
                  <a:cubicBezTo>
                    <a:pt x="18878" y="671"/>
                    <a:pt x="18449" y="857"/>
                    <a:pt x="18002" y="931"/>
                  </a:cubicBezTo>
                  <a:cubicBezTo>
                    <a:pt x="16848" y="1174"/>
                    <a:pt x="15713" y="1398"/>
                    <a:pt x="14559" y="1584"/>
                  </a:cubicBezTo>
                  <a:cubicBezTo>
                    <a:pt x="12194" y="1937"/>
                    <a:pt x="9848" y="2291"/>
                    <a:pt x="7447" y="2235"/>
                  </a:cubicBezTo>
                  <a:cubicBezTo>
                    <a:pt x="5586" y="2197"/>
                    <a:pt x="3724" y="2254"/>
                    <a:pt x="1862" y="2272"/>
                  </a:cubicBezTo>
                  <a:lnTo>
                    <a:pt x="56" y="2272"/>
                  </a:lnTo>
                  <a:cubicBezTo>
                    <a:pt x="38" y="2031"/>
                    <a:pt x="18" y="1882"/>
                    <a:pt x="1" y="1658"/>
                  </a:cubicBezTo>
                  <a:cubicBezTo>
                    <a:pt x="224" y="1639"/>
                    <a:pt x="410" y="1602"/>
                    <a:pt x="596" y="1621"/>
                  </a:cubicBezTo>
                  <a:cubicBezTo>
                    <a:pt x="3034" y="1751"/>
                    <a:pt x="5455" y="1621"/>
                    <a:pt x="7894" y="1378"/>
                  </a:cubicBezTo>
                  <a:cubicBezTo>
                    <a:pt x="10128" y="1155"/>
                    <a:pt x="12343" y="857"/>
                    <a:pt x="14577" y="596"/>
                  </a:cubicBezTo>
                  <a:cubicBezTo>
                    <a:pt x="16086" y="410"/>
                    <a:pt x="17575" y="206"/>
                    <a:pt x="19082" y="20"/>
                  </a:cubicBezTo>
                  <a:cubicBezTo>
                    <a:pt x="19231" y="1"/>
                    <a:pt x="19380" y="20"/>
                    <a:pt x="19529" y="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4"/>
            <p:cNvSpPr/>
            <p:nvPr/>
          </p:nvSpPr>
          <p:spPr>
            <a:xfrm>
              <a:off x="-7351137" y="5953380"/>
              <a:ext cx="1832773" cy="403806"/>
            </a:xfrm>
            <a:custGeom>
              <a:avLst/>
              <a:gdLst/>
              <a:ahLst/>
              <a:cxnLst/>
              <a:rect l="l" t="t" r="r" b="b"/>
              <a:pathLst>
                <a:path w="12418" h="2736" extrusionOk="0">
                  <a:moveTo>
                    <a:pt x="1" y="2011"/>
                  </a:moveTo>
                  <a:cubicBezTo>
                    <a:pt x="2067" y="2029"/>
                    <a:pt x="4134" y="1768"/>
                    <a:pt x="6182" y="1452"/>
                  </a:cubicBezTo>
                  <a:cubicBezTo>
                    <a:pt x="8210" y="1135"/>
                    <a:pt x="10240" y="837"/>
                    <a:pt x="12139" y="0"/>
                  </a:cubicBezTo>
                  <a:cubicBezTo>
                    <a:pt x="12418" y="576"/>
                    <a:pt x="12380" y="745"/>
                    <a:pt x="11822" y="968"/>
                  </a:cubicBezTo>
                  <a:cubicBezTo>
                    <a:pt x="8880" y="2085"/>
                    <a:pt x="5864" y="2736"/>
                    <a:pt x="2700" y="2383"/>
                  </a:cubicBezTo>
                  <a:cubicBezTo>
                    <a:pt x="1806" y="2271"/>
                    <a:pt x="912" y="2215"/>
                    <a:pt x="1" y="21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4"/>
            <p:cNvSpPr/>
            <p:nvPr/>
          </p:nvSpPr>
          <p:spPr>
            <a:xfrm>
              <a:off x="-6136623" y="2232948"/>
              <a:ext cx="420484" cy="491917"/>
            </a:xfrm>
            <a:custGeom>
              <a:avLst/>
              <a:gdLst/>
              <a:ahLst/>
              <a:cxnLst/>
              <a:rect l="l" t="t" r="r" b="b"/>
              <a:pathLst>
                <a:path w="2849" h="3333" extrusionOk="0">
                  <a:moveTo>
                    <a:pt x="671" y="1"/>
                  </a:moveTo>
                  <a:cubicBezTo>
                    <a:pt x="1750" y="652"/>
                    <a:pt x="2327" y="1639"/>
                    <a:pt x="2848" y="2699"/>
                  </a:cubicBezTo>
                  <a:cubicBezTo>
                    <a:pt x="2570" y="2923"/>
                    <a:pt x="2309" y="3128"/>
                    <a:pt x="2066" y="3332"/>
                  </a:cubicBezTo>
                  <a:cubicBezTo>
                    <a:pt x="1378" y="2551"/>
                    <a:pt x="708" y="1788"/>
                    <a:pt x="0" y="969"/>
                  </a:cubicBezTo>
                  <a:cubicBezTo>
                    <a:pt x="149" y="614"/>
                    <a:pt x="316" y="261"/>
                    <a:pt x="6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4"/>
            <p:cNvSpPr/>
            <p:nvPr/>
          </p:nvSpPr>
          <p:spPr>
            <a:xfrm>
              <a:off x="-5949774" y="2180702"/>
              <a:ext cx="447936" cy="373845"/>
            </a:xfrm>
            <a:custGeom>
              <a:avLst/>
              <a:gdLst/>
              <a:ahLst/>
              <a:cxnLst/>
              <a:rect l="l" t="t" r="r" b="b"/>
              <a:pathLst>
                <a:path w="3035" h="2533" extrusionOk="0">
                  <a:moveTo>
                    <a:pt x="3034" y="1658"/>
                  </a:moveTo>
                  <a:cubicBezTo>
                    <a:pt x="2532" y="1974"/>
                    <a:pt x="2103" y="2254"/>
                    <a:pt x="1676" y="2532"/>
                  </a:cubicBezTo>
                  <a:cubicBezTo>
                    <a:pt x="1135" y="1825"/>
                    <a:pt x="596" y="1099"/>
                    <a:pt x="0" y="335"/>
                  </a:cubicBezTo>
                  <a:cubicBezTo>
                    <a:pt x="56" y="280"/>
                    <a:pt x="167" y="149"/>
                    <a:pt x="279" y="0"/>
                  </a:cubicBezTo>
                  <a:cubicBezTo>
                    <a:pt x="1284" y="392"/>
                    <a:pt x="2160" y="951"/>
                    <a:pt x="3034" y="165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4"/>
            <p:cNvSpPr/>
            <p:nvPr/>
          </p:nvSpPr>
          <p:spPr>
            <a:xfrm>
              <a:off x="-6661599" y="2051709"/>
              <a:ext cx="582685" cy="304921"/>
            </a:xfrm>
            <a:custGeom>
              <a:avLst/>
              <a:gdLst/>
              <a:ahLst/>
              <a:cxnLst/>
              <a:rect l="l" t="t" r="r" b="b"/>
              <a:pathLst>
                <a:path w="3948" h="2066" extrusionOk="0">
                  <a:moveTo>
                    <a:pt x="1" y="130"/>
                  </a:moveTo>
                  <a:cubicBezTo>
                    <a:pt x="1510" y="0"/>
                    <a:pt x="2776" y="241"/>
                    <a:pt x="3948" y="1080"/>
                  </a:cubicBezTo>
                  <a:cubicBezTo>
                    <a:pt x="3762" y="1378"/>
                    <a:pt x="3557" y="1693"/>
                    <a:pt x="3315" y="2066"/>
                  </a:cubicBezTo>
                  <a:cubicBezTo>
                    <a:pt x="2403" y="1172"/>
                    <a:pt x="1286" y="614"/>
                    <a:pt x="1" y="1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4"/>
            <p:cNvSpPr/>
            <p:nvPr/>
          </p:nvSpPr>
          <p:spPr>
            <a:xfrm>
              <a:off x="-5809712" y="2664204"/>
              <a:ext cx="230831" cy="536047"/>
            </a:xfrm>
            <a:custGeom>
              <a:avLst/>
              <a:gdLst/>
              <a:ahLst/>
              <a:cxnLst/>
              <a:rect l="l" t="t" r="r" b="b"/>
              <a:pathLst>
                <a:path w="1564" h="3632" extrusionOk="0">
                  <a:moveTo>
                    <a:pt x="745" y="1"/>
                  </a:moveTo>
                  <a:cubicBezTo>
                    <a:pt x="1192" y="1230"/>
                    <a:pt x="1564" y="2347"/>
                    <a:pt x="1434" y="3632"/>
                  </a:cubicBezTo>
                  <a:cubicBezTo>
                    <a:pt x="950" y="2607"/>
                    <a:pt x="484" y="1639"/>
                    <a:pt x="0" y="616"/>
                  </a:cubicBezTo>
                  <a:cubicBezTo>
                    <a:pt x="186" y="467"/>
                    <a:pt x="429" y="262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4"/>
            <p:cNvSpPr/>
            <p:nvPr/>
          </p:nvSpPr>
          <p:spPr>
            <a:xfrm>
              <a:off x="-6210860" y="6131815"/>
              <a:ext cx="631980" cy="184340"/>
            </a:xfrm>
            <a:custGeom>
              <a:avLst/>
              <a:gdLst/>
              <a:ahLst/>
              <a:cxnLst/>
              <a:rect l="l" t="t" r="r" b="b"/>
              <a:pathLst>
                <a:path w="4282" h="1249" extrusionOk="0">
                  <a:moveTo>
                    <a:pt x="0" y="1248"/>
                  </a:moveTo>
                  <a:cubicBezTo>
                    <a:pt x="1472" y="820"/>
                    <a:pt x="2849" y="429"/>
                    <a:pt x="4282" y="0"/>
                  </a:cubicBezTo>
                  <a:cubicBezTo>
                    <a:pt x="4078" y="355"/>
                    <a:pt x="3780" y="522"/>
                    <a:pt x="3463" y="653"/>
                  </a:cubicBezTo>
                  <a:cubicBezTo>
                    <a:pt x="2383" y="1062"/>
                    <a:pt x="1248" y="1248"/>
                    <a:pt x="0" y="12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4"/>
            <p:cNvSpPr/>
            <p:nvPr/>
          </p:nvSpPr>
          <p:spPr>
            <a:xfrm>
              <a:off x="-8645351" y="5958841"/>
              <a:ext cx="151427" cy="167662"/>
            </a:xfrm>
            <a:custGeom>
              <a:avLst/>
              <a:gdLst/>
              <a:ahLst/>
              <a:cxnLst/>
              <a:rect l="l" t="t" r="r" b="b"/>
              <a:pathLst>
                <a:path w="1026" h="1136" extrusionOk="0">
                  <a:moveTo>
                    <a:pt x="894" y="0"/>
                  </a:moveTo>
                  <a:cubicBezTo>
                    <a:pt x="1025" y="390"/>
                    <a:pt x="969" y="614"/>
                    <a:pt x="690" y="763"/>
                  </a:cubicBezTo>
                  <a:cubicBezTo>
                    <a:pt x="485" y="875"/>
                    <a:pt x="336" y="1135"/>
                    <a:pt x="0" y="912"/>
                  </a:cubicBezTo>
                  <a:cubicBezTo>
                    <a:pt x="243" y="522"/>
                    <a:pt x="410" y="130"/>
                    <a:pt x="894" y="0"/>
                  </a:cubicBezTo>
                  <a:close/>
                </a:path>
              </a:pathLst>
            </a:custGeom>
            <a:solidFill>
              <a:srgbClr val="81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4"/>
            <p:cNvSpPr/>
            <p:nvPr/>
          </p:nvSpPr>
          <p:spPr>
            <a:xfrm>
              <a:off x="-6180604" y="2095543"/>
              <a:ext cx="230978" cy="121171"/>
            </a:xfrm>
            <a:custGeom>
              <a:avLst/>
              <a:gdLst/>
              <a:ahLst/>
              <a:cxnLst/>
              <a:rect l="l" t="t" r="r" b="b"/>
              <a:pathLst>
                <a:path w="1565" h="821" extrusionOk="0">
                  <a:moveTo>
                    <a:pt x="56" y="1"/>
                  </a:moveTo>
                  <a:cubicBezTo>
                    <a:pt x="540" y="150"/>
                    <a:pt x="1024" y="299"/>
                    <a:pt x="1564" y="466"/>
                  </a:cubicBezTo>
                  <a:cubicBezTo>
                    <a:pt x="1453" y="615"/>
                    <a:pt x="1378" y="708"/>
                    <a:pt x="1322" y="820"/>
                  </a:cubicBezTo>
                  <a:cubicBezTo>
                    <a:pt x="857" y="559"/>
                    <a:pt x="428" y="336"/>
                    <a:pt x="1" y="93"/>
                  </a:cubicBezTo>
                  <a:cubicBezTo>
                    <a:pt x="18" y="75"/>
                    <a:pt x="38" y="38"/>
                    <a:pt x="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3011369C-D3BC-4C28-A58A-B0FFE1EA1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524C8D3-5CD0-1462-472E-63B2E7F1C7AD}"/>
              </a:ext>
            </a:extLst>
          </p:cNvPr>
          <p:cNvSpPr txBox="1"/>
          <p:nvPr/>
        </p:nvSpPr>
        <p:spPr>
          <a:xfrm>
            <a:off x="1765635" y="1368691"/>
            <a:ext cx="7378365" cy="2816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Bạch</a:t>
            </a:r>
            <a:r>
              <a:rPr lang="en-US" sz="2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tuộc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phiêu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mạo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hiểm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khao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khát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349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6"/>
          <p:cNvSpPr/>
          <p:nvPr/>
        </p:nvSpPr>
        <p:spPr>
          <a:xfrm>
            <a:off x="3923425" y="954700"/>
            <a:ext cx="1297200" cy="12972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6"/>
          <p:cNvSpPr txBox="1">
            <a:spLocks noGrp="1"/>
          </p:cNvSpPr>
          <p:nvPr>
            <p:ph type="title"/>
          </p:nvPr>
        </p:nvSpPr>
        <p:spPr>
          <a:xfrm>
            <a:off x="498764" y="2554121"/>
            <a:ext cx="83820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Tổng kết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492" name="Google Shape;492;p46"/>
          <p:cNvSpPr txBox="1">
            <a:spLocks noGrp="1"/>
          </p:cNvSpPr>
          <p:nvPr>
            <p:ph type="title" idx="2"/>
          </p:nvPr>
        </p:nvSpPr>
        <p:spPr>
          <a:xfrm>
            <a:off x="3860400" y="1134750"/>
            <a:ext cx="14232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III</a:t>
            </a:r>
            <a:endParaRPr dirty="0"/>
          </a:p>
        </p:txBody>
      </p:sp>
      <p:grpSp>
        <p:nvGrpSpPr>
          <p:cNvPr id="494" name="Google Shape;494;p46"/>
          <p:cNvGrpSpPr/>
          <p:nvPr/>
        </p:nvGrpSpPr>
        <p:grpSpPr>
          <a:xfrm>
            <a:off x="123308" y="1109485"/>
            <a:ext cx="2403875" cy="987581"/>
            <a:chOff x="257175" y="5362550"/>
            <a:chExt cx="2838775" cy="1166250"/>
          </a:xfrm>
        </p:grpSpPr>
        <p:sp>
          <p:nvSpPr>
            <p:cNvPr id="495" name="Google Shape;495;p46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6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6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6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6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6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6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6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46"/>
          <p:cNvGrpSpPr/>
          <p:nvPr/>
        </p:nvGrpSpPr>
        <p:grpSpPr>
          <a:xfrm>
            <a:off x="6203500" y="729950"/>
            <a:ext cx="1436925" cy="583950"/>
            <a:chOff x="3584125" y="7841550"/>
            <a:chExt cx="1436925" cy="583950"/>
          </a:xfrm>
        </p:grpSpPr>
        <p:sp>
          <p:nvSpPr>
            <p:cNvPr id="504" name="Google Shape;504;p46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6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6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" name="Google Shape;509;p46"/>
          <p:cNvGrpSpPr/>
          <p:nvPr/>
        </p:nvGrpSpPr>
        <p:grpSpPr>
          <a:xfrm>
            <a:off x="7452482" y="3655006"/>
            <a:ext cx="902091" cy="300840"/>
            <a:chOff x="3351275" y="6850875"/>
            <a:chExt cx="1209400" cy="403325"/>
          </a:xfrm>
        </p:grpSpPr>
        <p:sp>
          <p:nvSpPr>
            <p:cNvPr id="510" name="Google Shape;510;p46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6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6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6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6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6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6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D9F7C01-CA26-7C32-CEC2-ABC4241D88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585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0" name="Google Shape;1930;p78"/>
          <p:cNvSpPr txBox="1">
            <a:spLocks noGrp="1"/>
          </p:cNvSpPr>
          <p:nvPr>
            <p:ph type="subTitle" idx="1"/>
          </p:nvPr>
        </p:nvSpPr>
        <p:spPr>
          <a:xfrm>
            <a:off x="135261" y="137160"/>
            <a:ext cx="4997971" cy="33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Nội</a:t>
            </a:r>
            <a:r>
              <a:rPr lang="en-US" sz="2000" b="1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 dung</a:t>
            </a:r>
            <a:endParaRPr sz="2000" b="1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Văn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bản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đọc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hiểu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hơn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nội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dung,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nhân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phẩm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 Hai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vạn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dặm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dưới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biển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Qua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đó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đọc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cũng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hiểu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rõ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hơn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giả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trí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ông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diễn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đàn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văn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thế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giới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.</a:t>
            </a:r>
          </a:p>
          <a:p>
            <a:pPr marL="0" marR="508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Nghệ</a:t>
            </a:r>
            <a:r>
              <a:rPr lang="en-US" sz="2000" b="1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 </a:t>
            </a:r>
            <a:r>
              <a:rPr lang="en-US" sz="2000" b="1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thuật</a:t>
            </a:r>
            <a:endParaRPr sz="2000" b="1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Lí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lẽ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chứng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chặt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chẽ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giàu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sức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thuyết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phục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Bố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cục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mạnh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lạc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tỏ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vấn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đề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nghị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luận</a:t>
            </a:r>
            <a:r>
              <a:rPr lang="en-US" sz="1800" dirty="0">
                <a:effectLst/>
                <a:latin typeface="Times New Roman" panose="02020603050405020304" pitchFamily="18" charset="0"/>
                <a:ea typeface="Arrus-Black" panose="02020500000000000000" pitchFamily="18" charset="0"/>
                <a:cs typeface="Times New Roman" panose="02020603050405020304" pitchFamily="18" charset="0"/>
              </a:rPr>
              <a:t>.</a:t>
            </a:r>
            <a:endParaRPr sz="18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  <a:p>
            <a:pPr marL="0" marR="508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  <a:p>
            <a:pPr marL="0" marR="508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  <a:p>
            <a:pPr marL="0" marR="508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Times New Roman" panose="02020603050405020304" pitchFamily="18" charset="0"/>
              <a:ea typeface="Arrus-Black" panose="02020500000000000000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31" name="Google Shape;1931;p78"/>
          <p:cNvGrpSpPr/>
          <p:nvPr/>
        </p:nvGrpSpPr>
        <p:grpSpPr>
          <a:xfrm>
            <a:off x="5614870" y="602871"/>
            <a:ext cx="1809725" cy="1236100"/>
            <a:chOff x="5496975" y="1152525"/>
            <a:chExt cx="1809725" cy="1236100"/>
          </a:xfrm>
        </p:grpSpPr>
        <p:sp>
          <p:nvSpPr>
            <p:cNvPr id="1932" name="Google Shape;1932;p78"/>
            <p:cNvSpPr/>
            <p:nvPr/>
          </p:nvSpPr>
          <p:spPr>
            <a:xfrm>
              <a:off x="5496975" y="1152525"/>
              <a:ext cx="1809725" cy="1236100"/>
            </a:xfrm>
            <a:custGeom>
              <a:avLst/>
              <a:gdLst/>
              <a:ahLst/>
              <a:cxnLst/>
              <a:rect l="l" t="t" r="r" b="b"/>
              <a:pathLst>
                <a:path w="72389" h="49444" extrusionOk="0">
                  <a:moveTo>
                    <a:pt x="25401" y="22318"/>
                  </a:moveTo>
                  <a:cubicBezTo>
                    <a:pt x="26197" y="23013"/>
                    <a:pt x="26794" y="23544"/>
                    <a:pt x="27391" y="24043"/>
                  </a:cubicBezTo>
                  <a:cubicBezTo>
                    <a:pt x="27357" y="24109"/>
                    <a:pt x="27325" y="24175"/>
                    <a:pt x="27290" y="24273"/>
                  </a:cubicBezTo>
                  <a:cubicBezTo>
                    <a:pt x="27755" y="24273"/>
                    <a:pt x="28253" y="24308"/>
                    <a:pt x="28816" y="24340"/>
                  </a:cubicBezTo>
                  <a:cubicBezTo>
                    <a:pt x="28850" y="24008"/>
                    <a:pt x="28948" y="23711"/>
                    <a:pt x="28916" y="23411"/>
                  </a:cubicBezTo>
                  <a:cubicBezTo>
                    <a:pt x="28850" y="18702"/>
                    <a:pt x="28948" y="14028"/>
                    <a:pt x="29248" y="9319"/>
                  </a:cubicBezTo>
                  <a:cubicBezTo>
                    <a:pt x="29381" y="6897"/>
                    <a:pt x="29280" y="4443"/>
                    <a:pt x="29314" y="1990"/>
                  </a:cubicBezTo>
                  <a:cubicBezTo>
                    <a:pt x="29314" y="1326"/>
                    <a:pt x="29413" y="698"/>
                    <a:pt x="29447" y="34"/>
                  </a:cubicBezTo>
                  <a:cubicBezTo>
                    <a:pt x="29545" y="34"/>
                    <a:pt x="29646" y="0"/>
                    <a:pt x="29779" y="0"/>
                  </a:cubicBezTo>
                  <a:cubicBezTo>
                    <a:pt x="29845" y="300"/>
                    <a:pt x="29978" y="565"/>
                    <a:pt x="29978" y="862"/>
                  </a:cubicBezTo>
                  <a:cubicBezTo>
                    <a:pt x="29943" y="1923"/>
                    <a:pt x="29877" y="2984"/>
                    <a:pt x="29845" y="4046"/>
                  </a:cubicBezTo>
                  <a:lnTo>
                    <a:pt x="29845" y="6035"/>
                  </a:lnTo>
                  <a:cubicBezTo>
                    <a:pt x="30972" y="5937"/>
                    <a:pt x="31569" y="7330"/>
                    <a:pt x="32662" y="6765"/>
                  </a:cubicBezTo>
                  <a:cubicBezTo>
                    <a:pt x="33127" y="7794"/>
                    <a:pt x="33028" y="8723"/>
                    <a:pt x="32861" y="9651"/>
                  </a:cubicBezTo>
                  <a:cubicBezTo>
                    <a:pt x="32795" y="9882"/>
                    <a:pt x="32498" y="10147"/>
                    <a:pt x="32233" y="10280"/>
                  </a:cubicBezTo>
                  <a:cubicBezTo>
                    <a:pt x="31967" y="10381"/>
                    <a:pt x="31636" y="10346"/>
                    <a:pt x="31238" y="10412"/>
                  </a:cubicBezTo>
                  <a:cubicBezTo>
                    <a:pt x="31137" y="15121"/>
                    <a:pt x="31039" y="19764"/>
                    <a:pt x="30938" y="24507"/>
                  </a:cubicBezTo>
                  <a:cubicBezTo>
                    <a:pt x="31866" y="24738"/>
                    <a:pt x="32697" y="24971"/>
                    <a:pt x="33493" y="25136"/>
                  </a:cubicBezTo>
                  <a:cubicBezTo>
                    <a:pt x="35315" y="25502"/>
                    <a:pt x="37039" y="26130"/>
                    <a:pt x="38631" y="27160"/>
                  </a:cubicBezTo>
                  <a:cubicBezTo>
                    <a:pt x="39660" y="27855"/>
                    <a:pt x="40024" y="29149"/>
                    <a:pt x="39196" y="30144"/>
                  </a:cubicBezTo>
                  <a:cubicBezTo>
                    <a:pt x="38366" y="31104"/>
                    <a:pt x="38631" y="32166"/>
                    <a:pt x="38432" y="33293"/>
                  </a:cubicBezTo>
                  <a:cubicBezTo>
                    <a:pt x="39263" y="33328"/>
                    <a:pt x="39992" y="33394"/>
                    <a:pt x="40722" y="33394"/>
                  </a:cubicBezTo>
                  <a:cubicBezTo>
                    <a:pt x="46855" y="33394"/>
                    <a:pt x="52956" y="34023"/>
                    <a:pt x="59058" y="34389"/>
                  </a:cubicBezTo>
                  <a:cubicBezTo>
                    <a:pt x="61048" y="34487"/>
                    <a:pt x="63037" y="34588"/>
                    <a:pt x="64995" y="34389"/>
                  </a:cubicBezTo>
                  <a:cubicBezTo>
                    <a:pt x="67481" y="34155"/>
                    <a:pt x="69470" y="35185"/>
                    <a:pt x="71327" y="36776"/>
                  </a:cubicBezTo>
                  <a:cubicBezTo>
                    <a:pt x="72224" y="37538"/>
                    <a:pt x="72388" y="38169"/>
                    <a:pt x="71959" y="39363"/>
                  </a:cubicBezTo>
                  <a:cubicBezTo>
                    <a:pt x="71760" y="39925"/>
                    <a:pt x="71494" y="40623"/>
                    <a:pt x="71096" y="40986"/>
                  </a:cubicBezTo>
                  <a:cubicBezTo>
                    <a:pt x="70001" y="42016"/>
                    <a:pt x="69271" y="43308"/>
                    <a:pt x="68444" y="44568"/>
                  </a:cubicBezTo>
                  <a:cubicBezTo>
                    <a:pt x="66587" y="47454"/>
                    <a:pt x="66587" y="47388"/>
                    <a:pt x="63403" y="47950"/>
                  </a:cubicBezTo>
                  <a:cubicBezTo>
                    <a:pt x="57599" y="48945"/>
                    <a:pt x="51763" y="49210"/>
                    <a:pt x="45895" y="49276"/>
                  </a:cubicBezTo>
                  <a:cubicBezTo>
                    <a:pt x="41947" y="49343"/>
                    <a:pt x="38002" y="49444"/>
                    <a:pt x="34055" y="49276"/>
                  </a:cubicBezTo>
                  <a:cubicBezTo>
                    <a:pt x="30641" y="49144"/>
                    <a:pt x="27258" y="48714"/>
                    <a:pt x="23842" y="48382"/>
                  </a:cubicBezTo>
                  <a:cubicBezTo>
                    <a:pt x="19366" y="47950"/>
                    <a:pt x="14888" y="47486"/>
                    <a:pt x="10413" y="46955"/>
                  </a:cubicBezTo>
                  <a:cubicBezTo>
                    <a:pt x="8092" y="46658"/>
                    <a:pt x="5771" y="46127"/>
                    <a:pt x="3415" y="45761"/>
                  </a:cubicBezTo>
                  <a:cubicBezTo>
                    <a:pt x="2720" y="45629"/>
                    <a:pt x="2287" y="45297"/>
                    <a:pt x="2088" y="44536"/>
                  </a:cubicBezTo>
                  <a:cubicBezTo>
                    <a:pt x="1924" y="43939"/>
                    <a:pt x="1725" y="43308"/>
                    <a:pt x="1624" y="42711"/>
                  </a:cubicBezTo>
                  <a:cubicBezTo>
                    <a:pt x="895" y="38864"/>
                    <a:pt x="696" y="34986"/>
                    <a:pt x="266" y="31139"/>
                  </a:cubicBezTo>
                  <a:cubicBezTo>
                    <a:pt x="133" y="30144"/>
                    <a:pt x="33" y="29181"/>
                    <a:pt x="33" y="28186"/>
                  </a:cubicBezTo>
                  <a:cubicBezTo>
                    <a:pt x="1" y="27258"/>
                    <a:pt x="231" y="27125"/>
                    <a:pt x="1062" y="27059"/>
                  </a:cubicBezTo>
                  <a:cubicBezTo>
                    <a:pt x="1956" y="26961"/>
                    <a:pt x="2786" y="27059"/>
                    <a:pt x="3216" y="28120"/>
                  </a:cubicBezTo>
                  <a:cubicBezTo>
                    <a:pt x="3317" y="28287"/>
                    <a:pt x="3582" y="28452"/>
                    <a:pt x="3781" y="28518"/>
                  </a:cubicBezTo>
                  <a:cubicBezTo>
                    <a:pt x="6267" y="29181"/>
                    <a:pt x="8721" y="29844"/>
                    <a:pt x="11342" y="30574"/>
                  </a:cubicBezTo>
                  <a:cubicBezTo>
                    <a:pt x="11572" y="29844"/>
                    <a:pt x="11806" y="29181"/>
                    <a:pt x="12005" y="28552"/>
                  </a:cubicBezTo>
                  <a:cubicBezTo>
                    <a:pt x="11904" y="28420"/>
                    <a:pt x="11872" y="28319"/>
                    <a:pt x="11806" y="28287"/>
                  </a:cubicBezTo>
                  <a:cubicBezTo>
                    <a:pt x="10745" y="27855"/>
                    <a:pt x="10379" y="26961"/>
                    <a:pt x="10776" y="25799"/>
                  </a:cubicBezTo>
                  <a:cubicBezTo>
                    <a:pt x="10944" y="25268"/>
                    <a:pt x="11342" y="25104"/>
                    <a:pt x="11739" y="25037"/>
                  </a:cubicBezTo>
                  <a:cubicBezTo>
                    <a:pt x="13098" y="24804"/>
                    <a:pt x="14424" y="24605"/>
                    <a:pt x="15785" y="24441"/>
                  </a:cubicBezTo>
                  <a:cubicBezTo>
                    <a:pt x="16480" y="24340"/>
                    <a:pt x="17178" y="24340"/>
                    <a:pt x="17873" y="24308"/>
                  </a:cubicBezTo>
                  <a:cubicBezTo>
                    <a:pt x="18204" y="23379"/>
                    <a:pt x="18470" y="22483"/>
                    <a:pt x="19366" y="22085"/>
                  </a:cubicBezTo>
                  <a:cubicBezTo>
                    <a:pt x="19531" y="22019"/>
                    <a:pt x="19565" y="21655"/>
                    <a:pt x="19597" y="21422"/>
                  </a:cubicBezTo>
                  <a:cubicBezTo>
                    <a:pt x="19698" y="20992"/>
                    <a:pt x="19698" y="20559"/>
                    <a:pt x="19764" y="20130"/>
                  </a:cubicBezTo>
                  <a:cubicBezTo>
                    <a:pt x="19897" y="19565"/>
                    <a:pt x="20162" y="19100"/>
                    <a:pt x="20725" y="18936"/>
                  </a:cubicBezTo>
                  <a:cubicBezTo>
                    <a:pt x="21820" y="18671"/>
                    <a:pt x="22948" y="18570"/>
                    <a:pt x="24041" y="18936"/>
                  </a:cubicBezTo>
                  <a:cubicBezTo>
                    <a:pt x="24738" y="19135"/>
                    <a:pt x="25070" y="19599"/>
                    <a:pt x="25136" y="20395"/>
                  </a:cubicBezTo>
                  <a:cubicBezTo>
                    <a:pt x="25168" y="21090"/>
                    <a:pt x="25335" y="21820"/>
                    <a:pt x="25401" y="22318"/>
                  </a:cubicBezTo>
                  <a:close/>
                  <a:moveTo>
                    <a:pt x="33259" y="42313"/>
                  </a:moveTo>
                  <a:cubicBezTo>
                    <a:pt x="32928" y="42246"/>
                    <a:pt x="32662" y="42148"/>
                    <a:pt x="32397" y="42114"/>
                  </a:cubicBezTo>
                  <a:cubicBezTo>
                    <a:pt x="28784" y="41485"/>
                    <a:pt x="25136" y="40920"/>
                    <a:pt x="21489" y="40257"/>
                  </a:cubicBezTo>
                  <a:cubicBezTo>
                    <a:pt x="16316" y="39328"/>
                    <a:pt x="11174" y="38036"/>
                    <a:pt x="6169" y="36211"/>
                  </a:cubicBezTo>
                  <a:cubicBezTo>
                    <a:pt x="5404" y="35946"/>
                    <a:pt x="4609" y="35848"/>
                    <a:pt x="3548" y="35582"/>
                  </a:cubicBezTo>
                  <a:cubicBezTo>
                    <a:pt x="4078" y="36675"/>
                    <a:pt x="3548" y="37837"/>
                    <a:pt x="4675" y="38368"/>
                  </a:cubicBezTo>
                  <a:cubicBezTo>
                    <a:pt x="4444" y="38434"/>
                    <a:pt x="4277" y="38501"/>
                    <a:pt x="4046" y="38567"/>
                  </a:cubicBezTo>
                  <a:cubicBezTo>
                    <a:pt x="4113" y="39296"/>
                    <a:pt x="4211" y="39991"/>
                    <a:pt x="4277" y="40721"/>
                  </a:cubicBezTo>
                  <a:cubicBezTo>
                    <a:pt x="4709" y="40888"/>
                    <a:pt x="5107" y="41053"/>
                    <a:pt x="5704" y="41286"/>
                  </a:cubicBezTo>
                  <a:lnTo>
                    <a:pt x="4343" y="41286"/>
                  </a:lnTo>
                  <a:cubicBezTo>
                    <a:pt x="4410" y="41817"/>
                    <a:pt x="4476" y="42281"/>
                    <a:pt x="4542" y="42811"/>
                  </a:cubicBezTo>
                  <a:cubicBezTo>
                    <a:pt x="5837" y="43010"/>
                    <a:pt x="7063" y="43209"/>
                    <a:pt x="8291" y="43342"/>
                  </a:cubicBezTo>
                  <a:cubicBezTo>
                    <a:pt x="12137" y="43740"/>
                    <a:pt x="15984" y="44138"/>
                    <a:pt x="19862" y="44501"/>
                  </a:cubicBezTo>
                  <a:cubicBezTo>
                    <a:pt x="24075" y="44899"/>
                    <a:pt x="28253" y="45363"/>
                    <a:pt x="32463" y="45663"/>
                  </a:cubicBezTo>
                  <a:cubicBezTo>
                    <a:pt x="37140" y="45995"/>
                    <a:pt x="41849" y="46159"/>
                    <a:pt x="46523" y="46525"/>
                  </a:cubicBezTo>
                  <a:cubicBezTo>
                    <a:pt x="50768" y="46823"/>
                    <a:pt x="55047" y="46756"/>
                    <a:pt x="59291" y="46393"/>
                  </a:cubicBezTo>
                  <a:cubicBezTo>
                    <a:pt x="59689" y="46358"/>
                    <a:pt x="60119" y="46292"/>
                    <a:pt x="60451" y="46226"/>
                  </a:cubicBezTo>
                  <a:cubicBezTo>
                    <a:pt x="60352" y="45265"/>
                    <a:pt x="60252" y="44435"/>
                    <a:pt x="60185" y="43607"/>
                  </a:cubicBezTo>
                  <a:lnTo>
                    <a:pt x="38069" y="42910"/>
                  </a:lnTo>
                  <a:cubicBezTo>
                    <a:pt x="37371" y="44602"/>
                    <a:pt x="36509" y="45133"/>
                    <a:pt x="34983" y="44899"/>
                  </a:cubicBezTo>
                  <a:cubicBezTo>
                    <a:pt x="33856" y="44735"/>
                    <a:pt x="33426" y="44103"/>
                    <a:pt x="33259" y="42313"/>
                  </a:cubicBezTo>
                  <a:close/>
                  <a:moveTo>
                    <a:pt x="27723" y="30176"/>
                  </a:moveTo>
                  <a:cubicBezTo>
                    <a:pt x="27290" y="31272"/>
                    <a:pt x="26927" y="32232"/>
                    <a:pt x="26529" y="33227"/>
                  </a:cubicBezTo>
                  <a:cubicBezTo>
                    <a:pt x="26197" y="34089"/>
                    <a:pt x="26131" y="34123"/>
                    <a:pt x="25301" y="33890"/>
                  </a:cubicBezTo>
                  <a:cubicBezTo>
                    <a:pt x="24539" y="33691"/>
                    <a:pt x="23743" y="33527"/>
                    <a:pt x="22948" y="33293"/>
                  </a:cubicBezTo>
                  <a:cubicBezTo>
                    <a:pt x="21953" y="32996"/>
                    <a:pt x="21886" y="32863"/>
                    <a:pt x="22117" y="31768"/>
                  </a:cubicBezTo>
                  <a:cubicBezTo>
                    <a:pt x="22383" y="30608"/>
                    <a:pt x="22648" y="29481"/>
                    <a:pt x="22913" y="28353"/>
                  </a:cubicBezTo>
                  <a:cubicBezTo>
                    <a:pt x="22351" y="27987"/>
                    <a:pt x="21985" y="28054"/>
                    <a:pt x="21820" y="28751"/>
                  </a:cubicBezTo>
                  <a:cubicBezTo>
                    <a:pt x="21754" y="29049"/>
                    <a:pt x="21688" y="29314"/>
                    <a:pt x="21621" y="29614"/>
                  </a:cubicBezTo>
                  <a:cubicBezTo>
                    <a:pt x="21321" y="30675"/>
                    <a:pt x="21056" y="31736"/>
                    <a:pt x="20725" y="32961"/>
                  </a:cubicBezTo>
                  <a:cubicBezTo>
                    <a:pt x="19266" y="32465"/>
                    <a:pt x="17740" y="32895"/>
                    <a:pt x="16382" y="32166"/>
                  </a:cubicBezTo>
                  <a:cubicBezTo>
                    <a:pt x="16448" y="30608"/>
                    <a:pt x="17011" y="29216"/>
                    <a:pt x="16912" y="27757"/>
                  </a:cubicBezTo>
                  <a:cubicBezTo>
                    <a:pt x="16016" y="29017"/>
                    <a:pt x="15883" y="30640"/>
                    <a:pt x="15286" y="32134"/>
                  </a:cubicBezTo>
                  <a:cubicBezTo>
                    <a:pt x="14756" y="32099"/>
                    <a:pt x="14225" y="32099"/>
                    <a:pt x="13695" y="32033"/>
                  </a:cubicBezTo>
                  <a:cubicBezTo>
                    <a:pt x="12867" y="31935"/>
                    <a:pt x="12734" y="31670"/>
                    <a:pt x="12965" y="30741"/>
                  </a:cubicBezTo>
                  <a:cubicBezTo>
                    <a:pt x="13098" y="30176"/>
                    <a:pt x="13297" y="29614"/>
                    <a:pt x="13429" y="29017"/>
                  </a:cubicBezTo>
                  <a:cubicBezTo>
                    <a:pt x="13464" y="28783"/>
                    <a:pt x="13429" y="28518"/>
                    <a:pt x="13429" y="28253"/>
                  </a:cubicBezTo>
                  <a:cubicBezTo>
                    <a:pt x="12832" y="28950"/>
                    <a:pt x="12633" y="29813"/>
                    <a:pt x="12368" y="30640"/>
                  </a:cubicBezTo>
                  <a:cubicBezTo>
                    <a:pt x="12137" y="31537"/>
                    <a:pt x="11970" y="31670"/>
                    <a:pt x="11143" y="31537"/>
                  </a:cubicBezTo>
                  <a:cubicBezTo>
                    <a:pt x="10413" y="31404"/>
                    <a:pt x="9683" y="31205"/>
                    <a:pt x="8986" y="31006"/>
                  </a:cubicBezTo>
                  <a:cubicBezTo>
                    <a:pt x="7129" y="30542"/>
                    <a:pt x="5306" y="30043"/>
                    <a:pt x="3449" y="29547"/>
                  </a:cubicBezTo>
                  <a:cubicBezTo>
                    <a:pt x="3216" y="30741"/>
                    <a:pt x="3282" y="30940"/>
                    <a:pt x="4179" y="31205"/>
                  </a:cubicBezTo>
                  <a:cubicBezTo>
                    <a:pt x="5373" y="31569"/>
                    <a:pt x="6566" y="31802"/>
                    <a:pt x="7792" y="32166"/>
                  </a:cubicBezTo>
                  <a:cubicBezTo>
                    <a:pt x="11042" y="33062"/>
                    <a:pt x="14291" y="34089"/>
                    <a:pt x="17576" y="34919"/>
                  </a:cubicBezTo>
                  <a:cubicBezTo>
                    <a:pt x="23743" y="36476"/>
                    <a:pt x="30044" y="37007"/>
                    <a:pt x="36344" y="37471"/>
                  </a:cubicBezTo>
                  <a:cubicBezTo>
                    <a:pt x="36575" y="37471"/>
                    <a:pt x="36840" y="37439"/>
                    <a:pt x="37172" y="37405"/>
                  </a:cubicBezTo>
                  <a:cubicBezTo>
                    <a:pt x="37339" y="35017"/>
                    <a:pt x="37504" y="32696"/>
                    <a:pt x="37703" y="30309"/>
                  </a:cubicBezTo>
                  <a:cubicBezTo>
                    <a:pt x="36875" y="30441"/>
                    <a:pt x="36212" y="30542"/>
                    <a:pt x="35482" y="30675"/>
                  </a:cubicBezTo>
                  <a:cubicBezTo>
                    <a:pt x="35116" y="32532"/>
                    <a:pt x="34753" y="34322"/>
                    <a:pt x="34387" y="36179"/>
                  </a:cubicBezTo>
                  <a:cubicBezTo>
                    <a:pt x="34055" y="36113"/>
                    <a:pt x="33824" y="36079"/>
                    <a:pt x="33591" y="36012"/>
                  </a:cubicBezTo>
                  <a:cubicBezTo>
                    <a:pt x="32331" y="35548"/>
                    <a:pt x="31039" y="35052"/>
                    <a:pt x="29744" y="34553"/>
                  </a:cubicBezTo>
                  <a:cubicBezTo>
                    <a:pt x="28784" y="34190"/>
                    <a:pt x="28683" y="34057"/>
                    <a:pt x="28850" y="32895"/>
                  </a:cubicBezTo>
                  <a:cubicBezTo>
                    <a:pt x="28983" y="32067"/>
                    <a:pt x="29115" y="31237"/>
                    <a:pt x="29280" y="30343"/>
                  </a:cubicBezTo>
                  <a:cubicBezTo>
                    <a:pt x="28718" y="30277"/>
                    <a:pt x="28253" y="30210"/>
                    <a:pt x="27723" y="30176"/>
                  </a:cubicBezTo>
                  <a:close/>
                  <a:moveTo>
                    <a:pt x="60949" y="47255"/>
                  </a:moveTo>
                  <a:lnTo>
                    <a:pt x="60949" y="46990"/>
                  </a:lnTo>
                  <a:cubicBezTo>
                    <a:pt x="60517" y="46990"/>
                    <a:pt x="60119" y="46990"/>
                    <a:pt x="59721" y="47056"/>
                  </a:cubicBezTo>
                  <a:cubicBezTo>
                    <a:pt x="54614" y="47653"/>
                    <a:pt x="49508" y="47454"/>
                    <a:pt x="44401" y="47088"/>
                  </a:cubicBezTo>
                  <a:cubicBezTo>
                    <a:pt x="41019" y="46857"/>
                    <a:pt x="37671" y="46690"/>
                    <a:pt x="34288" y="46459"/>
                  </a:cubicBezTo>
                  <a:cubicBezTo>
                    <a:pt x="30508" y="46194"/>
                    <a:pt x="26728" y="45929"/>
                    <a:pt x="22948" y="45562"/>
                  </a:cubicBezTo>
                  <a:cubicBezTo>
                    <a:pt x="19266" y="45231"/>
                    <a:pt x="15618" y="44801"/>
                    <a:pt x="11938" y="44369"/>
                  </a:cubicBezTo>
                  <a:cubicBezTo>
                    <a:pt x="9816" y="44138"/>
                    <a:pt x="7694" y="43904"/>
                    <a:pt x="5603" y="43674"/>
                  </a:cubicBezTo>
                  <a:cubicBezTo>
                    <a:pt x="5306" y="43639"/>
                    <a:pt x="5007" y="43674"/>
                    <a:pt x="4709" y="43674"/>
                  </a:cubicBezTo>
                  <a:cubicBezTo>
                    <a:pt x="4908" y="44934"/>
                    <a:pt x="4908" y="44966"/>
                    <a:pt x="5771" y="45133"/>
                  </a:cubicBezTo>
                  <a:cubicBezTo>
                    <a:pt x="7362" y="45430"/>
                    <a:pt x="8954" y="45730"/>
                    <a:pt x="10577" y="45929"/>
                  </a:cubicBezTo>
                  <a:cubicBezTo>
                    <a:pt x="15087" y="46425"/>
                    <a:pt x="19597" y="46857"/>
                    <a:pt x="24107" y="47321"/>
                  </a:cubicBezTo>
                  <a:cubicBezTo>
                    <a:pt x="25500" y="47486"/>
                    <a:pt x="26892" y="47552"/>
                    <a:pt x="28285" y="47685"/>
                  </a:cubicBezTo>
                  <a:cubicBezTo>
                    <a:pt x="30442" y="47884"/>
                    <a:pt x="32596" y="48215"/>
                    <a:pt x="34785" y="48282"/>
                  </a:cubicBezTo>
                  <a:cubicBezTo>
                    <a:pt x="42345" y="48481"/>
                    <a:pt x="49874" y="48250"/>
                    <a:pt x="57434" y="47685"/>
                  </a:cubicBezTo>
                  <a:cubicBezTo>
                    <a:pt x="58594" y="47587"/>
                    <a:pt x="59787" y="47419"/>
                    <a:pt x="60949" y="47255"/>
                  </a:cubicBezTo>
                  <a:close/>
                  <a:moveTo>
                    <a:pt x="70797" y="39328"/>
                  </a:moveTo>
                  <a:cubicBezTo>
                    <a:pt x="69868" y="39363"/>
                    <a:pt x="68940" y="39429"/>
                    <a:pt x="68046" y="39461"/>
                  </a:cubicBezTo>
                  <a:cubicBezTo>
                    <a:pt x="66353" y="39495"/>
                    <a:pt x="64695" y="39562"/>
                    <a:pt x="63037" y="39562"/>
                  </a:cubicBezTo>
                  <a:cubicBezTo>
                    <a:pt x="58694" y="39527"/>
                    <a:pt x="54349" y="39660"/>
                    <a:pt x="50006" y="39395"/>
                  </a:cubicBezTo>
                  <a:cubicBezTo>
                    <a:pt x="43640" y="38997"/>
                    <a:pt x="37273" y="38333"/>
                    <a:pt x="30906" y="37705"/>
                  </a:cubicBezTo>
                  <a:cubicBezTo>
                    <a:pt x="27821" y="37405"/>
                    <a:pt x="24738" y="36941"/>
                    <a:pt x="21653" y="36476"/>
                  </a:cubicBezTo>
                  <a:cubicBezTo>
                    <a:pt x="17607" y="35880"/>
                    <a:pt x="13729" y="34487"/>
                    <a:pt x="9782" y="33426"/>
                  </a:cubicBezTo>
                  <a:cubicBezTo>
                    <a:pt x="7726" y="32863"/>
                    <a:pt x="5670" y="32333"/>
                    <a:pt x="3614" y="31768"/>
                  </a:cubicBezTo>
                  <a:cubicBezTo>
                    <a:pt x="3415" y="32465"/>
                    <a:pt x="3548" y="32829"/>
                    <a:pt x="4046" y="33028"/>
                  </a:cubicBezTo>
                  <a:cubicBezTo>
                    <a:pt x="4444" y="33160"/>
                    <a:pt x="4842" y="33359"/>
                    <a:pt x="5240" y="33460"/>
                  </a:cubicBezTo>
                  <a:cubicBezTo>
                    <a:pt x="8853" y="34421"/>
                    <a:pt x="12469" y="35384"/>
                    <a:pt x="16082" y="36312"/>
                  </a:cubicBezTo>
                  <a:cubicBezTo>
                    <a:pt x="21489" y="37705"/>
                    <a:pt x="27025" y="38368"/>
                    <a:pt x="32498" y="39129"/>
                  </a:cubicBezTo>
                  <a:cubicBezTo>
                    <a:pt x="33856" y="39328"/>
                    <a:pt x="35182" y="39262"/>
                    <a:pt x="36543" y="39429"/>
                  </a:cubicBezTo>
                  <a:cubicBezTo>
                    <a:pt x="39891" y="39925"/>
                    <a:pt x="43242" y="40323"/>
                    <a:pt x="46590" y="40424"/>
                  </a:cubicBezTo>
                  <a:cubicBezTo>
                    <a:pt x="53455" y="40557"/>
                    <a:pt x="60318" y="40490"/>
                    <a:pt x="67184" y="40490"/>
                  </a:cubicBezTo>
                  <a:cubicBezTo>
                    <a:pt x="68112" y="40490"/>
                    <a:pt x="69040" y="40291"/>
                    <a:pt x="69969" y="40190"/>
                  </a:cubicBezTo>
                  <a:cubicBezTo>
                    <a:pt x="70433" y="40159"/>
                    <a:pt x="70797" y="39991"/>
                    <a:pt x="70797" y="39328"/>
                  </a:cubicBezTo>
                  <a:close/>
                  <a:moveTo>
                    <a:pt x="37936" y="36079"/>
                  </a:moveTo>
                  <a:lnTo>
                    <a:pt x="37936" y="36476"/>
                  </a:lnTo>
                  <a:cubicBezTo>
                    <a:pt x="43141" y="37206"/>
                    <a:pt x="48415" y="36941"/>
                    <a:pt x="53588" y="37869"/>
                  </a:cubicBezTo>
                  <a:cubicBezTo>
                    <a:pt x="48415" y="37506"/>
                    <a:pt x="43207" y="37174"/>
                    <a:pt x="38034" y="36843"/>
                  </a:cubicBezTo>
                  <a:cubicBezTo>
                    <a:pt x="37835" y="37307"/>
                    <a:pt x="37870" y="37604"/>
                    <a:pt x="38300" y="37670"/>
                  </a:cubicBezTo>
                  <a:cubicBezTo>
                    <a:pt x="38798" y="37737"/>
                    <a:pt x="39294" y="37771"/>
                    <a:pt x="39793" y="37803"/>
                  </a:cubicBezTo>
                  <a:cubicBezTo>
                    <a:pt x="46789" y="38567"/>
                    <a:pt x="53787" y="39097"/>
                    <a:pt x="60817" y="38965"/>
                  </a:cubicBezTo>
                  <a:cubicBezTo>
                    <a:pt x="62674" y="38930"/>
                    <a:pt x="64531" y="38798"/>
                    <a:pt x="66388" y="38700"/>
                  </a:cubicBezTo>
                  <a:cubicBezTo>
                    <a:pt x="66022" y="38400"/>
                    <a:pt x="65658" y="38267"/>
                    <a:pt x="65292" y="38235"/>
                  </a:cubicBezTo>
                  <a:cubicBezTo>
                    <a:pt x="63103" y="37904"/>
                    <a:pt x="60915" y="37538"/>
                    <a:pt x="58726" y="37339"/>
                  </a:cubicBezTo>
                  <a:cubicBezTo>
                    <a:pt x="54880" y="36975"/>
                    <a:pt x="51001" y="36675"/>
                    <a:pt x="47155" y="36410"/>
                  </a:cubicBezTo>
                  <a:cubicBezTo>
                    <a:pt x="44237" y="36211"/>
                    <a:pt x="41350" y="36113"/>
                    <a:pt x="38432" y="35980"/>
                  </a:cubicBezTo>
                  <a:cubicBezTo>
                    <a:pt x="38268" y="35980"/>
                    <a:pt x="38101" y="36047"/>
                    <a:pt x="37936" y="36079"/>
                  </a:cubicBezTo>
                  <a:close/>
                  <a:moveTo>
                    <a:pt x="37371" y="40257"/>
                  </a:moveTo>
                  <a:cubicBezTo>
                    <a:pt x="38069" y="41981"/>
                    <a:pt x="38069" y="41981"/>
                    <a:pt x="39461" y="42114"/>
                  </a:cubicBezTo>
                  <a:cubicBezTo>
                    <a:pt x="40223" y="42148"/>
                    <a:pt x="41019" y="42313"/>
                    <a:pt x="41783" y="42347"/>
                  </a:cubicBezTo>
                  <a:cubicBezTo>
                    <a:pt x="47850" y="42480"/>
                    <a:pt x="53951" y="42644"/>
                    <a:pt x="60053" y="42745"/>
                  </a:cubicBezTo>
                  <a:cubicBezTo>
                    <a:pt x="60419" y="42745"/>
                    <a:pt x="60883" y="42612"/>
                    <a:pt x="61215" y="42379"/>
                  </a:cubicBezTo>
                  <a:cubicBezTo>
                    <a:pt x="62042" y="41848"/>
                    <a:pt x="62806" y="41817"/>
                    <a:pt x="63602" y="42445"/>
                  </a:cubicBezTo>
                  <a:cubicBezTo>
                    <a:pt x="63867" y="42644"/>
                    <a:pt x="64231" y="42745"/>
                    <a:pt x="64563" y="42745"/>
                  </a:cubicBezTo>
                  <a:cubicBezTo>
                    <a:pt x="65525" y="42777"/>
                    <a:pt x="66520" y="42679"/>
                    <a:pt x="67481" y="42711"/>
                  </a:cubicBezTo>
                  <a:cubicBezTo>
                    <a:pt x="68542" y="42745"/>
                    <a:pt x="69006" y="42047"/>
                    <a:pt x="69372" y="41185"/>
                  </a:cubicBezTo>
                  <a:cubicBezTo>
                    <a:pt x="64032" y="41252"/>
                    <a:pt x="58726" y="41220"/>
                    <a:pt x="53421" y="41318"/>
                  </a:cubicBezTo>
                  <a:cubicBezTo>
                    <a:pt x="48049" y="41419"/>
                    <a:pt x="42743" y="40787"/>
                    <a:pt x="37371" y="40257"/>
                  </a:cubicBezTo>
                  <a:close/>
                  <a:moveTo>
                    <a:pt x="71261" y="38400"/>
                  </a:moveTo>
                  <a:cubicBezTo>
                    <a:pt x="71030" y="38036"/>
                    <a:pt x="70964" y="37803"/>
                    <a:pt x="70797" y="37638"/>
                  </a:cubicBezTo>
                  <a:cubicBezTo>
                    <a:pt x="69139" y="36312"/>
                    <a:pt x="67449" y="35118"/>
                    <a:pt x="65260" y="35450"/>
                  </a:cubicBezTo>
                  <a:cubicBezTo>
                    <a:pt x="62308" y="35880"/>
                    <a:pt x="59389" y="35516"/>
                    <a:pt x="56440" y="35283"/>
                  </a:cubicBezTo>
                  <a:cubicBezTo>
                    <a:pt x="50701" y="34818"/>
                    <a:pt x="44932" y="34487"/>
                    <a:pt x="39162" y="34421"/>
                  </a:cubicBezTo>
                  <a:cubicBezTo>
                    <a:pt x="38931" y="34421"/>
                    <a:pt x="38697" y="34389"/>
                    <a:pt x="38467" y="34421"/>
                  </a:cubicBezTo>
                  <a:cubicBezTo>
                    <a:pt x="38101" y="34487"/>
                    <a:pt x="37968" y="34720"/>
                    <a:pt x="38135" y="35283"/>
                  </a:cubicBezTo>
                  <a:cubicBezTo>
                    <a:pt x="39196" y="35349"/>
                    <a:pt x="40257" y="35516"/>
                    <a:pt x="41318" y="35548"/>
                  </a:cubicBezTo>
                  <a:cubicBezTo>
                    <a:pt x="43804" y="35649"/>
                    <a:pt x="46292" y="35582"/>
                    <a:pt x="48746" y="35747"/>
                  </a:cubicBezTo>
                  <a:cubicBezTo>
                    <a:pt x="52792" y="36012"/>
                    <a:pt x="56803" y="36344"/>
                    <a:pt x="60782" y="36776"/>
                  </a:cubicBezTo>
                  <a:cubicBezTo>
                    <a:pt x="62639" y="36975"/>
                    <a:pt x="64464" y="37405"/>
                    <a:pt x="66287" y="37737"/>
                  </a:cubicBezTo>
                  <a:cubicBezTo>
                    <a:pt x="66618" y="37803"/>
                    <a:pt x="67016" y="37904"/>
                    <a:pt x="67250" y="38134"/>
                  </a:cubicBezTo>
                  <a:cubicBezTo>
                    <a:pt x="68510" y="39230"/>
                    <a:pt x="69802" y="38633"/>
                    <a:pt x="71261" y="38400"/>
                  </a:cubicBezTo>
                  <a:close/>
                  <a:moveTo>
                    <a:pt x="3813" y="33691"/>
                  </a:moveTo>
                  <a:cubicBezTo>
                    <a:pt x="3548" y="34521"/>
                    <a:pt x="3813" y="34885"/>
                    <a:pt x="4410" y="35052"/>
                  </a:cubicBezTo>
                  <a:cubicBezTo>
                    <a:pt x="5139" y="35251"/>
                    <a:pt x="5837" y="35415"/>
                    <a:pt x="6566" y="35614"/>
                  </a:cubicBezTo>
                  <a:cubicBezTo>
                    <a:pt x="8721" y="36312"/>
                    <a:pt x="10843" y="37108"/>
                    <a:pt x="13031" y="37670"/>
                  </a:cubicBezTo>
                  <a:cubicBezTo>
                    <a:pt x="19067" y="39230"/>
                    <a:pt x="25203" y="40323"/>
                    <a:pt x="31336" y="41286"/>
                  </a:cubicBezTo>
                  <a:cubicBezTo>
                    <a:pt x="32034" y="41384"/>
                    <a:pt x="32763" y="41451"/>
                    <a:pt x="33524" y="41551"/>
                  </a:cubicBezTo>
                  <a:cubicBezTo>
                    <a:pt x="33692" y="41185"/>
                    <a:pt x="33856" y="40920"/>
                    <a:pt x="34023" y="40623"/>
                  </a:cubicBezTo>
                  <a:cubicBezTo>
                    <a:pt x="34089" y="40456"/>
                    <a:pt x="34121" y="40291"/>
                    <a:pt x="34222" y="39991"/>
                  </a:cubicBezTo>
                  <a:cubicBezTo>
                    <a:pt x="23876" y="38899"/>
                    <a:pt x="13761" y="36975"/>
                    <a:pt x="3813" y="33691"/>
                  </a:cubicBezTo>
                  <a:close/>
                  <a:moveTo>
                    <a:pt x="38533" y="28486"/>
                  </a:moveTo>
                  <a:cubicBezTo>
                    <a:pt x="38233" y="28486"/>
                    <a:pt x="37936" y="28420"/>
                    <a:pt x="37636" y="28486"/>
                  </a:cubicBezTo>
                  <a:cubicBezTo>
                    <a:pt x="35315" y="28916"/>
                    <a:pt x="32994" y="28717"/>
                    <a:pt x="30673" y="28685"/>
                  </a:cubicBezTo>
                  <a:cubicBezTo>
                    <a:pt x="29545" y="28685"/>
                    <a:pt x="28484" y="28452"/>
                    <a:pt x="27423" y="27921"/>
                  </a:cubicBezTo>
                  <a:cubicBezTo>
                    <a:pt x="25866" y="27160"/>
                    <a:pt x="24306" y="26595"/>
                    <a:pt x="22515" y="26595"/>
                  </a:cubicBezTo>
                  <a:cubicBezTo>
                    <a:pt x="20990" y="26563"/>
                    <a:pt x="19398" y="26497"/>
                    <a:pt x="18040" y="25467"/>
                  </a:cubicBezTo>
                  <a:cubicBezTo>
                    <a:pt x="17907" y="25369"/>
                    <a:pt x="17674" y="25369"/>
                    <a:pt x="17475" y="25369"/>
                  </a:cubicBezTo>
                  <a:cubicBezTo>
                    <a:pt x="15751" y="25568"/>
                    <a:pt x="14026" y="25732"/>
                    <a:pt x="12302" y="25966"/>
                  </a:cubicBezTo>
                  <a:cubicBezTo>
                    <a:pt x="11705" y="26032"/>
                    <a:pt x="11474" y="26396"/>
                    <a:pt x="11739" y="27059"/>
                  </a:cubicBezTo>
                  <a:cubicBezTo>
                    <a:pt x="12336" y="27425"/>
                    <a:pt x="12965" y="27457"/>
                    <a:pt x="13628" y="27324"/>
                  </a:cubicBezTo>
                  <a:cubicBezTo>
                    <a:pt x="16249" y="26828"/>
                    <a:pt x="18868" y="26727"/>
                    <a:pt x="21520" y="27226"/>
                  </a:cubicBezTo>
                  <a:cubicBezTo>
                    <a:pt x="23643" y="27589"/>
                    <a:pt x="25831" y="27855"/>
                    <a:pt x="27688" y="29282"/>
                  </a:cubicBezTo>
                  <a:cubicBezTo>
                    <a:pt x="27855" y="29415"/>
                    <a:pt x="28121" y="29481"/>
                    <a:pt x="28320" y="29481"/>
                  </a:cubicBezTo>
                  <a:cubicBezTo>
                    <a:pt x="29612" y="29645"/>
                    <a:pt x="30872" y="29813"/>
                    <a:pt x="32166" y="29844"/>
                  </a:cubicBezTo>
                  <a:cubicBezTo>
                    <a:pt x="34089" y="29945"/>
                    <a:pt x="36013" y="30012"/>
                    <a:pt x="37936" y="29513"/>
                  </a:cubicBezTo>
                  <a:cubicBezTo>
                    <a:pt x="38498" y="29380"/>
                    <a:pt x="38631" y="29115"/>
                    <a:pt x="38533" y="28486"/>
                  </a:cubicBezTo>
                  <a:close/>
                  <a:moveTo>
                    <a:pt x="3746" y="42445"/>
                  </a:moveTo>
                  <a:cubicBezTo>
                    <a:pt x="3715" y="42016"/>
                    <a:pt x="3715" y="41583"/>
                    <a:pt x="3680" y="41185"/>
                  </a:cubicBezTo>
                  <a:cubicBezTo>
                    <a:pt x="3548" y="39827"/>
                    <a:pt x="3383" y="38466"/>
                    <a:pt x="3282" y="37108"/>
                  </a:cubicBezTo>
                  <a:cubicBezTo>
                    <a:pt x="3051" y="34588"/>
                    <a:pt x="2852" y="32099"/>
                    <a:pt x="2654" y="29579"/>
                  </a:cubicBezTo>
                  <a:cubicBezTo>
                    <a:pt x="2553" y="28452"/>
                    <a:pt x="2155" y="28088"/>
                    <a:pt x="961" y="28287"/>
                  </a:cubicBezTo>
                  <a:cubicBezTo>
                    <a:pt x="995" y="28818"/>
                    <a:pt x="995" y="29348"/>
                    <a:pt x="1062" y="29911"/>
                  </a:cubicBezTo>
                  <a:lnTo>
                    <a:pt x="1858" y="36874"/>
                  </a:lnTo>
                  <a:cubicBezTo>
                    <a:pt x="2022" y="38302"/>
                    <a:pt x="2189" y="39761"/>
                    <a:pt x="2354" y="41185"/>
                  </a:cubicBezTo>
                  <a:cubicBezTo>
                    <a:pt x="2455" y="42047"/>
                    <a:pt x="2919" y="42445"/>
                    <a:pt x="3746" y="42445"/>
                  </a:cubicBezTo>
                  <a:close/>
                  <a:moveTo>
                    <a:pt x="33891" y="35450"/>
                  </a:moveTo>
                  <a:cubicBezTo>
                    <a:pt x="34222" y="33757"/>
                    <a:pt x="34487" y="32232"/>
                    <a:pt x="34785" y="30574"/>
                  </a:cubicBezTo>
                  <a:lnTo>
                    <a:pt x="29911" y="30574"/>
                  </a:lnTo>
                  <a:cubicBezTo>
                    <a:pt x="29744" y="31603"/>
                    <a:pt x="29580" y="32598"/>
                    <a:pt x="29381" y="33659"/>
                  </a:cubicBezTo>
                  <a:cubicBezTo>
                    <a:pt x="30972" y="34288"/>
                    <a:pt x="32397" y="34853"/>
                    <a:pt x="33891" y="35450"/>
                  </a:cubicBezTo>
                  <a:close/>
                  <a:moveTo>
                    <a:pt x="30574" y="6964"/>
                  </a:moveTo>
                  <a:cubicBezTo>
                    <a:pt x="29612" y="8821"/>
                    <a:pt x="29182" y="24109"/>
                    <a:pt x="29779" y="26298"/>
                  </a:cubicBezTo>
                  <a:cubicBezTo>
                    <a:pt x="30407" y="26099"/>
                    <a:pt x="30407" y="26099"/>
                    <a:pt x="30442" y="25335"/>
                  </a:cubicBezTo>
                  <a:lnTo>
                    <a:pt x="30641" y="7529"/>
                  </a:lnTo>
                  <a:cubicBezTo>
                    <a:pt x="30641" y="7330"/>
                    <a:pt x="30574" y="7131"/>
                    <a:pt x="30574" y="6964"/>
                  </a:cubicBezTo>
                  <a:close/>
                  <a:moveTo>
                    <a:pt x="28816" y="25534"/>
                  </a:moveTo>
                  <a:cubicBezTo>
                    <a:pt x="27556" y="25069"/>
                    <a:pt x="26760" y="25467"/>
                    <a:pt x="26097" y="26661"/>
                  </a:cubicBezTo>
                  <a:cubicBezTo>
                    <a:pt x="27258" y="27093"/>
                    <a:pt x="28351" y="27757"/>
                    <a:pt x="29513" y="27855"/>
                  </a:cubicBezTo>
                  <a:cubicBezTo>
                    <a:pt x="31800" y="28054"/>
                    <a:pt x="34156" y="27921"/>
                    <a:pt x="36443" y="27921"/>
                  </a:cubicBezTo>
                  <a:cubicBezTo>
                    <a:pt x="36676" y="27921"/>
                    <a:pt x="36907" y="27788"/>
                    <a:pt x="37339" y="27656"/>
                  </a:cubicBezTo>
                  <a:cubicBezTo>
                    <a:pt x="35350" y="26430"/>
                    <a:pt x="33294" y="26231"/>
                    <a:pt x="31336" y="25732"/>
                  </a:cubicBezTo>
                  <a:cubicBezTo>
                    <a:pt x="30938" y="26727"/>
                    <a:pt x="30606" y="26993"/>
                    <a:pt x="29877" y="26926"/>
                  </a:cubicBezTo>
                  <a:cubicBezTo>
                    <a:pt x="29115" y="26828"/>
                    <a:pt x="28882" y="26231"/>
                    <a:pt x="28816" y="25534"/>
                  </a:cubicBezTo>
                  <a:close/>
                  <a:moveTo>
                    <a:pt x="27158" y="29680"/>
                  </a:moveTo>
                  <a:cubicBezTo>
                    <a:pt x="26163" y="29216"/>
                    <a:pt x="25301" y="28818"/>
                    <a:pt x="24439" y="28486"/>
                  </a:cubicBezTo>
                  <a:cubicBezTo>
                    <a:pt x="24075" y="28319"/>
                    <a:pt x="23643" y="28353"/>
                    <a:pt x="23510" y="28884"/>
                  </a:cubicBezTo>
                  <a:cubicBezTo>
                    <a:pt x="23213" y="30043"/>
                    <a:pt x="22749" y="31171"/>
                    <a:pt x="22749" y="32497"/>
                  </a:cubicBezTo>
                  <a:cubicBezTo>
                    <a:pt x="23775" y="32763"/>
                    <a:pt x="24770" y="33028"/>
                    <a:pt x="25831" y="33293"/>
                  </a:cubicBezTo>
                  <a:cubicBezTo>
                    <a:pt x="26264" y="32099"/>
                    <a:pt x="26693" y="31006"/>
                    <a:pt x="27158" y="29680"/>
                  </a:cubicBezTo>
                  <a:close/>
                  <a:moveTo>
                    <a:pt x="17806" y="27757"/>
                  </a:moveTo>
                  <a:cubicBezTo>
                    <a:pt x="17541" y="29083"/>
                    <a:pt x="17310" y="30343"/>
                    <a:pt x="17011" y="31768"/>
                  </a:cubicBezTo>
                  <a:cubicBezTo>
                    <a:pt x="18173" y="31900"/>
                    <a:pt x="19199" y="32001"/>
                    <a:pt x="20295" y="32099"/>
                  </a:cubicBezTo>
                  <a:cubicBezTo>
                    <a:pt x="20658" y="30675"/>
                    <a:pt x="20990" y="29348"/>
                    <a:pt x="21321" y="28022"/>
                  </a:cubicBezTo>
                  <a:cubicBezTo>
                    <a:pt x="20361" y="27656"/>
                    <a:pt x="19464" y="27589"/>
                    <a:pt x="17806" y="27757"/>
                  </a:cubicBezTo>
                  <a:close/>
                  <a:moveTo>
                    <a:pt x="35217" y="39960"/>
                  </a:moveTo>
                  <a:cubicBezTo>
                    <a:pt x="34586" y="40787"/>
                    <a:pt x="34055" y="41649"/>
                    <a:pt x="33989" y="42777"/>
                  </a:cubicBezTo>
                  <a:cubicBezTo>
                    <a:pt x="33957" y="43573"/>
                    <a:pt x="34222" y="43971"/>
                    <a:pt x="34917" y="44170"/>
                  </a:cubicBezTo>
                  <a:cubicBezTo>
                    <a:pt x="35514" y="44302"/>
                    <a:pt x="36145" y="44302"/>
                    <a:pt x="36676" y="43904"/>
                  </a:cubicBezTo>
                  <a:cubicBezTo>
                    <a:pt x="37305" y="43408"/>
                    <a:pt x="37636" y="42512"/>
                    <a:pt x="37305" y="41782"/>
                  </a:cubicBezTo>
                  <a:cubicBezTo>
                    <a:pt x="36875" y="40822"/>
                    <a:pt x="36278" y="40058"/>
                    <a:pt x="35217" y="39960"/>
                  </a:cubicBezTo>
                  <a:close/>
                  <a:moveTo>
                    <a:pt x="63767" y="44536"/>
                  </a:moveTo>
                  <a:cubicBezTo>
                    <a:pt x="63735" y="43573"/>
                    <a:pt x="63403" y="42976"/>
                    <a:pt x="62772" y="42711"/>
                  </a:cubicBezTo>
                  <a:cubicBezTo>
                    <a:pt x="62241" y="42512"/>
                    <a:pt x="61578" y="42811"/>
                    <a:pt x="61180" y="43440"/>
                  </a:cubicBezTo>
                  <a:cubicBezTo>
                    <a:pt x="60583" y="44369"/>
                    <a:pt x="60981" y="46292"/>
                    <a:pt x="61910" y="46658"/>
                  </a:cubicBezTo>
                  <a:cubicBezTo>
                    <a:pt x="62209" y="46791"/>
                    <a:pt x="62706" y="46658"/>
                    <a:pt x="62971" y="46459"/>
                  </a:cubicBezTo>
                  <a:cubicBezTo>
                    <a:pt x="63536" y="45960"/>
                    <a:pt x="63801" y="45265"/>
                    <a:pt x="63767" y="44536"/>
                  </a:cubicBezTo>
                  <a:close/>
                  <a:moveTo>
                    <a:pt x="64231" y="43506"/>
                  </a:moveTo>
                  <a:cubicBezTo>
                    <a:pt x="64597" y="44801"/>
                    <a:pt x="64265" y="45828"/>
                    <a:pt x="63634" y="46889"/>
                  </a:cubicBezTo>
                  <a:cubicBezTo>
                    <a:pt x="65724" y="46658"/>
                    <a:pt x="67051" y="45531"/>
                    <a:pt x="67812" y="43506"/>
                  </a:cubicBezTo>
                  <a:close/>
                  <a:moveTo>
                    <a:pt x="21223" y="25767"/>
                  </a:moveTo>
                  <a:cubicBezTo>
                    <a:pt x="21786" y="25069"/>
                    <a:pt x="21688" y="24374"/>
                    <a:pt x="21454" y="23645"/>
                  </a:cubicBezTo>
                  <a:cubicBezTo>
                    <a:pt x="20892" y="23544"/>
                    <a:pt x="20361" y="23446"/>
                    <a:pt x="19831" y="23313"/>
                  </a:cubicBezTo>
                  <a:cubicBezTo>
                    <a:pt x="19366" y="23247"/>
                    <a:pt x="19035" y="23411"/>
                    <a:pt x="18902" y="23876"/>
                  </a:cubicBezTo>
                  <a:cubicBezTo>
                    <a:pt x="18801" y="24273"/>
                    <a:pt x="18735" y="24671"/>
                    <a:pt x="18637" y="25236"/>
                  </a:cubicBezTo>
                  <a:cubicBezTo>
                    <a:pt x="19565" y="25435"/>
                    <a:pt x="20393" y="25600"/>
                    <a:pt x="21223" y="25767"/>
                  </a:cubicBezTo>
                  <a:close/>
                  <a:moveTo>
                    <a:pt x="14888" y="31404"/>
                  </a:moveTo>
                  <a:cubicBezTo>
                    <a:pt x="15220" y="30144"/>
                    <a:pt x="15552" y="28982"/>
                    <a:pt x="15918" y="27722"/>
                  </a:cubicBezTo>
                  <a:cubicBezTo>
                    <a:pt x="15220" y="27788"/>
                    <a:pt x="14557" y="27558"/>
                    <a:pt x="14291" y="28221"/>
                  </a:cubicBezTo>
                  <a:cubicBezTo>
                    <a:pt x="13960" y="29181"/>
                    <a:pt x="13761" y="30210"/>
                    <a:pt x="13496" y="31272"/>
                  </a:cubicBezTo>
                  <a:cubicBezTo>
                    <a:pt x="14026" y="31338"/>
                    <a:pt x="14392" y="31370"/>
                    <a:pt x="14888" y="31404"/>
                  </a:cubicBezTo>
                  <a:close/>
                  <a:moveTo>
                    <a:pt x="24505" y="23711"/>
                  </a:moveTo>
                  <a:cubicBezTo>
                    <a:pt x="23677" y="23645"/>
                    <a:pt x="22979" y="23610"/>
                    <a:pt x="22218" y="23544"/>
                  </a:cubicBezTo>
                  <a:lnTo>
                    <a:pt x="22218" y="25833"/>
                  </a:lnTo>
                  <a:lnTo>
                    <a:pt x="24372" y="25833"/>
                  </a:lnTo>
                  <a:cubicBezTo>
                    <a:pt x="24439" y="25104"/>
                    <a:pt x="24473" y="24507"/>
                    <a:pt x="24505" y="23711"/>
                  </a:cubicBezTo>
                  <a:close/>
                  <a:moveTo>
                    <a:pt x="24372" y="21788"/>
                  </a:moveTo>
                  <a:cubicBezTo>
                    <a:pt x="23178" y="21788"/>
                    <a:pt x="22117" y="21753"/>
                    <a:pt x="21024" y="21788"/>
                  </a:cubicBezTo>
                  <a:cubicBezTo>
                    <a:pt x="20427" y="21820"/>
                    <a:pt x="20526" y="22318"/>
                    <a:pt x="20560" y="22849"/>
                  </a:cubicBezTo>
                  <a:lnTo>
                    <a:pt x="24372" y="22849"/>
                  </a:lnTo>
                  <a:close/>
                  <a:moveTo>
                    <a:pt x="20725" y="20926"/>
                  </a:moveTo>
                  <a:lnTo>
                    <a:pt x="24107" y="20926"/>
                  </a:lnTo>
                  <a:cubicBezTo>
                    <a:pt x="24009" y="20029"/>
                    <a:pt x="23974" y="19896"/>
                    <a:pt x="23510" y="19864"/>
                  </a:cubicBezTo>
                  <a:cubicBezTo>
                    <a:pt x="22780" y="19798"/>
                    <a:pt x="22051" y="19830"/>
                    <a:pt x="21321" y="19896"/>
                  </a:cubicBezTo>
                  <a:cubicBezTo>
                    <a:pt x="20791" y="19963"/>
                    <a:pt x="20592" y="20329"/>
                    <a:pt x="20725" y="20926"/>
                  </a:cubicBezTo>
                  <a:close/>
                  <a:moveTo>
                    <a:pt x="31270" y="7627"/>
                  </a:moveTo>
                  <a:lnTo>
                    <a:pt x="31270" y="9484"/>
                  </a:lnTo>
                  <a:lnTo>
                    <a:pt x="32264" y="9484"/>
                  </a:lnTo>
                  <a:lnTo>
                    <a:pt x="32264" y="7529"/>
                  </a:lnTo>
                  <a:cubicBezTo>
                    <a:pt x="31901" y="7561"/>
                    <a:pt x="31636" y="7595"/>
                    <a:pt x="31270" y="7627"/>
                  </a:cubicBezTo>
                  <a:close/>
                  <a:moveTo>
                    <a:pt x="25102" y="25767"/>
                  </a:moveTo>
                  <a:cubicBezTo>
                    <a:pt x="26197" y="25634"/>
                    <a:pt x="26396" y="25467"/>
                    <a:pt x="26330" y="24905"/>
                  </a:cubicBezTo>
                  <a:cubicBezTo>
                    <a:pt x="26229" y="24175"/>
                    <a:pt x="25831" y="24043"/>
                    <a:pt x="25203" y="24175"/>
                  </a:cubicBezTo>
                  <a:cubicBezTo>
                    <a:pt x="25168" y="24671"/>
                    <a:pt x="25136" y="25170"/>
                    <a:pt x="25102" y="25767"/>
                  </a:cubicBezTo>
                  <a:close/>
                  <a:moveTo>
                    <a:pt x="4179" y="44668"/>
                  </a:moveTo>
                  <a:cubicBezTo>
                    <a:pt x="4046" y="44138"/>
                    <a:pt x="3980" y="43740"/>
                    <a:pt x="3914" y="43342"/>
                  </a:cubicBezTo>
                  <a:cubicBezTo>
                    <a:pt x="3481" y="43241"/>
                    <a:pt x="3118" y="43175"/>
                    <a:pt x="2752" y="43077"/>
                  </a:cubicBezTo>
                  <a:cubicBezTo>
                    <a:pt x="3017" y="44568"/>
                    <a:pt x="3017" y="44568"/>
                    <a:pt x="4179" y="446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78"/>
            <p:cNvSpPr/>
            <p:nvPr/>
          </p:nvSpPr>
          <p:spPr>
            <a:xfrm>
              <a:off x="5585650" y="2042075"/>
              <a:ext cx="1422600" cy="281025"/>
            </a:xfrm>
            <a:custGeom>
              <a:avLst/>
              <a:gdLst/>
              <a:ahLst/>
              <a:cxnLst/>
              <a:rect l="l" t="t" r="r" b="b"/>
              <a:pathLst>
                <a:path w="56904" h="11241" extrusionOk="0">
                  <a:moveTo>
                    <a:pt x="29712" y="6731"/>
                  </a:moveTo>
                  <a:cubicBezTo>
                    <a:pt x="29879" y="8521"/>
                    <a:pt x="30309" y="9153"/>
                    <a:pt x="31436" y="9317"/>
                  </a:cubicBezTo>
                  <a:cubicBezTo>
                    <a:pt x="32962" y="9551"/>
                    <a:pt x="33824" y="9020"/>
                    <a:pt x="34522" y="7328"/>
                  </a:cubicBezTo>
                  <a:lnTo>
                    <a:pt x="56638" y="8025"/>
                  </a:lnTo>
                  <a:cubicBezTo>
                    <a:pt x="56705" y="8853"/>
                    <a:pt x="56805" y="9683"/>
                    <a:pt x="56904" y="10644"/>
                  </a:cubicBezTo>
                  <a:cubicBezTo>
                    <a:pt x="56572" y="10710"/>
                    <a:pt x="56142" y="10776"/>
                    <a:pt x="55744" y="10811"/>
                  </a:cubicBezTo>
                  <a:cubicBezTo>
                    <a:pt x="51500" y="11174"/>
                    <a:pt x="47221" y="11241"/>
                    <a:pt x="42976" y="10943"/>
                  </a:cubicBezTo>
                  <a:cubicBezTo>
                    <a:pt x="38302" y="10577"/>
                    <a:pt x="33593" y="10413"/>
                    <a:pt x="28916" y="10081"/>
                  </a:cubicBezTo>
                  <a:cubicBezTo>
                    <a:pt x="24706" y="9781"/>
                    <a:pt x="20528" y="9317"/>
                    <a:pt x="16315" y="8919"/>
                  </a:cubicBezTo>
                  <a:cubicBezTo>
                    <a:pt x="12437" y="8556"/>
                    <a:pt x="8590" y="8158"/>
                    <a:pt x="4744" y="7760"/>
                  </a:cubicBezTo>
                  <a:cubicBezTo>
                    <a:pt x="3516" y="7627"/>
                    <a:pt x="2290" y="7428"/>
                    <a:pt x="995" y="7229"/>
                  </a:cubicBezTo>
                  <a:cubicBezTo>
                    <a:pt x="929" y="6699"/>
                    <a:pt x="863" y="6235"/>
                    <a:pt x="796" y="5704"/>
                  </a:cubicBezTo>
                  <a:lnTo>
                    <a:pt x="2157" y="5704"/>
                  </a:lnTo>
                  <a:cubicBezTo>
                    <a:pt x="1560" y="5471"/>
                    <a:pt x="1162" y="5306"/>
                    <a:pt x="730" y="5139"/>
                  </a:cubicBezTo>
                  <a:cubicBezTo>
                    <a:pt x="664" y="4409"/>
                    <a:pt x="566" y="3714"/>
                    <a:pt x="499" y="2985"/>
                  </a:cubicBezTo>
                  <a:cubicBezTo>
                    <a:pt x="730" y="2919"/>
                    <a:pt x="897" y="2852"/>
                    <a:pt x="1128" y="2786"/>
                  </a:cubicBezTo>
                  <a:cubicBezTo>
                    <a:pt x="1" y="2255"/>
                    <a:pt x="531" y="1093"/>
                    <a:pt x="1" y="0"/>
                  </a:cubicBezTo>
                  <a:cubicBezTo>
                    <a:pt x="1062" y="266"/>
                    <a:pt x="1857" y="364"/>
                    <a:pt x="2622" y="629"/>
                  </a:cubicBezTo>
                  <a:cubicBezTo>
                    <a:pt x="7627" y="2454"/>
                    <a:pt x="12769" y="3746"/>
                    <a:pt x="17942" y="4675"/>
                  </a:cubicBezTo>
                  <a:cubicBezTo>
                    <a:pt x="21589" y="5338"/>
                    <a:pt x="25237" y="5903"/>
                    <a:pt x="28850" y="6532"/>
                  </a:cubicBezTo>
                  <a:cubicBezTo>
                    <a:pt x="29115" y="6566"/>
                    <a:pt x="29381" y="6664"/>
                    <a:pt x="29712" y="6731"/>
                  </a:cubicBezTo>
                  <a:close/>
                  <a:moveTo>
                    <a:pt x="7030" y="4078"/>
                  </a:moveTo>
                  <a:cubicBezTo>
                    <a:pt x="6036" y="3913"/>
                    <a:pt x="5041" y="3781"/>
                    <a:pt x="4046" y="3648"/>
                  </a:cubicBezTo>
                  <a:cubicBezTo>
                    <a:pt x="4014" y="3714"/>
                    <a:pt x="4014" y="3813"/>
                    <a:pt x="4014" y="3913"/>
                  </a:cubicBezTo>
                  <a:cubicBezTo>
                    <a:pt x="5041" y="3980"/>
                    <a:pt x="6036" y="4012"/>
                    <a:pt x="7065" y="4046"/>
                  </a:cubicBezTo>
                  <a:cubicBezTo>
                    <a:pt x="7163" y="4179"/>
                    <a:pt x="7264" y="4343"/>
                    <a:pt x="7362" y="4378"/>
                  </a:cubicBezTo>
                  <a:cubicBezTo>
                    <a:pt x="8291" y="4577"/>
                    <a:pt x="9187" y="4776"/>
                    <a:pt x="10116" y="4908"/>
                  </a:cubicBezTo>
                  <a:cubicBezTo>
                    <a:pt x="10845" y="5006"/>
                    <a:pt x="11607" y="5041"/>
                    <a:pt x="12371" y="5107"/>
                  </a:cubicBezTo>
                  <a:cubicBezTo>
                    <a:pt x="12867" y="5704"/>
                    <a:pt x="13564" y="5571"/>
                    <a:pt x="14193" y="5670"/>
                  </a:cubicBezTo>
                  <a:cubicBezTo>
                    <a:pt x="16416" y="6036"/>
                    <a:pt x="18637" y="6333"/>
                    <a:pt x="20860" y="6633"/>
                  </a:cubicBezTo>
                  <a:cubicBezTo>
                    <a:pt x="21422" y="6731"/>
                    <a:pt x="21987" y="6731"/>
                    <a:pt x="22550" y="6765"/>
                  </a:cubicBezTo>
                  <a:lnTo>
                    <a:pt x="22550" y="6633"/>
                  </a:lnTo>
                  <a:cubicBezTo>
                    <a:pt x="19167" y="6134"/>
                    <a:pt x="15753" y="5638"/>
                    <a:pt x="12336" y="5139"/>
                  </a:cubicBezTo>
                  <a:cubicBezTo>
                    <a:pt x="10580" y="4776"/>
                    <a:pt x="8821" y="4409"/>
                    <a:pt x="7030" y="4078"/>
                  </a:cubicBezTo>
                  <a:close/>
                  <a:moveTo>
                    <a:pt x="3648" y="5935"/>
                  </a:moveTo>
                  <a:cubicBezTo>
                    <a:pt x="3648" y="6001"/>
                    <a:pt x="3616" y="6067"/>
                    <a:pt x="3616" y="6134"/>
                  </a:cubicBezTo>
                  <a:cubicBezTo>
                    <a:pt x="7760" y="6598"/>
                    <a:pt x="11906" y="7062"/>
                    <a:pt x="16018" y="7527"/>
                  </a:cubicBezTo>
                  <a:cubicBezTo>
                    <a:pt x="16050" y="7428"/>
                    <a:pt x="16050" y="7362"/>
                    <a:pt x="16050" y="7296"/>
                  </a:cubicBezTo>
                  <a:cubicBezTo>
                    <a:pt x="11906" y="6832"/>
                    <a:pt x="7795" y="6367"/>
                    <a:pt x="3648" y="59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78"/>
            <p:cNvSpPr/>
            <p:nvPr/>
          </p:nvSpPr>
          <p:spPr>
            <a:xfrm>
              <a:off x="5577350" y="1846425"/>
              <a:ext cx="862200" cy="242900"/>
            </a:xfrm>
            <a:custGeom>
              <a:avLst/>
              <a:gdLst/>
              <a:ahLst/>
              <a:cxnLst/>
              <a:rect l="l" t="t" r="r" b="b"/>
              <a:pathLst>
                <a:path w="34488" h="9716" extrusionOk="0">
                  <a:moveTo>
                    <a:pt x="24508" y="2420"/>
                  </a:moveTo>
                  <a:cubicBezTo>
                    <a:pt x="25038" y="2454"/>
                    <a:pt x="25503" y="2521"/>
                    <a:pt x="26065" y="2587"/>
                  </a:cubicBezTo>
                  <a:cubicBezTo>
                    <a:pt x="25900" y="3481"/>
                    <a:pt x="25768" y="4311"/>
                    <a:pt x="25635" y="5139"/>
                  </a:cubicBezTo>
                  <a:cubicBezTo>
                    <a:pt x="25468" y="6301"/>
                    <a:pt x="25569" y="6434"/>
                    <a:pt x="26529" y="6797"/>
                  </a:cubicBezTo>
                  <a:cubicBezTo>
                    <a:pt x="27824" y="7296"/>
                    <a:pt x="29116" y="7792"/>
                    <a:pt x="30376" y="8256"/>
                  </a:cubicBezTo>
                  <a:cubicBezTo>
                    <a:pt x="30609" y="8323"/>
                    <a:pt x="30840" y="8357"/>
                    <a:pt x="31172" y="8423"/>
                  </a:cubicBezTo>
                  <a:cubicBezTo>
                    <a:pt x="31538" y="6566"/>
                    <a:pt x="31901" y="4776"/>
                    <a:pt x="32267" y="2919"/>
                  </a:cubicBezTo>
                  <a:cubicBezTo>
                    <a:pt x="32997" y="2786"/>
                    <a:pt x="33660" y="2685"/>
                    <a:pt x="34488" y="2553"/>
                  </a:cubicBezTo>
                  <a:cubicBezTo>
                    <a:pt x="34289" y="4940"/>
                    <a:pt x="34124" y="7261"/>
                    <a:pt x="33957" y="9649"/>
                  </a:cubicBezTo>
                  <a:cubicBezTo>
                    <a:pt x="33625" y="9683"/>
                    <a:pt x="33360" y="9715"/>
                    <a:pt x="33129" y="9715"/>
                  </a:cubicBezTo>
                  <a:cubicBezTo>
                    <a:pt x="26829" y="9251"/>
                    <a:pt x="20528" y="8720"/>
                    <a:pt x="14361" y="7163"/>
                  </a:cubicBezTo>
                  <a:cubicBezTo>
                    <a:pt x="11076" y="6333"/>
                    <a:pt x="7827" y="5306"/>
                    <a:pt x="4577" y="4410"/>
                  </a:cubicBezTo>
                  <a:cubicBezTo>
                    <a:pt x="3351" y="4046"/>
                    <a:pt x="2158" y="3813"/>
                    <a:pt x="964" y="3449"/>
                  </a:cubicBezTo>
                  <a:cubicBezTo>
                    <a:pt x="67" y="3184"/>
                    <a:pt x="1" y="2985"/>
                    <a:pt x="234" y="1791"/>
                  </a:cubicBezTo>
                  <a:cubicBezTo>
                    <a:pt x="2091" y="2287"/>
                    <a:pt x="3914" y="2786"/>
                    <a:pt x="5771" y="3250"/>
                  </a:cubicBezTo>
                  <a:cubicBezTo>
                    <a:pt x="6468" y="3449"/>
                    <a:pt x="7198" y="3648"/>
                    <a:pt x="7928" y="3781"/>
                  </a:cubicBezTo>
                  <a:cubicBezTo>
                    <a:pt x="8755" y="3914"/>
                    <a:pt x="8922" y="3781"/>
                    <a:pt x="9153" y="2884"/>
                  </a:cubicBezTo>
                  <a:cubicBezTo>
                    <a:pt x="9418" y="2057"/>
                    <a:pt x="9617" y="1194"/>
                    <a:pt x="10214" y="497"/>
                  </a:cubicBezTo>
                  <a:cubicBezTo>
                    <a:pt x="10214" y="762"/>
                    <a:pt x="10249" y="1027"/>
                    <a:pt x="10214" y="1261"/>
                  </a:cubicBezTo>
                  <a:cubicBezTo>
                    <a:pt x="10082" y="1858"/>
                    <a:pt x="9883" y="2420"/>
                    <a:pt x="9750" y="2985"/>
                  </a:cubicBezTo>
                  <a:cubicBezTo>
                    <a:pt x="9519" y="3914"/>
                    <a:pt x="9652" y="4179"/>
                    <a:pt x="10480" y="4277"/>
                  </a:cubicBezTo>
                  <a:cubicBezTo>
                    <a:pt x="11010" y="4343"/>
                    <a:pt x="11541" y="4343"/>
                    <a:pt x="12071" y="4378"/>
                  </a:cubicBezTo>
                  <a:cubicBezTo>
                    <a:pt x="12668" y="2884"/>
                    <a:pt x="12801" y="1261"/>
                    <a:pt x="13697" y="1"/>
                  </a:cubicBezTo>
                  <a:cubicBezTo>
                    <a:pt x="13796" y="1460"/>
                    <a:pt x="13233" y="2852"/>
                    <a:pt x="13167" y="4410"/>
                  </a:cubicBezTo>
                  <a:cubicBezTo>
                    <a:pt x="14525" y="5139"/>
                    <a:pt x="16051" y="4709"/>
                    <a:pt x="17510" y="5205"/>
                  </a:cubicBezTo>
                  <a:cubicBezTo>
                    <a:pt x="17841" y="3980"/>
                    <a:pt x="18106" y="2919"/>
                    <a:pt x="18406" y="1858"/>
                  </a:cubicBezTo>
                  <a:cubicBezTo>
                    <a:pt x="18473" y="1558"/>
                    <a:pt x="18539" y="1293"/>
                    <a:pt x="18605" y="995"/>
                  </a:cubicBezTo>
                  <a:cubicBezTo>
                    <a:pt x="18770" y="298"/>
                    <a:pt x="19136" y="231"/>
                    <a:pt x="19698" y="597"/>
                  </a:cubicBezTo>
                  <a:cubicBezTo>
                    <a:pt x="19433" y="1725"/>
                    <a:pt x="19168" y="2852"/>
                    <a:pt x="18902" y="4012"/>
                  </a:cubicBezTo>
                  <a:cubicBezTo>
                    <a:pt x="18671" y="5107"/>
                    <a:pt x="18738" y="5240"/>
                    <a:pt x="19733" y="5537"/>
                  </a:cubicBezTo>
                  <a:cubicBezTo>
                    <a:pt x="20528" y="5771"/>
                    <a:pt x="21324" y="5935"/>
                    <a:pt x="22086" y="6134"/>
                  </a:cubicBezTo>
                  <a:cubicBezTo>
                    <a:pt x="22916" y="6367"/>
                    <a:pt x="22982" y="6333"/>
                    <a:pt x="23314" y="5471"/>
                  </a:cubicBezTo>
                  <a:cubicBezTo>
                    <a:pt x="23712" y="4476"/>
                    <a:pt x="24075" y="3516"/>
                    <a:pt x="24508" y="24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78"/>
            <p:cNvSpPr/>
            <p:nvPr/>
          </p:nvSpPr>
          <p:spPr>
            <a:xfrm>
              <a:off x="5614700" y="2243500"/>
              <a:ext cx="1406025" cy="121050"/>
            </a:xfrm>
            <a:custGeom>
              <a:avLst/>
              <a:gdLst/>
              <a:ahLst/>
              <a:cxnLst/>
              <a:rect l="l" t="t" r="r" b="b"/>
              <a:pathLst>
                <a:path w="56241" h="4842" extrusionOk="0">
                  <a:moveTo>
                    <a:pt x="56240" y="3616"/>
                  </a:moveTo>
                  <a:cubicBezTo>
                    <a:pt x="55078" y="3780"/>
                    <a:pt x="53885" y="3948"/>
                    <a:pt x="52725" y="4046"/>
                  </a:cubicBezTo>
                  <a:cubicBezTo>
                    <a:pt x="45165" y="4611"/>
                    <a:pt x="37636" y="4842"/>
                    <a:pt x="30076" y="4643"/>
                  </a:cubicBezTo>
                  <a:cubicBezTo>
                    <a:pt x="27887" y="4576"/>
                    <a:pt x="25733" y="4245"/>
                    <a:pt x="23576" y="4046"/>
                  </a:cubicBezTo>
                  <a:cubicBezTo>
                    <a:pt x="22183" y="3913"/>
                    <a:pt x="20791" y="3847"/>
                    <a:pt x="19398" y="3682"/>
                  </a:cubicBezTo>
                  <a:cubicBezTo>
                    <a:pt x="14888" y="3218"/>
                    <a:pt x="10378" y="2786"/>
                    <a:pt x="5868" y="2290"/>
                  </a:cubicBezTo>
                  <a:cubicBezTo>
                    <a:pt x="4245" y="2091"/>
                    <a:pt x="2653" y="1791"/>
                    <a:pt x="1062" y="1494"/>
                  </a:cubicBezTo>
                  <a:cubicBezTo>
                    <a:pt x="199" y="1327"/>
                    <a:pt x="199" y="1295"/>
                    <a:pt x="0" y="35"/>
                  </a:cubicBezTo>
                  <a:cubicBezTo>
                    <a:pt x="298" y="35"/>
                    <a:pt x="597" y="0"/>
                    <a:pt x="894" y="35"/>
                  </a:cubicBezTo>
                  <a:cubicBezTo>
                    <a:pt x="2985" y="265"/>
                    <a:pt x="5107" y="499"/>
                    <a:pt x="7229" y="730"/>
                  </a:cubicBezTo>
                  <a:cubicBezTo>
                    <a:pt x="10909" y="1162"/>
                    <a:pt x="14557" y="1592"/>
                    <a:pt x="18239" y="1923"/>
                  </a:cubicBezTo>
                  <a:cubicBezTo>
                    <a:pt x="22019" y="2290"/>
                    <a:pt x="25799" y="2555"/>
                    <a:pt x="29579" y="2820"/>
                  </a:cubicBezTo>
                  <a:cubicBezTo>
                    <a:pt x="32962" y="3051"/>
                    <a:pt x="36310" y="3218"/>
                    <a:pt x="39692" y="3449"/>
                  </a:cubicBezTo>
                  <a:cubicBezTo>
                    <a:pt x="44799" y="3815"/>
                    <a:pt x="49905" y="4014"/>
                    <a:pt x="55012" y="3417"/>
                  </a:cubicBezTo>
                  <a:cubicBezTo>
                    <a:pt x="55410" y="3351"/>
                    <a:pt x="55808" y="3351"/>
                    <a:pt x="56240" y="33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78"/>
            <p:cNvSpPr/>
            <p:nvPr/>
          </p:nvSpPr>
          <p:spPr>
            <a:xfrm>
              <a:off x="5582325" y="1946700"/>
              <a:ext cx="1684575" cy="219750"/>
            </a:xfrm>
            <a:custGeom>
              <a:avLst/>
              <a:gdLst/>
              <a:ahLst/>
              <a:cxnLst/>
              <a:rect l="l" t="t" r="r" b="b"/>
              <a:pathLst>
                <a:path w="67383" h="8790" extrusionOk="0">
                  <a:moveTo>
                    <a:pt x="67383" y="7561"/>
                  </a:moveTo>
                  <a:cubicBezTo>
                    <a:pt x="67383" y="8224"/>
                    <a:pt x="67019" y="8392"/>
                    <a:pt x="66555" y="8423"/>
                  </a:cubicBezTo>
                  <a:cubicBezTo>
                    <a:pt x="65626" y="8524"/>
                    <a:pt x="64698" y="8723"/>
                    <a:pt x="63770" y="8723"/>
                  </a:cubicBezTo>
                  <a:cubicBezTo>
                    <a:pt x="56904" y="8723"/>
                    <a:pt x="50041" y="8790"/>
                    <a:pt x="43176" y="8657"/>
                  </a:cubicBezTo>
                  <a:cubicBezTo>
                    <a:pt x="39828" y="8556"/>
                    <a:pt x="36477" y="8158"/>
                    <a:pt x="33129" y="7662"/>
                  </a:cubicBezTo>
                  <a:cubicBezTo>
                    <a:pt x="31768" y="7495"/>
                    <a:pt x="30442" y="7561"/>
                    <a:pt x="29084" y="7362"/>
                  </a:cubicBezTo>
                  <a:cubicBezTo>
                    <a:pt x="23611" y="6601"/>
                    <a:pt x="18075" y="5938"/>
                    <a:pt x="12668" y="4545"/>
                  </a:cubicBezTo>
                  <a:cubicBezTo>
                    <a:pt x="9055" y="3617"/>
                    <a:pt x="5439" y="2654"/>
                    <a:pt x="1826" y="1693"/>
                  </a:cubicBezTo>
                  <a:cubicBezTo>
                    <a:pt x="1428" y="1592"/>
                    <a:pt x="1030" y="1393"/>
                    <a:pt x="632" y="1261"/>
                  </a:cubicBezTo>
                  <a:cubicBezTo>
                    <a:pt x="134" y="1062"/>
                    <a:pt x="1" y="698"/>
                    <a:pt x="200" y="1"/>
                  </a:cubicBezTo>
                  <a:cubicBezTo>
                    <a:pt x="2256" y="566"/>
                    <a:pt x="4312" y="1096"/>
                    <a:pt x="6368" y="1659"/>
                  </a:cubicBezTo>
                  <a:cubicBezTo>
                    <a:pt x="10315" y="2720"/>
                    <a:pt x="14193" y="4113"/>
                    <a:pt x="18239" y="4709"/>
                  </a:cubicBezTo>
                  <a:cubicBezTo>
                    <a:pt x="21324" y="5174"/>
                    <a:pt x="24407" y="5638"/>
                    <a:pt x="27492" y="5938"/>
                  </a:cubicBezTo>
                  <a:cubicBezTo>
                    <a:pt x="33859" y="6566"/>
                    <a:pt x="40226" y="7230"/>
                    <a:pt x="46592" y="7628"/>
                  </a:cubicBezTo>
                  <a:cubicBezTo>
                    <a:pt x="50935" y="7893"/>
                    <a:pt x="55280" y="7760"/>
                    <a:pt x="59623" y="7795"/>
                  </a:cubicBezTo>
                  <a:cubicBezTo>
                    <a:pt x="61281" y="7795"/>
                    <a:pt x="62939" y="7728"/>
                    <a:pt x="64632" y="7694"/>
                  </a:cubicBezTo>
                  <a:cubicBezTo>
                    <a:pt x="65526" y="7662"/>
                    <a:pt x="66454" y="7596"/>
                    <a:pt x="67383" y="75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78"/>
            <p:cNvSpPr/>
            <p:nvPr/>
          </p:nvSpPr>
          <p:spPr>
            <a:xfrm>
              <a:off x="6442850" y="2052025"/>
              <a:ext cx="713825" cy="77950"/>
            </a:xfrm>
            <a:custGeom>
              <a:avLst/>
              <a:gdLst/>
              <a:ahLst/>
              <a:cxnLst/>
              <a:rect l="l" t="t" r="r" b="b"/>
              <a:pathLst>
                <a:path w="28553" h="3118" extrusionOk="0">
                  <a:moveTo>
                    <a:pt x="101" y="99"/>
                  </a:moveTo>
                  <a:cubicBezTo>
                    <a:pt x="266" y="67"/>
                    <a:pt x="433" y="0"/>
                    <a:pt x="597" y="0"/>
                  </a:cubicBezTo>
                  <a:cubicBezTo>
                    <a:pt x="3515" y="133"/>
                    <a:pt x="6402" y="231"/>
                    <a:pt x="9320" y="430"/>
                  </a:cubicBezTo>
                  <a:cubicBezTo>
                    <a:pt x="13166" y="695"/>
                    <a:pt x="17045" y="995"/>
                    <a:pt x="20891" y="1359"/>
                  </a:cubicBezTo>
                  <a:cubicBezTo>
                    <a:pt x="23080" y="1558"/>
                    <a:pt x="25268" y="1924"/>
                    <a:pt x="27457" y="2255"/>
                  </a:cubicBezTo>
                  <a:cubicBezTo>
                    <a:pt x="27823" y="2287"/>
                    <a:pt x="28187" y="2420"/>
                    <a:pt x="28553" y="2720"/>
                  </a:cubicBezTo>
                  <a:cubicBezTo>
                    <a:pt x="26696" y="2818"/>
                    <a:pt x="24839" y="2950"/>
                    <a:pt x="22982" y="2985"/>
                  </a:cubicBezTo>
                  <a:cubicBezTo>
                    <a:pt x="15952" y="3117"/>
                    <a:pt x="8954" y="2587"/>
                    <a:pt x="1958" y="1823"/>
                  </a:cubicBezTo>
                  <a:cubicBezTo>
                    <a:pt x="1459" y="1791"/>
                    <a:pt x="963" y="1757"/>
                    <a:pt x="465" y="1690"/>
                  </a:cubicBezTo>
                  <a:cubicBezTo>
                    <a:pt x="35" y="1624"/>
                    <a:pt x="0" y="1327"/>
                    <a:pt x="199" y="863"/>
                  </a:cubicBezTo>
                  <a:cubicBezTo>
                    <a:pt x="5372" y="1194"/>
                    <a:pt x="10580" y="1526"/>
                    <a:pt x="15753" y="1889"/>
                  </a:cubicBezTo>
                  <a:cubicBezTo>
                    <a:pt x="10580" y="961"/>
                    <a:pt x="5306" y="1226"/>
                    <a:pt x="101" y="49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78"/>
            <p:cNvSpPr/>
            <p:nvPr/>
          </p:nvSpPr>
          <p:spPr>
            <a:xfrm>
              <a:off x="6431250" y="2158925"/>
              <a:ext cx="800050" cy="63025"/>
            </a:xfrm>
            <a:custGeom>
              <a:avLst/>
              <a:gdLst/>
              <a:ahLst/>
              <a:cxnLst/>
              <a:rect l="l" t="t" r="r" b="b"/>
              <a:pathLst>
                <a:path w="32002" h="2521" extrusionOk="0">
                  <a:moveTo>
                    <a:pt x="0" y="1"/>
                  </a:moveTo>
                  <a:cubicBezTo>
                    <a:pt x="5372" y="531"/>
                    <a:pt x="10678" y="1163"/>
                    <a:pt x="16050" y="1062"/>
                  </a:cubicBezTo>
                  <a:cubicBezTo>
                    <a:pt x="21355" y="964"/>
                    <a:pt x="26661" y="996"/>
                    <a:pt x="32001" y="929"/>
                  </a:cubicBezTo>
                  <a:cubicBezTo>
                    <a:pt x="31635" y="1791"/>
                    <a:pt x="31171" y="2489"/>
                    <a:pt x="30110" y="2455"/>
                  </a:cubicBezTo>
                  <a:cubicBezTo>
                    <a:pt x="29149" y="2423"/>
                    <a:pt x="28154" y="2521"/>
                    <a:pt x="27192" y="2489"/>
                  </a:cubicBezTo>
                  <a:cubicBezTo>
                    <a:pt x="26860" y="2489"/>
                    <a:pt x="26496" y="2388"/>
                    <a:pt x="26231" y="2189"/>
                  </a:cubicBezTo>
                  <a:cubicBezTo>
                    <a:pt x="25435" y="1561"/>
                    <a:pt x="24671" y="1592"/>
                    <a:pt x="23844" y="2123"/>
                  </a:cubicBezTo>
                  <a:cubicBezTo>
                    <a:pt x="23512" y="2356"/>
                    <a:pt x="23048" y="2489"/>
                    <a:pt x="22682" y="2489"/>
                  </a:cubicBezTo>
                  <a:cubicBezTo>
                    <a:pt x="16580" y="2388"/>
                    <a:pt x="10479" y="2224"/>
                    <a:pt x="4412" y="2091"/>
                  </a:cubicBezTo>
                  <a:cubicBezTo>
                    <a:pt x="3648" y="2057"/>
                    <a:pt x="2852" y="1892"/>
                    <a:pt x="2090" y="1858"/>
                  </a:cubicBezTo>
                  <a:cubicBezTo>
                    <a:pt x="698" y="1725"/>
                    <a:pt x="698" y="1725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78"/>
            <p:cNvSpPr/>
            <p:nvPr/>
          </p:nvSpPr>
          <p:spPr>
            <a:xfrm>
              <a:off x="6446150" y="2012225"/>
              <a:ext cx="832350" cy="121075"/>
            </a:xfrm>
            <a:custGeom>
              <a:avLst/>
              <a:gdLst/>
              <a:ahLst/>
              <a:cxnLst/>
              <a:rect l="l" t="t" r="r" b="b"/>
              <a:pathLst>
                <a:path w="33294" h="4843" extrusionOk="0">
                  <a:moveTo>
                    <a:pt x="33294" y="4012"/>
                  </a:moveTo>
                  <a:cubicBezTo>
                    <a:pt x="31835" y="4245"/>
                    <a:pt x="30543" y="4842"/>
                    <a:pt x="29283" y="3746"/>
                  </a:cubicBezTo>
                  <a:cubicBezTo>
                    <a:pt x="29049" y="3516"/>
                    <a:pt x="28651" y="3415"/>
                    <a:pt x="28320" y="3349"/>
                  </a:cubicBezTo>
                  <a:cubicBezTo>
                    <a:pt x="26497" y="3017"/>
                    <a:pt x="24672" y="2587"/>
                    <a:pt x="22815" y="2388"/>
                  </a:cubicBezTo>
                  <a:cubicBezTo>
                    <a:pt x="18836" y="1956"/>
                    <a:pt x="14825" y="1624"/>
                    <a:pt x="10779" y="1359"/>
                  </a:cubicBezTo>
                  <a:cubicBezTo>
                    <a:pt x="8325" y="1194"/>
                    <a:pt x="5837" y="1261"/>
                    <a:pt x="3351" y="1160"/>
                  </a:cubicBezTo>
                  <a:cubicBezTo>
                    <a:pt x="2290" y="1128"/>
                    <a:pt x="1229" y="961"/>
                    <a:pt x="168" y="895"/>
                  </a:cubicBezTo>
                  <a:cubicBezTo>
                    <a:pt x="1" y="332"/>
                    <a:pt x="134" y="99"/>
                    <a:pt x="500" y="33"/>
                  </a:cubicBezTo>
                  <a:cubicBezTo>
                    <a:pt x="730" y="1"/>
                    <a:pt x="964" y="33"/>
                    <a:pt x="1195" y="33"/>
                  </a:cubicBezTo>
                  <a:cubicBezTo>
                    <a:pt x="6965" y="99"/>
                    <a:pt x="12734" y="430"/>
                    <a:pt x="18473" y="895"/>
                  </a:cubicBezTo>
                  <a:cubicBezTo>
                    <a:pt x="21422" y="1128"/>
                    <a:pt x="24341" y="1492"/>
                    <a:pt x="27293" y="1062"/>
                  </a:cubicBezTo>
                  <a:cubicBezTo>
                    <a:pt x="29482" y="730"/>
                    <a:pt x="31172" y="1924"/>
                    <a:pt x="32830" y="3250"/>
                  </a:cubicBezTo>
                  <a:cubicBezTo>
                    <a:pt x="32997" y="3415"/>
                    <a:pt x="33063" y="3648"/>
                    <a:pt x="33294" y="40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78"/>
            <p:cNvSpPr/>
            <p:nvPr/>
          </p:nvSpPr>
          <p:spPr>
            <a:xfrm>
              <a:off x="5585650" y="1994775"/>
              <a:ext cx="766900" cy="196550"/>
            </a:xfrm>
            <a:custGeom>
              <a:avLst/>
              <a:gdLst/>
              <a:ahLst/>
              <a:cxnLst/>
              <a:rect l="l" t="t" r="r" b="b"/>
              <a:pathLst>
                <a:path w="30676" h="7862" extrusionOk="0">
                  <a:moveTo>
                    <a:pt x="266" y="1"/>
                  </a:moveTo>
                  <a:cubicBezTo>
                    <a:pt x="10214" y="3285"/>
                    <a:pt x="20329" y="5209"/>
                    <a:pt x="30675" y="6301"/>
                  </a:cubicBezTo>
                  <a:cubicBezTo>
                    <a:pt x="30574" y="6601"/>
                    <a:pt x="30542" y="6766"/>
                    <a:pt x="30476" y="6933"/>
                  </a:cubicBezTo>
                  <a:cubicBezTo>
                    <a:pt x="30309" y="7230"/>
                    <a:pt x="30145" y="7495"/>
                    <a:pt x="29977" y="7861"/>
                  </a:cubicBezTo>
                  <a:cubicBezTo>
                    <a:pt x="29216" y="7761"/>
                    <a:pt x="28487" y="7694"/>
                    <a:pt x="27789" y="7596"/>
                  </a:cubicBezTo>
                  <a:cubicBezTo>
                    <a:pt x="21656" y="6633"/>
                    <a:pt x="15520" y="5540"/>
                    <a:pt x="9484" y="3980"/>
                  </a:cubicBezTo>
                  <a:cubicBezTo>
                    <a:pt x="7296" y="3418"/>
                    <a:pt x="5174" y="2622"/>
                    <a:pt x="3019" y="1924"/>
                  </a:cubicBezTo>
                  <a:cubicBezTo>
                    <a:pt x="2290" y="1725"/>
                    <a:pt x="1592" y="1561"/>
                    <a:pt x="863" y="1362"/>
                  </a:cubicBezTo>
                  <a:cubicBezTo>
                    <a:pt x="266" y="1195"/>
                    <a:pt x="1" y="831"/>
                    <a:pt x="2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78"/>
            <p:cNvSpPr/>
            <p:nvPr/>
          </p:nvSpPr>
          <p:spPr>
            <a:xfrm>
              <a:off x="5783825" y="1786750"/>
              <a:ext cx="678950" cy="116075"/>
            </a:xfrm>
            <a:custGeom>
              <a:avLst/>
              <a:gdLst/>
              <a:ahLst/>
              <a:cxnLst/>
              <a:rect l="l" t="t" r="r" b="b"/>
              <a:pathLst>
                <a:path w="27158" h="4643" extrusionOk="0">
                  <a:moveTo>
                    <a:pt x="27059" y="3117"/>
                  </a:moveTo>
                  <a:cubicBezTo>
                    <a:pt x="27157" y="3746"/>
                    <a:pt x="27024" y="4011"/>
                    <a:pt x="26462" y="4144"/>
                  </a:cubicBezTo>
                  <a:cubicBezTo>
                    <a:pt x="24539" y="4643"/>
                    <a:pt x="22615" y="4576"/>
                    <a:pt x="20692" y="4475"/>
                  </a:cubicBezTo>
                  <a:cubicBezTo>
                    <a:pt x="19398" y="4444"/>
                    <a:pt x="18138" y="4276"/>
                    <a:pt x="16846" y="4112"/>
                  </a:cubicBezTo>
                  <a:cubicBezTo>
                    <a:pt x="16647" y="4112"/>
                    <a:pt x="16381" y="4046"/>
                    <a:pt x="16214" y="3913"/>
                  </a:cubicBezTo>
                  <a:cubicBezTo>
                    <a:pt x="14357" y="2486"/>
                    <a:pt x="12169" y="2220"/>
                    <a:pt x="10046" y="1857"/>
                  </a:cubicBezTo>
                  <a:cubicBezTo>
                    <a:pt x="7394" y="1358"/>
                    <a:pt x="4775" y="1459"/>
                    <a:pt x="2154" y="1955"/>
                  </a:cubicBezTo>
                  <a:cubicBezTo>
                    <a:pt x="1491" y="2088"/>
                    <a:pt x="862" y="2056"/>
                    <a:pt x="265" y="1690"/>
                  </a:cubicBezTo>
                  <a:cubicBezTo>
                    <a:pt x="0" y="1027"/>
                    <a:pt x="231" y="663"/>
                    <a:pt x="828" y="597"/>
                  </a:cubicBezTo>
                  <a:cubicBezTo>
                    <a:pt x="2552" y="363"/>
                    <a:pt x="4277" y="199"/>
                    <a:pt x="6001" y="0"/>
                  </a:cubicBezTo>
                  <a:cubicBezTo>
                    <a:pt x="6200" y="0"/>
                    <a:pt x="6433" y="0"/>
                    <a:pt x="6566" y="98"/>
                  </a:cubicBezTo>
                  <a:cubicBezTo>
                    <a:pt x="7924" y="1128"/>
                    <a:pt x="9516" y="1194"/>
                    <a:pt x="11041" y="1226"/>
                  </a:cubicBezTo>
                  <a:cubicBezTo>
                    <a:pt x="12832" y="1226"/>
                    <a:pt x="14392" y="1791"/>
                    <a:pt x="15949" y="2552"/>
                  </a:cubicBezTo>
                  <a:cubicBezTo>
                    <a:pt x="17010" y="3083"/>
                    <a:pt x="18071" y="3316"/>
                    <a:pt x="19199" y="3316"/>
                  </a:cubicBezTo>
                  <a:cubicBezTo>
                    <a:pt x="21520" y="3348"/>
                    <a:pt x="23841" y="3547"/>
                    <a:pt x="26162" y="3117"/>
                  </a:cubicBezTo>
                  <a:cubicBezTo>
                    <a:pt x="26462" y="3051"/>
                    <a:pt x="26759" y="3117"/>
                    <a:pt x="27059" y="31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78"/>
            <p:cNvSpPr/>
            <p:nvPr/>
          </p:nvSpPr>
          <p:spPr>
            <a:xfrm>
              <a:off x="5521000" y="1854725"/>
              <a:ext cx="69650" cy="358950"/>
            </a:xfrm>
            <a:custGeom>
              <a:avLst/>
              <a:gdLst/>
              <a:ahLst/>
              <a:cxnLst/>
              <a:rect l="l" t="t" r="r" b="b"/>
              <a:pathLst>
                <a:path w="2786" h="14358" extrusionOk="0">
                  <a:moveTo>
                    <a:pt x="2785" y="14357"/>
                  </a:moveTo>
                  <a:cubicBezTo>
                    <a:pt x="1958" y="14357"/>
                    <a:pt x="1494" y="13959"/>
                    <a:pt x="1393" y="13097"/>
                  </a:cubicBezTo>
                  <a:cubicBezTo>
                    <a:pt x="1228" y="11673"/>
                    <a:pt x="1061" y="10214"/>
                    <a:pt x="897" y="8786"/>
                  </a:cubicBezTo>
                  <a:lnTo>
                    <a:pt x="101" y="1823"/>
                  </a:lnTo>
                  <a:cubicBezTo>
                    <a:pt x="34" y="1260"/>
                    <a:pt x="34" y="730"/>
                    <a:pt x="0" y="199"/>
                  </a:cubicBezTo>
                  <a:cubicBezTo>
                    <a:pt x="1194" y="0"/>
                    <a:pt x="1592" y="364"/>
                    <a:pt x="1693" y="1491"/>
                  </a:cubicBezTo>
                  <a:cubicBezTo>
                    <a:pt x="1891" y="4011"/>
                    <a:pt x="2090" y="6500"/>
                    <a:pt x="2321" y="9020"/>
                  </a:cubicBezTo>
                  <a:cubicBezTo>
                    <a:pt x="2422" y="10378"/>
                    <a:pt x="2587" y="11739"/>
                    <a:pt x="2719" y="13097"/>
                  </a:cubicBezTo>
                  <a:cubicBezTo>
                    <a:pt x="2754" y="13495"/>
                    <a:pt x="2754" y="13928"/>
                    <a:pt x="2785" y="14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78"/>
            <p:cNvSpPr/>
            <p:nvPr/>
          </p:nvSpPr>
          <p:spPr>
            <a:xfrm>
              <a:off x="6231475" y="1916850"/>
              <a:ext cx="135125" cy="121925"/>
            </a:xfrm>
            <a:custGeom>
              <a:avLst/>
              <a:gdLst/>
              <a:ahLst/>
              <a:cxnLst/>
              <a:rect l="l" t="t" r="r" b="b"/>
              <a:pathLst>
                <a:path w="5405" h="4877" extrusionOk="0">
                  <a:moveTo>
                    <a:pt x="4511" y="4877"/>
                  </a:moveTo>
                  <a:cubicBezTo>
                    <a:pt x="3017" y="4280"/>
                    <a:pt x="1592" y="3715"/>
                    <a:pt x="1" y="3086"/>
                  </a:cubicBezTo>
                  <a:cubicBezTo>
                    <a:pt x="200" y="2025"/>
                    <a:pt x="364" y="1030"/>
                    <a:pt x="531" y="1"/>
                  </a:cubicBezTo>
                  <a:lnTo>
                    <a:pt x="5405" y="1"/>
                  </a:lnTo>
                  <a:cubicBezTo>
                    <a:pt x="5107" y="1659"/>
                    <a:pt x="4842" y="3184"/>
                    <a:pt x="4511" y="48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78"/>
            <p:cNvSpPr/>
            <p:nvPr/>
          </p:nvSpPr>
          <p:spPr>
            <a:xfrm>
              <a:off x="6226500" y="1326600"/>
              <a:ext cx="36500" cy="483375"/>
            </a:xfrm>
            <a:custGeom>
              <a:avLst/>
              <a:gdLst/>
              <a:ahLst/>
              <a:cxnLst/>
              <a:rect l="l" t="t" r="r" b="b"/>
              <a:pathLst>
                <a:path w="1460" h="19335" extrusionOk="0">
                  <a:moveTo>
                    <a:pt x="1393" y="1"/>
                  </a:moveTo>
                  <a:cubicBezTo>
                    <a:pt x="1393" y="168"/>
                    <a:pt x="1460" y="367"/>
                    <a:pt x="1460" y="566"/>
                  </a:cubicBezTo>
                  <a:lnTo>
                    <a:pt x="1261" y="18372"/>
                  </a:lnTo>
                  <a:cubicBezTo>
                    <a:pt x="1226" y="19136"/>
                    <a:pt x="1226" y="19136"/>
                    <a:pt x="598" y="19335"/>
                  </a:cubicBezTo>
                  <a:cubicBezTo>
                    <a:pt x="1" y="17146"/>
                    <a:pt x="431" y="1858"/>
                    <a:pt x="13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78"/>
            <p:cNvSpPr/>
            <p:nvPr/>
          </p:nvSpPr>
          <p:spPr>
            <a:xfrm>
              <a:off x="6149375" y="1779250"/>
              <a:ext cx="281100" cy="74625"/>
            </a:xfrm>
            <a:custGeom>
              <a:avLst/>
              <a:gdLst/>
              <a:ahLst/>
              <a:cxnLst/>
              <a:rect l="l" t="t" r="r" b="b"/>
              <a:pathLst>
                <a:path w="11244" h="2985" extrusionOk="0">
                  <a:moveTo>
                    <a:pt x="2720" y="465"/>
                  </a:moveTo>
                  <a:cubicBezTo>
                    <a:pt x="2786" y="1162"/>
                    <a:pt x="3019" y="1759"/>
                    <a:pt x="3781" y="1857"/>
                  </a:cubicBezTo>
                  <a:cubicBezTo>
                    <a:pt x="4510" y="1924"/>
                    <a:pt x="4842" y="1658"/>
                    <a:pt x="5240" y="663"/>
                  </a:cubicBezTo>
                  <a:cubicBezTo>
                    <a:pt x="7198" y="1162"/>
                    <a:pt x="9254" y="1361"/>
                    <a:pt x="11243" y="2587"/>
                  </a:cubicBezTo>
                  <a:cubicBezTo>
                    <a:pt x="10811" y="2719"/>
                    <a:pt x="10580" y="2852"/>
                    <a:pt x="10347" y="2852"/>
                  </a:cubicBezTo>
                  <a:cubicBezTo>
                    <a:pt x="8060" y="2852"/>
                    <a:pt x="5704" y="2985"/>
                    <a:pt x="3417" y="2786"/>
                  </a:cubicBezTo>
                  <a:cubicBezTo>
                    <a:pt x="2255" y="2688"/>
                    <a:pt x="1162" y="2024"/>
                    <a:pt x="1" y="1592"/>
                  </a:cubicBezTo>
                  <a:cubicBezTo>
                    <a:pt x="664" y="398"/>
                    <a:pt x="1460" y="0"/>
                    <a:pt x="2720" y="46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78"/>
            <p:cNvSpPr/>
            <p:nvPr/>
          </p:nvSpPr>
          <p:spPr>
            <a:xfrm>
              <a:off x="6065675" y="1860500"/>
              <a:ext cx="110250" cy="124375"/>
            </a:xfrm>
            <a:custGeom>
              <a:avLst/>
              <a:gdLst/>
              <a:ahLst/>
              <a:cxnLst/>
              <a:rect l="l" t="t" r="r" b="b"/>
              <a:pathLst>
                <a:path w="4410" h="4975" extrusionOk="0">
                  <a:moveTo>
                    <a:pt x="4410" y="1361"/>
                  </a:moveTo>
                  <a:cubicBezTo>
                    <a:pt x="3945" y="2687"/>
                    <a:pt x="3516" y="3780"/>
                    <a:pt x="3083" y="4974"/>
                  </a:cubicBezTo>
                  <a:cubicBezTo>
                    <a:pt x="2022" y="4709"/>
                    <a:pt x="1027" y="4444"/>
                    <a:pt x="1" y="4178"/>
                  </a:cubicBezTo>
                  <a:cubicBezTo>
                    <a:pt x="1" y="2852"/>
                    <a:pt x="465" y="1724"/>
                    <a:pt x="762" y="565"/>
                  </a:cubicBezTo>
                  <a:cubicBezTo>
                    <a:pt x="895" y="34"/>
                    <a:pt x="1327" y="0"/>
                    <a:pt x="1691" y="167"/>
                  </a:cubicBezTo>
                  <a:cubicBezTo>
                    <a:pt x="2553" y="499"/>
                    <a:pt x="3415" y="897"/>
                    <a:pt x="4410" y="13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78"/>
            <p:cNvSpPr/>
            <p:nvPr/>
          </p:nvSpPr>
          <p:spPr>
            <a:xfrm>
              <a:off x="5922225" y="1842250"/>
              <a:ext cx="107800" cy="112775"/>
            </a:xfrm>
            <a:custGeom>
              <a:avLst/>
              <a:gdLst/>
              <a:ahLst/>
              <a:cxnLst/>
              <a:rect l="l" t="t" r="r" b="b"/>
              <a:pathLst>
                <a:path w="4312" h="4511" extrusionOk="0">
                  <a:moveTo>
                    <a:pt x="796" y="168"/>
                  </a:moveTo>
                  <a:cubicBezTo>
                    <a:pt x="2454" y="0"/>
                    <a:pt x="3351" y="67"/>
                    <a:pt x="4311" y="433"/>
                  </a:cubicBezTo>
                  <a:cubicBezTo>
                    <a:pt x="3980" y="1759"/>
                    <a:pt x="3648" y="3086"/>
                    <a:pt x="3285" y="4510"/>
                  </a:cubicBezTo>
                  <a:cubicBezTo>
                    <a:pt x="2189" y="4412"/>
                    <a:pt x="1163" y="4311"/>
                    <a:pt x="1" y="4179"/>
                  </a:cubicBezTo>
                  <a:cubicBezTo>
                    <a:pt x="300" y="2754"/>
                    <a:pt x="531" y="1494"/>
                    <a:pt x="796" y="1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78"/>
            <p:cNvSpPr/>
            <p:nvPr/>
          </p:nvSpPr>
          <p:spPr>
            <a:xfrm>
              <a:off x="6345875" y="2151500"/>
              <a:ext cx="92025" cy="108600"/>
            </a:xfrm>
            <a:custGeom>
              <a:avLst/>
              <a:gdLst/>
              <a:ahLst/>
              <a:cxnLst/>
              <a:rect l="l" t="t" r="r" b="b"/>
              <a:pathLst>
                <a:path w="3681" h="4344" extrusionOk="0">
                  <a:moveTo>
                    <a:pt x="1261" y="1"/>
                  </a:moveTo>
                  <a:cubicBezTo>
                    <a:pt x="2322" y="99"/>
                    <a:pt x="2919" y="863"/>
                    <a:pt x="3349" y="1823"/>
                  </a:cubicBezTo>
                  <a:cubicBezTo>
                    <a:pt x="3680" y="2553"/>
                    <a:pt x="3349" y="3449"/>
                    <a:pt x="2720" y="3945"/>
                  </a:cubicBezTo>
                  <a:cubicBezTo>
                    <a:pt x="2189" y="4343"/>
                    <a:pt x="1558" y="4343"/>
                    <a:pt x="961" y="4211"/>
                  </a:cubicBezTo>
                  <a:cubicBezTo>
                    <a:pt x="266" y="4012"/>
                    <a:pt x="1" y="3614"/>
                    <a:pt x="33" y="2818"/>
                  </a:cubicBezTo>
                  <a:cubicBezTo>
                    <a:pt x="99" y="1690"/>
                    <a:pt x="630" y="828"/>
                    <a:pt x="126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78"/>
            <p:cNvSpPr/>
            <p:nvPr/>
          </p:nvSpPr>
          <p:spPr>
            <a:xfrm>
              <a:off x="7011550" y="2215300"/>
              <a:ext cx="80475" cy="107000"/>
            </a:xfrm>
            <a:custGeom>
              <a:avLst/>
              <a:gdLst/>
              <a:ahLst/>
              <a:cxnLst/>
              <a:rect l="l" t="t" r="r" b="b"/>
              <a:pathLst>
                <a:path w="3219" h="4280" extrusionOk="0">
                  <a:moveTo>
                    <a:pt x="3184" y="2025"/>
                  </a:moveTo>
                  <a:cubicBezTo>
                    <a:pt x="3218" y="2754"/>
                    <a:pt x="2953" y="3449"/>
                    <a:pt x="2388" y="3948"/>
                  </a:cubicBezTo>
                  <a:cubicBezTo>
                    <a:pt x="2123" y="4147"/>
                    <a:pt x="1626" y="4280"/>
                    <a:pt x="1327" y="4147"/>
                  </a:cubicBezTo>
                  <a:cubicBezTo>
                    <a:pt x="398" y="3781"/>
                    <a:pt x="0" y="1858"/>
                    <a:pt x="597" y="929"/>
                  </a:cubicBezTo>
                  <a:cubicBezTo>
                    <a:pt x="995" y="300"/>
                    <a:pt x="1658" y="1"/>
                    <a:pt x="2189" y="200"/>
                  </a:cubicBezTo>
                  <a:cubicBezTo>
                    <a:pt x="2820" y="465"/>
                    <a:pt x="3152" y="1062"/>
                    <a:pt x="3184" y="20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78"/>
            <p:cNvSpPr/>
            <p:nvPr/>
          </p:nvSpPr>
          <p:spPr>
            <a:xfrm>
              <a:off x="7087825" y="2240175"/>
              <a:ext cx="104475" cy="84575"/>
            </a:xfrm>
            <a:custGeom>
              <a:avLst/>
              <a:gdLst/>
              <a:ahLst/>
              <a:cxnLst/>
              <a:rect l="l" t="t" r="r" b="b"/>
              <a:pathLst>
                <a:path w="4179" h="3383" extrusionOk="0">
                  <a:moveTo>
                    <a:pt x="597" y="0"/>
                  </a:moveTo>
                  <a:lnTo>
                    <a:pt x="4178" y="0"/>
                  </a:lnTo>
                  <a:cubicBezTo>
                    <a:pt x="3417" y="2025"/>
                    <a:pt x="2090" y="3152"/>
                    <a:pt x="0" y="3383"/>
                  </a:cubicBezTo>
                  <a:cubicBezTo>
                    <a:pt x="631" y="2322"/>
                    <a:pt x="963" y="1295"/>
                    <a:pt x="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78"/>
            <p:cNvSpPr/>
            <p:nvPr/>
          </p:nvSpPr>
          <p:spPr>
            <a:xfrm>
              <a:off x="5962875" y="1733675"/>
              <a:ext cx="78750" cy="63025"/>
            </a:xfrm>
            <a:custGeom>
              <a:avLst/>
              <a:gdLst/>
              <a:ahLst/>
              <a:cxnLst/>
              <a:rect l="l" t="t" r="r" b="b"/>
              <a:pathLst>
                <a:path w="3150" h="2521" extrusionOk="0">
                  <a:moveTo>
                    <a:pt x="2587" y="2521"/>
                  </a:moveTo>
                  <a:cubicBezTo>
                    <a:pt x="1757" y="2354"/>
                    <a:pt x="929" y="2189"/>
                    <a:pt x="1" y="1990"/>
                  </a:cubicBezTo>
                  <a:cubicBezTo>
                    <a:pt x="99" y="1425"/>
                    <a:pt x="165" y="1027"/>
                    <a:pt x="266" y="630"/>
                  </a:cubicBezTo>
                  <a:cubicBezTo>
                    <a:pt x="399" y="165"/>
                    <a:pt x="730" y="1"/>
                    <a:pt x="1195" y="67"/>
                  </a:cubicBezTo>
                  <a:cubicBezTo>
                    <a:pt x="1725" y="200"/>
                    <a:pt x="2256" y="298"/>
                    <a:pt x="2818" y="399"/>
                  </a:cubicBezTo>
                  <a:cubicBezTo>
                    <a:pt x="3052" y="1128"/>
                    <a:pt x="3150" y="1823"/>
                    <a:pt x="2587" y="25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78"/>
            <p:cNvSpPr/>
            <p:nvPr/>
          </p:nvSpPr>
          <p:spPr>
            <a:xfrm>
              <a:off x="5834350" y="1841450"/>
              <a:ext cx="60575" cy="96200"/>
            </a:xfrm>
            <a:custGeom>
              <a:avLst/>
              <a:gdLst/>
              <a:ahLst/>
              <a:cxnLst/>
              <a:rect l="l" t="t" r="r" b="b"/>
              <a:pathLst>
                <a:path w="2423" h="3848" extrusionOk="0">
                  <a:moveTo>
                    <a:pt x="1393" y="3847"/>
                  </a:moveTo>
                  <a:cubicBezTo>
                    <a:pt x="897" y="3813"/>
                    <a:pt x="531" y="3781"/>
                    <a:pt x="1" y="3715"/>
                  </a:cubicBezTo>
                  <a:cubicBezTo>
                    <a:pt x="266" y="2653"/>
                    <a:pt x="465" y="1624"/>
                    <a:pt x="796" y="664"/>
                  </a:cubicBezTo>
                  <a:cubicBezTo>
                    <a:pt x="1062" y="1"/>
                    <a:pt x="1725" y="231"/>
                    <a:pt x="2423" y="165"/>
                  </a:cubicBezTo>
                  <a:cubicBezTo>
                    <a:pt x="2057" y="1425"/>
                    <a:pt x="1725" y="2587"/>
                    <a:pt x="1393" y="38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78"/>
            <p:cNvSpPr/>
            <p:nvPr/>
          </p:nvSpPr>
          <p:spPr>
            <a:xfrm>
              <a:off x="6052425" y="1741100"/>
              <a:ext cx="57175" cy="57275"/>
            </a:xfrm>
            <a:custGeom>
              <a:avLst/>
              <a:gdLst/>
              <a:ahLst/>
              <a:cxnLst/>
              <a:rect l="l" t="t" r="r" b="b"/>
              <a:pathLst>
                <a:path w="2287" h="2291" extrusionOk="0">
                  <a:moveTo>
                    <a:pt x="2287" y="168"/>
                  </a:moveTo>
                  <a:cubicBezTo>
                    <a:pt x="2255" y="964"/>
                    <a:pt x="2221" y="1561"/>
                    <a:pt x="2154" y="2290"/>
                  </a:cubicBezTo>
                  <a:lnTo>
                    <a:pt x="0" y="2290"/>
                  </a:lnTo>
                  <a:lnTo>
                    <a:pt x="0" y="1"/>
                  </a:lnTo>
                  <a:cubicBezTo>
                    <a:pt x="761" y="67"/>
                    <a:pt x="1459" y="102"/>
                    <a:pt x="2287" y="1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78"/>
            <p:cNvSpPr/>
            <p:nvPr/>
          </p:nvSpPr>
          <p:spPr>
            <a:xfrm>
              <a:off x="6007650" y="1696350"/>
              <a:ext cx="98650" cy="27400"/>
            </a:xfrm>
            <a:custGeom>
              <a:avLst/>
              <a:gdLst/>
              <a:ahLst/>
              <a:cxnLst/>
              <a:rect l="l" t="t" r="r" b="b"/>
              <a:pathLst>
                <a:path w="3946" h="1096" extrusionOk="0">
                  <a:moveTo>
                    <a:pt x="3945" y="35"/>
                  </a:moveTo>
                  <a:lnTo>
                    <a:pt x="3945" y="1096"/>
                  </a:lnTo>
                  <a:lnTo>
                    <a:pt x="133" y="1096"/>
                  </a:lnTo>
                  <a:cubicBezTo>
                    <a:pt x="99" y="565"/>
                    <a:pt x="0" y="67"/>
                    <a:pt x="597" y="35"/>
                  </a:cubicBezTo>
                  <a:cubicBezTo>
                    <a:pt x="1690" y="0"/>
                    <a:pt x="2751" y="35"/>
                    <a:pt x="3945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78"/>
            <p:cNvSpPr/>
            <p:nvPr/>
          </p:nvSpPr>
          <p:spPr>
            <a:xfrm>
              <a:off x="6011750" y="1647475"/>
              <a:ext cx="87900" cy="28200"/>
            </a:xfrm>
            <a:custGeom>
              <a:avLst/>
              <a:gdLst/>
              <a:ahLst/>
              <a:cxnLst/>
              <a:rect l="l" t="t" r="r" b="b"/>
              <a:pathLst>
                <a:path w="3516" h="1128" extrusionOk="0">
                  <a:moveTo>
                    <a:pt x="134" y="1128"/>
                  </a:moveTo>
                  <a:cubicBezTo>
                    <a:pt x="1" y="531"/>
                    <a:pt x="200" y="165"/>
                    <a:pt x="730" y="98"/>
                  </a:cubicBezTo>
                  <a:cubicBezTo>
                    <a:pt x="1460" y="32"/>
                    <a:pt x="2189" y="0"/>
                    <a:pt x="2919" y="66"/>
                  </a:cubicBezTo>
                  <a:cubicBezTo>
                    <a:pt x="3383" y="98"/>
                    <a:pt x="3418" y="231"/>
                    <a:pt x="3516" y="112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78"/>
            <p:cNvSpPr/>
            <p:nvPr/>
          </p:nvSpPr>
          <p:spPr>
            <a:xfrm>
              <a:off x="6278700" y="1340725"/>
              <a:ext cx="24900" cy="48900"/>
            </a:xfrm>
            <a:custGeom>
              <a:avLst/>
              <a:gdLst/>
              <a:ahLst/>
              <a:cxnLst/>
              <a:rect l="l" t="t" r="r" b="b"/>
              <a:pathLst>
                <a:path w="996" h="1956" extrusionOk="0">
                  <a:moveTo>
                    <a:pt x="1" y="99"/>
                  </a:moveTo>
                  <a:cubicBezTo>
                    <a:pt x="367" y="67"/>
                    <a:pt x="632" y="33"/>
                    <a:pt x="995" y="1"/>
                  </a:cubicBezTo>
                  <a:lnTo>
                    <a:pt x="995" y="1956"/>
                  </a:lnTo>
                  <a:lnTo>
                    <a:pt x="1" y="195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78"/>
            <p:cNvSpPr/>
            <p:nvPr/>
          </p:nvSpPr>
          <p:spPr>
            <a:xfrm>
              <a:off x="6124500" y="1753575"/>
              <a:ext cx="32400" cy="43125"/>
            </a:xfrm>
            <a:custGeom>
              <a:avLst/>
              <a:gdLst/>
              <a:ahLst/>
              <a:cxnLst/>
              <a:rect l="l" t="t" r="r" b="b"/>
              <a:pathLst>
                <a:path w="1296" h="1725" extrusionOk="0">
                  <a:moveTo>
                    <a:pt x="1" y="1725"/>
                  </a:moveTo>
                  <a:cubicBezTo>
                    <a:pt x="35" y="1128"/>
                    <a:pt x="67" y="629"/>
                    <a:pt x="102" y="133"/>
                  </a:cubicBezTo>
                  <a:cubicBezTo>
                    <a:pt x="730" y="1"/>
                    <a:pt x="1128" y="133"/>
                    <a:pt x="1229" y="863"/>
                  </a:cubicBezTo>
                  <a:cubicBezTo>
                    <a:pt x="1295" y="1425"/>
                    <a:pt x="1096" y="1592"/>
                    <a:pt x="1" y="17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78"/>
            <p:cNvSpPr/>
            <p:nvPr/>
          </p:nvSpPr>
          <p:spPr>
            <a:xfrm>
              <a:off x="5565750" y="2229425"/>
              <a:ext cx="35700" cy="39825"/>
            </a:xfrm>
            <a:custGeom>
              <a:avLst/>
              <a:gdLst/>
              <a:ahLst/>
              <a:cxnLst/>
              <a:rect l="l" t="t" r="r" b="b"/>
              <a:pathLst>
                <a:path w="1428" h="1593" extrusionOk="0">
                  <a:moveTo>
                    <a:pt x="1428" y="1592"/>
                  </a:moveTo>
                  <a:cubicBezTo>
                    <a:pt x="266" y="1492"/>
                    <a:pt x="266" y="1492"/>
                    <a:pt x="1" y="1"/>
                  </a:cubicBezTo>
                  <a:cubicBezTo>
                    <a:pt x="367" y="99"/>
                    <a:pt x="730" y="165"/>
                    <a:pt x="1163" y="266"/>
                  </a:cubicBezTo>
                  <a:cubicBezTo>
                    <a:pt x="1229" y="664"/>
                    <a:pt x="1295" y="1062"/>
                    <a:pt x="1428" y="15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78"/>
            <p:cNvSpPr/>
            <p:nvPr/>
          </p:nvSpPr>
          <p:spPr>
            <a:xfrm>
              <a:off x="5676050" y="2190425"/>
              <a:ext cx="310875" cy="39825"/>
            </a:xfrm>
            <a:custGeom>
              <a:avLst/>
              <a:gdLst/>
              <a:ahLst/>
              <a:cxnLst/>
              <a:rect l="l" t="t" r="r" b="b"/>
              <a:pathLst>
                <a:path w="12435" h="1593" extrusionOk="0">
                  <a:moveTo>
                    <a:pt x="32" y="1"/>
                  </a:moveTo>
                  <a:cubicBezTo>
                    <a:pt x="4179" y="433"/>
                    <a:pt x="8290" y="898"/>
                    <a:pt x="12434" y="1362"/>
                  </a:cubicBezTo>
                  <a:cubicBezTo>
                    <a:pt x="12434" y="1428"/>
                    <a:pt x="12434" y="1494"/>
                    <a:pt x="12402" y="1593"/>
                  </a:cubicBezTo>
                  <a:cubicBezTo>
                    <a:pt x="8290" y="1128"/>
                    <a:pt x="4144" y="664"/>
                    <a:pt x="0" y="200"/>
                  </a:cubicBezTo>
                  <a:cubicBezTo>
                    <a:pt x="0" y="133"/>
                    <a:pt x="32" y="67"/>
                    <a:pt x="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78"/>
            <p:cNvSpPr/>
            <p:nvPr/>
          </p:nvSpPr>
          <p:spPr>
            <a:xfrm>
              <a:off x="5894050" y="2169750"/>
              <a:ext cx="255350" cy="41475"/>
            </a:xfrm>
            <a:custGeom>
              <a:avLst/>
              <a:gdLst/>
              <a:ahLst/>
              <a:cxnLst/>
              <a:rect l="l" t="t" r="r" b="b"/>
              <a:pathLst>
                <a:path w="10214" h="1659" extrusionOk="0">
                  <a:moveTo>
                    <a:pt x="0" y="32"/>
                  </a:moveTo>
                  <a:cubicBezTo>
                    <a:pt x="3417" y="531"/>
                    <a:pt x="6831" y="1027"/>
                    <a:pt x="10214" y="1526"/>
                  </a:cubicBezTo>
                  <a:lnTo>
                    <a:pt x="10214" y="1658"/>
                  </a:lnTo>
                  <a:cubicBezTo>
                    <a:pt x="9651" y="1624"/>
                    <a:pt x="9086" y="1624"/>
                    <a:pt x="8524" y="1526"/>
                  </a:cubicBezTo>
                  <a:cubicBezTo>
                    <a:pt x="6301" y="1226"/>
                    <a:pt x="4080" y="929"/>
                    <a:pt x="1857" y="563"/>
                  </a:cubicBezTo>
                  <a:cubicBezTo>
                    <a:pt x="1228" y="464"/>
                    <a:pt x="531" y="597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78"/>
            <p:cNvSpPr/>
            <p:nvPr/>
          </p:nvSpPr>
          <p:spPr>
            <a:xfrm>
              <a:off x="5762250" y="2143225"/>
              <a:ext cx="132675" cy="27325"/>
            </a:xfrm>
            <a:custGeom>
              <a:avLst/>
              <a:gdLst/>
              <a:ahLst/>
              <a:cxnLst/>
              <a:rect l="l" t="t" r="r" b="b"/>
              <a:pathLst>
                <a:path w="5307" h="1093" extrusionOk="0">
                  <a:moveTo>
                    <a:pt x="5307" y="1061"/>
                  </a:moveTo>
                  <a:cubicBezTo>
                    <a:pt x="4543" y="995"/>
                    <a:pt x="3781" y="960"/>
                    <a:pt x="3052" y="862"/>
                  </a:cubicBezTo>
                  <a:cubicBezTo>
                    <a:pt x="2123" y="730"/>
                    <a:pt x="1227" y="531"/>
                    <a:pt x="298" y="332"/>
                  </a:cubicBezTo>
                  <a:cubicBezTo>
                    <a:pt x="200" y="297"/>
                    <a:pt x="99" y="133"/>
                    <a:pt x="1" y="0"/>
                  </a:cubicBezTo>
                  <a:lnTo>
                    <a:pt x="1" y="32"/>
                  </a:lnTo>
                  <a:cubicBezTo>
                    <a:pt x="1757" y="363"/>
                    <a:pt x="3516" y="730"/>
                    <a:pt x="5272" y="10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78"/>
            <p:cNvSpPr/>
            <p:nvPr/>
          </p:nvSpPr>
          <p:spPr>
            <a:xfrm>
              <a:off x="5686000" y="2133275"/>
              <a:ext cx="76275" cy="10750"/>
            </a:xfrm>
            <a:custGeom>
              <a:avLst/>
              <a:gdLst/>
              <a:ahLst/>
              <a:cxnLst/>
              <a:rect l="l" t="t" r="r" b="b"/>
              <a:pathLst>
                <a:path w="3051" h="430" extrusionOk="0">
                  <a:moveTo>
                    <a:pt x="3051" y="398"/>
                  </a:moveTo>
                  <a:cubicBezTo>
                    <a:pt x="2022" y="364"/>
                    <a:pt x="1027" y="332"/>
                    <a:pt x="0" y="265"/>
                  </a:cubicBezTo>
                  <a:cubicBezTo>
                    <a:pt x="0" y="165"/>
                    <a:pt x="0" y="66"/>
                    <a:pt x="32" y="0"/>
                  </a:cubicBezTo>
                  <a:cubicBezTo>
                    <a:pt x="1027" y="133"/>
                    <a:pt x="2022" y="265"/>
                    <a:pt x="3016" y="430"/>
                  </a:cubicBezTo>
                  <a:cubicBezTo>
                    <a:pt x="3051" y="430"/>
                    <a:pt x="3051" y="398"/>
                    <a:pt x="3051" y="3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3" name="Google Shape;1963;p78"/>
          <p:cNvGrpSpPr/>
          <p:nvPr/>
        </p:nvGrpSpPr>
        <p:grpSpPr>
          <a:xfrm>
            <a:off x="5468682" y="2329496"/>
            <a:ext cx="1797300" cy="1023825"/>
            <a:chOff x="5943200" y="3022025"/>
            <a:chExt cx="1797300" cy="1023825"/>
          </a:xfrm>
        </p:grpSpPr>
        <p:sp>
          <p:nvSpPr>
            <p:cNvPr id="1964" name="Google Shape;1964;p78"/>
            <p:cNvSpPr/>
            <p:nvPr/>
          </p:nvSpPr>
          <p:spPr>
            <a:xfrm>
              <a:off x="5943200" y="3022025"/>
              <a:ext cx="1797300" cy="1023825"/>
            </a:xfrm>
            <a:custGeom>
              <a:avLst/>
              <a:gdLst/>
              <a:ahLst/>
              <a:cxnLst/>
              <a:rect l="l" t="t" r="r" b="b"/>
              <a:pathLst>
                <a:path w="71892" h="40953" extrusionOk="0">
                  <a:moveTo>
                    <a:pt x="11142" y="4807"/>
                  </a:moveTo>
                  <a:cubicBezTo>
                    <a:pt x="12402" y="3680"/>
                    <a:pt x="13728" y="3515"/>
                    <a:pt x="15089" y="4608"/>
                  </a:cubicBezTo>
                  <a:cubicBezTo>
                    <a:pt x="15254" y="4775"/>
                    <a:pt x="15487" y="4874"/>
                    <a:pt x="15718" y="4874"/>
                  </a:cubicBezTo>
                  <a:cubicBezTo>
                    <a:pt x="16681" y="4874"/>
                    <a:pt x="17212" y="5571"/>
                    <a:pt x="17575" y="6532"/>
                  </a:cubicBezTo>
                  <a:cubicBezTo>
                    <a:pt x="18238" y="8224"/>
                    <a:pt x="18437" y="10015"/>
                    <a:pt x="17376" y="11506"/>
                  </a:cubicBezTo>
                  <a:cubicBezTo>
                    <a:pt x="16681" y="12535"/>
                    <a:pt x="15652" y="13265"/>
                    <a:pt x="14758" y="14127"/>
                  </a:cubicBezTo>
                  <a:cubicBezTo>
                    <a:pt x="14657" y="14225"/>
                    <a:pt x="14559" y="14291"/>
                    <a:pt x="14458" y="14259"/>
                  </a:cubicBezTo>
                  <a:cubicBezTo>
                    <a:pt x="13829" y="14225"/>
                    <a:pt x="13166" y="13960"/>
                    <a:pt x="12601" y="14159"/>
                  </a:cubicBezTo>
                  <a:cubicBezTo>
                    <a:pt x="11972" y="14392"/>
                    <a:pt x="11474" y="14326"/>
                    <a:pt x="10877" y="14127"/>
                  </a:cubicBezTo>
                  <a:cubicBezTo>
                    <a:pt x="10314" y="13928"/>
                    <a:pt x="9749" y="13827"/>
                    <a:pt x="9187" y="13662"/>
                  </a:cubicBezTo>
                  <a:cubicBezTo>
                    <a:pt x="8953" y="14790"/>
                    <a:pt x="8953" y="15286"/>
                    <a:pt x="9187" y="17045"/>
                  </a:cubicBezTo>
                  <a:cubicBezTo>
                    <a:pt x="15917" y="18138"/>
                    <a:pt x="22584" y="20029"/>
                    <a:pt x="29547" y="20127"/>
                  </a:cubicBezTo>
                  <a:cubicBezTo>
                    <a:pt x="29945" y="18968"/>
                    <a:pt x="30078" y="17740"/>
                    <a:pt x="30176" y="16448"/>
                  </a:cubicBezTo>
                  <a:cubicBezTo>
                    <a:pt x="29812" y="16214"/>
                    <a:pt x="29481" y="15984"/>
                    <a:pt x="29149" y="15750"/>
                  </a:cubicBezTo>
                  <a:cubicBezTo>
                    <a:pt x="29282" y="15087"/>
                    <a:pt x="29614" y="15352"/>
                    <a:pt x="29879" y="15453"/>
                  </a:cubicBezTo>
                  <a:cubicBezTo>
                    <a:pt x="30839" y="15785"/>
                    <a:pt x="31802" y="16148"/>
                    <a:pt x="32762" y="16480"/>
                  </a:cubicBezTo>
                  <a:cubicBezTo>
                    <a:pt x="32930" y="16546"/>
                    <a:pt x="33129" y="16546"/>
                    <a:pt x="33460" y="16612"/>
                  </a:cubicBezTo>
                  <a:cubicBezTo>
                    <a:pt x="33394" y="16082"/>
                    <a:pt x="33327" y="15652"/>
                    <a:pt x="33261" y="15254"/>
                  </a:cubicBezTo>
                  <a:cubicBezTo>
                    <a:pt x="32996" y="13066"/>
                    <a:pt x="32696" y="10877"/>
                    <a:pt x="32431" y="8688"/>
                  </a:cubicBezTo>
                  <a:cubicBezTo>
                    <a:pt x="32333" y="7760"/>
                    <a:pt x="32532" y="7526"/>
                    <a:pt x="33261" y="7460"/>
                  </a:cubicBezTo>
                  <a:cubicBezTo>
                    <a:pt x="35216" y="7261"/>
                    <a:pt x="37140" y="6964"/>
                    <a:pt x="39097" y="6930"/>
                  </a:cubicBezTo>
                  <a:cubicBezTo>
                    <a:pt x="40522" y="6898"/>
                    <a:pt x="41981" y="7195"/>
                    <a:pt x="43440" y="7394"/>
                  </a:cubicBezTo>
                  <a:cubicBezTo>
                    <a:pt x="46159" y="7725"/>
                    <a:pt x="48878" y="8057"/>
                    <a:pt x="51566" y="8423"/>
                  </a:cubicBezTo>
                  <a:cubicBezTo>
                    <a:pt x="52592" y="8521"/>
                    <a:pt x="52759" y="8688"/>
                    <a:pt x="52791" y="9882"/>
                  </a:cubicBezTo>
                  <a:cubicBezTo>
                    <a:pt x="52826" y="11506"/>
                    <a:pt x="52791" y="13132"/>
                    <a:pt x="52791" y="14822"/>
                  </a:cubicBezTo>
                  <a:cubicBezTo>
                    <a:pt x="52990" y="14856"/>
                    <a:pt x="53189" y="14923"/>
                    <a:pt x="53423" y="14954"/>
                  </a:cubicBezTo>
                  <a:cubicBezTo>
                    <a:pt x="54086" y="15122"/>
                    <a:pt x="54815" y="15220"/>
                    <a:pt x="55479" y="15485"/>
                  </a:cubicBezTo>
                  <a:cubicBezTo>
                    <a:pt x="56439" y="15883"/>
                    <a:pt x="57367" y="16082"/>
                    <a:pt x="58429" y="15851"/>
                  </a:cubicBezTo>
                  <a:cubicBezTo>
                    <a:pt x="59723" y="15519"/>
                    <a:pt x="60983" y="15718"/>
                    <a:pt x="62243" y="16514"/>
                  </a:cubicBezTo>
                  <a:cubicBezTo>
                    <a:pt x="63105" y="17077"/>
                    <a:pt x="64132" y="17276"/>
                    <a:pt x="65095" y="17607"/>
                  </a:cubicBezTo>
                  <a:cubicBezTo>
                    <a:pt x="65193" y="17674"/>
                    <a:pt x="65326" y="17607"/>
                    <a:pt x="65427" y="17674"/>
                  </a:cubicBezTo>
                  <a:cubicBezTo>
                    <a:pt x="66520" y="18570"/>
                    <a:pt x="67615" y="17973"/>
                    <a:pt x="68743" y="17575"/>
                  </a:cubicBezTo>
                  <a:cubicBezTo>
                    <a:pt x="68875" y="17276"/>
                    <a:pt x="69008" y="16944"/>
                    <a:pt x="69141" y="16647"/>
                  </a:cubicBezTo>
                  <a:cubicBezTo>
                    <a:pt x="69504" y="15917"/>
                    <a:pt x="70069" y="15817"/>
                    <a:pt x="70698" y="15917"/>
                  </a:cubicBezTo>
                  <a:cubicBezTo>
                    <a:pt x="71361" y="16016"/>
                    <a:pt x="71693" y="16514"/>
                    <a:pt x="71825" y="17244"/>
                  </a:cubicBezTo>
                  <a:cubicBezTo>
                    <a:pt x="71860" y="17376"/>
                    <a:pt x="71892" y="17509"/>
                    <a:pt x="71860" y="17642"/>
                  </a:cubicBezTo>
                  <a:cubicBezTo>
                    <a:pt x="71759" y="18570"/>
                    <a:pt x="71427" y="19531"/>
                    <a:pt x="71560" y="20393"/>
                  </a:cubicBezTo>
                  <a:cubicBezTo>
                    <a:pt x="71727" y="21356"/>
                    <a:pt x="71693" y="22152"/>
                    <a:pt x="71462" y="23014"/>
                  </a:cubicBezTo>
                  <a:cubicBezTo>
                    <a:pt x="70666" y="25897"/>
                    <a:pt x="69902" y="28784"/>
                    <a:pt x="69172" y="31702"/>
                  </a:cubicBezTo>
                  <a:cubicBezTo>
                    <a:pt x="68974" y="32431"/>
                    <a:pt x="68610" y="32795"/>
                    <a:pt x="68045" y="33028"/>
                  </a:cubicBezTo>
                  <a:cubicBezTo>
                    <a:pt x="65790" y="33922"/>
                    <a:pt x="63535" y="34620"/>
                    <a:pt x="61182" y="35050"/>
                  </a:cubicBezTo>
                  <a:cubicBezTo>
                    <a:pt x="54715" y="36310"/>
                    <a:pt x="48215" y="37074"/>
                    <a:pt x="41684" y="37835"/>
                  </a:cubicBezTo>
                  <a:cubicBezTo>
                    <a:pt x="35747" y="38498"/>
                    <a:pt x="29778" y="39262"/>
                    <a:pt x="23809" y="39825"/>
                  </a:cubicBezTo>
                  <a:cubicBezTo>
                    <a:pt x="21090" y="40090"/>
                    <a:pt x="18371" y="40024"/>
                    <a:pt x="15620" y="40024"/>
                  </a:cubicBezTo>
                  <a:cubicBezTo>
                    <a:pt x="14325" y="40024"/>
                    <a:pt x="12999" y="39957"/>
                    <a:pt x="11739" y="40488"/>
                  </a:cubicBezTo>
                  <a:cubicBezTo>
                    <a:pt x="10580" y="40952"/>
                    <a:pt x="9717" y="40323"/>
                    <a:pt x="8988" y="39329"/>
                  </a:cubicBezTo>
                  <a:cubicBezTo>
                    <a:pt x="8224" y="38334"/>
                    <a:pt x="7892" y="37074"/>
                    <a:pt x="7661" y="35779"/>
                  </a:cubicBezTo>
                  <a:cubicBezTo>
                    <a:pt x="7197" y="33392"/>
                    <a:pt x="6733" y="31039"/>
                    <a:pt x="6301" y="28651"/>
                  </a:cubicBezTo>
                  <a:cubicBezTo>
                    <a:pt x="5770" y="25765"/>
                    <a:pt x="4775" y="23080"/>
                    <a:pt x="3780" y="20393"/>
                  </a:cubicBezTo>
                  <a:cubicBezTo>
                    <a:pt x="3648" y="19995"/>
                    <a:pt x="3449" y="19565"/>
                    <a:pt x="3382" y="19133"/>
                  </a:cubicBezTo>
                  <a:cubicBezTo>
                    <a:pt x="3051" y="17740"/>
                    <a:pt x="3417" y="17077"/>
                    <a:pt x="4611" y="16846"/>
                  </a:cubicBezTo>
                  <a:cubicBezTo>
                    <a:pt x="4942" y="16780"/>
                    <a:pt x="5274" y="16713"/>
                    <a:pt x="5571" y="16647"/>
                  </a:cubicBezTo>
                  <a:cubicBezTo>
                    <a:pt x="5605" y="16612"/>
                    <a:pt x="5637" y="16480"/>
                    <a:pt x="5704" y="16281"/>
                  </a:cubicBezTo>
                  <a:cubicBezTo>
                    <a:pt x="5539" y="16183"/>
                    <a:pt x="5372" y="16016"/>
                    <a:pt x="5173" y="15949"/>
                  </a:cubicBezTo>
                  <a:cubicBezTo>
                    <a:pt x="4775" y="15750"/>
                    <a:pt x="4345" y="15551"/>
                    <a:pt x="3913" y="15387"/>
                  </a:cubicBezTo>
                  <a:cubicBezTo>
                    <a:pt x="1592" y="14358"/>
                    <a:pt x="597" y="12235"/>
                    <a:pt x="265" y="9418"/>
                  </a:cubicBezTo>
                  <a:cubicBezTo>
                    <a:pt x="0" y="7030"/>
                    <a:pt x="499" y="5006"/>
                    <a:pt x="1560" y="2985"/>
                  </a:cubicBezTo>
                  <a:cubicBezTo>
                    <a:pt x="2621" y="929"/>
                    <a:pt x="5406" y="0"/>
                    <a:pt x="7131" y="597"/>
                  </a:cubicBezTo>
                  <a:cubicBezTo>
                    <a:pt x="8688" y="1128"/>
                    <a:pt x="9948" y="2022"/>
                    <a:pt x="10580" y="3913"/>
                  </a:cubicBezTo>
                  <a:cubicBezTo>
                    <a:pt x="10678" y="4144"/>
                    <a:pt x="10810" y="4378"/>
                    <a:pt x="10943" y="4608"/>
                  </a:cubicBezTo>
                  <a:cubicBezTo>
                    <a:pt x="10977" y="4675"/>
                    <a:pt x="11076" y="4709"/>
                    <a:pt x="11142" y="4807"/>
                  </a:cubicBezTo>
                  <a:close/>
                  <a:moveTo>
                    <a:pt x="17278" y="28850"/>
                  </a:moveTo>
                  <a:cubicBezTo>
                    <a:pt x="14492" y="28484"/>
                    <a:pt x="11739" y="28086"/>
                    <a:pt x="8754" y="27656"/>
                  </a:cubicBezTo>
                  <a:cubicBezTo>
                    <a:pt x="9285" y="30009"/>
                    <a:pt x="9784" y="32100"/>
                    <a:pt x="10314" y="34254"/>
                  </a:cubicBezTo>
                  <a:cubicBezTo>
                    <a:pt x="12004" y="34320"/>
                    <a:pt x="13564" y="34355"/>
                    <a:pt x="15121" y="34421"/>
                  </a:cubicBezTo>
                  <a:cubicBezTo>
                    <a:pt x="19002" y="34519"/>
                    <a:pt x="22849" y="34752"/>
                    <a:pt x="26695" y="34752"/>
                  </a:cubicBezTo>
                  <a:cubicBezTo>
                    <a:pt x="32895" y="34752"/>
                    <a:pt x="39097" y="34585"/>
                    <a:pt x="45332" y="34519"/>
                  </a:cubicBezTo>
                  <a:cubicBezTo>
                    <a:pt x="47387" y="34487"/>
                    <a:pt x="49443" y="34554"/>
                    <a:pt x="51499" y="34487"/>
                  </a:cubicBezTo>
                  <a:cubicBezTo>
                    <a:pt x="54152" y="34421"/>
                    <a:pt x="56805" y="34421"/>
                    <a:pt x="59458" y="34187"/>
                  </a:cubicBezTo>
                  <a:cubicBezTo>
                    <a:pt x="62209" y="33922"/>
                    <a:pt x="64928" y="33161"/>
                    <a:pt x="67549" y="32065"/>
                  </a:cubicBezTo>
                  <a:cubicBezTo>
                    <a:pt x="68045" y="31866"/>
                    <a:pt x="68212" y="31468"/>
                    <a:pt x="68377" y="30906"/>
                  </a:cubicBezTo>
                  <a:cubicBezTo>
                    <a:pt x="69008" y="28418"/>
                    <a:pt x="69703" y="25897"/>
                    <a:pt x="70366" y="23412"/>
                  </a:cubicBezTo>
                  <a:cubicBezTo>
                    <a:pt x="70433" y="23146"/>
                    <a:pt x="70433" y="22847"/>
                    <a:pt x="70499" y="22382"/>
                  </a:cubicBezTo>
                  <a:cubicBezTo>
                    <a:pt x="66753" y="24340"/>
                    <a:pt x="62840" y="24372"/>
                    <a:pt x="59025" y="25168"/>
                  </a:cubicBezTo>
                  <a:cubicBezTo>
                    <a:pt x="59357" y="25897"/>
                    <a:pt x="59689" y="26529"/>
                    <a:pt x="60020" y="27192"/>
                  </a:cubicBezTo>
                  <a:cubicBezTo>
                    <a:pt x="60352" y="27988"/>
                    <a:pt x="60320" y="28784"/>
                    <a:pt x="60087" y="29579"/>
                  </a:cubicBezTo>
                  <a:cubicBezTo>
                    <a:pt x="59755" y="30672"/>
                    <a:pt x="59060" y="31070"/>
                    <a:pt x="57866" y="30840"/>
                  </a:cubicBezTo>
                  <a:cubicBezTo>
                    <a:pt x="56871" y="30641"/>
                    <a:pt x="56341" y="30009"/>
                    <a:pt x="56373" y="28850"/>
                  </a:cubicBezTo>
                  <a:cubicBezTo>
                    <a:pt x="56407" y="28120"/>
                    <a:pt x="56606" y="27356"/>
                    <a:pt x="56771" y="26627"/>
                  </a:cubicBezTo>
                  <a:cubicBezTo>
                    <a:pt x="56871" y="26197"/>
                    <a:pt x="57070" y="25765"/>
                    <a:pt x="57269" y="25202"/>
                  </a:cubicBezTo>
                  <a:cubicBezTo>
                    <a:pt x="56805" y="25168"/>
                    <a:pt x="56505" y="25136"/>
                    <a:pt x="56240" y="25136"/>
                  </a:cubicBezTo>
                  <a:cubicBezTo>
                    <a:pt x="54484" y="25202"/>
                    <a:pt x="52725" y="25335"/>
                    <a:pt x="50969" y="25401"/>
                  </a:cubicBezTo>
                  <a:cubicBezTo>
                    <a:pt x="48051" y="25499"/>
                    <a:pt x="45133" y="25499"/>
                    <a:pt x="42214" y="25070"/>
                  </a:cubicBezTo>
                  <a:cubicBezTo>
                    <a:pt x="37538" y="24340"/>
                    <a:pt x="32863" y="23576"/>
                    <a:pt x="28186" y="23080"/>
                  </a:cubicBezTo>
                  <a:cubicBezTo>
                    <a:pt x="24043" y="22648"/>
                    <a:pt x="19896" y="22117"/>
                    <a:pt x="15851" y="21157"/>
                  </a:cubicBezTo>
                  <a:cubicBezTo>
                    <a:pt x="12866" y="20459"/>
                    <a:pt x="9882" y="19862"/>
                    <a:pt x="6866" y="19531"/>
                  </a:cubicBezTo>
                  <a:cubicBezTo>
                    <a:pt x="6003" y="19432"/>
                    <a:pt x="5239" y="19199"/>
                    <a:pt x="5141" y="17939"/>
                  </a:cubicBezTo>
                  <a:cubicBezTo>
                    <a:pt x="4178" y="18138"/>
                    <a:pt x="4080" y="18270"/>
                    <a:pt x="4311" y="19101"/>
                  </a:cubicBezTo>
                  <a:cubicBezTo>
                    <a:pt x="4377" y="19366"/>
                    <a:pt x="4478" y="19597"/>
                    <a:pt x="4576" y="19830"/>
                  </a:cubicBezTo>
                  <a:cubicBezTo>
                    <a:pt x="6202" y="23743"/>
                    <a:pt x="7197" y="27921"/>
                    <a:pt x="7993" y="32166"/>
                  </a:cubicBezTo>
                  <a:cubicBezTo>
                    <a:pt x="8091" y="32829"/>
                    <a:pt x="8224" y="33458"/>
                    <a:pt x="8356" y="34156"/>
                  </a:cubicBezTo>
                  <a:lnTo>
                    <a:pt x="9617" y="34156"/>
                  </a:lnTo>
                  <a:cubicBezTo>
                    <a:pt x="9187" y="32264"/>
                    <a:pt x="8789" y="30473"/>
                    <a:pt x="8356" y="28717"/>
                  </a:cubicBezTo>
                  <a:cubicBezTo>
                    <a:pt x="7892" y="26958"/>
                    <a:pt x="7362" y="25202"/>
                    <a:pt x="6897" y="23443"/>
                  </a:cubicBezTo>
                  <a:cubicBezTo>
                    <a:pt x="6932" y="23412"/>
                    <a:pt x="6998" y="23345"/>
                    <a:pt x="7065" y="23311"/>
                  </a:cubicBezTo>
                  <a:cubicBezTo>
                    <a:pt x="7229" y="23478"/>
                    <a:pt x="7462" y="23642"/>
                    <a:pt x="7561" y="23876"/>
                  </a:cubicBezTo>
                  <a:cubicBezTo>
                    <a:pt x="7860" y="24704"/>
                    <a:pt x="8157" y="25534"/>
                    <a:pt x="8391" y="26396"/>
                  </a:cubicBezTo>
                  <a:cubicBezTo>
                    <a:pt x="8590" y="27126"/>
                    <a:pt x="8887" y="27489"/>
                    <a:pt x="9550" y="27555"/>
                  </a:cubicBezTo>
                  <a:cubicBezTo>
                    <a:pt x="11906" y="27821"/>
                    <a:pt x="14227" y="28187"/>
                    <a:pt x="16580" y="28550"/>
                  </a:cubicBezTo>
                  <a:cubicBezTo>
                    <a:pt x="16814" y="28585"/>
                    <a:pt x="17013" y="28784"/>
                    <a:pt x="17243" y="28882"/>
                  </a:cubicBezTo>
                  <a:close/>
                  <a:moveTo>
                    <a:pt x="51499" y="35514"/>
                  </a:moveTo>
                  <a:cubicBezTo>
                    <a:pt x="51499" y="35448"/>
                    <a:pt x="51531" y="35381"/>
                    <a:pt x="51531" y="35315"/>
                  </a:cubicBezTo>
                  <a:cubicBezTo>
                    <a:pt x="51234" y="35315"/>
                    <a:pt x="50969" y="35283"/>
                    <a:pt x="50669" y="35283"/>
                  </a:cubicBezTo>
                  <a:cubicBezTo>
                    <a:pt x="46889" y="35283"/>
                    <a:pt x="43108" y="35249"/>
                    <a:pt x="39328" y="35315"/>
                  </a:cubicBezTo>
                  <a:cubicBezTo>
                    <a:pt x="34389" y="35349"/>
                    <a:pt x="29481" y="35548"/>
                    <a:pt x="24539" y="35514"/>
                  </a:cubicBezTo>
                  <a:cubicBezTo>
                    <a:pt x="21390" y="35514"/>
                    <a:pt x="18273" y="35249"/>
                    <a:pt x="15121" y="35116"/>
                  </a:cubicBezTo>
                  <a:cubicBezTo>
                    <a:pt x="13728" y="35084"/>
                    <a:pt x="12304" y="35116"/>
                    <a:pt x="10778" y="35116"/>
                  </a:cubicBezTo>
                  <a:cubicBezTo>
                    <a:pt x="11375" y="36509"/>
                    <a:pt x="11938" y="37803"/>
                    <a:pt x="12436" y="38931"/>
                  </a:cubicBezTo>
                  <a:cubicBezTo>
                    <a:pt x="13697" y="38931"/>
                    <a:pt x="14723" y="38864"/>
                    <a:pt x="15784" y="38931"/>
                  </a:cubicBezTo>
                  <a:cubicBezTo>
                    <a:pt x="20130" y="39262"/>
                    <a:pt x="24441" y="38665"/>
                    <a:pt x="28751" y="38233"/>
                  </a:cubicBezTo>
                  <a:cubicBezTo>
                    <a:pt x="33293" y="37769"/>
                    <a:pt x="37837" y="37172"/>
                    <a:pt x="42379" y="36641"/>
                  </a:cubicBezTo>
                  <a:cubicBezTo>
                    <a:pt x="45398" y="36278"/>
                    <a:pt x="48449" y="35912"/>
                    <a:pt x="51499" y="35514"/>
                  </a:cubicBezTo>
                  <a:close/>
                  <a:moveTo>
                    <a:pt x="51796" y="9484"/>
                  </a:moveTo>
                  <a:cubicBezTo>
                    <a:pt x="47785" y="9020"/>
                    <a:pt x="43806" y="8588"/>
                    <a:pt x="39761" y="8123"/>
                  </a:cubicBezTo>
                  <a:cubicBezTo>
                    <a:pt x="39827" y="8622"/>
                    <a:pt x="39827" y="8986"/>
                    <a:pt x="39925" y="9285"/>
                  </a:cubicBezTo>
                  <a:cubicBezTo>
                    <a:pt x="40291" y="10612"/>
                    <a:pt x="40721" y="11904"/>
                    <a:pt x="41119" y="13230"/>
                  </a:cubicBezTo>
                  <a:cubicBezTo>
                    <a:pt x="41583" y="14822"/>
                    <a:pt x="42313" y="16347"/>
                    <a:pt x="42016" y="18138"/>
                  </a:cubicBezTo>
                  <a:cubicBezTo>
                    <a:pt x="43573" y="18801"/>
                    <a:pt x="50836" y="19233"/>
                    <a:pt x="52163" y="18735"/>
                  </a:cubicBezTo>
                  <a:cubicBezTo>
                    <a:pt x="52030" y="15750"/>
                    <a:pt x="51929" y="12766"/>
                    <a:pt x="51796" y="9484"/>
                  </a:cubicBezTo>
                  <a:close/>
                  <a:moveTo>
                    <a:pt x="5770" y="17973"/>
                  </a:moveTo>
                  <a:cubicBezTo>
                    <a:pt x="6367" y="18703"/>
                    <a:pt x="6367" y="18668"/>
                    <a:pt x="6932" y="18769"/>
                  </a:cubicBezTo>
                  <a:cubicBezTo>
                    <a:pt x="9651" y="19199"/>
                    <a:pt x="12370" y="19398"/>
                    <a:pt x="15023" y="20228"/>
                  </a:cubicBezTo>
                  <a:cubicBezTo>
                    <a:pt x="18371" y="21255"/>
                    <a:pt x="21788" y="21719"/>
                    <a:pt x="25202" y="22019"/>
                  </a:cubicBezTo>
                  <a:cubicBezTo>
                    <a:pt x="28783" y="22350"/>
                    <a:pt x="32365" y="22847"/>
                    <a:pt x="35914" y="23311"/>
                  </a:cubicBezTo>
                  <a:cubicBezTo>
                    <a:pt x="39164" y="23709"/>
                    <a:pt x="42379" y="24406"/>
                    <a:pt x="45597" y="24637"/>
                  </a:cubicBezTo>
                  <a:cubicBezTo>
                    <a:pt x="48581" y="24836"/>
                    <a:pt x="51598" y="24539"/>
                    <a:pt x="54582" y="24473"/>
                  </a:cubicBezTo>
                  <a:cubicBezTo>
                    <a:pt x="57699" y="24406"/>
                    <a:pt x="60784" y="24239"/>
                    <a:pt x="63867" y="23642"/>
                  </a:cubicBezTo>
                  <a:cubicBezTo>
                    <a:pt x="65856" y="23245"/>
                    <a:pt x="67846" y="22913"/>
                    <a:pt x="69738" y="21953"/>
                  </a:cubicBezTo>
                  <a:cubicBezTo>
                    <a:pt x="70035" y="21785"/>
                    <a:pt x="70467" y="21820"/>
                    <a:pt x="70666" y="21189"/>
                  </a:cubicBezTo>
                  <a:lnTo>
                    <a:pt x="69371" y="21189"/>
                  </a:lnTo>
                  <a:cubicBezTo>
                    <a:pt x="68942" y="21157"/>
                    <a:pt x="68509" y="21122"/>
                    <a:pt x="68146" y="21090"/>
                  </a:cubicBezTo>
                  <a:cubicBezTo>
                    <a:pt x="67814" y="19963"/>
                    <a:pt x="68809" y="19897"/>
                    <a:pt x="68974" y="19233"/>
                  </a:cubicBezTo>
                  <a:cubicBezTo>
                    <a:pt x="67979" y="18968"/>
                    <a:pt x="67483" y="19199"/>
                    <a:pt x="67183" y="20162"/>
                  </a:cubicBezTo>
                  <a:cubicBezTo>
                    <a:pt x="67050" y="20560"/>
                    <a:pt x="66984" y="20958"/>
                    <a:pt x="66918" y="21356"/>
                  </a:cubicBezTo>
                  <a:cubicBezTo>
                    <a:pt x="66785" y="22085"/>
                    <a:pt x="66453" y="22515"/>
                    <a:pt x="65790" y="22616"/>
                  </a:cubicBezTo>
                  <a:cubicBezTo>
                    <a:pt x="64366" y="22815"/>
                    <a:pt x="62973" y="23178"/>
                    <a:pt x="61546" y="23345"/>
                  </a:cubicBezTo>
                  <a:cubicBezTo>
                    <a:pt x="52659" y="24274"/>
                    <a:pt x="43772" y="23908"/>
                    <a:pt x="34951" y="22152"/>
                  </a:cubicBezTo>
                  <a:cubicBezTo>
                    <a:pt x="33792" y="21918"/>
                    <a:pt x="32598" y="21653"/>
                    <a:pt x="31404" y="21520"/>
                  </a:cubicBezTo>
                  <a:cubicBezTo>
                    <a:pt x="28950" y="21255"/>
                    <a:pt x="26496" y="21189"/>
                    <a:pt x="24043" y="20825"/>
                  </a:cubicBezTo>
                  <a:cubicBezTo>
                    <a:pt x="19233" y="20061"/>
                    <a:pt x="14426" y="19133"/>
                    <a:pt x="9617" y="18270"/>
                  </a:cubicBezTo>
                  <a:cubicBezTo>
                    <a:pt x="8423" y="18071"/>
                    <a:pt x="7197" y="17873"/>
                    <a:pt x="5770" y="17973"/>
                  </a:cubicBezTo>
                  <a:close/>
                  <a:moveTo>
                    <a:pt x="38997" y="21852"/>
                  </a:moveTo>
                  <a:cubicBezTo>
                    <a:pt x="40689" y="22682"/>
                    <a:pt x="50173" y="23412"/>
                    <a:pt x="51664" y="22815"/>
                  </a:cubicBezTo>
                  <a:cubicBezTo>
                    <a:pt x="51598" y="21820"/>
                    <a:pt x="51531" y="20825"/>
                    <a:pt x="51465" y="19764"/>
                  </a:cubicBezTo>
                  <a:cubicBezTo>
                    <a:pt x="49311" y="19663"/>
                    <a:pt x="47287" y="19663"/>
                    <a:pt x="45265" y="19464"/>
                  </a:cubicBezTo>
                  <a:cubicBezTo>
                    <a:pt x="43241" y="19265"/>
                    <a:pt x="41220" y="18934"/>
                    <a:pt x="39129" y="18637"/>
                  </a:cubicBezTo>
                  <a:cubicBezTo>
                    <a:pt x="39063" y="19698"/>
                    <a:pt x="38997" y="20592"/>
                    <a:pt x="38965" y="21488"/>
                  </a:cubicBezTo>
                  <a:cubicBezTo>
                    <a:pt x="38930" y="21621"/>
                    <a:pt x="38965" y="21754"/>
                    <a:pt x="38997" y="21852"/>
                  </a:cubicBezTo>
                  <a:close/>
                  <a:moveTo>
                    <a:pt x="6733" y="10413"/>
                  </a:moveTo>
                  <a:cubicBezTo>
                    <a:pt x="6301" y="10280"/>
                    <a:pt x="6003" y="10246"/>
                    <a:pt x="5738" y="10113"/>
                  </a:cubicBezTo>
                  <a:cubicBezTo>
                    <a:pt x="4810" y="9649"/>
                    <a:pt x="4311" y="8190"/>
                    <a:pt x="4576" y="6898"/>
                  </a:cubicBezTo>
                  <a:cubicBezTo>
                    <a:pt x="4775" y="5837"/>
                    <a:pt x="5539" y="5173"/>
                    <a:pt x="6534" y="5306"/>
                  </a:cubicBezTo>
                  <a:cubicBezTo>
                    <a:pt x="7131" y="5372"/>
                    <a:pt x="7661" y="5404"/>
                    <a:pt x="8258" y="5240"/>
                  </a:cubicBezTo>
                  <a:cubicBezTo>
                    <a:pt x="8821" y="5073"/>
                    <a:pt x="9484" y="5306"/>
                    <a:pt x="10147" y="5338"/>
                  </a:cubicBezTo>
                  <a:cubicBezTo>
                    <a:pt x="9948" y="4874"/>
                    <a:pt x="9784" y="4476"/>
                    <a:pt x="9617" y="4078"/>
                  </a:cubicBezTo>
                  <a:cubicBezTo>
                    <a:pt x="8887" y="2653"/>
                    <a:pt x="8290" y="2322"/>
                    <a:pt x="6897" y="2552"/>
                  </a:cubicBezTo>
                  <a:cubicBezTo>
                    <a:pt x="6070" y="2685"/>
                    <a:pt x="5340" y="3117"/>
                    <a:pt x="4709" y="3812"/>
                  </a:cubicBezTo>
                  <a:cubicBezTo>
                    <a:pt x="2820" y="5903"/>
                    <a:pt x="2852" y="8720"/>
                    <a:pt x="3648" y="10909"/>
                  </a:cubicBezTo>
                  <a:cubicBezTo>
                    <a:pt x="4178" y="12402"/>
                    <a:pt x="5672" y="13265"/>
                    <a:pt x="6866" y="12867"/>
                  </a:cubicBezTo>
                  <a:cubicBezTo>
                    <a:pt x="6831" y="12103"/>
                    <a:pt x="6765" y="11275"/>
                    <a:pt x="6733" y="10413"/>
                  </a:cubicBezTo>
                  <a:close/>
                  <a:moveTo>
                    <a:pt x="41551" y="17575"/>
                  </a:moveTo>
                  <a:cubicBezTo>
                    <a:pt x="41087" y="14159"/>
                    <a:pt x="39495" y="11341"/>
                    <a:pt x="39031" y="8057"/>
                  </a:cubicBezTo>
                  <a:cubicBezTo>
                    <a:pt x="37108" y="8256"/>
                    <a:pt x="35283" y="8423"/>
                    <a:pt x="33394" y="8622"/>
                  </a:cubicBezTo>
                  <a:cubicBezTo>
                    <a:pt x="33526" y="11506"/>
                    <a:pt x="33924" y="14193"/>
                    <a:pt x="34521" y="16846"/>
                  </a:cubicBezTo>
                  <a:cubicBezTo>
                    <a:pt x="36808" y="17276"/>
                    <a:pt x="38997" y="18106"/>
                    <a:pt x="41551" y="17575"/>
                  </a:cubicBezTo>
                  <a:close/>
                  <a:moveTo>
                    <a:pt x="38368" y="18668"/>
                  </a:moveTo>
                  <a:cubicBezTo>
                    <a:pt x="37373" y="18602"/>
                    <a:pt x="36445" y="18536"/>
                    <a:pt x="35548" y="18438"/>
                  </a:cubicBezTo>
                  <a:cubicBezTo>
                    <a:pt x="34588" y="18337"/>
                    <a:pt x="33625" y="18005"/>
                    <a:pt x="32563" y="18469"/>
                  </a:cubicBezTo>
                  <a:cubicBezTo>
                    <a:pt x="32497" y="19199"/>
                    <a:pt x="32399" y="19995"/>
                    <a:pt x="32333" y="20923"/>
                  </a:cubicBezTo>
                  <a:cubicBezTo>
                    <a:pt x="34322" y="21289"/>
                    <a:pt x="36211" y="21621"/>
                    <a:pt x="38068" y="21984"/>
                  </a:cubicBezTo>
                  <a:cubicBezTo>
                    <a:pt x="38466" y="20857"/>
                    <a:pt x="38466" y="20791"/>
                    <a:pt x="38368" y="18668"/>
                  </a:cubicBezTo>
                  <a:close/>
                  <a:moveTo>
                    <a:pt x="12004" y="10246"/>
                  </a:moveTo>
                  <a:cubicBezTo>
                    <a:pt x="11938" y="7561"/>
                    <a:pt x="10744" y="6500"/>
                    <a:pt x="9086" y="5969"/>
                  </a:cubicBezTo>
                  <a:cubicBezTo>
                    <a:pt x="8423" y="5736"/>
                    <a:pt x="7760" y="6102"/>
                    <a:pt x="7494" y="6632"/>
                  </a:cubicBezTo>
                  <a:cubicBezTo>
                    <a:pt x="7229" y="7229"/>
                    <a:pt x="7362" y="9052"/>
                    <a:pt x="7860" y="9418"/>
                  </a:cubicBezTo>
                  <a:cubicBezTo>
                    <a:pt x="8754" y="10179"/>
                    <a:pt x="9717" y="10909"/>
                    <a:pt x="10744" y="11373"/>
                  </a:cubicBezTo>
                  <a:cubicBezTo>
                    <a:pt x="11739" y="11872"/>
                    <a:pt x="11972" y="11540"/>
                    <a:pt x="12004" y="10246"/>
                  </a:cubicBezTo>
                  <a:close/>
                  <a:moveTo>
                    <a:pt x="12402" y="11837"/>
                  </a:moveTo>
                  <a:cubicBezTo>
                    <a:pt x="13630" y="13694"/>
                    <a:pt x="14360" y="13729"/>
                    <a:pt x="15288" y="12071"/>
                  </a:cubicBezTo>
                  <a:cubicBezTo>
                    <a:pt x="13829" y="10113"/>
                    <a:pt x="13033" y="8025"/>
                    <a:pt x="14360" y="5505"/>
                  </a:cubicBezTo>
                  <a:cubicBezTo>
                    <a:pt x="13033" y="4675"/>
                    <a:pt x="12336" y="4874"/>
                    <a:pt x="11375" y="6399"/>
                  </a:cubicBezTo>
                  <a:cubicBezTo>
                    <a:pt x="12436" y="7959"/>
                    <a:pt x="12933" y="9715"/>
                    <a:pt x="12402" y="11837"/>
                  </a:cubicBezTo>
                  <a:close/>
                  <a:moveTo>
                    <a:pt x="59922" y="22780"/>
                  </a:moveTo>
                  <a:lnTo>
                    <a:pt x="59922" y="20029"/>
                  </a:lnTo>
                  <a:cubicBezTo>
                    <a:pt x="58561" y="19698"/>
                    <a:pt x="57269" y="19897"/>
                    <a:pt x="55975" y="19830"/>
                  </a:cubicBezTo>
                  <a:cubicBezTo>
                    <a:pt x="55643" y="20857"/>
                    <a:pt x="55081" y="21719"/>
                    <a:pt x="55412" y="23014"/>
                  </a:cubicBezTo>
                  <a:cubicBezTo>
                    <a:pt x="56871" y="22947"/>
                    <a:pt x="58397" y="22847"/>
                    <a:pt x="59922" y="22780"/>
                  </a:cubicBezTo>
                  <a:close/>
                  <a:moveTo>
                    <a:pt x="66554" y="19796"/>
                  </a:moveTo>
                  <a:cubicBezTo>
                    <a:pt x="64498" y="19862"/>
                    <a:pt x="62575" y="19928"/>
                    <a:pt x="60551" y="20029"/>
                  </a:cubicBezTo>
                  <a:cubicBezTo>
                    <a:pt x="60617" y="20958"/>
                    <a:pt x="60652" y="21785"/>
                    <a:pt x="60683" y="22748"/>
                  </a:cubicBezTo>
                  <a:cubicBezTo>
                    <a:pt x="62474" y="22449"/>
                    <a:pt x="64066" y="22183"/>
                    <a:pt x="65692" y="21852"/>
                  </a:cubicBezTo>
                  <a:cubicBezTo>
                    <a:pt x="65923" y="21820"/>
                    <a:pt x="66156" y="21488"/>
                    <a:pt x="66289" y="21223"/>
                  </a:cubicBezTo>
                  <a:cubicBezTo>
                    <a:pt x="66421" y="20857"/>
                    <a:pt x="66453" y="20427"/>
                    <a:pt x="66554" y="19796"/>
                  </a:cubicBezTo>
                  <a:close/>
                  <a:moveTo>
                    <a:pt x="65294" y="18835"/>
                  </a:moveTo>
                  <a:cubicBezTo>
                    <a:pt x="64697" y="18703"/>
                    <a:pt x="64066" y="18602"/>
                    <a:pt x="63469" y="18371"/>
                  </a:cubicBezTo>
                  <a:cubicBezTo>
                    <a:pt x="62840" y="18106"/>
                    <a:pt x="62209" y="17806"/>
                    <a:pt x="61612" y="17408"/>
                  </a:cubicBezTo>
                  <a:cubicBezTo>
                    <a:pt x="60121" y="16413"/>
                    <a:pt x="58397" y="16480"/>
                    <a:pt x="57036" y="19034"/>
                  </a:cubicBezTo>
                  <a:cubicBezTo>
                    <a:pt x="59821" y="19233"/>
                    <a:pt x="62540" y="19398"/>
                    <a:pt x="65294" y="18835"/>
                  </a:cubicBezTo>
                  <a:close/>
                  <a:moveTo>
                    <a:pt x="57336" y="17111"/>
                  </a:moveTo>
                  <a:cubicBezTo>
                    <a:pt x="55709" y="17209"/>
                    <a:pt x="54417" y="15551"/>
                    <a:pt x="52759" y="16249"/>
                  </a:cubicBezTo>
                  <a:cubicBezTo>
                    <a:pt x="52791" y="17177"/>
                    <a:pt x="52826" y="18040"/>
                    <a:pt x="52858" y="18902"/>
                  </a:cubicBezTo>
                  <a:cubicBezTo>
                    <a:pt x="55444" y="19265"/>
                    <a:pt x="56208" y="18968"/>
                    <a:pt x="57336" y="17111"/>
                  </a:cubicBezTo>
                  <a:close/>
                  <a:moveTo>
                    <a:pt x="11805" y="39162"/>
                  </a:moveTo>
                  <a:cubicBezTo>
                    <a:pt x="11341" y="38069"/>
                    <a:pt x="10911" y="37007"/>
                    <a:pt x="10412" y="36013"/>
                  </a:cubicBezTo>
                  <a:cubicBezTo>
                    <a:pt x="9850" y="34752"/>
                    <a:pt x="9749" y="34752"/>
                    <a:pt x="8590" y="35182"/>
                  </a:cubicBezTo>
                  <a:cubicBezTo>
                    <a:pt x="8688" y="36641"/>
                    <a:pt x="9120" y="37936"/>
                    <a:pt x="9784" y="38732"/>
                  </a:cubicBezTo>
                  <a:cubicBezTo>
                    <a:pt x="10314" y="39395"/>
                    <a:pt x="10911" y="39758"/>
                    <a:pt x="11805" y="39162"/>
                  </a:cubicBezTo>
                  <a:close/>
                  <a:moveTo>
                    <a:pt x="11972" y="13296"/>
                  </a:moveTo>
                  <a:cubicBezTo>
                    <a:pt x="12105" y="12469"/>
                    <a:pt x="11805" y="12336"/>
                    <a:pt x="11375" y="12368"/>
                  </a:cubicBezTo>
                  <a:cubicBezTo>
                    <a:pt x="10545" y="12402"/>
                    <a:pt x="9882" y="11938"/>
                    <a:pt x="9219" y="11439"/>
                  </a:cubicBezTo>
                  <a:cubicBezTo>
                    <a:pt x="8656" y="11010"/>
                    <a:pt x="8091" y="10577"/>
                    <a:pt x="7494" y="10147"/>
                  </a:cubicBezTo>
                  <a:cubicBezTo>
                    <a:pt x="7330" y="12004"/>
                    <a:pt x="7661" y="15949"/>
                    <a:pt x="8059" y="16780"/>
                  </a:cubicBezTo>
                  <a:cubicBezTo>
                    <a:pt x="8091" y="16647"/>
                    <a:pt x="8126" y="16514"/>
                    <a:pt x="8126" y="16382"/>
                  </a:cubicBezTo>
                  <a:cubicBezTo>
                    <a:pt x="8126" y="16050"/>
                    <a:pt x="8091" y="15684"/>
                    <a:pt x="8091" y="15320"/>
                  </a:cubicBezTo>
                  <a:cubicBezTo>
                    <a:pt x="8091" y="14856"/>
                    <a:pt x="8025" y="14424"/>
                    <a:pt x="8059" y="13960"/>
                  </a:cubicBezTo>
                  <a:cubicBezTo>
                    <a:pt x="8126" y="12965"/>
                    <a:pt x="8356" y="12668"/>
                    <a:pt x="9152" y="12633"/>
                  </a:cubicBezTo>
                  <a:cubicBezTo>
                    <a:pt x="9749" y="12633"/>
                    <a:pt x="10346" y="12800"/>
                    <a:pt x="10911" y="12933"/>
                  </a:cubicBezTo>
                  <a:cubicBezTo>
                    <a:pt x="11275" y="12999"/>
                    <a:pt x="11606" y="13164"/>
                    <a:pt x="11972" y="13296"/>
                  </a:cubicBezTo>
                  <a:close/>
                  <a:moveTo>
                    <a:pt x="57235" y="27157"/>
                  </a:moveTo>
                  <a:cubicBezTo>
                    <a:pt x="56837" y="28882"/>
                    <a:pt x="56903" y="29579"/>
                    <a:pt x="57535" y="29943"/>
                  </a:cubicBezTo>
                  <a:cubicBezTo>
                    <a:pt x="58031" y="30275"/>
                    <a:pt x="58927" y="30208"/>
                    <a:pt x="59224" y="29845"/>
                  </a:cubicBezTo>
                  <a:cubicBezTo>
                    <a:pt x="59755" y="29248"/>
                    <a:pt x="59723" y="28086"/>
                    <a:pt x="59126" y="26958"/>
                  </a:cubicBezTo>
                  <a:cubicBezTo>
                    <a:pt x="58529" y="27025"/>
                    <a:pt x="57898" y="27091"/>
                    <a:pt x="57235" y="27157"/>
                  </a:cubicBezTo>
                  <a:close/>
                  <a:moveTo>
                    <a:pt x="2754" y="10678"/>
                  </a:moveTo>
                  <a:cubicBezTo>
                    <a:pt x="2653" y="9352"/>
                    <a:pt x="2555" y="8092"/>
                    <a:pt x="2454" y="6831"/>
                  </a:cubicBezTo>
                  <a:lnTo>
                    <a:pt x="1162" y="6831"/>
                  </a:lnTo>
                  <a:cubicBezTo>
                    <a:pt x="1096" y="8455"/>
                    <a:pt x="1096" y="9914"/>
                    <a:pt x="1693" y="11408"/>
                  </a:cubicBezTo>
                  <a:cubicBezTo>
                    <a:pt x="2090" y="11142"/>
                    <a:pt x="2422" y="10909"/>
                    <a:pt x="2754" y="10678"/>
                  </a:cubicBezTo>
                  <a:close/>
                  <a:moveTo>
                    <a:pt x="52990" y="19796"/>
                  </a:moveTo>
                  <a:cubicBezTo>
                    <a:pt x="53025" y="21024"/>
                    <a:pt x="52858" y="22117"/>
                    <a:pt x="53454" y="23112"/>
                  </a:cubicBezTo>
                  <a:cubicBezTo>
                    <a:pt x="53821" y="23080"/>
                    <a:pt x="54184" y="23046"/>
                    <a:pt x="54516" y="23046"/>
                  </a:cubicBezTo>
                  <a:cubicBezTo>
                    <a:pt x="54715" y="21918"/>
                    <a:pt x="54914" y="20891"/>
                    <a:pt x="55147" y="19796"/>
                  </a:cubicBezTo>
                  <a:close/>
                  <a:moveTo>
                    <a:pt x="2719" y="5903"/>
                  </a:moveTo>
                  <a:cubicBezTo>
                    <a:pt x="3019" y="5338"/>
                    <a:pt x="3284" y="4709"/>
                    <a:pt x="3616" y="4179"/>
                  </a:cubicBezTo>
                  <a:cubicBezTo>
                    <a:pt x="4046" y="3547"/>
                    <a:pt x="3979" y="2985"/>
                    <a:pt x="3449" y="2322"/>
                  </a:cubicBezTo>
                  <a:cubicBezTo>
                    <a:pt x="2356" y="3149"/>
                    <a:pt x="1857" y="4444"/>
                    <a:pt x="1393" y="5903"/>
                  </a:cubicBezTo>
                  <a:close/>
                  <a:moveTo>
                    <a:pt x="16217" y="11275"/>
                  </a:moveTo>
                  <a:cubicBezTo>
                    <a:pt x="16514" y="10943"/>
                    <a:pt x="16713" y="10811"/>
                    <a:pt x="16814" y="10577"/>
                  </a:cubicBezTo>
                  <a:cubicBezTo>
                    <a:pt x="17376" y="9484"/>
                    <a:pt x="17177" y="7229"/>
                    <a:pt x="16416" y="6301"/>
                  </a:cubicBezTo>
                  <a:cubicBezTo>
                    <a:pt x="15983" y="5802"/>
                    <a:pt x="15620" y="5770"/>
                    <a:pt x="14890" y="6235"/>
                  </a:cubicBezTo>
                  <a:cubicBezTo>
                    <a:pt x="16681" y="7296"/>
                    <a:pt x="16514" y="9184"/>
                    <a:pt x="16217" y="11275"/>
                  </a:cubicBezTo>
                  <a:close/>
                  <a:moveTo>
                    <a:pt x="4876" y="13495"/>
                  </a:moveTo>
                  <a:cubicBezTo>
                    <a:pt x="4245" y="12800"/>
                    <a:pt x="3648" y="12137"/>
                    <a:pt x="2984" y="11408"/>
                  </a:cubicBezTo>
                  <a:cubicBezTo>
                    <a:pt x="2687" y="11638"/>
                    <a:pt x="2356" y="11872"/>
                    <a:pt x="1990" y="12137"/>
                  </a:cubicBezTo>
                  <a:cubicBezTo>
                    <a:pt x="2520" y="13464"/>
                    <a:pt x="3483" y="13893"/>
                    <a:pt x="4444" y="14392"/>
                  </a:cubicBezTo>
                  <a:cubicBezTo>
                    <a:pt x="4611" y="14060"/>
                    <a:pt x="4743" y="13761"/>
                    <a:pt x="4876" y="13495"/>
                  </a:cubicBezTo>
                  <a:close/>
                  <a:moveTo>
                    <a:pt x="70499" y="20326"/>
                  </a:moveTo>
                  <a:cubicBezTo>
                    <a:pt x="70666" y="19597"/>
                    <a:pt x="70865" y="18867"/>
                    <a:pt x="70963" y="18138"/>
                  </a:cubicBezTo>
                  <a:cubicBezTo>
                    <a:pt x="71029" y="17708"/>
                    <a:pt x="70998" y="17177"/>
                    <a:pt x="70499" y="17045"/>
                  </a:cubicBezTo>
                  <a:cubicBezTo>
                    <a:pt x="70035" y="16944"/>
                    <a:pt x="69836" y="17310"/>
                    <a:pt x="69738" y="17774"/>
                  </a:cubicBezTo>
                  <a:cubicBezTo>
                    <a:pt x="69637" y="18106"/>
                    <a:pt x="69605" y="18438"/>
                    <a:pt x="69539" y="18769"/>
                  </a:cubicBezTo>
                  <a:cubicBezTo>
                    <a:pt x="69504" y="19300"/>
                    <a:pt x="69472" y="19796"/>
                    <a:pt x="69406" y="20326"/>
                  </a:cubicBezTo>
                  <a:close/>
                  <a:moveTo>
                    <a:pt x="30277" y="20295"/>
                  </a:moveTo>
                  <a:lnTo>
                    <a:pt x="31338" y="20295"/>
                  </a:lnTo>
                  <a:cubicBezTo>
                    <a:pt x="31537" y="19167"/>
                    <a:pt x="31736" y="18138"/>
                    <a:pt x="31967" y="17010"/>
                  </a:cubicBezTo>
                  <a:cubicBezTo>
                    <a:pt x="31635" y="16912"/>
                    <a:pt x="31272" y="16846"/>
                    <a:pt x="30839" y="16745"/>
                  </a:cubicBezTo>
                  <a:cubicBezTo>
                    <a:pt x="30640" y="17973"/>
                    <a:pt x="30476" y="19066"/>
                    <a:pt x="30277" y="20295"/>
                  </a:cubicBezTo>
                  <a:close/>
                  <a:moveTo>
                    <a:pt x="15784" y="9352"/>
                  </a:moveTo>
                  <a:cubicBezTo>
                    <a:pt x="15819" y="9352"/>
                    <a:pt x="15851" y="9317"/>
                    <a:pt x="15885" y="9317"/>
                  </a:cubicBezTo>
                  <a:cubicBezTo>
                    <a:pt x="15718" y="8720"/>
                    <a:pt x="15585" y="8123"/>
                    <a:pt x="15355" y="7593"/>
                  </a:cubicBezTo>
                  <a:cubicBezTo>
                    <a:pt x="15288" y="7362"/>
                    <a:pt x="14922" y="7163"/>
                    <a:pt x="14723" y="7229"/>
                  </a:cubicBezTo>
                  <a:cubicBezTo>
                    <a:pt x="14559" y="7261"/>
                    <a:pt x="14293" y="7694"/>
                    <a:pt x="14325" y="7924"/>
                  </a:cubicBezTo>
                  <a:cubicBezTo>
                    <a:pt x="14426" y="8654"/>
                    <a:pt x="14591" y="9383"/>
                    <a:pt x="14824" y="10081"/>
                  </a:cubicBezTo>
                  <a:cubicBezTo>
                    <a:pt x="14890" y="10346"/>
                    <a:pt x="15156" y="10479"/>
                    <a:pt x="15320" y="10678"/>
                  </a:cubicBezTo>
                  <a:cubicBezTo>
                    <a:pt x="15453" y="10413"/>
                    <a:pt x="15652" y="10179"/>
                    <a:pt x="15784" y="9882"/>
                  </a:cubicBezTo>
                  <a:cubicBezTo>
                    <a:pt x="15819" y="9750"/>
                    <a:pt x="15784" y="9516"/>
                    <a:pt x="15784" y="9352"/>
                  </a:cubicBezTo>
                  <a:close/>
                  <a:moveTo>
                    <a:pt x="7030" y="9118"/>
                  </a:moveTo>
                  <a:cubicBezTo>
                    <a:pt x="6765" y="8954"/>
                    <a:pt x="6499" y="8853"/>
                    <a:pt x="6335" y="8622"/>
                  </a:cubicBezTo>
                  <a:cubicBezTo>
                    <a:pt x="6102" y="8322"/>
                    <a:pt x="5804" y="7924"/>
                    <a:pt x="5804" y="7561"/>
                  </a:cubicBezTo>
                  <a:cubicBezTo>
                    <a:pt x="5770" y="7296"/>
                    <a:pt x="6136" y="6996"/>
                    <a:pt x="6367" y="6731"/>
                  </a:cubicBezTo>
                  <a:cubicBezTo>
                    <a:pt x="6499" y="6566"/>
                    <a:pt x="6667" y="6465"/>
                    <a:pt x="6964" y="6235"/>
                  </a:cubicBezTo>
                  <a:cubicBezTo>
                    <a:pt x="6269" y="5868"/>
                    <a:pt x="5804" y="6036"/>
                    <a:pt x="5406" y="6500"/>
                  </a:cubicBezTo>
                  <a:cubicBezTo>
                    <a:pt x="5075" y="6930"/>
                    <a:pt x="5040" y="8057"/>
                    <a:pt x="5340" y="8688"/>
                  </a:cubicBezTo>
                  <a:cubicBezTo>
                    <a:pt x="5704" y="9450"/>
                    <a:pt x="6234" y="9715"/>
                    <a:pt x="7030" y="9118"/>
                  </a:cubicBezTo>
                  <a:close/>
                  <a:moveTo>
                    <a:pt x="5208" y="14657"/>
                  </a:moveTo>
                  <a:cubicBezTo>
                    <a:pt x="5672" y="14888"/>
                    <a:pt x="6202" y="14989"/>
                    <a:pt x="6433" y="15352"/>
                  </a:cubicBezTo>
                  <a:cubicBezTo>
                    <a:pt x="6698" y="15750"/>
                    <a:pt x="6698" y="16382"/>
                    <a:pt x="6799" y="16912"/>
                  </a:cubicBezTo>
                  <a:cubicBezTo>
                    <a:pt x="6897" y="16878"/>
                    <a:pt x="6998" y="16878"/>
                    <a:pt x="7065" y="16878"/>
                  </a:cubicBezTo>
                  <a:cubicBezTo>
                    <a:pt x="7229" y="15883"/>
                    <a:pt x="7065" y="14888"/>
                    <a:pt x="6866" y="13960"/>
                  </a:cubicBezTo>
                  <a:cubicBezTo>
                    <a:pt x="6301" y="13861"/>
                    <a:pt x="5836" y="13761"/>
                    <a:pt x="5306" y="13662"/>
                  </a:cubicBezTo>
                  <a:close/>
                  <a:moveTo>
                    <a:pt x="6667" y="1624"/>
                  </a:moveTo>
                  <a:cubicBezTo>
                    <a:pt x="5672" y="1526"/>
                    <a:pt x="4908" y="1459"/>
                    <a:pt x="4178" y="2022"/>
                  </a:cubicBezTo>
                  <a:cubicBezTo>
                    <a:pt x="4311" y="2353"/>
                    <a:pt x="4412" y="2587"/>
                    <a:pt x="4544" y="2852"/>
                  </a:cubicBezTo>
                  <a:cubicBezTo>
                    <a:pt x="5208" y="2454"/>
                    <a:pt x="5836" y="2123"/>
                    <a:pt x="6667" y="1624"/>
                  </a:cubicBezTo>
                  <a:close/>
                  <a:moveTo>
                    <a:pt x="58561" y="26263"/>
                  </a:moveTo>
                  <a:lnTo>
                    <a:pt x="58662" y="25964"/>
                  </a:lnTo>
                  <a:cubicBezTo>
                    <a:pt x="58429" y="25733"/>
                    <a:pt x="58163" y="25534"/>
                    <a:pt x="57866" y="25269"/>
                  </a:cubicBezTo>
                  <a:cubicBezTo>
                    <a:pt x="57800" y="25698"/>
                    <a:pt x="57765" y="25964"/>
                    <a:pt x="57733" y="26263"/>
                  </a:cubicBezTo>
                  <a:close/>
                  <a:moveTo>
                    <a:pt x="52560" y="23146"/>
                  </a:moveTo>
                  <a:cubicBezTo>
                    <a:pt x="52428" y="22019"/>
                    <a:pt x="52327" y="21157"/>
                    <a:pt x="52261" y="20295"/>
                  </a:cubicBezTo>
                  <a:cubicBezTo>
                    <a:pt x="52261" y="21189"/>
                    <a:pt x="51995" y="22085"/>
                    <a:pt x="52560" y="231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78"/>
            <p:cNvSpPr/>
            <p:nvPr/>
          </p:nvSpPr>
          <p:spPr>
            <a:xfrm>
              <a:off x="6045200" y="3470475"/>
              <a:ext cx="1660475" cy="420375"/>
            </a:xfrm>
            <a:custGeom>
              <a:avLst/>
              <a:gdLst/>
              <a:ahLst/>
              <a:cxnLst/>
              <a:rect l="l" t="t" r="r" b="b"/>
              <a:pathLst>
                <a:path w="66419" h="16815" extrusionOk="0">
                  <a:moveTo>
                    <a:pt x="13163" y="10944"/>
                  </a:moveTo>
                  <a:cubicBezTo>
                    <a:pt x="12933" y="10846"/>
                    <a:pt x="12734" y="10647"/>
                    <a:pt x="12500" y="10612"/>
                  </a:cubicBezTo>
                  <a:cubicBezTo>
                    <a:pt x="10147" y="10249"/>
                    <a:pt x="7826" y="9883"/>
                    <a:pt x="5470" y="9617"/>
                  </a:cubicBezTo>
                  <a:cubicBezTo>
                    <a:pt x="4807" y="9551"/>
                    <a:pt x="4510" y="9188"/>
                    <a:pt x="4311" y="8458"/>
                  </a:cubicBezTo>
                  <a:cubicBezTo>
                    <a:pt x="4077" y="7596"/>
                    <a:pt x="3780" y="6766"/>
                    <a:pt x="3481" y="5938"/>
                  </a:cubicBezTo>
                  <a:cubicBezTo>
                    <a:pt x="3382" y="5704"/>
                    <a:pt x="3149" y="5540"/>
                    <a:pt x="2985" y="5373"/>
                  </a:cubicBezTo>
                  <a:cubicBezTo>
                    <a:pt x="2918" y="5407"/>
                    <a:pt x="2852" y="5474"/>
                    <a:pt x="2817" y="5505"/>
                  </a:cubicBezTo>
                  <a:cubicBezTo>
                    <a:pt x="3282" y="7264"/>
                    <a:pt x="3812" y="9020"/>
                    <a:pt x="4276" y="10779"/>
                  </a:cubicBezTo>
                  <a:cubicBezTo>
                    <a:pt x="4709" y="12535"/>
                    <a:pt x="5107" y="14326"/>
                    <a:pt x="5537" y="16218"/>
                  </a:cubicBezTo>
                  <a:lnTo>
                    <a:pt x="4276" y="16218"/>
                  </a:lnTo>
                  <a:cubicBezTo>
                    <a:pt x="4144" y="15520"/>
                    <a:pt x="4011" y="14891"/>
                    <a:pt x="3913" y="14228"/>
                  </a:cubicBezTo>
                  <a:cubicBezTo>
                    <a:pt x="3117" y="9983"/>
                    <a:pt x="2122" y="5805"/>
                    <a:pt x="496" y="1892"/>
                  </a:cubicBezTo>
                  <a:cubicBezTo>
                    <a:pt x="398" y="1659"/>
                    <a:pt x="297" y="1428"/>
                    <a:pt x="231" y="1163"/>
                  </a:cubicBezTo>
                  <a:cubicBezTo>
                    <a:pt x="0" y="332"/>
                    <a:pt x="98" y="200"/>
                    <a:pt x="1061" y="1"/>
                  </a:cubicBezTo>
                  <a:cubicBezTo>
                    <a:pt x="1159" y="1261"/>
                    <a:pt x="1923" y="1494"/>
                    <a:pt x="2786" y="1593"/>
                  </a:cubicBezTo>
                  <a:cubicBezTo>
                    <a:pt x="5802" y="1924"/>
                    <a:pt x="8786" y="2521"/>
                    <a:pt x="11771" y="3219"/>
                  </a:cubicBezTo>
                  <a:cubicBezTo>
                    <a:pt x="15816" y="4179"/>
                    <a:pt x="19963" y="4710"/>
                    <a:pt x="24106" y="5142"/>
                  </a:cubicBezTo>
                  <a:cubicBezTo>
                    <a:pt x="28783" y="5638"/>
                    <a:pt x="33458" y="6402"/>
                    <a:pt x="38134" y="7132"/>
                  </a:cubicBezTo>
                  <a:cubicBezTo>
                    <a:pt x="41053" y="7561"/>
                    <a:pt x="43971" y="7561"/>
                    <a:pt x="46889" y="7463"/>
                  </a:cubicBezTo>
                  <a:cubicBezTo>
                    <a:pt x="48645" y="7397"/>
                    <a:pt x="50404" y="7264"/>
                    <a:pt x="52160" y="7198"/>
                  </a:cubicBezTo>
                  <a:cubicBezTo>
                    <a:pt x="52425" y="7198"/>
                    <a:pt x="52725" y="7230"/>
                    <a:pt x="53189" y="7264"/>
                  </a:cubicBezTo>
                  <a:cubicBezTo>
                    <a:pt x="52990" y="7827"/>
                    <a:pt x="52791" y="8259"/>
                    <a:pt x="52691" y="8689"/>
                  </a:cubicBezTo>
                  <a:cubicBezTo>
                    <a:pt x="52526" y="9418"/>
                    <a:pt x="52327" y="10182"/>
                    <a:pt x="52293" y="10912"/>
                  </a:cubicBezTo>
                  <a:cubicBezTo>
                    <a:pt x="52261" y="12071"/>
                    <a:pt x="52791" y="12703"/>
                    <a:pt x="53786" y="12902"/>
                  </a:cubicBezTo>
                  <a:cubicBezTo>
                    <a:pt x="54980" y="13132"/>
                    <a:pt x="55675" y="12734"/>
                    <a:pt x="56007" y="11641"/>
                  </a:cubicBezTo>
                  <a:cubicBezTo>
                    <a:pt x="56240" y="10846"/>
                    <a:pt x="56272" y="10050"/>
                    <a:pt x="55940" y="9254"/>
                  </a:cubicBezTo>
                  <a:cubicBezTo>
                    <a:pt x="55609" y="8591"/>
                    <a:pt x="55277" y="7959"/>
                    <a:pt x="54945" y="7230"/>
                  </a:cubicBezTo>
                  <a:cubicBezTo>
                    <a:pt x="58760" y="6434"/>
                    <a:pt x="62673" y="6402"/>
                    <a:pt x="66419" y="4444"/>
                  </a:cubicBezTo>
                  <a:cubicBezTo>
                    <a:pt x="66353" y="4909"/>
                    <a:pt x="66353" y="5208"/>
                    <a:pt x="66286" y="5474"/>
                  </a:cubicBezTo>
                  <a:cubicBezTo>
                    <a:pt x="65623" y="7959"/>
                    <a:pt x="64928" y="10480"/>
                    <a:pt x="64297" y="12968"/>
                  </a:cubicBezTo>
                  <a:cubicBezTo>
                    <a:pt x="64132" y="13530"/>
                    <a:pt x="63965" y="13928"/>
                    <a:pt x="63469" y="14127"/>
                  </a:cubicBezTo>
                  <a:cubicBezTo>
                    <a:pt x="60848" y="15223"/>
                    <a:pt x="58129" y="15984"/>
                    <a:pt x="55378" y="16249"/>
                  </a:cubicBezTo>
                  <a:cubicBezTo>
                    <a:pt x="52725" y="16483"/>
                    <a:pt x="50072" y="16483"/>
                    <a:pt x="47419" y="16549"/>
                  </a:cubicBezTo>
                  <a:cubicBezTo>
                    <a:pt x="45363" y="16616"/>
                    <a:pt x="43307" y="16549"/>
                    <a:pt x="41252" y="16581"/>
                  </a:cubicBezTo>
                  <a:cubicBezTo>
                    <a:pt x="35017" y="16647"/>
                    <a:pt x="28815" y="16814"/>
                    <a:pt x="22615" y="16814"/>
                  </a:cubicBezTo>
                  <a:cubicBezTo>
                    <a:pt x="18769" y="16814"/>
                    <a:pt x="14922" y="16581"/>
                    <a:pt x="11041" y="16483"/>
                  </a:cubicBezTo>
                  <a:cubicBezTo>
                    <a:pt x="9484" y="16417"/>
                    <a:pt x="7924" y="16382"/>
                    <a:pt x="6234" y="16316"/>
                  </a:cubicBezTo>
                  <a:cubicBezTo>
                    <a:pt x="5704" y="14162"/>
                    <a:pt x="5205" y="12071"/>
                    <a:pt x="4674" y="9718"/>
                  </a:cubicBezTo>
                  <a:cubicBezTo>
                    <a:pt x="7659" y="10148"/>
                    <a:pt x="10412" y="10546"/>
                    <a:pt x="13198" y="10912"/>
                  </a:cubicBezTo>
                  <a:cubicBezTo>
                    <a:pt x="14060" y="11143"/>
                    <a:pt x="14922" y="11607"/>
                    <a:pt x="15851" y="11244"/>
                  </a:cubicBezTo>
                  <a:cubicBezTo>
                    <a:pt x="16015" y="11376"/>
                    <a:pt x="16182" y="11607"/>
                    <a:pt x="16347" y="11641"/>
                  </a:cubicBezTo>
                  <a:cubicBezTo>
                    <a:pt x="18336" y="11939"/>
                    <a:pt x="20326" y="12204"/>
                    <a:pt x="22316" y="12437"/>
                  </a:cubicBezTo>
                  <a:cubicBezTo>
                    <a:pt x="22846" y="12504"/>
                    <a:pt x="23411" y="12371"/>
                    <a:pt x="23942" y="12337"/>
                  </a:cubicBezTo>
                  <a:cubicBezTo>
                    <a:pt x="24173" y="12469"/>
                    <a:pt x="24372" y="12703"/>
                    <a:pt x="24605" y="12703"/>
                  </a:cubicBezTo>
                  <a:cubicBezTo>
                    <a:pt x="27356" y="12933"/>
                    <a:pt x="30110" y="13101"/>
                    <a:pt x="32861" y="13299"/>
                  </a:cubicBezTo>
                  <a:cubicBezTo>
                    <a:pt x="34253" y="13398"/>
                    <a:pt x="35646" y="13498"/>
                    <a:pt x="37007" y="13631"/>
                  </a:cubicBezTo>
                  <a:cubicBezTo>
                    <a:pt x="40090" y="13862"/>
                    <a:pt x="43207" y="14162"/>
                    <a:pt x="46292" y="14361"/>
                  </a:cubicBezTo>
                  <a:cubicBezTo>
                    <a:pt x="47849" y="14459"/>
                    <a:pt x="49441" y="14392"/>
                    <a:pt x="51001" y="14392"/>
                  </a:cubicBezTo>
                  <a:lnTo>
                    <a:pt x="52425" y="14392"/>
                  </a:lnTo>
                  <a:cubicBezTo>
                    <a:pt x="51298" y="14127"/>
                    <a:pt x="50139" y="14162"/>
                    <a:pt x="48977" y="14127"/>
                  </a:cubicBezTo>
                  <a:cubicBezTo>
                    <a:pt x="47252" y="14127"/>
                    <a:pt x="45528" y="14162"/>
                    <a:pt x="43838" y="14061"/>
                  </a:cubicBezTo>
                  <a:cubicBezTo>
                    <a:pt x="41318" y="13862"/>
                    <a:pt x="38830" y="13530"/>
                    <a:pt x="36344" y="13331"/>
                  </a:cubicBezTo>
                  <a:cubicBezTo>
                    <a:pt x="33391" y="13101"/>
                    <a:pt x="30441" y="12968"/>
                    <a:pt x="27489" y="12734"/>
                  </a:cubicBezTo>
                  <a:cubicBezTo>
                    <a:pt x="26295" y="12636"/>
                    <a:pt x="25136" y="12469"/>
                    <a:pt x="23942" y="12337"/>
                  </a:cubicBezTo>
                  <a:cubicBezTo>
                    <a:pt x="22647" y="12204"/>
                    <a:pt x="21387" y="12106"/>
                    <a:pt x="20127" y="11939"/>
                  </a:cubicBezTo>
                  <a:cubicBezTo>
                    <a:pt x="18703" y="11740"/>
                    <a:pt x="17275" y="11509"/>
                    <a:pt x="15816" y="11275"/>
                  </a:cubicBezTo>
                  <a:cubicBezTo>
                    <a:pt x="14922" y="11177"/>
                    <a:pt x="14060" y="11076"/>
                    <a:pt x="13163" y="10944"/>
                  </a:cubicBezTo>
                  <a:close/>
                  <a:moveTo>
                    <a:pt x="7327" y="3383"/>
                  </a:moveTo>
                  <a:lnTo>
                    <a:pt x="5040" y="3383"/>
                  </a:lnTo>
                  <a:cubicBezTo>
                    <a:pt x="4210" y="2720"/>
                    <a:pt x="3250" y="2985"/>
                    <a:pt x="2321" y="2919"/>
                  </a:cubicBezTo>
                  <a:cubicBezTo>
                    <a:pt x="3215" y="3086"/>
                    <a:pt x="4144" y="3219"/>
                    <a:pt x="5072" y="3351"/>
                  </a:cubicBezTo>
                  <a:lnTo>
                    <a:pt x="7362" y="3351"/>
                  </a:lnTo>
                  <a:cubicBezTo>
                    <a:pt x="7990" y="4147"/>
                    <a:pt x="8786" y="3914"/>
                    <a:pt x="9550" y="3948"/>
                  </a:cubicBezTo>
                  <a:cubicBezTo>
                    <a:pt x="8821" y="3749"/>
                    <a:pt x="8091" y="3550"/>
                    <a:pt x="7327" y="3383"/>
                  </a:cubicBezTo>
                  <a:close/>
                  <a:moveTo>
                    <a:pt x="30606" y="7495"/>
                  </a:moveTo>
                  <a:cubicBezTo>
                    <a:pt x="31370" y="7628"/>
                    <a:pt x="32131" y="7729"/>
                    <a:pt x="32895" y="7861"/>
                  </a:cubicBezTo>
                  <a:lnTo>
                    <a:pt x="32895" y="7561"/>
                  </a:lnTo>
                  <a:cubicBezTo>
                    <a:pt x="32131" y="7561"/>
                    <a:pt x="31370" y="7530"/>
                    <a:pt x="30574" y="7530"/>
                  </a:cubicBezTo>
                  <a:cubicBezTo>
                    <a:pt x="30441" y="7362"/>
                    <a:pt x="30340" y="7132"/>
                    <a:pt x="30208" y="7132"/>
                  </a:cubicBezTo>
                  <a:cubicBezTo>
                    <a:pt x="28054" y="6800"/>
                    <a:pt x="25931" y="6535"/>
                    <a:pt x="23775" y="6269"/>
                  </a:cubicBezTo>
                  <a:cubicBezTo>
                    <a:pt x="21355" y="5938"/>
                    <a:pt x="18933" y="5638"/>
                    <a:pt x="16479" y="5307"/>
                  </a:cubicBezTo>
                  <a:lnTo>
                    <a:pt x="12500" y="4611"/>
                  </a:lnTo>
                  <a:cubicBezTo>
                    <a:pt x="12800" y="4877"/>
                    <a:pt x="13132" y="5009"/>
                    <a:pt x="13463" y="5041"/>
                  </a:cubicBezTo>
                  <a:cubicBezTo>
                    <a:pt x="14458" y="5142"/>
                    <a:pt x="15485" y="5208"/>
                    <a:pt x="16514" y="5307"/>
                  </a:cubicBezTo>
                  <a:cubicBezTo>
                    <a:pt x="16647" y="5407"/>
                    <a:pt x="16779" y="5606"/>
                    <a:pt x="16944" y="5638"/>
                  </a:cubicBezTo>
                  <a:cubicBezTo>
                    <a:pt x="19896" y="6036"/>
                    <a:pt x="22881" y="6368"/>
                    <a:pt x="25831" y="6766"/>
                  </a:cubicBezTo>
                  <a:cubicBezTo>
                    <a:pt x="27422" y="6999"/>
                    <a:pt x="29014" y="7264"/>
                    <a:pt x="30606" y="7495"/>
                  </a:cubicBezTo>
                  <a:close/>
                  <a:moveTo>
                    <a:pt x="34686" y="8193"/>
                  </a:moveTo>
                  <a:cubicBezTo>
                    <a:pt x="39559" y="9851"/>
                    <a:pt x="44533" y="9617"/>
                    <a:pt x="49507" y="9020"/>
                  </a:cubicBezTo>
                  <a:cubicBezTo>
                    <a:pt x="44533" y="9352"/>
                    <a:pt x="39594" y="9617"/>
                    <a:pt x="34686" y="819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78"/>
            <p:cNvSpPr/>
            <p:nvPr/>
          </p:nvSpPr>
          <p:spPr>
            <a:xfrm>
              <a:off x="6212650" y="3899125"/>
              <a:ext cx="1018850" cy="104475"/>
            </a:xfrm>
            <a:custGeom>
              <a:avLst/>
              <a:gdLst/>
              <a:ahLst/>
              <a:cxnLst/>
              <a:rect l="l" t="t" r="r" b="b"/>
              <a:pathLst>
                <a:path w="40754" h="4179" extrusionOk="0">
                  <a:moveTo>
                    <a:pt x="40721" y="430"/>
                  </a:moveTo>
                  <a:cubicBezTo>
                    <a:pt x="37671" y="828"/>
                    <a:pt x="34620" y="1194"/>
                    <a:pt x="31601" y="1557"/>
                  </a:cubicBezTo>
                  <a:cubicBezTo>
                    <a:pt x="27059" y="2088"/>
                    <a:pt x="22515" y="2685"/>
                    <a:pt x="17973" y="3149"/>
                  </a:cubicBezTo>
                  <a:cubicBezTo>
                    <a:pt x="13663" y="3581"/>
                    <a:pt x="9352" y="4178"/>
                    <a:pt x="5006" y="3847"/>
                  </a:cubicBezTo>
                  <a:cubicBezTo>
                    <a:pt x="3945" y="3780"/>
                    <a:pt x="2919" y="3847"/>
                    <a:pt x="1658" y="3847"/>
                  </a:cubicBezTo>
                  <a:cubicBezTo>
                    <a:pt x="1160" y="2719"/>
                    <a:pt x="597" y="1425"/>
                    <a:pt x="0" y="32"/>
                  </a:cubicBezTo>
                  <a:cubicBezTo>
                    <a:pt x="1526" y="32"/>
                    <a:pt x="2950" y="0"/>
                    <a:pt x="4343" y="32"/>
                  </a:cubicBezTo>
                  <a:cubicBezTo>
                    <a:pt x="7495" y="165"/>
                    <a:pt x="10612" y="430"/>
                    <a:pt x="13761" y="430"/>
                  </a:cubicBezTo>
                  <a:cubicBezTo>
                    <a:pt x="18703" y="464"/>
                    <a:pt x="23611" y="265"/>
                    <a:pt x="28550" y="231"/>
                  </a:cubicBezTo>
                  <a:cubicBezTo>
                    <a:pt x="32330" y="165"/>
                    <a:pt x="36111" y="199"/>
                    <a:pt x="39891" y="199"/>
                  </a:cubicBezTo>
                  <a:cubicBezTo>
                    <a:pt x="40191" y="199"/>
                    <a:pt x="40456" y="231"/>
                    <a:pt x="40753" y="231"/>
                  </a:cubicBezTo>
                  <a:cubicBezTo>
                    <a:pt x="40753" y="297"/>
                    <a:pt x="40721" y="364"/>
                    <a:pt x="40721" y="4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78"/>
            <p:cNvSpPr/>
            <p:nvPr/>
          </p:nvSpPr>
          <p:spPr>
            <a:xfrm>
              <a:off x="6937200" y="3225100"/>
              <a:ext cx="310075" cy="277775"/>
            </a:xfrm>
            <a:custGeom>
              <a:avLst/>
              <a:gdLst/>
              <a:ahLst/>
              <a:cxnLst/>
              <a:rect l="l" t="t" r="r" b="b"/>
              <a:pathLst>
                <a:path w="12403" h="11111" extrusionOk="0">
                  <a:moveTo>
                    <a:pt x="12036" y="1361"/>
                  </a:moveTo>
                  <a:cubicBezTo>
                    <a:pt x="12169" y="4643"/>
                    <a:pt x="12270" y="7627"/>
                    <a:pt x="12403" y="10612"/>
                  </a:cubicBezTo>
                  <a:cubicBezTo>
                    <a:pt x="11076" y="11110"/>
                    <a:pt x="3813" y="10678"/>
                    <a:pt x="2256" y="10015"/>
                  </a:cubicBezTo>
                  <a:cubicBezTo>
                    <a:pt x="2553" y="8224"/>
                    <a:pt x="1823" y="6699"/>
                    <a:pt x="1359" y="5107"/>
                  </a:cubicBezTo>
                  <a:cubicBezTo>
                    <a:pt x="961" y="3781"/>
                    <a:pt x="531" y="2489"/>
                    <a:pt x="165" y="1162"/>
                  </a:cubicBezTo>
                  <a:cubicBezTo>
                    <a:pt x="67" y="863"/>
                    <a:pt x="67" y="499"/>
                    <a:pt x="1" y="0"/>
                  </a:cubicBezTo>
                  <a:cubicBezTo>
                    <a:pt x="4046" y="465"/>
                    <a:pt x="8025" y="897"/>
                    <a:pt x="12036" y="1361"/>
                  </a:cubicBezTo>
                  <a:close/>
                  <a:moveTo>
                    <a:pt x="4112" y="5606"/>
                  </a:moveTo>
                  <a:cubicBezTo>
                    <a:pt x="4078" y="7264"/>
                    <a:pt x="4808" y="8290"/>
                    <a:pt x="5903" y="8954"/>
                  </a:cubicBezTo>
                  <a:cubicBezTo>
                    <a:pt x="7296" y="9718"/>
                    <a:pt x="8954" y="8657"/>
                    <a:pt x="9285" y="6831"/>
                  </a:cubicBezTo>
                  <a:cubicBezTo>
                    <a:pt x="9516" y="5672"/>
                    <a:pt x="9384" y="4510"/>
                    <a:pt x="9020" y="3417"/>
                  </a:cubicBezTo>
                  <a:cubicBezTo>
                    <a:pt x="8821" y="2786"/>
                    <a:pt x="8455" y="2422"/>
                    <a:pt x="7925" y="2157"/>
                  </a:cubicBezTo>
                  <a:cubicBezTo>
                    <a:pt x="6267" y="1327"/>
                    <a:pt x="3945" y="2918"/>
                    <a:pt x="4112" y="56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78"/>
            <p:cNvSpPr/>
            <p:nvPr/>
          </p:nvSpPr>
          <p:spPr>
            <a:xfrm>
              <a:off x="6087425" y="3468825"/>
              <a:ext cx="1622450" cy="174125"/>
            </a:xfrm>
            <a:custGeom>
              <a:avLst/>
              <a:gdLst/>
              <a:ahLst/>
              <a:cxnLst/>
              <a:rect l="l" t="t" r="r" b="b"/>
              <a:pathLst>
                <a:path w="64898" h="6965" extrusionOk="0">
                  <a:moveTo>
                    <a:pt x="1" y="101"/>
                  </a:moveTo>
                  <a:cubicBezTo>
                    <a:pt x="1428" y="1"/>
                    <a:pt x="2654" y="199"/>
                    <a:pt x="3848" y="398"/>
                  </a:cubicBezTo>
                  <a:cubicBezTo>
                    <a:pt x="8657" y="1261"/>
                    <a:pt x="13464" y="2189"/>
                    <a:pt x="18274" y="2953"/>
                  </a:cubicBezTo>
                  <a:cubicBezTo>
                    <a:pt x="20727" y="3317"/>
                    <a:pt x="23181" y="3383"/>
                    <a:pt x="25635" y="3648"/>
                  </a:cubicBezTo>
                  <a:cubicBezTo>
                    <a:pt x="26829" y="3781"/>
                    <a:pt x="28023" y="4046"/>
                    <a:pt x="29182" y="4280"/>
                  </a:cubicBezTo>
                  <a:cubicBezTo>
                    <a:pt x="38003" y="6036"/>
                    <a:pt x="46890" y="6402"/>
                    <a:pt x="55777" y="5473"/>
                  </a:cubicBezTo>
                  <a:cubicBezTo>
                    <a:pt x="57204" y="5306"/>
                    <a:pt x="58597" y="4943"/>
                    <a:pt x="60021" y="4744"/>
                  </a:cubicBezTo>
                  <a:cubicBezTo>
                    <a:pt x="60684" y="4643"/>
                    <a:pt x="61016" y="4213"/>
                    <a:pt x="61149" y="3484"/>
                  </a:cubicBezTo>
                  <a:cubicBezTo>
                    <a:pt x="61215" y="3086"/>
                    <a:pt x="61281" y="2688"/>
                    <a:pt x="61414" y="2290"/>
                  </a:cubicBezTo>
                  <a:cubicBezTo>
                    <a:pt x="61714" y="1327"/>
                    <a:pt x="62210" y="1096"/>
                    <a:pt x="63205" y="1361"/>
                  </a:cubicBezTo>
                  <a:cubicBezTo>
                    <a:pt x="63040" y="2025"/>
                    <a:pt x="62045" y="2091"/>
                    <a:pt x="62377" y="3218"/>
                  </a:cubicBezTo>
                  <a:cubicBezTo>
                    <a:pt x="62740" y="3250"/>
                    <a:pt x="63173" y="3285"/>
                    <a:pt x="63602" y="3317"/>
                  </a:cubicBezTo>
                  <a:lnTo>
                    <a:pt x="64897" y="3317"/>
                  </a:lnTo>
                  <a:cubicBezTo>
                    <a:pt x="64698" y="3948"/>
                    <a:pt x="64266" y="3913"/>
                    <a:pt x="63969" y="4081"/>
                  </a:cubicBezTo>
                  <a:cubicBezTo>
                    <a:pt x="62077" y="5041"/>
                    <a:pt x="60087" y="5373"/>
                    <a:pt x="58098" y="5770"/>
                  </a:cubicBezTo>
                  <a:cubicBezTo>
                    <a:pt x="55015" y="6367"/>
                    <a:pt x="51930" y="6534"/>
                    <a:pt x="48813" y="6601"/>
                  </a:cubicBezTo>
                  <a:cubicBezTo>
                    <a:pt x="45829" y="6667"/>
                    <a:pt x="42812" y="6964"/>
                    <a:pt x="39828" y="6765"/>
                  </a:cubicBezTo>
                  <a:cubicBezTo>
                    <a:pt x="36610" y="6534"/>
                    <a:pt x="33395" y="5837"/>
                    <a:pt x="30145" y="5439"/>
                  </a:cubicBezTo>
                  <a:cubicBezTo>
                    <a:pt x="26596" y="4975"/>
                    <a:pt x="23014" y="4478"/>
                    <a:pt x="19433" y="4147"/>
                  </a:cubicBezTo>
                  <a:cubicBezTo>
                    <a:pt x="16019" y="3847"/>
                    <a:pt x="12602" y="3383"/>
                    <a:pt x="9254" y="2356"/>
                  </a:cubicBezTo>
                  <a:cubicBezTo>
                    <a:pt x="6601" y="1526"/>
                    <a:pt x="3882" y="1327"/>
                    <a:pt x="1163" y="897"/>
                  </a:cubicBezTo>
                  <a:cubicBezTo>
                    <a:pt x="598" y="796"/>
                    <a:pt x="598" y="831"/>
                    <a:pt x="1" y="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78"/>
            <p:cNvSpPr/>
            <p:nvPr/>
          </p:nvSpPr>
          <p:spPr>
            <a:xfrm>
              <a:off x="6916450" y="3487925"/>
              <a:ext cx="318350" cy="119400"/>
            </a:xfrm>
            <a:custGeom>
              <a:avLst/>
              <a:gdLst/>
              <a:ahLst/>
              <a:cxnLst/>
              <a:rect l="l" t="t" r="r" b="b"/>
              <a:pathLst>
                <a:path w="12734" h="4776" extrusionOk="0">
                  <a:moveTo>
                    <a:pt x="67" y="3216"/>
                  </a:moveTo>
                  <a:cubicBezTo>
                    <a:pt x="35" y="3118"/>
                    <a:pt x="0" y="2985"/>
                    <a:pt x="35" y="2852"/>
                  </a:cubicBezTo>
                  <a:cubicBezTo>
                    <a:pt x="67" y="1956"/>
                    <a:pt x="133" y="1062"/>
                    <a:pt x="199" y="1"/>
                  </a:cubicBezTo>
                  <a:cubicBezTo>
                    <a:pt x="2290" y="298"/>
                    <a:pt x="4311" y="629"/>
                    <a:pt x="6335" y="828"/>
                  </a:cubicBezTo>
                  <a:cubicBezTo>
                    <a:pt x="8357" y="1027"/>
                    <a:pt x="10381" y="1027"/>
                    <a:pt x="12535" y="1128"/>
                  </a:cubicBezTo>
                  <a:cubicBezTo>
                    <a:pt x="12601" y="2189"/>
                    <a:pt x="12668" y="3184"/>
                    <a:pt x="12734" y="4179"/>
                  </a:cubicBezTo>
                  <a:cubicBezTo>
                    <a:pt x="11243" y="4776"/>
                    <a:pt x="1759" y="4046"/>
                    <a:pt x="67" y="32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78"/>
            <p:cNvSpPr/>
            <p:nvPr/>
          </p:nvSpPr>
          <p:spPr>
            <a:xfrm>
              <a:off x="6013675" y="3080050"/>
              <a:ext cx="183225" cy="273600"/>
            </a:xfrm>
            <a:custGeom>
              <a:avLst/>
              <a:gdLst/>
              <a:ahLst/>
              <a:cxnLst/>
              <a:rect l="l" t="t" r="r" b="b"/>
              <a:pathLst>
                <a:path w="7329" h="10944" extrusionOk="0">
                  <a:moveTo>
                    <a:pt x="3914" y="8092"/>
                  </a:moveTo>
                  <a:cubicBezTo>
                    <a:pt x="3946" y="8954"/>
                    <a:pt x="4012" y="9782"/>
                    <a:pt x="4047" y="10546"/>
                  </a:cubicBezTo>
                  <a:cubicBezTo>
                    <a:pt x="2853" y="10944"/>
                    <a:pt x="1359" y="10081"/>
                    <a:pt x="829" y="8588"/>
                  </a:cubicBezTo>
                  <a:cubicBezTo>
                    <a:pt x="33" y="6399"/>
                    <a:pt x="1" y="3582"/>
                    <a:pt x="1890" y="1491"/>
                  </a:cubicBezTo>
                  <a:cubicBezTo>
                    <a:pt x="2521" y="796"/>
                    <a:pt x="3251" y="364"/>
                    <a:pt x="4078" y="231"/>
                  </a:cubicBezTo>
                  <a:cubicBezTo>
                    <a:pt x="5471" y="1"/>
                    <a:pt x="6068" y="332"/>
                    <a:pt x="6798" y="1757"/>
                  </a:cubicBezTo>
                  <a:cubicBezTo>
                    <a:pt x="6965" y="2155"/>
                    <a:pt x="7129" y="2553"/>
                    <a:pt x="7328" y="3017"/>
                  </a:cubicBezTo>
                  <a:cubicBezTo>
                    <a:pt x="6665" y="2985"/>
                    <a:pt x="6002" y="2752"/>
                    <a:pt x="5439" y="2919"/>
                  </a:cubicBezTo>
                  <a:cubicBezTo>
                    <a:pt x="4842" y="3083"/>
                    <a:pt x="4312" y="3051"/>
                    <a:pt x="3715" y="2985"/>
                  </a:cubicBezTo>
                  <a:cubicBezTo>
                    <a:pt x="2720" y="2852"/>
                    <a:pt x="1956" y="3516"/>
                    <a:pt x="1757" y="4577"/>
                  </a:cubicBezTo>
                  <a:cubicBezTo>
                    <a:pt x="1492" y="5869"/>
                    <a:pt x="1991" y="7328"/>
                    <a:pt x="2919" y="7792"/>
                  </a:cubicBezTo>
                  <a:cubicBezTo>
                    <a:pt x="3184" y="7925"/>
                    <a:pt x="3482" y="7959"/>
                    <a:pt x="3914" y="809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78"/>
            <p:cNvSpPr/>
            <p:nvPr/>
          </p:nvSpPr>
          <p:spPr>
            <a:xfrm>
              <a:off x="6778025" y="3223450"/>
              <a:ext cx="203975" cy="251225"/>
            </a:xfrm>
            <a:custGeom>
              <a:avLst/>
              <a:gdLst/>
              <a:ahLst/>
              <a:cxnLst/>
              <a:rect l="l" t="t" r="r" b="b"/>
              <a:pathLst>
                <a:path w="8159" h="10049" extrusionOk="0">
                  <a:moveTo>
                    <a:pt x="8158" y="9518"/>
                  </a:moveTo>
                  <a:cubicBezTo>
                    <a:pt x="5604" y="10049"/>
                    <a:pt x="3415" y="9219"/>
                    <a:pt x="1128" y="8789"/>
                  </a:cubicBezTo>
                  <a:cubicBezTo>
                    <a:pt x="531" y="6136"/>
                    <a:pt x="133" y="3449"/>
                    <a:pt x="1" y="565"/>
                  </a:cubicBezTo>
                  <a:cubicBezTo>
                    <a:pt x="1890" y="366"/>
                    <a:pt x="3715" y="199"/>
                    <a:pt x="5638" y="0"/>
                  </a:cubicBezTo>
                  <a:cubicBezTo>
                    <a:pt x="6102" y="3284"/>
                    <a:pt x="7694" y="6102"/>
                    <a:pt x="8158" y="9518"/>
                  </a:cubicBezTo>
                  <a:close/>
                  <a:moveTo>
                    <a:pt x="3946" y="8524"/>
                  </a:moveTo>
                  <a:lnTo>
                    <a:pt x="3946" y="8555"/>
                  </a:lnTo>
                  <a:cubicBezTo>
                    <a:pt x="4476" y="8524"/>
                    <a:pt x="5007" y="8524"/>
                    <a:pt x="5505" y="8423"/>
                  </a:cubicBezTo>
                  <a:cubicBezTo>
                    <a:pt x="6500" y="8258"/>
                    <a:pt x="6797" y="7728"/>
                    <a:pt x="6500" y="6534"/>
                  </a:cubicBezTo>
                  <a:cubicBezTo>
                    <a:pt x="6200" y="5306"/>
                    <a:pt x="5869" y="4046"/>
                    <a:pt x="5537" y="2786"/>
                  </a:cubicBezTo>
                  <a:cubicBezTo>
                    <a:pt x="5471" y="2555"/>
                    <a:pt x="5373" y="2289"/>
                    <a:pt x="5272" y="2056"/>
                  </a:cubicBezTo>
                  <a:cubicBezTo>
                    <a:pt x="5041" y="1393"/>
                    <a:pt x="4643" y="1061"/>
                    <a:pt x="4046" y="1061"/>
                  </a:cubicBezTo>
                  <a:cubicBezTo>
                    <a:pt x="3349" y="1127"/>
                    <a:pt x="2619" y="1096"/>
                    <a:pt x="1924" y="1194"/>
                  </a:cubicBezTo>
                  <a:cubicBezTo>
                    <a:pt x="895" y="1326"/>
                    <a:pt x="696" y="1658"/>
                    <a:pt x="828" y="2886"/>
                  </a:cubicBezTo>
                  <a:cubicBezTo>
                    <a:pt x="961" y="4046"/>
                    <a:pt x="1128" y="5208"/>
                    <a:pt x="1293" y="6367"/>
                  </a:cubicBezTo>
                  <a:cubicBezTo>
                    <a:pt x="1492" y="8290"/>
                    <a:pt x="1757" y="8524"/>
                    <a:pt x="3383" y="852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8"/>
            <p:cNvSpPr/>
            <p:nvPr/>
          </p:nvSpPr>
          <p:spPr>
            <a:xfrm>
              <a:off x="6751500" y="3472150"/>
              <a:ext cx="153375" cy="99500"/>
            </a:xfrm>
            <a:custGeom>
              <a:avLst/>
              <a:gdLst/>
              <a:ahLst/>
              <a:cxnLst/>
              <a:rect l="l" t="t" r="r" b="b"/>
              <a:pathLst>
                <a:path w="6135" h="3980" extrusionOk="0">
                  <a:moveTo>
                    <a:pt x="6036" y="663"/>
                  </a:moveTo>
                  <a:cubicBezTo>
                    <a:pt x="6134" y="2786"/>
                    <a:pt x="6134" y="2852"/>
                    <a:pt x="5736" y="3979"/>
                  </a:cubicBezTo>
                  <a:cubicBezTo>
                    <a:pt x="3879" y="3616"/>
                    <a:pt x="1990" y="3284"/>
                    <a:pt x="1" y="2918"/>
                  </a:cubicBezTo>
                  <a:cubicBezTo>
                    <a:pt x="67" y="1990"/>
                    <a:pt x="165" y="1194"/>
                    <a:pt x="231" y="464"/>
                  </a:cubicBezTo>
                  <a:cubicBezTo>
                    <a:pt x="1293" y="0"/>
                    <a:pt x="2256" y="332"/>
                    <a:pt x="3216" y="433"/>
                  </a:cubicBezTo>
                  <a:cubicBezTo>
                    <a:pt x="4113" y="531"/>
                    <a:pt x="5041" y="597"/>
                    <a:pt x="6036" y="6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78"/>
            <p:cNvSpPr/>
            <p:nvPr/>
          </p:nvSpPr>
          <p:spPr>
            <a:xfrm>
              <a:off x="6123900" y="3165400"/>
              <a:ext cx="119425" cy="153425"/>
            </a:xfrm>
            <a:custGeom>
              <a:avLst/>
              <a:gdLst/>
              <a:ahLst/>
              <a:cxnLst/>
              <a:rect l="l" t="t" r="r" b="b"/>
              <a:pathLst>
                <a:path w="4777" h="6137" extrusionOk="0">
                  <a:moveTo>
                    <a:pt x="4776" y="4511"/>
                  </a:moveTo>
                  <a:cubicBezTo>
                    <a:pt x="4744" y="5805"/>
                    <a:pt x="4511" y="6137"/>
                    <a:pt x="3516" y="5638"/>
                  </a:cubicBezTo>
                  <a:cubicBezTo>
                    <a:pt x="2489" y="5174"/>
                    <a:pt x="1526" y="4444"/>
                    <a:pt x="632" y="3683"/>
                  </a:cubicBezTo>
                  <a:cubicBezTo>
                    <a:pt x="134" y="3317"/>
                    <a:pt x="1" y="1494"/>
                    <a:pt x="266" y="897"/>
                  </a:cubicBezTo>
                  <a:cubicBezTo>
                    <a:pt x="532" y="367"/>
                    <a:pt x="1195" y="1"/>
                    <a:pt x="1858" y="234"/>
                  </a:cubicBezTo>
                  <a:cubicBezTo>
                    <a:pt x="3516" y="765"/>
                    <a:pt x="4710" y="1826"/>
                    <a:pt x="4776" y="4511"/>
                  </a:cubicBezTo>
                  <a:close/>
                  <a:moveTo>
                    <a:pt x="4081" y="4412"/>
                  </a:moveTo>
                  <a:cubicBezTo>
                    <a:pt x="3914" y="4245"/>
                    <a:pt x="3816" y="4081"/>
                    <a:pt x="3715" y="4046"/>
                  </a:cubicBezTo>
                  <a:cubicBezTo>
                    <a:pt x="3617" y="4046"/>
                    <a:pt x="3484" y="4179"/>
                    <a:pt x="3383" y="4245"/>
                  </a:cubicBezTo>
                  <a:cubicBezTo>
                    <a:pt x="3484" y="4412"/>
                    <a:pt x="3550" y="4611"/>
                    <a:pt x="3649" y="4744"/>
                  </a:cubicBezTo>
                  <a:cubicBezTo>
                    <a:pt x="3683" y="4776"/>
                    <a:pt x="3882" y="4577"/>
                    <a:pt x="4081" y="44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78"/>
            <p:cNvSpPr/>
            <p:nvPr/>
          </p:nvSpPr>
          <p:spPr>
            <a:xfrm>
              <a:off x="6227575" y="3138875"/>
              <a:ext cx="97850" cy="226375"/>
            </a:xfrm>
            <a:custGeom>
              <a:avLst/>
              <a:gdLst/>
              <a:ahLst/>
              <a:cxnLst/>
              <a:rect l="l" t="t" r="r" b="b"/>
              <a:pathLst>
                <a:path w="3914" h="9055" extrusionOk="0">
                  <a:moveTo>
                    <a:pt x="1027" y="7163"/>
                  </a:moveTo>
                  <a:cubicBezTo>
                    <a:pt x="1558" y="5041"/>
                    <a:pt x="1061" y="3285"/>
                    <a:pt x="0" y="1725"/>
                  </a:cubicBezTo>
                  <a:cubicBezTo>
                    <a:pt x="961" y="200"/>
                    <a:pt x="1658" y="1"/>
                    <a:pt x="2985" y="831"/>
                  </a:cubicBezTo>
                  <a:cubicBezTo>
                    <a:pt x="1658" y="3351"/>
                    <a:pt x="2454" y="5439"/>
                    <a:pt x="3913" y="7397"/>
                  </a:cubicBezTo>
                  <a:cubicBezTo>
                    <a:pt x="2985" y="9055"/>
                    <a:pt x="2255" y="9020"/>
                    <a:pt x="1027" y="716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8"/>
            <p:cNvSpPr/>
            <p:nvPr/>
          </p:nvSpPr>
          <p:spPr>
            <a:xfrm>
              <a:off x="7320200" y="3514450"/>
              <a:ext cx="121075" cy="82925"/>
            </a:xfrm>
            <a:custGeom>
              <a:avLst/>
              <a:gdLst/>
              <a:ahLst/>
              <a:cxnLst/>
              <a:rect l="l" t="t" r="r" b="b"/>
              <a:pathLst>
                <a:path w="4843" h="3317" extrusionOk="0">
                  <a:moveTo>
                    <a:pt x="4842" y="3083"/>
                  </a:moveTo>
                  <a:cubicBezTo>
                    <a:pt x="3317" y="3150"/>
                    <a:pt x="1791" y="3250"/>
                    <a:pt x="332" y="3317"/>
                  </a:cubicBezTo>
                  <a:cubicBezTo>
                    <a:pt x="1" y="2022"/>
                    <a:pt x="563" y="1160"/>
                    <a:pt x="895" y="133"/>
                  </a:cubicBezTo>
                  <a:cubicBezTo>
                    <a:pt x="2189" y="200"/>
                    <a:pt x="3481" y="1"/>
                    <a:pt x="4842" y="33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78"/>
            <p:cNvSpPr/>
            <p:nvPr/>
          </p:nvSpPr>
          <p:spPr>
            <a:xfrm>
              <a:off x="7456950" y="3516900"/>
              <a:ext cx="150125" cy="73850"/>
            </a:xfrm>
            <a:custGeom>
              <a:avLst/>
              <a:gdLst/>
              <a:ahLst/>
              <a:cxnLst/>
              <a:rect l="l" t="t" r="r" b="b"/>
              <a:pathLst>
                <a:path w="6005" h="2954" extrusionOk="0">
                  <a:moveTo>
                    <a:pt x="6004" y="1"/>
                  </a:moveTo>
                  <a:cubicBezTo>
                    <a:pt x="5903" y="632"/>
                    <a:pt x="5871" y="1062"/>
                    <a:pt x="5739" y="1428"/>
                  </a:cubicBezTo>
                  <a:cubicBezTo>
                    <a:pt x="5606" y="1693"/>
                    <a:pt x="5373" y="2025"/>
                    <a:pt x="5142" y="2057"/>
                  </a:cubicBezTo>
                  <a:cubicBezTo>
                    <a:pt x="3516" y="2388"/>
                    <a:pt x="1924" y="2654"/>
                    <a:pt x="133" y="2953"/>
                  </a:cubicBezTo>
                  <a:cubicBezTo>
                    <a:pt x="102" y="1990"/>
                    <a:pt x="67" y="1163"/>
                    <a:pt x="1" y="234"/>
                  </a:cubicBezTo>
                  <a:cubicBezTo>
                    <a:pt x="2025" y="133"/>
                    <a:pt x="3948" y="67"/>
                    <a:pt x="60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78"/>
            <p:cNvSpPr/>
            <p:nvPr/>
          </p:nvSpPr>
          <p:spPr>
            <a:xfrm>
              <a:off x="7369075" y="3432350"/>
              <a:ext cx="206500" cy="74625"/>
            </a:xfrm>
            <a:custGeom>
              <a:avLst/>
              <a:gdLst/>
              <a:ahLst/>
              <a:cxnLst/>
              <a:rect l="l" t="t" r="r" b="b"/>
              <a:pathLst>
                <a:path w="8260" h="2985" extrusionOk="0">
                  <a:moveTo>
                    <a:pt x="8259" y="2422"/>
                  </a:moveTo>
                  <a:cubicBezTo>
                    <a:pt x="5505" y="2985"/>
                    <a:pt x="2786" y="2820"/>
                    <a:pt x="1" y="2621"/>
                  </a:cubicBezTo>
                  <a:cubicBezTo>
                    <a:pt x="1362" y="67"/>
                    <a:pt x="3086" y="0"/>
                    <a:pt x="4577" y="995"/>
                  </a:cubicBezTo>
                  <a:cubicBezTo>
                    <a:pt x="5174" y="1393"/>
                    <a:pt x="5805" y="1693"/>
                    <a:pt x="6434" y="1958"/>
                  </a:cubicBezTo>
                  <a:cubicBezTo>
                    <a:pt x="7031" y="2189"/>
                    <a:pt x="7662" y="2290"/>
                    <a:pt x="8259" y="24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8"/>
            <p:cNvSpPr/>
            <p:nvPr/>
          </p:nvSpPr>
          <p:spPr>
            <a:xfrm>
              <a:off x="7262175" y="3410800"/>
              <a:ext cx="114425" cy="92875"/>
            </a:xfrm>
            <a:custGeom>
              <a:avLst/>
              <a:gdLst/>
              <a:ahLst/>
              <a:cxnLst/>
              <a:rect l="l" t="t" r="r" b="b"/>
              <a:pathLst>
                <a:path w="4577" h="3715" extrusionOk="0">
                  <a:moveTo>
                    <a:pt x="4577" y="1560"/>
                  </a:moveTo>
                  <a:cubicBezTo>
                    <a:pt x="3449" y="3417"/>
                    <a:pt x="2685" y="3714"/>
                    <a:pt x="99" y="3351"/>
                  </a:cubicBezTo>
                  <a:cubicBezTo>
                    <a:pt x="67" y="2489"/>
                    <a:pt x="32" y="1626"/>
                    <a:pt x="0" y="698"/>
                  </a:cubicBezTo>
                  <a:cubicBezTo>
                    <a:pt x="1658" y="0"/>
                    <a:pt x="2950" y="1658"/>
                    <a:pt x="4577" y="15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78"/>
            <p:cNvSpPr/>
            <p:nvPr/>
          </p:nvSpPr>
          <p:spPr>
            <a:xfrm>
              <a:off x="6157925" y="3890825"/>
              <a:ext cx="80425" cy="125175"/>
            </a:xfrm>
            <a:custGeom>
              <a:avLst/>
              <a:gdLst/>
              <a:ahLst/>
              <a:cxnLst/>
              <a:rect l="l" t="t" r="r" b="b"/>
              <a:pathLst>
                <a:path w="3217" h="5007" extrusionOk="0">
                  <a:moveTo>
                    <a:pt x="3216" y="4410"/>
                  </a:moveTo>
                  <a:cubicBezTo>
                    <a:pt x="2322" y="5006"/>
                    <a:pt x="1725" y="4643"/>
                    <a:pt x="1195" y="3980"/>
                  </a:cubicBezTo>
                  <a:cubicBezTo>
                    <a:pt x="531" y="3184"/>
                    <a:pt x="99" y="1889"/>
                    <a:pt x="1" y="430"/>
                  </a:cubicBezTo>
                  <a:cubicBezTo>
                    <a:pt x="1160" y="0"/>
                    <a:pt x="1261" y="0"/>
                    <a:pt x="1823" y="1261"/>
                  </a:cubicBezTo>
                  <a:cubicBezTo>
                    <a:pt x="2322" y="2255"/>
                    <a:pt x="2752" y="3317"/>
                    <a:pt x="3216" y="441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8"/>
            <p:cNvSpPr/>
            <p:nvPr/>
          </p:nvSpPr>
          <p:spPr>
            <a:xfrm>
              <a:off x="6126425" y="3275700"/>
              <a:ext cx="119400" cy="165825"/>
            </a:xfrm>
            <a:custGeom>
              <a:avLst/>
              <a:gdLst/>
              <a:ahLst/>
              <a:cxnLst/>
              <a:rect l="l" t="t" r="r" b="b"/>
              <a:pathLst>
                <a:path w="4776" h="6633" extrusionOk="0">
                  <a:moveTo>
                    <a:pt x="4643" y="3149"/>
                  </a:moveTo>
                  <a:cubicBezTo>
                    <a:pt x="4277" y="3017"/>
                    <a:pt x="3946" y="2852"/>
                    <a:pt x="3582" y="2786"/>
                  </a:cubicBezTo>
                  <a:cubicBezTo>
                    <a:pt x="3017" y="2653"/>
                    <a:pt x="2420" y="2486"/>
                    <a:pt x="1823" y="2486"/>
                  </a:cubicBezTo>
                  <a:cubicBezTo>
                    <a:pt x="1027" y="2521"/>
                    <a:pt x="797" y="2818"/>
                    <a:pt x="730" y="3813"/>
                  </a:cubicBezTo>
                  <a:cubicBezTo>
                    <a:pt x="696" y="4277"/>
                    <a:pt x="762" y="4709"/>
                    <a:pt x="762" y="5173"/>
                  </a:cubicBezTo>
                  <a:cubicBezTo>
                    <a:pt x="762" y="5537"/>
                    <a:pt x="797" y="5903"/>
                    <a:pt x="797" y="6235"/>
                  </a:cubicBezTo>
                  <a:cubicBezTo>
                    <a:pt x="797" y="6367"/>
                    <a:pt x="762" y="6500"/>
                    <a:pt x="730" y="6633"/>
                  </a:cubicBezTo>
                  <a:cubicBezTo>
                    <a:pt x="332" y="5802"/>
                    <a:pt x="1" y="1857"/>
                    <a:pt x="165" y="0"/>
                  </a:cubicBezTo>
                  <a:cubicBezTo>
                    <a:pt x="762" y="430"/>
                    <a:pt x="1327" y="863"/>
                    <a:pt x="1890" y="1292"/>
                  </a:cubicBezTo>
                  <a:cubicBezTo>
                    <a:pt x="2553" y="1791"/>
                    <a:pt x="3216" y="2255"/>
                    <a:pt x="4046" y="2221"/>
                  </a:cubicBezTo>
                  <a:cubicBezTo>
                    <a:pt x="4476" y="2189"/>
                    <a:pt x="4776" y="2322"/>
                    <a:pt x="4643" y="31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78"/>
            <p:cNvSpPr/>
            <p:nvPr/>
          </p:nvSpPr>
          <p:spPr>
            <a:xfrm>
              <a:off x="7364100" y="3695975"/>
              <a:ext cx="72975" cy="82925"/>
            </a:xfrm>
            <a:custGeom>
              <a:avLst/>
              <a:gdLst/>
              <a:ahLst/>
              <a:cxnLst/>
              <a:rect l="l" t="t" r="r" b="b"/>
              <a:pathLst>
                <a:path w="2919" h="3317" extrusionOk="0">
                  <a:moveTo>
                    <a:pt x="399" y="199"/>
                  </a:moveTo>
                  <a:cubicBezTo>
                    <a:pt x="1062" y="133"/>
                    <a:pt x="1693" y="67"/>
                    <a:pt x="2290" y="0"/>
                  </a:cubicBezTo>
                  <a:cubicBezTo>
                    <a:pt x="2887" y="1128"/>
                    <a:pt x="2919" y="2290"/>
                    <a:pt x="2388" y="2887"/>
                  </a:cubicBezTo>
                  <a:cubicBezTo>
                    <a:pt x="2091" y="3250"/>
                    <a:pt x="1195" y="3317"/>
                    <a:pt x="699" y="2985"/>
                  </a:cubicBezTo>
                  <a:cubicBezTo>
                    <a:pt x="67" y="2621"/>
                    <a:pt x="1" y="1924"/>
                    <a:pt x="399" y="1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8"/>
            <p:cNvSpPr/>
            <p:nvPr/>
          </p:nvSpPr>
          <p:spPr>
            <a:xfrm>
              <a:off x="7264625" y="3516900"/>
              <a:ext cx="57250" cy="82925"/>
            </a:xfrm>
            <a:custGeom>
              <a:avLst/>
              <a:gdLst/>
              <a:ahLst/>
              <a:cxnLst/>
              <a:rect l="l" t="t" r="r" b="b"/>
              <a:pathLst>
                <a:path w="2290" h="3317" extrusionOk="0">
                  <a:moveTo>
                    <a:pt x="133" y="1"/>
                  </a:moveTo>
                  <a:lnTo>
                    <a:pt x="2290" y="1"/>
                  </a:lnTo>
                  <a:cubicBezTo>
                    <a:pt x="2057" y="1096"/>
                    <a:pt x="1858" y="2123"/>
                    <a:pt x="1659" y="3251"/>
                  </a:cubicBezTo>
                  <a:cubicBezTo>
                    <a:pt x="1327" y="3251"/>
                    <a:pt x="964" y="3285"/>
                    <a:pt x="597" y="3317"/>
                  </a:cubicBezTo>
                  <a:cubicBezTo>
                    <a:pt x="1" y="2322"/>
                    <a:pt x="168" y="1229"/>
                    <a:pt x="1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8"/>
            <p:cNvSpPr/>
            <p:nvPr/>
          </p:nvSpPr>
          <p:spPr>
            <a:xfrm>
              <a:off x="6315450" y="3166275"/>
              <a:ext cx="62175" cy="137625"/>
            </a:xfrm>
            <a:custGeom>
              <a:avLst/>
              <a:gdLst/>
              <a:ahLst/>
              <a:cxnLst/>
              <a:rect l="l" t="t" r="r" b="b"/>
              <a:pathLst>
                <a:path w="2487" h="5505" extrusionOk="0">
                  <a:moveTo>
                    <a:pt x="1327" y="5505"/>
                  </a:moveTo>
                  <a:cubicBezTo>
                    <a:pt x="1624" y="3414"/>
                    <a:pt x="1791" y="1526"/>
                    <a:pt x="0" y="465"/>
                  </a:cubicBezTo>
                  <a:cubicBezTo>
                    <a:pt x="730" y="0"/>
                    <a:pt x="1093" y="32"/>
                    <a:pt x="1526" y="531"/>
                  </a:cubicBezTo>
                  <a:cubicBezTo>
                    <a:pt x="2287" y="1459"/>
                    <a:pt x="2486" y="3714"/>
                    <a:pt x="1924" y="4807"/>
                  </a:cubicBezTo>
                  <a:cubicBezTo>
                    <a:pt x="1823" y="5041"/>
                    <a:pt x="1624" y="5173"/>
                    <a:pt x="1327" y="550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8"/>
            <p:cNvSpPr/>
            <p:nvPr/>
          </p:nvSpPr>
          <p:spPr>
            <a:xfrm>
              <a:off x="7678325" y="3445625"/>
              <a:ext cx="40625" cy="84575"/>
            </a:xfrm>
            <a:custGeom>
              <a:avLst/>
              <a:gdLst/>
              <a:ahLst/>
              <a:cxnLst/>
              <a:rect l="l" t="t" r="r" b="b"/>
              <a:pathLst>
                <a:path w="1625" h="3383" extrusionOk="0">
                  <a:moveTo>
                    <a:pt x="1094" y="3382"/>
                  </a:moveTo>
                  <a:lnTo>
                    <a:pt x="1" y="3382"/>
                  </a:lnTo>
                  <a:cubicBezTo>
                    <a:pt x="67" y="2852"/>
                    <a:pt x="99" y="2356"/>
                    <a:pt x="134" y="1825"/>
                  </a:cubicBezTo>
                  <a:cubicBezTo>
                    <a:pt x="200" y="1494"/>
                    <a:pt x="232" y="1162"/>
                    <a:pt x="333" y="830"/>
                  </a:cubicBezTo>
                  <a:cubicBezTo>
                    <a:pt x="431" y="366"/>
                    <a:pt x="630" y="0"/>
                    <a:pt x="1094" y="101"/>
                  </a:cubicBezTo>
                  <a:cubicBezTo>
                    <a:pt x="1593" y="233"/>
                    <a:pt x="1624" y="764"/>
                    <a:pt x="1558" y="1194"/>
                  </a:cubicBezTo>
                  <a:cubicBezTo>
                    <a:pt x="1460" y="1923"/>
                    <a:pt x="1261" y="2653"/>
                    <a:pt x="1094" y="3382"/>
                  </a:cubicBezTo>
                  <a:close/>
                </a:path>
              </a:pathLst>
            </a:custGeom>
            <a:solidFill>
              <a:srgbClr val="DDC0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8"/>
            <p:cNvSpPr/>
            <p:nvPr/>
          </p:nvSpPr>
          <p:spPr>
            <a:xfrm>
              <a:off x="6300525" y="3201100"/>
              <a:ext cx="39825" cy="87900"/>
            </a:xfrm>
            <a:custGeom>
              <a:avLst/>
              <a:gdLst/>
              <a:ahLst/>
              <a:cxnLst/>
              <a:rect l="l" t="t" r="r" b="b"/>
              <a:pathLst>
                <a:path w="1593" h="3516" extrusionOk="0">
                  <a:moveTo>
                    <a:pt x="1491" y="2189"/>
                  </a:moveTo>
                  <a:cubicBezTo>
                    <a:pt x="1491" y="2353"/>
                    <a:pt x="1526" y="2587"/>
                    <a:pt x="1491" y="2719"/>
                  </a:cubicBezTo>
                  <a:cubicBezTo>
                    <a:pt x="1359" y="3016"/>
                    <a:pt x="1160" y="3250"/>
                    <a:pt x="1027" y="3515"/>
                  </a:cubicBezTo>
                  <a:cubicBezTo>
                    <a:pt x="863" y="3316"/>
                    <a:pt x="597" y="3183"/>
                    <a:pt x="531" y="2918"/>
                  </a:cubicBezTo>
                  <a:cubicBezTo>
                    <a:pt x="298" y="2220"/>
                    <a:pt x="133" y="1491"/>
                    <a:pt x="32" y="761"/>
                  </a:cubicBezTo>
                  <a:cubicBezTo>
                    <a:pt x="0" y="531"/>
                    <a:pt x="266" y="98"/>
                    <a:pt x="430" y="66"/>
                  </a:cubicBezTo>
                  <a:cubicBezTo>
                    <a:pt x="629" y="0"/>
                    <a:pt x="995" y="199"/>
                    <a:pt x="1062" y="430"/>
                  </a:cubicBezTo>
                  <a:cubicBezTo>
                    <a:pt x="1292" y="960"/>
                    <a:pt x="1425" y="1557"/>
                    <a:pt x="1592" y="2154"/>
                  </a:cubicBezTo>
                  <a:cubicBezTo>
                    <a:pt x="1558" y="2154"/>
                    <a:pt x="1526" y="2189"/>
                    <a:pt x="1491" y="218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8"/>
            <p:cNvSpPr/>
            <p:nvPr/>
          </p:nvSpPr>
          <p:spPr>
            <a:xfrm>
              <a:off x="6069200" y="3168725"/>
              <a:ext cx="49775" cy="96200"/>
            </a:xfrm>
            <a:custGeom>
              <a:avLst/>
              <a:gdLst/>
              <a:ahLst/>
              <a:cxnLst/>
              <a:rect l="l" t="t" r="r" b="b"/>
              <a:pathLst>
                <a:path w="1991" h="3848" extrusionOk="0">
                  <a:moveTo>
                    <a:pt x="1990" y="3250"/>
                  </a:moveTo>
                  <a:cubicBezTo>
                    <a:pt x="1194" y="3847"/>
                    <a:pt x="664" y="3582"/>
                    <a:pt x="300" y="2820"/>
                  </a:cubicBezTo>
                  <a:cubicBezTo>
                    <a:pt x="0" y="2189"/>
                    <a:pt x="35" y="1062"/>
                    <a:pt x="366" y="632"/>
                  </a:cubicBezTo>
                  <a:cubicBezTo>
                    <a:pt x="764" y="168"/>
                    <a:pt x="1229" y="0"/>
                    <a:pt x="1924" y="367"/>
                  </a:cubicBezTo>
                  <a:cubicBezTo>
                    <a:pt x="1627" y="597"/>
                    <a:pt x="1459" y="698"/>
                    <a:pt x="1327" y="863"/>
                  </a:cubicBezTo>
                  <a:cubicBezTo>
                    <a:pt x="1096" y="1128"/>
                    <a:pt x="730" y="1428"/>
                    <a:pt x="764" y="1693"/>
                  </a:cubicBezTo>
                  <a:cubicBezTo>
                    <a:pt x="764" y="2056"/>
                    <a:pt x="1062" y="2454"/>
                    <a:pt x="1295" y="2754"/>
                  </a:cubicBezTo>
                  <a:cubicBezTo>
                    <a:pt x="1459" y="2985"/>
                    <a:pt x="1725" y="3086"/>
                    <a:pt x="1990" y="3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8"/>
            <p:cNvSpPr/>
            <p:nvPr/>
          </p:nvSpPr>
          <p:spPr>
            <a:xfrm>
              <a:off x="7386525" y="3653725"/>
              <a:ext cx="23225" cy="24900"/>
            </a:xfrm>
            <a:custGeom>
              <a:avLst/>
              <a:gdLst/>
              <a:ahLst/>
              <a:cxnLst/>
              <a:rect l="l" t="t" r="r" b="b"/>
              <a:pathLst>
                <a:path w="929" h="996" extrusionOk="0">
                  <a:moveTo>
                    <a:pt x="828" y="995"/>
                  </a:moveTo>
                  <a:lnTo>
                    <a:pt x="0" y="995"/>
                  </a:lnTo>
                  <a:cubicBezTo>
                    <a:pt x="32" y="696"/>
                    <a:pt x="67" y="430"/>
                    <a:pt x="133" y="1"/>
                  </a:cubicBezTo>
                  <a:cubicBezTo>
                    <a:pt x="430" y="266"/>
                    <a:pt x="696" y="465"/>
                    <a:pt x="929" y="6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8"/>
            <p:cNvSpPr/>
            <p:nvPr/>
          </p:nvSpPr>
          <p:spPr>
            <a:xfrm>
              <a:off x="7243075" y="3529375"/>
              <a:ext cx="14150" cy="71325"/>
            </a:xfrm>
            <a:custGeom>
              <a:avLst/>
              <a:gdLst/>
              <a:ahLst/>
              <a:cxnLst/>
              <a:rect l="l" t="t" r="r" b="b"/>
              <a:pathLst>
                <a:path w="566" h="2853" extrusionOk="0">
                  <a:moveTo>
                    <a:pt x="565" y="2852"/>
                  </a:moveTo>
                  <a:cubicBezTo>
                    <a:pt x="0" y="1791"/>
                    <a:pt x="266" y="895"/>
                    <a:pt x="266" y="1"/>
                  </a:cubicBezTo>
                  <a:cubicBezTo>
                    <a:pt x="332" y="863"/>
                    <a:pt x="433" y="1725"/>
                    <a:pt x="565" y="28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8"/>
            <p:cNvSpPr/>
            <p:nvPr/>
          </p:nvSpPr>
          <p:spPr>
            <a:xfrm>
              <a:off x="6643725" y="3778875"/>
              <a:ext cx="712125" cy="53075"/>
            </a:xfrm>
            <a:custGeom>
              <a:avLst/>
              <a:gdLst/>
              <a:ahLst/>
              <a:cxnLst/>
              <a:rect l="l" t="t" r="r" b="b"/>
              <a:pathLst>
                <a:path w="28485" h="2123" extrusionOk="0">
                  <a:moveTo>
                    <a:pt x="1" y="1"/>
                  </a:moveTo>
                  <a:cubicBezTo>
                    <a:pt x="1195" y="133"/>
                    <a:pt x="2354" y="300"/>
                    <a:pt x="3548" y="398"/>
                  </a:cubicBezTo>
                  <a:cubicBezTo>
                    <a:pt x="6500" y="632"/>
                    <a:pt x="9450" y="765"/>
                    <a:pt x="12403" y="995"/>
                  </a:cubicBezTo>
                  <a:cubicBezTo>
                    <a:pt x="14889" y="1194"/>
                    <a:pt x="17377" y="1526"/>
                    <a:pt x="19897" y="1725"/>
                  </a:cubicBezTo>
                  <a:cubicBezTo>
                    <a:pt x="21587" y="1826"/>
                    <a:pt x="23311" y="1791"/>
                    <a:pt x="25036" y="1791"/>
                  </a:cubicBezTo>
                  <a:cubicBezTo>
                    <a:pt x="26198" y="1826"/>
                    <a:pt x="27357" y="1791"/>
                    <a:pt x="28484" y="2056"/>
                  </a:cubicBezTo>
                  <a:lnTo>
                    <a:pt x="27060" y="2056"/>
                  </a:lnTo>
                  <a:cubicBezTo>
                    <a:pt x="25500" y="2056"/>
                    <a:pt x="23908" y="2123"/>
                    <a:pt x="22351" y="2025"/>
                  </a:cubicBezTo>
                  <a:cubicBezTo>
                    <a:pt x="19266" y="1826"/>
                    <a:pt x="16149" y="1526"/>
                    <a:pt x="13066" y="1295"/>
                  </a:cubicBezTo>
                  <a:cubicBezTo>
                    <a:pt x="11705" y="1162"/>
                    <a:pt x="10312" y="1062"/>
                    <a:pt x="8920" y="963"/>
                  </a:cubicBezTo>
                  <a:cubicBezTo>
                    <a:pt x="6169" y="765"/>
                    <a:pt x="3415" y="597"/>
                    <a:pt x="664" y="367"/>
                  </a:cubicBezTo>
                  <a:cubicBezTo>
                    <a:pt x="431" y="367"/>
                    <a:pt x="232" y="133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8"/>
            <p:cNvSpPr/>
            <p:nvPr/>
          </p:nvSpPr>
          <p:spPr>
            <a:xfrm>
              <a:off x="6912325" y="3675275"/>
              <a:ext cx="370575" cy="41475"/>
            </a:xfrm>
            <a:custGeom>
              <a:avLst/>
              <a:gdLst/>
              <a:ahLst/>
              <a:cxnLst/>
              <a:rect l="l" t="t" r="r" b="b"/>
              <a:pathLst>
                <a:path w="14823" h="1659" extrusionOk="0">
                  <a:moveTo>
                    <a:pt x="1" y="1"/>
                  </a:moveTo>
                  <a:cubicBezTo>
                    <a:pt x="4909" y="1425"/>
                    <a:pt x="9848" y="1160"/>
                    <a:pt x="14822" y="828"/>
                  </a:cubicBezTo>
                  <a:cubicBezTo>
                    <a:pt x="9848" y="1425"/>
                    <a:pt x="4874" y="1659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8"/>
            <p:cNvSpPr/>
            <p:nvPr/>
          </p:nvSpPr>
          <p:spPr>
            <a:xfrm>
              <a:off x="6457175" y="3603125"/>
              <a:ext cx="353175" cy="55600"/>
            </a:xfrm>
            <a:custGeom>
              <a:avLst/>
              <a:gdLst/>
              <a:ahLst/>
              <a:cxnLst/>
              <a:rect l="l" t="t" r="r" b="b"/>
              <a:pathLst>
                <a:path w="14127" h="2224" extrusionOk="0">
                  <a:moveTo>
                    <a:pt x="0" y="1"/>
                  </a:moveTo>
                  <a:cubicBezTo>
                    <a:pt x="2454" y="332"/>
                    <a:pt x="4876" y="632"/>
                    <a:pt x="7296" y="963"/>
                  </a:cubicBezTo>
                  <a:cubicBezTo>
                    <a:pt x="9452" y="1229"/>
                    <a:pt x="11575" y="1494"/>
                    <a:pt x="13729" y="1826"/>
                  </a:cubicBezTo>
                  <a:cubicBezTo>
                    <a:pt x="13861" y="1826"/>
                    <a:pt x="13962" y="2056"/>
                    <a:pt x="14095" y="2224"/>
                  </a:cubicBezTo>
                  <a:lnTo>
                    <a:pt x="14127" y="2189"/>
                  </a:lnTo>
                  <a:cubicBezTo>
                    <a:pt x="12535" y="1958"/>
                    <a:pt x="10943" y="1693"/>
                    <a:pt x="9352" y="1460"/>
                  </a:cubicBezTo>
                  <a:cubicBezTo>
                    <a:pt x="6402" y="1062"/>
                    <a:pt x="3417" y="730"/>
                    <a:pt x="465" y="332"/>
                  </a:cubicBezTo>
                  <a:cubicBezTo>
                    <a:pt x="300" y="300"/>
                    <a:pt x="168" y="101"/>
                    <a:pt x="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8"/>
            <p:cNvSpPr/>
            <p:nvPr/>
          </p:nvSpPr>
          <p:spPr>
            <a:xfrm>
              <a:off x="6441450" y="3751550"/>
              <a:ext cx="202300" cy="31525"/>
            </a:xfrm>
            <a:custGeom>
              <a:avLst/>
              <a:gdLst/>
              <a:ahLst/>
              <a:cxnLst/>
              <a:rect l="l" t="t" r="r" b="b"/>
              <a:pathLst>
                <a:path w="8092" h="1261" extrusionOk="0">
                  <a:moveTo>
                    <a:pt x="8092" y="1094"/>
                  </a:moveTo>
                  <a:cubicBezTo>
                    <a:pt x="7561" y="1128"/>
                    <a:pt x="6996" y="1261"/>
                    <a:pt x="6466" y="1194"/>
                  </a:cubicBezTo>
                  <a:cubicBezTo>
                    <a:pt x="4476" y="961"/>
                    <a:pt x="2486" y="696"/>
                    <a:pt x="497" y="398"/>
                  </a:cubicBezTo>
                  <a:cubicBezTo>
                    <a:pt x="332" y="364"/>
                    <a:pt x="165" y="133"/>
                    <a:pt x="1" y="1"/>
                  </a:cubicBezTo>
                  <a:lnTo>
                    <a:pt x="1" y="32"/>
                  </a:lnTo>
                  <a:cubicBezTo>
                    <a:pt x="1425" y="266"/>
                    <a:pt x="2853" y="497"/>
                    <a:pt x="4277" y="696"/>
                  </a:cubicBezTo>
                  <a:cubicBezTo>
                    <a:pt x="5537" y="863"/>
                    <a:pt x="6797" y="961"/>
                    <a:pt x="8092" y="109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8"/>
            <p:cNvSpPr/>
            <p:nvPr/>
          </p:nvSpPr>
          <p:spPr>
            <a:xfrm>
              <a:off x="6357700" y="3585750"/>
              <a:ext cx="100350" cy="17400"/>
            </a:xfrm>
            <a:custGeom>
              <a:avLst/>
              <a:gdLst/>
              <a:ahLst/>
              <a:cxnLst/>
              <a:rect l="l" t="t" r="r" b="b"/>
              <a:pathLst>
                <a:path w="4014" h="696" extrusionOk="0">
                  <a:moveTo>
                    <a:pt x="4014" y="696"/>
                  </a:moveTo>
                  <a:cubicBezTo>
                    <a:pt x="2985" y="597"/>
                    <a:pt x="1958" y="531"/>
                    <a:pt x="963" y="430"/>
                  </a:cubicBezTo>
                  <a:cubicBezTo>
                    <a:pt x="632" y="398"/>
                    <a:pt x="300" y="266"/>
                    <a:pt x="0" y="0"/>
                  </a:cubicBezTo>
                  <a:lnTo>
                    <a:pt x="3979" y="6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8"/>
            <p:cNvSpPr/>
            <p:nvPr/>
          </p:nvSpPr>
          <p:spPr>
            <a:xfrm>
              <a:off x="6103225" y="3538450"/>
              <a:ext cx="68800" cy="16625"/>
            </a:xfrm>
            <a:custGeom>
              <a:avLst/>
              <a:gdLst/>
              <a:ahLst/>
              <a:cxnLst/>
              <a:rect l="l" t="t" r="r" b="b"/>
              <a:pathLst>
                <a:path w="2752" h="665" extrusionOk="0">
                  <a:moveTo>
                    <a:pt x="2751" y="632"/>
                  </a:moveTo>
                  <a:cubicBezTo>
                    <a:pt x="1823" y="500"/>
                    <a:pt x="894" y="367"/>
                    <a:pt x="0" y="200"/>
                  </a:cubicBezTo>
                  <a:cubicBezTo>
                    <a:pt x="929" y="266"/>
                    <a:pt x="1889" y="1"/>
                    <a:pt x="2719" y="66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8"/>
            <p:cNvSpPr/>
            <p:nvPr/>
          </p:nvSpPr>
          <p:spPr>
            <a:xfrm>
              <a:off x="6228375" y="3554250"/>
              <a:ext cx="55600" cy="19925"/>
            </a:xfrm>
            <a:custGeom>
              <a:avLst/>
              <a:gdLst/>
              <a:ahLst/>
              <a:cxnLst/>
              <a:rect l="l" t="t" r="r" b="b"/>
              <a:pathLst>
                <a:path w="2224" h="797" extrusionOk="0">
                  <a:moveTo>
                    <a:pt x="0" y="0"/>
                  </a:moveTo>
                  <a:cubicBezTo>
                    <a:pt x="764" y="199"/>
                    <a:pt x="1494" y="398"/>
                    <a:pt x="2223" y="597"/>
                  </a:cubicBezTo>
                  <a:cubicBezTo>
                    <a:pt x="1459" y="563"/>
                    <a:pt x="663" y="796"/>
                    <a:pt x="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8"/>
            <p:cNvSpPr/>
            <p:nvPr/>
          </p:nvSpPr>
          <p:spPr>
            <a:xfrm>
              <a:off x="6374275" y="3743250"/>
              <a:ext cx="67200" cy="17400"/>
            </a:xfrm>
            <a:custGeom>
              <a:avLst/>
              <a:gdLst/>
              <a:ahLst/>
              <a:cxnLst/>
              <a:rect l="l" t="t" r="r" b="b"/>
              <a:pathLst>
                <a:path w="2688" h="696" extrusionOk="0">
                  <a:moveTo>
                    <a:pt x="2688" y="333"/>
                  </a:moveTo>
                  <a:cubicBezTo>
                    <a:pt x="1759" y="696"/>
                    <a:pt x="897" y="232"/>
                    <a:pt x="35" y="1"/>
                  </a:cubicBezTo>
                  <a:lnTo>
                    <a:pt x="0" y="33"/>
                  </a:lnTo>
                  <a:cubicBezTo>
                    <a:pt x="897" y="165"/>
                    <a:pt x="1759" y="266"/>
                    <a:pt x="2653" y="364"/>
                  </a:cubicBezTo>
                  <a:cubicBezTo>
                    <a:pt x="2688" y="364"/>
                    <a:pt x="2688" y="333"/>
                    <a:pt x="2688" y="3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8"/>
            <p:cNvSpPr/>
            <p:nvPr/>
          </p:nvSpPr>
          <p:spPr>
            <a:xfrm>
              <a:off x="6809525" y="3657850"/>
              <a:ext cx="58075" cy="9175"/>
            </a:xfrm>
            <a:custGeom>
              <a:avLst/>
              <a:gdLst/>
              <a:ahLst/>
              <a:cxnLst/>
              <a:rect l="l" t="t" r="r" b="b"/>
              <a:pathLst>
                <a:path w="2323" h="367" extrusionOk="0">
                  <a:moveTo>
                    <a:pt x="1" y="35"/>
                  </a:moveTo>
                  <a:cubicBezTo>
                    <a:pt x="797" y="35"/>
                    <a:pt x="1558" y="66"/>
                    <a:pt x="2322" y="66"/>
                  </a:cubicBezTo>
                  <a:lnTo>
                    <a:pt x="2322" y="366"/>
                  </a:lnTo>
                  <a:cubicBezTo>
                    <a:pt x="1558" y="234"/>
                    <a:pt x="797" y="133"/>
                    <a:pt x="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8"/>
            <p:cNvSpPr/>
            <p:nvPr/>
          </p:nvSpPr>
          <p:spPr>
            <a:xfrm>
              <a:off x="6171200" y="3554250"/>
              <a:ext cx="58050" cy="825"/>
            </a:xfrm>
            <a:custGeom>
              <a:avLst/>
              <a:gdLst/>
              <a:ahLst/>
              <a:cxnLst/>
              <a:rect l="l" t="t" r="r" b="b"/>
              <a:pathLst>
                <a:path w="2322" h="33" extrusionOk="0">
                  <a:moveTo>
                    <a:pt x="2322" y="0"/>
                  </a:moveTo>
                  <a:lnTo>
                    <a:pt x="32" y="0"/>
                  </a:lnTo>
                  <a:lnTo>
                    <a:pt x="0" y="32"/>
                  </a:lnTo>
                  <a:lnTo>
                    <a:pt x="2287" y="32"/>
                  </a:lnTo>
                  <a:cubicBezTo>
                    <a:pt x="2287" y="0"/>
                    <a:pt x="2322" y="0"/>
                    <a:pt x="232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8"/>
            <p:cNvSpPr/>
            <p:nvPr/>
          </p:nvSpPr>
          <p:spPr>
            <a:xfrm>
              <a:off x="7035825" y="3258250"/>
              <a:ext cx="139300" cy="209800"/>
            </a:xfrm>
            <a:custGeom>
              <a:avLst/>
              <a:gdLst/>
              <a:ahLst/>
              <a:cxnLst/>
              <a:rect l="l" t="t" r="r" b="b"/>
              <a:pathLst>
                <a:path w="5572" h="8392" extrusionOk="0">
                  <a:moveTo>
                    <a:pt x="167" y="4280"/>
                  </a:moveTo>
                  <a:cubicBezTo>
                    <a:pt x="0" y="1592"/>
                    <a:pt x="2322" y="1"/>
                    <a:pt x="3980" y="831"/>
                  </a:cubicBezTo>
                  <a:cubicBezTo>
                    <a:pt x="4510" y="1096"/>
                    <a:pt x="4876" y="1460"/>
                    <a:pt x="5075" y="2091"/>
                  </a:cubicBezTo>
                  <a:cubicBezTo>
                    <a:pt x="5439" y="3184"/>
                    <a:pt x="5571" y="4346"/>
                    <a:pt x="5340" y="5505"/>
                  </a:cubicBezTo>
                  <a:cubicBezTo>
                    <a:pt x="5009" y="7331"/>
                    <a:pt x="3351" y="8392"/>
                    <a:pt x="1958" y="7628"/>
                  </a:cubicBezTo>
                  <a:cubicBezTo>
                    <a:pt x="863" y="6964"/>
                    <a:pt x="133" y="5938"/>
                    <a:pt x="167" y="4280"/>
                  </a:cubicBezTo>
                  <a:close/>
                  <a:moveTo>
                    <a:pt x="4908" y="4611"/>
                  </a:moveTo>
                  <a:cubicBezTo>
                    <a:pt x="4810" y="3882"/>
                    <a:pt x="4775" y="3418"/>
                    <a:pt x="4677" y="2919"/>
                  </a:cubicBezTo>
                  <a:cubicBezTo>
                    <a:pt x="4311" y="1460"/>
                    <a:pt x="3316" y="964"/>
                    <a:pt x="2157" y="1561"/>
                  </a:cubicBezTo>
                  <a:cubicBezTo>
                    <a:pt x="366" y="2489"/>
                    <a:pt x="433" y="5540"/>
                    <a:pt x="1693" y="6567"/>
                  </a:cubicBezTo>
                  <a:cubicBezTo>
                    <a:pt x="2621" y="7331"/>
                    <a:pt x="3714" y="7331"/>
                    <a:pt x="4378" y="6269"/>
                  </a:cubicBezTo>
                  <a:cubicBezTo>
                    <a:pt x="4677" y="5771"/>
                    <a:pt x="4775" y="5076"/>
                    <a:pt x="4908" y="46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8"/>
            <p:cNvSpPr/>
            <p:nvPr/>
          </p:nvSpPr>
          <p:spPr>
            <a:xfrm>
              <a:off x="6795400" y="3249975"/>
              <a:ext cx="152575" cy="187375"/>
            </a:xfrm>
            <a:custGeom>
              <a:avLst/>
              <a:gdLst/>
              <a:ahLst/>
              <a:cxnLst/>
              <a:rect l="l" t="t" r="r" b="b"/>
              <a:pathLst>
                <a:path w="6103" h="7495" extrusionOk="0">
                  <a:moveTo>
                    <a:pt x="3251" y="7463"/>
                  </a:moveTo>
                  <a:lnTo>
                    <a:pt x="2688" y="7463"/>
                  </a:lnTo>
                  <a:cubicBezTo>
                    <a:pt x="1062" y="7463"/>
                    <a:pt x="797" y="7229"/>
                    <a:pt x="598" y="5306"/>
                  </a:cubicBezTo>
                  <a:cubicBezTo>
                    <a:pt x="433" y="4147"/>
                    <a:pt x="266" y="2985"/>
                    <a:pt x="133" y="1825"/>
                  </a:cubicBezTo>
                  <a:cubicBezTo>
                    <a:pt x="1" y="597"/>
                    <a:pt x="200" y="265"/>
                    <a:pt x="1229" y="133"/>
                  </a:cubicBezTo>
                  <a:cubicBezTo>
                    <a:pt x="1924" y="35"/>
                    <a:pt x="2654" y="66"/>
                    <a:pt x="3351" y="0"/>
                  </a:cubicBezTo>
                  <a:cubicBezTo>
                    <a:pt x="3948" y="0"/>
                    <a:pt x="4346" y="332"/>
                    <a:pt x="4577" y="995"/>
                  </a:cubicBezTo>
                  <a:cubicBezTo>
                    <a:pt x="4678" y="1228"/>
                    <a:pt x="4776" y="1494"/>
                    <a:pt x="4842" y="1725"/>
                  </a:cubicBezTo>
                  <a:cubicBezTo>
                    <a:pt x="5174" y="2985"/>
                    <a:pt x="5505" y="4245"/>
                    <a:pt x="5805" y="5473"/>
                  </a:cubicBezTo>
                  <a:cubicBezTo>
                    <a:pt x="6102" y="6667"/>
                    <a:pt x="5805" y="7197"/>
                    <a:pt x="4810" y="7362"/>
                  </a:cubicBezTo>
                  <a:cubicBezTo>
                    <a:pt x="4312" y="7463"/>
                    <a:pt x="3781" y="7463"/>
                    <a:pt x="3251" y="7494"/>
                  </a:cubicBezTo>
                  <a:close/>
                  <a:moveTo>
                    <a:pt x="664" y="929"/>
                  </a:moveTo>
                  <a:cubicBezTo>
                    <a:pt x="929" y="2985"/>
                    <a:pt x="1195" y="4810"/>
                    <a:pt x="1428" y="6600"/>
                  </a:cubicBezTo>
                  <a:cubicBezTo>
                    <a:pt x="2821" y="6898"/>
                    <a:pt x="4015" y="6765"/>
                    <a:pt x="5208" y="6500"/>
                  </a:cubicBezTo>
                  <a:cubicBezTo>
                    <a:pt x="5240" y="6269"/>
                    <a:pt x="5275" y="6102"/>
                    <a:pt x="5240" y="6004"/>
                  </a:cubicBezTo>
                  <a:lnTo>
                    <a:pt x="4147" y="1626"/>
                  </a:lnTo>
                  <a:cubicBezTo>
                    <a:pt x="3980" y="963"/>
                    <a:pt x="3617" y="663"/>
                    <a:pt x="3052" y="730"/>
                  </a:cubicBezTo>
                  <a:cubicBezTo>
                    <a:pt x="2322" y="796"/>
                    <a:pt x="1593" y="830"/>
                    <a:pt x="664" y="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8"/>
            <p:cNvSpPr/>
            <p:nvPr/>
          </p:nvSpPr>
          <p:spPr>
            <a:xfrm>
              <a:off x="6208475" y="3266550"/>
              <a:ext cx="17475" cy="18250"/>
            </a:xfrm>
            <a:custGeom>
              <a:avLst/>
              <a:gdLst/>
              <a:ahLst/>
              <a:cxnLst/>
              <a:rect l="l" t="t" r="r" b="b"/>
              <a:pathLst>
                <a:path w="699" h="730" extrusionOk="0">
                  <a:moveTo>
                    <a:pt x="698" y="366"/>
                  </a:moveTo>
                  <a:cubicBezTo>
                    <a:pt x="499" y="531"/>
                    <a:pt x="300" y="730"/>
                    <a:pt x="266" y="698"/>
                  </a:cubicBezTo>
                  <a:cubicBezTo>
                    <a:pt x="167" y="565"/>
                    <a:pt x="101" y="366"/>
                    <a:pt x="0" y="199"/>
                  </a:cubicBezTo>
                  <a:cubicBezTo>
                    <a:pt x="101" y="133"/>
                    <a:pt x="234" y="0"/>
                    <a:pt x="332" y="0"/>
                  </a:cubicBezTo>
                  <a:cubicBezTo>
                    <a:pt x="433" y="35"/>
                    <a:pt x="531" y="199"/>
                    <a:pt x="698" y="3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8"/>
            <p:cNvSpPr/>
            <p:nvPr/>
          </p:nvSpPr>
          <p:spPr>
            <a:xfrm>
              <a:off x="7044975" y="3282325"/>
              <a:ext cx="113575" cy="159200"/>
            </a:xfrm>
            <a:custGeom>
              <a:avLst/>
              <a:gdLst/>
              <a:ahLst/>
              <a:cxnLst/>
              <a:rect l="l" t="t" r="r" b="b"/>
              <a:pathLst>
                <a:path w="4543" h="6368" extrusionOk="0">
                  <a:moveTo>
                    <a:pt x="4542" y="3648"/>
                  </a:moveTo>
                  <a:cubicBezTo>
                    <a:pt x="4409" y="4113"/>
                    <a:pt x="4311" y="4808"/>
                    <a:pt x="4012" y="5306"/>
                  </a:cubicBezTo>
                  <a:cubicBezTo>
                    <a:pt x="3348" y="6368"/>
                    <a:pt x="2255" y="6368"/>
                    <a:pt x="1327" y="5604"/>
                  </a:cubicBezTo>
                  <a:cubicBezTo>
                    <a:pt x="67" y="4577"/>
                    <a:pt x="0" y="1526"/>
                    <a:pt x="1791" y="598"/>
                  </a:cubicBezTo>
                  <a:cubicBezTo>
                    <a:pt x="2950" y="1"/>
                    <a:pt x="3945" y="497"/>
                    <a:pt x="4311" y="1956"/>
                  </a:cubicBezTo>
                  <a:cubicBezTo>
                    <a:pt x="4409" y="2455"/>
                    <a:pt x="4444" y="2919"/>
                    <a:pt x="4542" y="3648"/>
                  </a:cubicBezTo>
                  <a:close/>
                  <a:moveTo>
                    <a:pt x="3847" y="3184"/>
                  </a:moveTo>
                  <a:cubicBezTo>
                    <a:pt x="3913" y="1858"/>
                    <a:pt x="3714" y="1293"/>
                    <a:pt x="3216" y="1094"/>
                  </a:cubicBezTo>
                  <a:cubicBezTo>
                    <a:pt x="2685" y="863"/>
                    <a:pt x="2189" y="863"/>
                    <a:pt x="1757" y="1393"/>
                  </a:cubicBezTo>
                  <a:cubicBezTo>
                    <a:pt x="1160" y="2057"/>
                    <a:pt x="961" y="3548"/>
                    <a:pt x="1327" y="4378"/>
                  </a:cubicBezTo>
                  <a:cubicBezTo>
                    <a:pt x="1624" y="5007"/>
                    <a:pt x="2056" y="5306"/>
                    <a:pt x="2619" y="5272"/>
                  </a:cubicBezTo>
                  <a:cubicBezTo>
                    <a:pt x="3149" y="5240"/>
                    <a:pt x="3515" y="4842"/>
                    <a:pt x="3680" y="4245"/>
                  </a:cubicBezTo>
                  <a:cubicBezTo>
                    <a:pt x="3781" y="3813"/>
                    <a:pt x="3813" y="3349"/>
                    <a:pt x="3847" y="318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8"/>
            <p:cNvSpPr/>
            <p:nvPr/>
          </p:nvSpPr>
          <p:spPr>
            <a:xfrm>
              <a:off x="6812000" y="3266550"/>
              <a:ext cx="115275" cy="155875"/>
            </a:xfrm>
            <a:custGeom>
              <a:avLst/>
              <a:gdLst/>
              <a:ahLst/>
              <a:cxnLst/>
              <a:rect l="l" t="t" r="r" b="b"/>
              <a:pathLst>
                <a:path w="4611" h="6235" extrusionOk="0">
                  <a:moveTo>
                    <a:pt x="0" y="266"/>
                  </a:moveTo>
                  <a:cubicBezTo>
                    <a:pt x="929" y="167"/>
                    <a:pt x="1658" y="133"/>
                    <a:pt x="2388" y="67"/>
                  </a:cubicBezTo>
                  <a:cubicBezTo>
                    <a:pt x="2953" y="0"/>
                    <a:pt x="3316" y="300"/>
                    <a:pt x="3483" y="963"/>
                  </a:cubicBezTo>
                  <a:lnTo>
                    <a:pt x="4576" y="5341"/>
                  </a:lnTo>
                  <a:cubicBezTo>
                    <a:pt x="4611" y="5439"/>
                    <a:pt x="4576" y="5606"/>
                    <a:pt x="4544" y="5837"/>
                  </a:cubicBezTo>
                  <a:cubicBezTo>
                    <a:pt x="3351" y="6102"/>
                    <a:pt x="2157" y="6235"/>
                    <a:pt x="764" y="5937"/>
                  </a:cubicBezTo>
                  <a:cubicBezTo>
                    <a:pt x="531" y="4147"/>
                    <a:pt x="265" y="2322"/>
                    <a:pt x="0" y="2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8"/>
            <p:cNvSpPr/>
            <p:nvPr/>
          </p:nvSpPr>
          <p:spPr>
            <a:xfrm>
              <a:off x="7068975" y="3303875"/>
              <a:ext cx="73850" cy="111125"/>
            </a:xfrm>
            <a:custGeom>
              <a:avLst/>
              <a:gdLst/>
              <a:ahLst/>
              <a:cxnLst/>
              <a:rect l="l" t="t" r="r" b="b"/>
              <a:pathLst>
                <a:path w="2954" h="4445" extrusionOk="0">
                  <a:moveTo>
                    <a:pt x="2887" y="2322"/>
                  </a:moveTo>
                  <a:cubicBezTo>
                    <a:pt x="2853" y="2487"/>
                    <a:pt x="2821" y="2951"/>
                    <a:pt x="2720" y="3383"/>
                  </a:cubicBezTo>
                  <a:cubicBezTo>
                    <a:pt x="2555" y="3980"/>
                    <a:pt x="2189" y="4378"/>
                    <a:pt x="1659" y="4410"/>
                  </a:cubicBezTo>
                  <a:cubicBezTo>
                    <a:pt x="1096" y="4444"/>
                    <a:pt x="664" y="4145"/>
                    <a:pt x="367" y="3516"/>
                  </a:cubicBezTo>
                  <a:cubicBezTo>
                    <a:pt x="1" y="2686"/>
                    <a:pt x="200" y="1195"/>
                    <a:pt x="797" y="531"/>
                  </a:cubicBezTo>
                  <a:cubicBezTo>
                    <a:pt x="1229" y="1"/>
                    <a:pt x="1725" y="1"/>
                    <a:pt x="2256" y="232"/>
                  </a:cubicBezTo>
                  <a:cubicBezTo>
                    <a:pt x="2754" y="431"/>
                    <a:pt x="2953" y="996"/>
                    <a:pt x="2887" y="2322"/>
                  </a:cubicBezTo>
                  <a:close/>
                  <a:moveTo>
                    <a:pt x="698" y="2322"/>
                  </a:moveTo>
                  <a:cubicBezTo>
                    <a:pt x="863" y="2786"/>
                    <a:pt x="929" y="3150"/>
                    <a:pt x="1096" y="3415"/>
                  </a:cubicBezTo>
                  <a:cubicBezTo>
                    <a:pt x="1362" y="3781"/>
                    <a:pt x="1924" y="3781"/>
                    <a:pt x="2025" y="3317"/>
                  </a:cubicBezTo>
                  <a:cubicBezTo>
                    <a:pt x="2189" y="2686"/>
                    <a:pt x="2290" y="1956"/>
                    <a:pt x="2224" y="1261"/>
                  </a:cubicBezTo>
                  <a:cubicBezTo>
                    <a:pt x="2189" y="730"/>
                    <a:pt x="1725" y="531"/>
                    <a:pt x="1393" y="929"/>
                  </a:cubicBezTo>
                  <a:cubicBezTo>
                    <a:pt x="1096" y="1327"/>
                    <a:pt x="929" y="1858"/>
                    <a:pt x="698" y="23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8"/>
            <p:cNvSpPr/>
            <p:nvPr/>
          </p:nvSpPr>
          <p:spPr>
            <a:xfrm>
              <a:off x="7086425" y="3317150"/>
              <a:ext cx="39825" cy="81275"/>
            </a:xfrm>
            <a:custGeom>
              <a:avLst/>
              <a:gdLst/>
              <a:ahLst/>
              <a:cxnLst/>
              <a:rect l="l" t="t" r="r" b="b"/>
              <a:pathLst>
                <a:path w="1593" h="3251" extrusionOk="0">
                  <a:moveTo>
                    <a:pt x="0" y="1791"/>
                  </a:moveTo>
                  <a:cubicBezTo>
                    <a:pt x="231" y="1327"/>
                    <a:pt x="398" y="796"/>
                    <a:pt x="695" y="398"/>
                  </a:cubicBezTo>
                  <a:cubicBezTo>
                    <a:pt x="1027" y="0"/>
                    <a:pt x="1491" y="199"/>
                    <a:pt x="1526" y="730"/>
                  </a:cubicBezTo>
                  <a:cubicBezTo>
                    <a:pt x="1592" y="1425"/>
                    <a:pt x="1491" y="2155"/>
                    <a:pt x="1327" y="2786"/>
                  </a:cubicBezTo>
                  <a:cubicBezTo>
                    <a:pt x="1226" y="3250"/>
                    <a:pt x="664" y="3250"/>
                    <a:pt x="398" y="2884"/>
                  </a:cubicBezTo>
                  <a:cubicBezTo>
                    <a:pt x="231" y="2619"/>
                    <a:pt x="165" y="2255"/>
                    <a:pt x="0" y="17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6" name="Google Shape;2006;p78"/>
          <p:cNvGrpSpPr/>
          <p:nvPr/>
        </p:nvGrpSpPr>
        <p:grpSpPr>
          <a:xfrm>
            <a:off x="7538517" y="2323629"/>
            <a:ext cx="1072451" cy="1236071"/>
            <a:chOff x="7406825" y="3123425"/>
            <a:chExt cx="585975" cy="675375"/>
          </a:xfrm>
        </p:grpSpPr>
        <p:sp>
          <p:nvSpPr>
            <p:cNvPr id="2007" name="Google Shape;2007;p78"/>
            <p:cNvSpPr/>
            <p:nvPr/>
          </p:nvSpPr>
          <p:spPr>
            <a:xfrm>
              <a:off x="7816400" y="3510600"/>
              <a:ext cx="167100" cy="278400"/>
            </a:xfrm>
            <a:custGeom>
              <a:avLst/>
              <a:gdLst/>
              <a:ahLst/>
              <a:cxnLst/>
              <a:rect l="l" t="t" r="r" b="b"/>
              <a:pathLst>
                <a:path w="6684" h="11136" extrusionOk="0">
                  <a:moveTo>
                    <a:pt x="952" y="1"/>
                  </a:moveTo>
                  <a:cubicBezTo>
                    <a:pt x="761" y="1"/>
                    <a:pt x="563" y="22"/>
                    <a:pt x="353" y="22"/>
                  </a:cubicBezTo>
                  <a:cubicBezTo>
                    <a:pt x="763" y="2423"/>
                    <a:pt x="1080" y="4788"/>
                    <a:pt x="912" y="7226"/>
                  </a:cubicBezTo>
                  <a:cubicBezTo>
                    <a:pt x="2513" y="7263"/>
                    <a:pt x="4096" y="7208"/>
                    <a:pt x="5660" y="7338"/>
                  </a:cubicBezTo>
                  <a:cubicBezTo>
                    <a:pt x="5623" y="7375"/>
                    <a:pt x="5603" y="7412"/>
                    <a:pt x="5566" y="7412"/>
                  </a:cubicBezTo>
                  <a:cubicBezTo>
                    <a:pt x="4562" y="7426"/>
                    <a:pt x="3558" y="7439"/>
                    <a:pt x="2554" y="7439"/>
                  </a:cubicBezTo>
                  <a:cubicBezTo>
                    <a:pt x="2143" y="7439"/>
                    <a:pt x="1732" y="7437"/>
                    <a:pt x="1321" y="7431"/>
                  </a:cubicBezTo>
                  <a:cubicBezTo>
                    <a:pt x="949" y="7431"/>
                    <a:pt x="837" y="7543"/>
                    <a:pt x="782" y="7916"/>
                  </a:cubicBezTo>
                  <a:cubicBezTo>
                    <a:pt x="671" y="8864"/>
                    <a:pt x="522" y="9814"/>
                    <a:pt x="130" y="10689"/>
                  </a:cubicBezTo>
                  <a:cubicBezTo>
                    <a:pt x="75" y="10820"/>
                    <a:pt x="0" y="10969"/>
                    <a:pt x="93" y="11098"/>
                  </a:cubicBezTo>
                  <a:cubicBezTo>
                    <a:pt x="112" y="11118"/>
                    <a:pt x="130" y="11118"/>
                    <a:pt x="149" y="11118"/>
                  </a:cubicBezTo>
                  <a:cubicBezTo>
                    <a:pt x="1954" y="11118"/>
                    <a:pt x="3761" y="11135"/>
                    <a:pt x="5585" y="11135"/>
                  </a:cubicBezTo>
                  <a:cubicBezTo>
                    <a:pt x="5734" y="11135"/>
                    <a:pt x="5789" y="11061"/>
                    <a:pt x="5883" y="10949"/>
                  </a:cubicBezTo>
                  <a:cubicBezTo>
                    <a:pt x="6181" y="10559"/>
                    <a:pt x="6144" y="10075"/>
                    <a:pt x="6330" y="9665"/>
                  </a:cubicBezTo>
                  <a:cubicBezTo>
                    <a:pt x="6261" y="9644"/>
                    <a:pt x="6188" y="9638"/>
                    <a:pt x="6116" y="9638"/>
                  </a:cubicBezTo>
                  <a:cubicBezTo>
                    <a:pt x="6040" y="9638"/>
                    <a:pt x="5963" y="9644"/>
                    <a:pt x="5891" y="9644"/>
                  </a:cubicBezTo>
                  <a:cubicBezTo>
                    <a:pt x="5739" y="9644"/>
                    <a:pt x="5606" y="9616"/>
                    <a:pt x="5529" y="9442"/>
                  </a:cubicBezTo>
                  <a:cubicBezTo>
                    <a:pt x="5399" y="9181"/>
                    <a:pt x="5623" y="9013"/>
                    <a:pt x="5789" y="8864"/>
                  </a:cubicBezTo>
                  <a:cubicBezTo>
                    <a:pt x="5660" y="8529"/>
                    <a:pt x="5474" y="8231"/>
                    <a:pt x="5474" y="7896"/>
                  </a:cubicBezTo>
                  <a:cubicBezTo>
                    <a:pt x="5458" y="7669"/>
                    <a:pt x="5554" y="7540"/>
                    <a:pt x="5730" y="7540"/>
                  </a:cubicBezTo>
                  <a:cubicBezTo>
                    <a:pt x="5771" y="7540"/>
                    <a:pt x="5815" y="7547"/>
                    <a:pt x="5864" y="7561"/>
                  </a:cubicBezTo>
                  <a:cubicBezTo>
                    <a:pt x="6107" y="7636"/>
                    <a:pt x="6330" y="7729"/>
                    <a:pt x="6591" y="7822"/>
                  </a:cubicBezTo>
                  <a:cubicBezTo>
                    <a:pt x="6683" y="6965"/>
                    <a:pt x="6534" y="6128"/>
                    <a:pt x="6534" y="5290"/>
                  </a:cubicBezTo>
                  <a:cubicBezTo>
                    <a:pt x="6516" y="3559"/>
                    <a:pt x="6144" y="1884"/>
                    <a:pt x="5734" y="226"/>
                  </a:cubicBezTo>
                  <a:cubicBezTo>
                    <a:pt x="5697" y="59"/>
                    <a:pt x="5623" y="3"/>
                    <a:pt x="5474" y="3"/>
                  </a:cubicBezTo>
                  <a:cubicBezTo>
                    <a:pt x="4375" y="3"/>
                    <a:pt x="3277" y="3"/>
                    <a:pt x="2197" y="22"/>
                  </a:cubicBezTo>
                  <a:cubicBezTo>
                    <a:pt x="2002" y="22"/>
                    <a:pt x="1817" y="116"/>
                    <a:pt x="1626" y="116"/>
                  </a:cubicBezTo>
                  <a:cubicBezTo>
                    <a:pt x="1563" y="116"/>
                    <a:pt x="1498" y="105"/>
                    <a:pt x="1433" y="77"/>
                  </a:cubicBezTo>
                  <a:cubicBezTo>
                    <a:pt x="1277" y="17"/>
                    <a:pt x="1117" y="1"/>
                    <a:pt x="952" y="1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78"/>
            <p:cNvSpPr/>
            <p:nvPr/>
          </p:nvSpPr>
          <p:spPr>
            <a:xfrm>
              <a:off x="7602300" y="3510650"/>
              <a:ext cx="234125" cy="181100"/>
            </a:xfrm>
            <a:custGeom>
              <a:avLst/>
              <a:gdLst/>
              <a:ahLst/>
              <a:cxnLst/>
              <a:rect l="l" t="t" r="r" b="b"/>
              <a:pathLst>
                <a:path w="9365" h="7244" extrusionOk="0">
                  <a:moveTo>
                    <a:pt x="4859" y="1"/>
                  </a:moveTo>
                  <a:cubicBezTo>
                    <a:pt x="4710" y="1"/>
                    <a:pt x="4598" y="57"/>
                    <a:pt x="4506" y="187"/>
                  </a:cubicBezTo>
                  <a:cubicBezTo>
                    <a:pt x="4189" y="653"/>
                    <a:pt x="3742" y="894"/>
                    <a:pt x="3203" y="988"/>
                  </a:cubicBezTo>
                  <a:cubicBezTo>
                    <a:pt x="2160" y="1137"/>
                    <a:pt x="1266" y="1621"/>
                    <a:pt x="410" y="2197"/>
                  </a:cubicBezTo>
                  <a:cubicBezTo>
                    <a:pt x="167" y="2366"/>
                    <a:pt x="56" y="2552"/>
                    <a:pt x="75" y="2850"/>
                  </a:cubicBezTo>
                  <a:cubicBezTo>
                    <a:pt x="130" y="3687"/>
                    <a:pt x="205" y="4506"/>
                    <a:pt x="93" y="5325"/>
                  </a:cubicBezTo>
                  <a:cubicBezTo>
                    <a:pt x="1" y="6015"/>
                    <a:pt x="187" y="6536"/>
                    <a:pt x="708" y="7001"/>
                  </a:cubicBezTo>
                  <a:cubicBezTo>
                    <a:pt x="912" y="7169"/>
                    <a:pt x="1080" y="7243"/>
                    <a:pt x="1341" y="7243"/>
                  </a:cubicBezTo>
                  <a:lnTo>
                    <a:pt x="8266" y="7243"/>
                  </a:lnTo>
                  <a:cubicBezTo>
                    <a:pt x="9309" y="7243"/>
                    <a:pt x="9290" y="7243"/>
                    <a:pt x="9327" y="6181"/>
                  </a:cubicBezTo>
                  <a:cubicBezTo>
                    <a:pt x="9364" y="4972"/>
                    <a:pt x="9178" y="3781"/>
                    <a:pt x="9066" y="2570"/>
                  </a:cubicBezTo>
                  <a:cubicBezTo>
                    <a:pt x="8992" y="1807"/>
                    <a:pt x="8917" y="1062"/>
                    <a:pt x="8750" y="318"/>
                  </a:cubicBezTo>
                  <a:cubicBezTo>
                    <a:pt x="8694" y="112"/>
                    <a:pt x="8619" y="1"/>
                    <a:pt x="8378" y="1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78"/>
            <p:cNvSpPr/>
            <p:nvPr/>
          </p:nvSpPr>
          <p:spPr>
            <a:xfrm>
              <a:off x="7464525" y="3510650"/>
              <a:ext cx="135950" cy="181100"/>
            </a:xfrm>
            <a:custGeom>
              <a:avLst/>
              <a:gdLst/>
              <a:ahLst/>
              <a:cxnLst/>
              <a:rect l="l" t="t" r="r" b="b"/>
              <a:pathLst>
                <a:path w="5438" h="7244" extrusionOk="0">
                  <a:moveTo>
                    <a:pt x="4636" y="1"/>
                  </a:moveTo>
                  <a:cubicBezTo>
                    <a:pt x="3315" y="20"/>
                    <a:pt x="1992" y="20"/>
                    <a:pt x="671" y="20"/>
                  </a:cubicBezTo>
                  <a:cubicBezTo>
                    <a:pt x="634" y="23"/>
                    <a:pt x="598" y="24"/>
                    <a:pt x="562" y="24"/>
                  </a:cubicBezTo>
                  <a:cubicBezTo>
                    <a:pt x="520" y="24"/>
                    <a:pt x="478" y="23"/>
                    <a:pt x="434" y="23"/>
                  </a:cubicBezTo>
                  <a:cubicBezTo>
                    <a:pt x="307" y="23"/>
                    <a:pt x="172" y="33"/>
                    <a:pt x="1" y="112"/>
                  </a:cubicBezTo>
                  <a:cubicBezTo>
                    <a:pt x="522" y="2458"/>
                    <a:pt x="485" y="4860"/>
                    <a:pt x="448" y="7243"/>
                  </a:cubicBezTo>
                  <a:lnTo>
                    <a:pt x="5380" y="7243"/>
                  </a:lnTo>
                  <a:cubicBezTo>
                    <a:pt x="5437" y="6796"/>
                    <a:pt x="5418" y="6461"/>
                    <a:pt x="5139" y="6107"/>
                  </a:cubicBezTo>
                  <a:cubicBezTo>
                    <a:pt x="4246" y="5047"/>
                    <a:pt x="4152" y="3781"/>
                    <a:pt x="4934" y="2812"/>
                  </a:cubicBezTo>
                  <a:cubicBezTo>
                    <a:pt x="5288" y="2403"/>
                    <a:pt x="5380" y="2011"/>
                    <a:pt x="5251" y="1509"/>
                  </a:cubicBezTo>
                  <a:cubicBezTo>
                    <a:pt x="5157" y="1137"/>
                    <a:pt x="5102" y="765"/>
                    <a:pt x="5065" y="373"/>
                  </a:cubicBezTo>
                  <a:cubicBezTo>
                    <a:pt x="5027" y="94"/>
                    <a:pt x="4916" y="1"/>
                    <a:pt x="4636" y="1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8"/>
            <p:cNvSpPr/>
            <p:nvPr/>
          </p:nvSpPr>
          <p:spPr>
            <a:xfrm>
              <a:off x="7591575" y="3695950"/>
              <a:ext cx="241125" cy="93100"/>
            </a:xfrm>
            <a:custGeom>
              <a:avLst/>
              <a:gdLst/>
              <a:ahLst/>
              <a:cxnLst/>
              <a:rect l="l" t="t" r="r" b="b"/>
              <a:pathLst>
                <a:path w="9645" h="3724" extrusionOk="0">
                  <a:moveTo>
                    <a:pt x="962" y="1"/>
                  </a:moveTo>
                  <a:cubicBezTo>
                    <a:pt x="859" y="1"/>
                    <a:pt x="754" y="20"/>
                    <a:pt x="653" y="35"/>
                  </a:cubicBezTo>
                  <a:cubicBezTo>
                    <a:pt x="410" y="73"/>
                    <a:pt x="504" y="333"/>
                    <a:pt x="485" y="482"/>
                  </a:cubicBezTo>
                  <a:cubicBezTo>
                    <a:pt x="410" y="1097"/>
                    <a:pt x="355" y="1711"/>
                    <a:pt x="261" y="2344"/>
                  </a:cubicBezTo>
                  <a:cubicBezTo>
                    <a:pt x="206" y="2791"/>
                    <a:pt x="94" y="3237"/>
                    <a:pt x="1" y="3721"/>
                  </a:cubicBezTo>
                  <a:lnTo>
                    <a:pt x="8360" y="3721"/>
                  </a:lnTo>
                  <a:cubicBezTo>
                    <a:pt x="8402" y="3721"/>
                    <a:pt x="8444" y="3724"/>
                    <a:pt x="8485" y="3724"/>
                  </a:cubicBezTo>
                  <a:cubicBezTo>
                    <a:pt x="8607" y="3724"/>
                    <a:pt x="8719" y="3703"/>
                    <a:pt x="8788" y="3535"/>
                  </a:cubicBezTo>
                  <a:cubicBezTo>
                    <a:pt x="9160" y="2512"/>
                    <a:pt x="9421" y="1470"/>
                    <a:pt x="9589" y="408"/>
                  </a:cubicBezTo>
                  <a:cubicBezTo>
                    <a:pt x="9607" y="296"/>
                    <a:pt x="9644" y="166"/>
                    <a:pt x="9532" y="35"/>
                  </a:cubicBezTo>
                  <a:lnTo>
                    <a:pt x="1602" y="35"/>
                  </a:lnTo>
                  <a:cubicBezTo>
                    <a:pt x="2123" y="613"/>
                    <a:pt x="2589" y="1097"/>
                    <a:pt x="3148" y="1487"/>
                  </a:cubicBezTo>
                  <a:cubicBezTo>
                    <a:pt x="3724" y="1879"/>
                    <a:pt x="4376" y="2083"/>
                    <a:pt x="4953" y="2438"/>
                  </a:cubicBezTo>
                  <a:cubicBezTo>
                    <a:pt x="4905" y="2473"/>
                    <a:pt x="4866" y="2486"/>
                    <a:pt x="4834" y="2486"/>
                  </a:cubicBezTo>
                  <a:cubicBezTo>
                    <a:pt x="4815" y="2486"/>
                    <a:pt x="4799" y="2481"/>
                    <a:pt x="4786" y="2475"/>
                  </a:cubicBezTo>
                  <a:cubicBezTo>
                    <a:pt x="3743" y="2177"/>
                    <a:pt x="2830" y="1693"/>
                    <a:pt x="2086" y="911"/>
                  </a:cubicBezTo>
                  <a:cubicBezTo>
                    <a:pt x="1844" y="668"/>
                    <a:pt x="1602" y="408"/>
                    <a:pt x="1360" y="166"/>
                  </a:cubicBezTo>
                  <a:cubicBezTo>
                    <a:pt x="1241" y="37"/>
                    <a:pt x="1103" y="1"/>
                    <a:pt x="962" y="1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8"/>
            <p:cNvSpPr/>
            <p:nvPr/>
          </p:nvSpPr>
          <p:spPr>
            <a:xfrm>
              <a:off x="7424025" y="3333225"/>
              <a:ext cx="164350" cy="173275"/>
            </a:xfrm>
            <a:custGeom>
              <a:avLst/>
              <a:gdLst/>
              <a:ahLst/>
              <a:cxnLst/>
              <a:rect l="l" t="t" r="r" b="b"/>
              <a:pathLst>
                <a:path w="6574" h="6931" extrusionOk="0">
                  <a:moveTo>
                    <a:pt x="232" y="0"/>
                  </a:moveTo>
                  <a:cubicBezTo>
                    <a:pt x="159" y="0"/>
                    <a:pt x="84" y="15"/>
                    <a:pt x="1" y="98"/>
                  </a:cubicBezTo>
                  <a:cubicBezTo>
                    <a:pt x="355" y="1197"/>
                    <a:pt x="616" y="2332"/>
                    <a:pt x="876" y="3468"/>
                  </a:cubicBezTo>
                  <a:cubicBezTo>
                    <a:pt x="1118" y="4622"/>
                    <a:pt x="1472" y="5739"/>
                    <a:pt x="1621" y="6931"/>
                  </a:cubicBezTo>
                  <a:lnTo>
                    <a:pt x="6573" y="6931"/>
                  </a:lnTo>
                  <a:cubicBezTo>
                    <a:pt x="6499" y="6353"/>
                    <a:pt x="6461" y="5794"/>
                    <a:pt x="6219" y="5161"/>
                  </a:cubicBezTo>
                  <a:cubicBezTo>
                    <a:pt x="5642" y="5814"/>
                    <a:pt x="5064" y="6353"/>
                    <a:pt x="4265" y="6484"/>
                  </a:cubicBezTo>
                  <a:cubicBezTo>
                    <a:pt x="4147" y="6504"/>
                    <a:pt x="4032" y="6513"/>
                    <a:pt x="3921" y="6513"/>
                  </a:cubicBezTo>
                  <a:cubicBezTo>
                    <a:pt x="3203" y="6513"/>
                    <a:pt x="2605" y="6131"/>
                    <a:pt x="1993" y="5777"/>
                  </a:cubicBezTo>
                  <a:cubicBezTo>
                    <a:pt x="1993" y="5553"/>
                    <a:pt x="2105" y="5385"/>
                    <a:pt x="2217" y="5199"/>
                  </a:cubicBezTo>
                  <a:cubicBezTo>
                    <a:pt x="2644" y="4511"/>
                    <a:pt x="3185" y="3933"/>
                    <a:pt x="3706" y="3337"/>
                  </a:cubicBezTo>
                  <a:cubicBezTo>
                    <a:pt x="3909" y="3088"/>
                    <a:pt x="4135" y="2967"/>
                    <a:pt x="4365" y="2967"/>
                  </a:cubicBezTo>
                  <a:cubicBezTo>
                    <a:pt x="4599" y="2967"/>
                    <a:pt x="4839" y="3093"/>
                    <a:pt x="5064" y="3337"/>
                  </a:cubicBezTo>
                  <a:cubicBezTo>
                    <a:pt x="5325" y="3617"/>
                    <a:pt x="5530" y="3933"/>
                    <a:pt x="5903" y="4156"/>
                  </a:cubicBezTo>
                  <a:cubicBezTo>
                    <a:pt x="5548" y="3282"/>
                    <a:pt x="5568" y="2314"/>
                    <a:pt x="5307" y="1438"/>
                  </a:cubicBezTo>
                  <a:cubicBezTo>
                    <a:pt x="5250" y="1252"/>
                    <a:pt x="5158" y="1140"/>
                    <a:pt x="4990" y="1066"/>
                  </a:cubicBezTo>
                  <a:cubicBezTo>
                    <a:pt x="4562" y="880"/>
                    <a:pt x="4116" y="676"/>
                    <a:pt x="3873" y="266"/>
                  </a:cubicBezTo>
                  <a:cubicBezTo>
                    <a:pt x="3743" y="60"/>
                    <a:pt x="3612" y="5"/>
                    <a:pt x="3389" y="5"/>
                  </a:cubicBezTo>
                  <a:lnTo>
                    <a:pt x="355" y="5"/>
                  </a:lnTo>
                  <a:cubicBezTo>
                    <a:pt x="314" y="5"/>
                    <a:pt x="27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 w="1425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8"/>
            <p:cNvSpPr/>
            <p:nvPr/>
          </p:nvSpPr>
          <p:spPr>
            <a:xfrm>
              <a:off x="7452875" y="3696825"/>
              <a:ext cx="146650" cy="92200"/>
            </a:xfrm>
            <a:custGeom>
              <a:avLst/>
              <a:gdLst/>
              <a:ahLst/>
              <a:cxnLst/>
              <a:rect l="l" t="t" r="r" b="b"/>
              <a:pathLst>
                <a:path w="5866" h="3688" extrusionOk="0">
                  <a:moveTo>
                    <a:pt x="877" y="0"/>
                  </a:moveTo>
                  <a:cubicBezTo>
                    <a:pt x="597" y="1211"/>
                    <a:pt x="485" y="2458"/>
                    <a:pt x="1" y="3669"/>
                  </a:cubicBezTo>
                  <a:cubicBezTo>
                    <a:pt x="112" y="3686"/>
                    <a:pt x="169" y="3686"/>
                    <a:pt x="224" y="3686"/>
                  </a:cubicBezTo>
                  <a:lnTo>
                    <a:pt x="5009" y="3686"/>
                  </a:lnTo>
                  <a:cubicBezTo>
                    <a:pt x="5024" y="3687"/>
                    <a:pt x="5038" y="3688"/>
                    <a:pt x="5051" y="3688"/>
                  </a:cubicBezTo>
                  <a:cubicBezTo>
                    <a:pt x="5313" y="3688"/>
                    <a:pt x="5365" y="3510"/>
                    <a:pt x="5419" y="3314"/>
                  </a:cubicBezTo>
                  <a:cubicBezTo>
                    <a:pt x="5717" y="2254"/>
                    <a:pt x="5717" y="1137"/>
                    <a:pt x="5866" y="0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8"/>
            <p:cNvSpPr/>
            <p:nvPr/>
          </p:nvSpPr>
          <p:spPr>
            <a:xfrm>
              <a:off x="7594850" y="3511575"/>
              <a:ext cx="115900" cy="51725"/>
            </a:xfrm>
            <a:custGeom>
              <a:avLst/>
              <a:gdLst/>
              <a:ahLst/>
              <a:cxnLst/>
              <a:rect l="l" t="t" r="r" b="b"/>
              <a:pathLst>
                <a:path w="4636" h="2069" extrusionOk="0">
                  <a:moveTo>
                    <a:pt x="1" y="1"/>
                  </a:moveTo>
                  <a:cubicBezTo>
                    <a:pt x="112" y="708"/>
                    <a:pt x="224" y="1378"/>
                    <a:pt x="336" y="2068"/>
                  </a:cubicBezTo>
                  <a:cubicBezTo>
                    <a:pt x="391" y="2049"/>
                    <a:pt x="447" y="2049"/>
                    <a:pt x="465" y="2031"/>
                  </a:cubicBezTo>
                  <a:cubicBezTo>
                    <a:pt x="1453" y="1323"/>
                    <a:pt x="2513" y="839"/>
                    <a:pt x="3705" y="653"/>
                  </a:cubicBezTo>
                  <a:cubicBezTo>
                    <a:pt x="4077" y="597"/>
                    <a:pt x="4375" y="373"/>
                    <a:pt x="4636" y="1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8"/>
            <p:cNvSpPr/>
            <p:nvPr/>
          </p:nvSpPr>
          <p:spPr>
            <a:xfrm>
              <a:off x="7519900" y="3222575"/>
              <a:ext cx="35875" cy="106600"/>
            </a:xfrm>
            <a:custGeom>
              <a:avLst/>
              <a:gdLst/>
              <a:ahLst/>
              <a:cxnLst/>
              <a:rect l="l" t="t" r="r" b="b"/>
              <a:pathLst>
                <a:path w="1435" h="4264" extrusionOk="0">
                  <a:moveTo>
                    <a:pt x="1435" y="0"/>
                  </a:moveTo>
                  <a:lnTo>
                    <a:pt x="1435" y="0"/>
                  </a:lnTo>
                  <a:cubicBezTo>
                    <a:pt x="1063" y="410"/>
                    <a:pt x="857" y="912"/>
                    <a:pt x="559" y="1359"/>
                  </a:cubicBezTo>
                  <a:cubicBezTo>
                    <a:pt x="1" y="2160"/>
                    <a:pt x="20" y="3054"/>
                    <a:pt x="38" y="3965"/>
                  </a:cubicBezTo>
                  <a:cubicBezTo>
                    <a:pt x="38" y="4114"/>
                    <a:pt x="75" y="4263"/>
                    <a:pt x="281" y="4263"/>
                  </a:cubicBezTo>
                  <a:cubicBezTo>
                    <a:pt x="329" y="4260"/>
                    <a:pt x="377" y="4259"/>
                    <a:pt x="426" y="4259"/>
                  </a:cubicBezTo>
                  <a:cubicBezTo>
                    <a:pt x="526" y="4259"/>
                    <a:pt x="627" y="4263"/>
                    <a:pt x="730" y="4263"/>
                  </a:cubicBezTo>
                  <a:cubicBezTo>
                    <a:pt x="881" y="4263"/>
                    <a:pt x="1034" y="4254"/>
                    <a:pt x="1192" y="4208"/>
                  </a:cubicBezTo>
                  <a:cubicBezTo>
                    <a:pt x="1267" y="2793"/>
                    <a:pt x="1063" y="1378"/>
                    <a:pt x="1435" y="0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8"/>
            <p:cNvSpPr/>
            <p:nvPr/>
          </p:nvSpPr>
          <p:spPr>
            <a:xfrm>
              <a:off x="7481750" y="3457175"/>
              <a:ext cx="75400" cy="31350"/>
            </a:xfrm>
            <a:custGeom>
              <a:avLst/>
              <a:gdLst/>
              <a:ahLst/>
              <a:cxnLst/>
              <a:rect l="l" t="t" r="r" b="b"/>
              <a:pathLst>
                <a:path w="3016" h="1254" extrusionOk="0">
                  <a:moveTo>
                    <a:pt x="1214" y="0"/>
                  </a:moveTo>
                  <a:cubicBezTo>
                    <a:pt x="1119" y="0"/>
                    <a:pt x="1019" y="11"/>
                    <a:pt x="913" y="37"/>
                  </a:cubicBezTo>
                  <a:cubicBezTo>
                    <a:pt x="447" y="129"/>
                    <a:pt x="206" y="260"/>
                    <a:pt x="0" y="632"/>
                  </a:cubicBezTo>
                  <a:cubicBezTo>
                    <a:pt x="568" y="1044"/>
                    <a:pt x="1117" y="1253"/>
                    <a:pt x="1622" y="1253"/>
                  </a:cubicBezTo>
                  <a:cubicBezTo>
                    <a:pt x="2144" y="1253"/>
                    <a:pt x="2619" y="1030"/>
                    <a:pt x="3016" y="576"/>
                  </a:cubicBezTo>
                  <a:cubicBezTo>
                    <a:pt x="2331" y="560"/>
                    <a:pt x="1889" y="0"/>
                    <a:pt x="1214" y="0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8"/>
            <p:cNvSpPr/>
            <p:nvPr/>
          </p:nvSpPr>
          <p:spPr>
            <a:xfrm>
              <a:off x="7576225" y="3579100"/>
              <a:ext cx="24250" cy="81925"/>
            </a:xfrm>
            <a:custGeom>
              <a:avLst/>
              <a:gdLst/>
              <a:ahLst/>
              <a:cxnLst/>
              <a:rect l="l" t="t" r="r" b="b"/>
              <a:pathLst>
                <a:path w="970" h="3277" extrusionOk="0">
                  <a:moveTo>
                    <a:pt x="912" y="0"/>
                  </a:moveTo>
                  <a:cubicBezTo>
                    <a:pt x="1" y="688"/>
                    <a:pt x="1" y="2234"/>
                    <a:pt x="932" y="3277"/>
                  </a:cubicBezTo>
                  <a:cubicBezTo>
                    <a:pt x="950" y="2140"/>
                    <a:pt x="969" y="1098"/>
                    <a:pt x="912" y="0"/>
                  </a:cubicBezTo>
                  <a:close/>
                </a:path>
              </a:pathLst>
            </a:custGeom>
            <a:solidFill>
              <a:schemeClr val="accent3"/>
            </a:solidFill>
            <a:ln w="18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8"/>
            <p:cNvSpPr/>
            <p:nvPr/>
          </p:nvSpPr>
          <p:spPr>
            <a:xfrm>
              <a:off x="7629750" y="3163825"/>
              <a:ext cx="97750" cy="12675"/>
            </a:xfrm>
            <a:custGeom>
              <a:avLst/>
              <a:gdLst/>
              <a:ahLst/>
              <a:cxnLst/>
              <a:rect l="l" t="t" r="r" b="b"/>
              <a:pathLst>
                <a:path w="3910" h="507" extrusionOk="0">
                  <a:moveTo>
                    <a:pt x="2849" y="1"/>
                  </a:moveTo>
                  <a:cubicBezTo>
                    <a:pt x="2819" y="1"/>
                    <a:pt x="2788" y="2"/>
                    <a:pt x="2755" y="5"/>
                  </a:cubicBezTo>
                  <a:cubicBezTo>
                    <a:pt x="2197" y="23"/>
                    <a:pt x="1621" y="42"/>
                    <a:pt x="1062" y="154"/>
                  </a:cubicBezTo>
                  <a:cubicBezTo>
                    <a:pt x="727" y="209"/>
                    <a:pt x="373" y="303"/>
                    <a:pt x="0" y="507"/>
                  </a:cubicBezTo>
                  <a:lnTo>
                    <a:pt x="3910" y="507"/>
                  </a:lnTo>
                  <a:cubicBezTo>
                    <a:pt x="3546" y="229"/>
                    <a:pt x="3263" y="1"/>
                    <a:pt x="2849" y="1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8"/>
            <p:cNvSpPr/>
            <p:nvPr/>
          </p:nvSpPr>
          <p:spPr>
            <a:xfrm>
              <a:off x="7534800" y="3418500"/>
              <a:ext cx="45625" cy="44950"/>
            </a:xfrm>
            <a:custGeom>
              <a:avLst/>
              <a:gdLst/>
              <a:ahLst/>
              <a:cxnLst/>
              <a:rect l="l" t="t" r="r" b="b"/>
              <a:pathLst>
                <a:path w="1825" h="1798" extrusionOk="0">
                  <a:moveTo>
                    <a:pt x="131" y="0"/>
                  </a:moveTo>
                  <a:lnTo>
                    <a:pt x="131" y="0"/>
                  </a:lnTo>
                  <a:cubicBezTo>
                    <a:pt x="0" y="206"/>
                    <a:pt x="75" y="336"/>
                    <a:pt x="149" y="484"/>
                  </a:cubicBezTo>
                  <a:cubicBezTo>
                    <a:pt x="280" y="820"/>
                    <a:pt x="504" y="1117"/>
                    <a:pt x="559" y="1472"/>
                  </a:cubicBezTo>
                  <a:cubicBezTo>
                    <a:pt x="605" y="1717"/>
                    <a:pt x="740" y="1798"/>
                    <a:pt x="890" y="1798"/>
                  </a:cubicBezTo>
                  <a:cubicBezTo>
                    <a:pt x="922" y="1798"/>
                    <a:pt x="955" y="1794"/>
                    <a:pt x="988" y="1788"/>
                  </a:cubicBezTo>
                  <a:cubicBezTo>
                    <a:pt x="1266" y="1713"/>
                    <a:pt x="1564" y="1676"/>
                    <a:pt x="1825" y="1415"/>
                  </a:cubicBezTo>
                  <a:cubicBezTo>
                    <a:pt x="1080" y="1155"/>
                    <a:pt x="690" y="484"/>
                    <a:pt x="131" y="0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8"/>
            <p:cNvSpPr/>
            <p:nvPr/>
          </p:nvSpPr>
          <p:spPr>
            <a:xfrm>
              <a:off x="7524550" y="3332075"/>
              <a:ext cx="28875" cy="23150"/>
            </a:xfrm>
            <a:custGeom>
              <a:avLst/>
              <a:gdLst/>
              <a:ahLst/>
              <a:cxnLst/>
              <a:rect l="l" t="t" r="r" b="b"/>
              <a:pathLst>
                <a:path w="1155" h="926" extrusionOk="0">
                  <a:moveTo>
                    <a:pt x="590" y="1"/>
                  </a:moveTo>
                  <a:cubicBezTo>
                    <a:pt x="436" y="1"/>
                    <a:pt x="243" y="50"/>
                    <a:pt x="1" y="144"/>
                  </a:cubicBezTo>
                  <a:cubicBezTo>
                    <a:pt x="281" y="535"/>
                    <a:pt x="690" y="739"/>
                    <a:pt x="1155" y="926"/>
                  </a:cubicBezTo>
                  <a:cubicBezTo>
                    <a:pt x="1103" y="283"/>
                    <a:pt x="958" y="1"/>
                    <a:pt x="590" y="1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8"/>
            <p:cNvSpPr/>
            <p:nvPr/>
          </p:nvSpPr>
          <p:spPr>
            <a:xfrm>
              <a:off x="7507350" y="3421775"/>
              <a:ext cx="27475" cy="32600"/>
            </a:xfrm>
            <a:custGeom>
              <a:avLst/>
              <a:gdLst/>
              <a:ahLst/>
              <a:cxnLst/>
              <a:rect l="l" t="t" r="r" b="b"/>
              <a:pathLst>
                <a:path w="1099" h="1304" extrusionOk="0">
                  <a:moveTo>
                    <a:pt x="689" y="1"/>
                  </a:moveTo>
                  <a:cubicBezTo>
                    <a:pt x="447" y="279"/>
                    <a:pt x="242" y="522"/>
                    <a:pt x="1" y="800"/>
                  </a:cubicBezTo>
                  <a:cubicBezTo>
                    <a:pt x="373" y="986"/>
                    <a:pt x="689" y="1118"/>
                    <a:pt x="1098" y="1304"/>
                  </a:cubicBezTo>
                  <a:cubicBezTo>
                    <a:pt x="987" y="1024"/>
                    <a:pt x="912" y="838"/>
                    <a:pt x="857" y="651"/>
                  </a:cubicBezTo>
                  <a:cubicBezTo>
                    <a:pt x="800" y="465"/>
                    <a:pt x="763" y="279"/>
                    <a:pt x="689" y="1"/>
                  </a:cubicBezTo>
                  <a:close/>
                </a:path>
              </a:pathLst>
            </a:custGeom>
            <a:solidFill>
              <a:schemeClr val="accent3"/>
            </a:solidFill>
            <a:ln w="2350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8"/>
            <p:cNvSpPr/>
            <p:nvPr/>
          </p:nvSpPr>
          <p:spPr>
            <a:xfrm>
              <a:off x="7566625" y="3181425"/>
              <a:ext cx="28250" cy="19275"/>
            </a:xfrm>
            <a:custGeom>
              <a:avLst/>
              <a:gdLst/>
              <a:ahLst/>
              <a:cxnLst/>
              <a:rect l="l" t="t" r="r" b="b"/>
              <a:pathLst>
                <a:path w="1130" h="771" extrusionOk="0">
                  <a:moveTo>
                    <a:pt x="412" y="0"/>
                  </a:moveTo>
                  <a:cubicBezTo>
                    <a:pt x="1" y="0"/>
                    <a:pt x="25" y="170"/>
                    <a:pt x="13" y="771"/>
                  </a:cubicBezTo>
                  <a:cubicBezTo>
                    <a:pt x="385" y="547"/>
                    <a:pt x="738" y="306"/>
                    <a:pt x="1130" y="63"/>
                  </a:cubicBezTo>
                  <a:cubicBezTo>
                    <a:pt x="804" y="27"/>
                    <a:pt x="574" y="0"/>
                    <a:pt x="412" y="0"/>
                  </a:cubicBezTo>
                  <a:close/>
                </a:path>
              </a:pathLst>
            </a:custGeom>
            <a:solidFill>
              <a:schemeClr val="accent3"/>
            </a:solidFill>
            <a:ln w="1425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8"/>
            <p:cNvSpPr/>
            <p:nvPr/>
          </p:nvSpPr>
          <p:spPr>
            <a:xfrm>
              <a:off x="7884350" y="3502025"/>
              <a:ext cx="18650" cy="5350"/>
            </a:xfrm>
            <a:custGeom>
              <a:avLst/>
              <a:gdLst/>
              <a:ahLst/>
              <a:cxnLst/>
              <a:rect l="l" t="t" r="r" b="b"/>
              <a:pathLst>
                <a:path w="746" h="214" extrusionOk="0">
                  <a:moveTo>
                    <a:pt x="473" y="0"/>
                  </a:moveTo>
                  <a:cubicBezTo>
                    <a:pt x="309" y="0"/>
                    <a:pt x="159" y="117"/>
                    <a:pt x="0" y="179"/>
                  </a:cubicBezTo>
                  <a:cubicBezTo>
                    <a:pt x="123" y="196"/>
                    <a:pt x="241" y="214"/>
                    <a:pt x="357" y="214"/>
                  </a:cubicBezTo>
                  <a:cubicBezTo>
                    <a:pt x="488" y="214"/>
                    <a:pt x="616" y="192"/>
                    <a:pt x="745" y="122"/>
                  </a:cubicBezTo>
                  <a:cubicBezTo>
                    <a:pt x="649" y="32"/>
                    <a:pt x="559" y="0"/>
                    <a:pt x="473" y="0"/>
                  </a:cubicBezTo>
                  <a:close/>
                </a:path>
              </a:pathLst>
            </a:custGeom>
            <a:solidFill>
              <a:srgbClr val="D3AD62"/>
            </a:solidFill>
            <a:ln w="1425" cap="flat" cmpd="sng">
              <a:solidFill>
                <a:schemeClr val="accent3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8"/>
            <p:cNvSpPr/>
            <p:nvPr/>
          </p:nvSpPr>
          <p:spPr>
            <a:xfrm>
              <a:off x="7863375" y="3709850"/>
              <a:ext cx="56375" cy="1450"/>
            </a:xfrm>
            <a:custGeom>
              <a:avLst/>
              <a:gdLst/>
              <a:ahLst/>
              <a:cxnLst/>
              <a:rect l="l" t="t" r="r" b="b"/>
              <a:pathLst>
                <a:path w="2255" h="58" extrusionOk="0">
                  <a:moveTo>
                    <a:pt x="1" y="1"/>
                  </a:moveTo>
                  <a:lnTo>
                    <a:pt x="1" y="57"/>
                  </a:lnTo>
                  <a:lnTo>
                    <a:pt x="2254" y="57"/>
                  </a:lnTo>
                  <a:lnTo>
                    <a:pt x="22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8"/>
            <p:cNvSpPr/>
            <p:nvPr/>
          </p:nvSpPr>
          <p:spPr>
            <a:xfrm>
              <a:off x="7477075" y="3165300"/>
              <a:ext cx="33550" cy="3350"/>
            </a:xfrm>
            <a:custGeom>
              <a:avLst/>
              <a:gdLst/>
              <a:ahLst/>
              <a:cxnLst/>
              <a:rect l="l" t="t" r="r" b="b"/>
              <a:pathLst>
                <a:path w="1342" h="134" extrusionOk="0">
                  <a:moveTo>
                    <a:pt x="1" y="1"/>
                  </a:moveTo>
                  <a:cubicBezTo>
                    <a:pt x="246" y="92"/>
                    <a:pt x="527" y="134"/>
                    <a:pt x="771" y="134"/>
                  </a:cubicBezTo>
                  <a:cubicBezTo>
                    <a:pt x="1028" y="134"/>
                    <a:pt x="1246" y="87"/>
                    <a:pt x="1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25" name="Google Shape;2025;p78"/>
            <p:cNvGrpSpPr/>
            <p:nvPr/>
          </p:nvGrpSpPr>
          <p:grpSpPr>
            <a:xfrm>
              <a:off x="7406825" y="3123425"/>
              <a:ext cx="585975" cy="675375"/>
              <a:chOff x="7406825" y="3123425"/>
              <a:chExt cx="585975" cy="675375"/>
            </a:xfrm>
          </p:grpSpPr>
          <p:sp>
            <p:nvSpPr>
              <p:cNvPr id="2026" name="Google Shape;2026;p78"/>
              <p:cNvSpPr/>
              <p:nvPr/>
            </p:nvSpPr>
            <p:spPr>
              <a:xfrm>
                <a:off x="7713525" y="3133650"/>
                <a:ext cx="248100" cy="373775"/>
              </a:xfrm>
              <a:custGeom>
                <a:avLst/>
                <a:gdLst/>
                <a:ahLst/>
                <a:cxnLst/>
                <a:rect l="l" t="t" r="r" b="b"/>
                <a:pathLst>
                  <a:path w="9924" h="14951" extrusionOk="0">
                    <a:moveTo>
                      <a:pt x="9484" y="0"/>
                    </a:moveTo>
                    <a:cubicBezTo>
                      <a:pt x="9450" y="0"/>
                      <a:pt x="9416" y="1"/>
                      <a:pt x="9383" y="1"/>
                    </a:cubicBezTo>
                    <a:lnTo>
                      <a:pt x="4468" y="58"/>
                    </a:lnTo>
                    <a:cubicBezTo>
                      <a:pt x="4301" y="58"/>
                      <a:pt x="4153" y="75"/>
                      <a:pt x="4059" y="244"/>
                    </a:cubicBezTo>
                    <a:cubicBezTo>
                      <a:pt x="3929" y="728"/>
                      <a:pt x="3631" y="1175"/>
                      <a:pt x="3594" y="1770"/>
                    </a:cubicBezTo>
                    <a:lnTo>
                      <a:pt x="8936" y="1770"/>
                    </a:lnTo>
                    <a:cubicBezTo>
                      <a:pt x="8844" y="1886"/>
                      <a:pt x="8737" y="1908"/>
                      <a:pt x="8629" y="1908"/>
                    </a:cubicBezTo>
                    <a:cubicBezTo>
                      <a:pt x="8563" y="1908"/>
                      <a:pt x="8497" y="1900"/>
                      <a:pt x="8434" y="1900"/>
                    </a:cubicBezTo>
                    <a:cubicBezTo>
                      <a:pt x="7680" y="1910"/>
                      <a:pt x="6921" y="1914"/>
                      <a:pt x="6163" y="1914"/>
                    </a:cubicBezTo>
                    <a:cubicBezTo>
                      <a:pt x="5404" y="1914"/>
                      <a:pt x="4646" y="1910"/>
                      <a:pt x="3892" y="1900"/>
                    </a:cubicBezTo>
                    <a:cubicBezTo>
                      <a:pt x="3594" y="1900"/>
                      <a:pt x="3482" y="1994"/>
                      <a:pt x="3408" y="2292"/>
                    </a:cubicBezTo>
                    <a:cubicBezTo>
                      <a:pt x="3184" y="3426"/>
                      <a:pt x="3073" y="4581"/>
                      <a:pt x="3036" y="5735"/>
                    </a:cubicBezTo>
                    <a:cubicBezTo>
                      <a:pt x="3036" y="5978"/>
                      <a:pt x="3036" y="6201"/>
                      <a:pt x="2924" y="6405"/>
                    </a:cubicBezTo>
                    <a:cubicBezTo>
                      <a:pt x="2830" y="4916"/>
                      <a:pt x="3053" y="3426"/>
                      <a:pt x="3314" y="1937"/>
                    </a:cubicBezTo>
                    <a:lnTo>
                      <a:pt x="1211" y="1937"/>
                    </a:lnTo>
                    <a:cubicBezTo>
                      <a:pt x="1472" y="2366"/>
                      <a:pt x="1732" y="2738"/>
                      <a:pt x="1956" y="3129"/>
                    </a:cubicBezTo>
                    <a:cubicBezTo>
                      <a:pt x="2328" y="3818"/>
                      <a:pt x="2403" y="4526"/>
                      <a:pt x="1956" y="5214"/>
                    </a:cubicBezTo>
                    <a:cubicBezTo>
                      <a:pt x="1564" y="5829"/>
                      <a:pt x="1117" y="6424"/>
                      <a:pt x="504" y="6834"/>
                    </a:cubicBezTo>
                    <a:cubicBezTo>
                      <a:pt x="169" y="7057"/>
                      <a:pt x="0" y="7355"/>
                      <a:pt x="20" y="7839"/>
                    </a:cubicBezTo>
                    <a:cubicBezTo>
                      <a:pt x="193" y="7839"/>
                      <a:pt x="351" y="7831"/>
                      <a:pt x="508" y="7831"/>
                    </a:cubicBezTo>
                    <a:cubicBezTo>
                      <a:pt x="586" y="7831"/>
                      <a:pt x="664" y="7833"/>
                      <a:pt x="745" y="7839"/>
                    </a:cubicBezTo>
                    <a:cubicBezTo>
                      <a:pt x="1229" y="7839"/>
                      <a:pt x="1732" y="7857"/>
                      <a:pt x="2216" y="7857"/>
                    </a:cubicBezTo>
                    <a:cubicBezTo>
                      <a:pt x="2475" y="7857"/>
                      <a:pt x="2739" y="7879"/>
                      <a:pt x="2994" y="7879"/>
                    </a:cubicBezTo>
                    <a:cubicBezTo>
                      <a:pt x="3216" y="7879"/>
                      <a:pt x="3432" y="7862"/>
                      <a:pt x="3631" y="7802"/>
                    </a:cubicBezTo>
                    <a:cubicBezTo>
                      <a:pt x="3942" y="7708"/>
                      <a:pt x="4246" y="7675"/>
                      <a:pt x="4548" y="7675"/>
                    </a:cubicBezTo>
                    <a:cubicBezTo>
                      <a:pt x="5205" y="7675"/>
                      <a:pt x="5847" y="7832"/>
                      <a:pt x="6498" y="7857"/>
                    </a:cubicBezTo>
                    <a:cubicBezTo>
                      <a:pt x="6516" y="7857"/>
                      <a:pt x="6516" y="7914"/>
                      <a:pt x="6536" y="7932"/>
                    </a:cubicBezTo>
                    <a:cubicBezTo>
                      <a:pt x="6476" y="7985"/>
                      <a:pt x="6409" y="7995"/>
                      <a:pt x="6339" y="7995"/>
                    </a:cubicBezTo>
                    <a:cubicBezTo>
                      <a:pt x="6293" y="7995"/>
                      <a:pt x="6246" y="7991"/>
                      <a:pt x="6198" y="7991"/>
                    </a:cubicBezTo>
                    <a:cubicBezTo>
                      <a:pt x="6116" y="7991"/>
                      <a:pt x="6034" y="8005"/>
                      <a:pt x="5958" y="8081"/>
                    </a:cubicBezTo>
                    <a:cubicBezTo>
                      <a:pt x="6349" y="8361"/>
                      <a:pt x="6591" y="8751"/>
                      <a:pt x="6814" y="9160"/>
                    </a:cubicBezTo>
                    <a:cubicBezTo>
                      <a:pt x="6963" y="9013"/>
                      <a:pt x="6922" y="8717"/>
                      <a:pt x="7118" y="8717"/>
                    </a:cubicBezTo>
                    <a:cubicBezTo>
                      <a:pt x="7143" y="8717"/>
                      <a:pt x="7172" y="8722"/>
                      <a:pt x="7206" y="8733"/>
                    </a:cubicBezTo>
                    <a:cubicBezTo>
                      <a:pt x="7466" y="8807"/>
                      <a:pt x="7373" y="9086"/>
                      <a:pt x="7355" y="9291"/>
                    </a:cubicBezTo>
                    <a:cubicBezTo>
                      <a:pt x="7317" y="9589"/>
                      <a:pt x="7280" y="9887"/>
                      <a:pt x="7298" y="10185"/>
                    </a:cubicBezTo>
                    <a:cubicBezTo>
                      <a:pt x="7541" y="10352"/>
                      <a:pt x="7968" y="10408"/>
                      <a:pt x="7801" y="10799"/>
                    </a:cubicBezTo>
                    <a:cubicBezTo>
                      <a:pt x="7761" y="10901"/>
                      <a:pt x="7717" y="10937"/>
                      <a:pt x="7670" y="10937"/>
                    </a:cubicBezTo>
                    <a:cubicBezTo>
                      <a:pt x="7556" y="10937"/>
                      <a:pt x="7426" y="10720"/>
                      <a:pt x="7278" y="10720"/>
                    </a:cubicBezTo>
                    <a:cubicBezTo>
                      <a:pt x="7267" y="10720"/>
                      <a:pt x="7255" y="10721"/>
                      <a:pt x="7243" y="10724"/>
                    </a:cubicBezTo>
                    <a:cubicBezTo>
                      <a:pt x="7112" y="10930"/>
                      <a:pt x="7131" y="11190"/>
                      <a:pt x="7075" y="11432"/>
                    </a:cubicBezTo>
                    <a:cubicBezTo>
                      <a:pt x="7027" y="11578"/>
                      <a:pt x="6993" y="11722"/>
                      <a:pt x="6850" y="11722"/>
                    </a:cubicBezTo>
                    <a:cubicBezTo>
                      <a:pt x="6828" y="11722"/>
                      <a:pt x="6804" y="11719"/>
                      <a:pt x="6777" y="11712"/>
                    </a:cubicBezTo>
                    <a:cubicBezTo>
                      <a:pt x="6573" y="11674"/>
                      <a:pt x="6573" y="11488"/>
                      <a:pt x="6591" y="11339"/>
                    </a:cubicBezTo>
                    <a:cubicBezTo>
                      <a:pt x="6628" y="11079"/>
                      <a:pt x="6665" y="10836"/>
                      <a:pt x="6702" y="10575"/>
                    </a:cubicBezTo>
                    <a:cubicBezTo>
                      <a:pt x="6404" y="10464"/>
                      <a:pt x="6126" y="10389"/>
                      <a:pt x="5865" y="10277"/>
                    </a:cubicBezTo>
                    <a:cubicBezTo>
                      <a:pt x="5716" y="10222"/>
                      <a:pt x="5585" y="10128"/>
                      <a:pt x="5642" y="9942"/>
                    </a:cubicBezTo>
                    <a:cubicBezTo>
                      <a:pt x="5677" y="9824"/>
                      <a:pt x="5749" y="9796"/>
                      <a:pt x="5836" y="9796"/>
                    </a:cubicBezTo>
                    <a:cubicBezTo>
                      <a:pt x="5886" y="9796"/>
                      <a:pt x="5940" y="9806"/>
                      <a:pt x="5995" y="9813"/>
                    </a:cubicBezTo>
                    <a:cubicBezTo>
                      <a:pt x="6144" y="9840"/>
                      <a:pt x="6293" y="9896"/>
                      <a:pt x="6449" y="9896"/>
                    </a:cubicBezTo>
                    <a:cubicBezTo>
                      <a:pt x="6507" y="9896"/>
                      <a:pt x="6567" y="9888"/>
                      <a:pt x="6628" y="9868"/>
                    </a:cubicBezTo>
                    <a:cubicBezTo>
                      <a:pt x="6796" y="9049"/>
                      <a:pt x="5995" y="8155"/>
                      <a:pt x="5436" y="8026"/>
                    </a:cubicBezTo>
                    <a:cubicBezTo>
                      <a:pt x="5149" y="7966"/>
                      <a:pt x="4847" y="7926"/>
                      <a:pt x="4541" y="7926"/>
                    </a:cubicBezTo>
                    <a:cubicBezTo>
                      <a:pt x="4173" y="7926"/>
                      <a:pt x="3801" y="7984"/>
                      <a:pt x="3445" y="8137"/>
                    </a:cubicBezTo>
                    <a:cubicBezTo>
                      <a:pt x="3184" y="8230"/>
                      <a:pt x="3128" y="8379"/>
                      <a:pt x="3165" y="8621"/>
                    </a:cubicBezTo>
                    <a:cubicBezTo>
                      <a:pt x="3296" y="9478"/>
                      <a:pt x="3445" y="10334"/>
                      <a:pt x="3463" y="11208"/>
                    </a:cubicBezTo>
                    <a:cubicBezTo>
                      <a:pt x="3482" y="11563"/>
                      <a:pt x="3594" y="11916"/>
                      <a:pt x="3649" y="12325"/>
                    </a:cubicBezTo>
                    <a:cubicBezTo>
                      <a:pt x="3855" y="12084"/>
                      <a:pt x="4004" y="11898"/>
                      <a:pt x="4153" y="11712"/>
                    </a:cubicBezTo>
                    <a:cubicBezTo>
                      <a:pt x="4278" y="11577"/>
                      <a:pt x="4398" y="11506"/>
                      <a:pt x="4524" y="11506"/>
                    </a:cubicBezTo>
                    <a:cubicBezTo>
                      <a:pt x="4641" y="11506"/>
                      <a:pt x="4762" y="11567"/>
                      <a:pt x="4897" y="11692"/>
                    </a:cubicBezTo>
                    <a:cubicBezTo>
                      <a:pt x="5138" y="11916"/>
                      <a:pt x="5270" y="12196"/>
                      <a:pt x="5456" y="12419"/>
                    </a:cubicBezTo>
                    <a:cubicBezTo>
                      <a:pt x="5995" y="13089"/>
                      <a:pt x="6516" y="13760"/>
                      <a:pt x="7057" y="14430"/>
                    </a:cubicBezTo>
                    <a:cubicBezTo>
                      <a:pt x="7167" y="14421"/>
                      <a:pt x="7252" y="14415"/>
                      <a:pt x="7322" y="14415"/>
                    </a:cubicBezTo>
                    <a:cubicBezTo>
                      <a:pt x="7557" y="14415"/>
                      <a:pt x="7613" y="14490"/>
                      <a:pt x="7857" y="14820"/>
                    </a:cubicBezTo>
                    <a:cubicBezTo>
                      <a:pt x="7913" y="14894"/>
                      <a:pt x="7968" y="14951"/>
                      <a:pt x="8062" y="14951"/>
                    </a:cubicBezTo>
                    <a:lnTo>
                      <a:pt x="9775" y="14951"/>
                    </a:lnTo>
                    <a:cubicBezTo>
                      <a:pt x="9718" y="14448"/>
                      <a:pt x="9589" y="14020"/>
                      <a:pt x="9477" y="13591"/>
                    </a:cubicBezTo>
                    <a:cubicBezTo>
                      <a:pt x="9216" y="12660"/>
                      <a:pt x="8862" y="11767"/>
                      <a:pt x="8750" y="10799"/>
                    </a:cubicBezTo>
                    <a:cubicBezTo>
                      <a:pt x="8676" y="10166"/>
                      <a:pt x="8583" y="9515"/>
                      <a:pt x="8452" y="8882"/>
                    </a:cubicBezTo>
                    <a:cubicBezTo>
                      <a:pt x="8174" y="7393"/>
                      <a:pt x="8080" y="5921"/>
                      <a:pt x="8638" y="4469"/>
                    </a:cubicBezTo>
                    <a:cubicBezTo>
                      <a:pt x="8750" y="4134"/>
                      <a:pt x="8825" y="3781"/>
                      <a:pt x="8862" y="3426"/>
                    </a:cubicBezTo>
                    <a:cubicBezTo>
                      <a:pt x="8956" y="2552"/>
                      <a:pt x="9234" y="1733"/>
                      <a:pt x="9569" y="932"/>
                    </a:cubicBezTo>
                    <a:cubicBezTo>
                      <a:pt x="9700" y="671"/>
                      <a:pt x="9812" y="393"/>
                      <a:pt x="9924" y="132"/>
                    </a:cubicBezTo>
                    <a:cubicBezTo>
                      <a:pt x="9788" y="12"/>
                      <a:pt x="9629" y="0"/>
                      <a:pt x="948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8850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7" name="Google Shape;2027;p78"/>
              <p:cNvSpPr/>
              <p:nvPr/>
            </p:nvSpPr>
            <p:spPr>
              <a:xfrm>
                <a:off x="7416575" y="3135025"/>
                <a:ext cx="398425" cy="194650"/>
              </a:xfrm>
              <a:custGeom>
                <a:avLst/>
                <a:gdLst/>
                <a:ahLst/>
                <a:cxnLst/>
                <a:rect l="l" t="t" r="r" b="b"/>
                <a:pathLst>
                  <a:path w="15937" h="7786" extrusionOk="0">
                    <a:moveTo>
                      <a:pt x="15770" y="1"/>
                    </a:moveTo>
                    <a:cubicBezTo>
                      <a:pt x="15719" y="1"/>
                      <a:pt x="15664" y="13"/>
                      <a:pt x="15621" y="20"/>
                    </a:cubicBezTo>
                    <a:cubicBezTo>
                      <a:pt x="15080" y="40"/>
                      <a:pt x="14559" y="95"/>
                      <a:pt x="14020" y="95"/>
                    </a:cubicBezTo>
                    <a:cubicBezTo>
                      <a:pt x="13696" y="92"/>
                      <a:pt x="13372" y="91"/>
                      <a:pt x="13048" y="91"/>
                    </a:cubicBezTo>
                    <a:cubicBezTo>
                      <a:pt x="9148" y="91"/>
                      <a:pt x="5262" y="282"/>
                      <a:pt x="1360" y="300"/>
                    </a:cubicBezTo>
                    <a:cubicBezTo>
                      <a:pt x="1315" y="300"/>
                      <a:pt x="1271" y="298"/>
                      <a:pt x="1228" y="298"/>
                    </a:cubicBezTo>
                    <a:cubicBezTo>
                      <a:pt x="1111" y="298"/>
                      <a:pt x="1010" y="318"/>
                      <a:pt x="969" y="467"/>
                    </a:cubicBezTo>
                    <a:cubicBezTo>
                      <a:pt x="876" y="765"/>
                      <a:pt x="727" y="1026"/>
                      <a:pt x="708" y="1380"/>
                    </a:cubicBezTo>
                    <a:cubicBezTo>
                      <a:pt x="745" y="1375"/>
                      <a:pt x="780" y="1373"/>
                      <a:pt x="812" y="1373"/>
                    </a:cubicBezTo>
                    <a:cubicBezTo>
                      <a:pt x="1164" y="1373"/>
                      <a:pt x="1213" y="1648"/>
                      <a:pt x="1229" y="1939"/>
                    </a:cubicBezTo>
                    <a:cubicBezTo>
                      <a:pt x="1249" y="2274"/>
                      <a:pt x="1267" y="2590"/>
                      <a:pt x="1211" y="2925"/>
                    </a:cubicBezTo>
                    <a:cubicBezTo>
                      <a:pt x="1155" y="3242"/>
                      <a:pt x="1118" y="3540"/>
                      <a:pt x="876" y="3763"/>
                    </a:cubicBezTo>
                    <a:cubicBezTo>
                      <a:pt x="771" y="3852"/>
                      <a:pt x="659" y="3881"/>
                      <a:pt x="541" y="3881"/>
                    </a:cubicBezTo>
                    <a:cubicBezTo>
                      <a:pt x="388" y="3881"/>
                      <a:pt x="226" y="3832"/>
                      <a:pt x="57" y="3800"/>
                    </a:cubicBezTo>
                    <a:lnTo>
                      <a:pt x="57" y="3800"/>
                    </a:lnTo>
                    <a:cubicBezTo>
                      <a:pt x="75" y="5010"/>
                      <a:pt x="1" y="6183"/>
                      <a:pt x="150" y="7355"/>
                    </a:cubicBezTo>
                    <a:cubicBezTo>
                      <a:pt x="185" y="7654"/>
                      <a:pt x="302" y="7786"/>
                      <a:pt x="595" y="7786"/>
                    </a:cubicBezTo>
                    <a:cubicBezTo>
                      <a:pt x="613" y="7786"/>
                      <a:pt x="633" y="7785"/>
                      <a:pt x="653" y="7784"/>
                    </a:cubicBezTo>
                    <a:cubicBezTo>
                      <a:pt x="1118" y="7775"/>
                      <a:pt x="1584" y="7775"/>
                      <a:pt x="2049" y="7775"/>
                    </a:cubicBezTo>
                    <a:cubicBezTo>
                      <a:pt x="2515" y="7775"/>
                      <a:pt x="2980" y="7775"/>
                      <a:pt x="3446" y="7765"/>
                    </a:cubicBezTo>
                    <a:cubicBezTo>
                      <a:pt x="3523" y="7765"/>
                      <a:pt x="3604" y="7777"/>
                      <a:pt x="3688" y="7777"/>
                    </a:cubicBezTo>
                    <a:cubicBezTo>
                      <a:pt x="3785" y="7777"/>
                      <a:pt x="3885" y="7761"/>
                      <a:pt x="3985" y="7691"/>
                    </a:cubicBezTo>
                    <a:cubicBezTo>
                      <a:pt x="3967" y="7579"/>
                      <a:pt x="3947" y="7430"/>
                      <a:pt x="3967" y="7300"/>
                    </a:cubicBezTo>
                    <a:cubicBezTo>
                      <a:pt x="3985" y="6705"/>
                      <a:pt x="3855" y="6089"/>
                      <a:pt x="4116" y="5531"/>
                    </a:cubicBezTo>
                    <a:cubicBezTo>
                      <a:pt x="4506" y="4675"/>
                      <a:pt x="4953" y="3818"/>
                      <a:pt x="5531" y="3074"/>
                    </a:cubicBezTo>
                    <a:cubicBezTo>
                      <a:pt x="5809" y="2721"/>
                      <a:pt x="5866" y="2311"/>
                      <a:pt x="6015" y="1827"/>
                    </a:cubicBezTo>
                    <a:lnTo>
                      <a:pt x="3724" y="1827"/>
                    </a:lnTo>
                    <a:cubicBezTo>
                      <a:pt x="3836" y="1733"/>
                      <a:pt x="3855" y="1696"/>
                      <a:pt x="3873" y="1696"/>
                    </a:cubicBezTo>
                    <a:cubicBezTo>
                      <a:pt x="4184" y="1696"/>
                      <a:pt x="4494" y="1679"/>
                      <a:pt x="4804" y="1679"/>
                    </a:cubicBezTo>
                    <a:cubicBezTo>
                      <a:pt x="4959" y="1679"/>
                      <a:pt x="5115" y="1683"/>
                      <a:pt x="5270" y="1696"/>
                    </a:cubicBezTo>
                    <a:cubicBezTo>
                      <a:pt x="5350" y="1704"/>
                      <a:pt x="5427" y="1709"/>
                      <a:pt x="5499" y="1709"/>
                    </a:cubicBezTo>
                    <a:cubicBezTo>
                      <a:pt x="5914" y="1709"/>
                      <a:pt x="6198" y="1555"/>
                      <a:pt x="6293" y="1063"/>
                    </a:cubicBezTo>
                    <a:cubicBezTo>
                      <a:pt x="6293" y="1045"/>
                      <a:pt x="6313" y="1045"/>
                      <a:pt x="6313" y="1045"/>
                    </a:cubicBezTo>
                    <a:lnTo>
                      <a:pt x="6313" y="1045"/>
                    </a:lnTo>
                    <a:cubicBezTo>
                      <a:pt x="6330" y="1249"/>
                      <a:pt x="6126" y="1435"/>
                      <a:pt x="6238" y="1659"/>
                    </a:cubicBezTo>
                    <a:cubicBezTo>
                      <a:pt x="6481" y="1690"/>
                      <a:pt x="6711" y="1707"/>
                      <a:pt x="6934" y="1707"/>
                    </a:cubicBezTo>
                    <a:cubicBezTo>
                      <a:pt x="7377" y="1707"/>
                      <a:pt x="7790" y="1641"/>
                      <a:pt x="8211" y="1492"/>
                    </a:cubicBezTo>
                    <a:cubicBezTo>
                      <a:pt x="9166" y="1151"/>
                      <a:pt x="10153" y="966"/>
                      <a:pt x="11170" y="966"/>
                    </a:cubicBezTo>
                    <a:cubicBezTo>
                      <a:pt x="11264" y="966"/>
                      <a:pt x="11357" y="967"/>
                      <a:pt x="11451" y="971"/>
                    </a:cubicBezTo>
                    <a:cubicBezTo>
                      <a:pt x="11674" y="971"/>
                      <a:pt x="11898" y="971"/>
                      <a:pt x="12047" y="1137"/>
                    </a:cubicBezTo>
                    <a:cubicBezTo>
                      <a:pt x="12535" y="1564"/>
                      <a:pt x="13091" y="1709"/>
                      <a:pt x="13691" y="1709"/>
                    </a:cubicBezTo>
                    <a:cubicBezTo>
                      <a:pt x="13799" y="1709"/>
                      <a:pt x="13909" y="1705"/>
                      <a:pt x="14020" y="1696"/>
                    </a:cubicBezTo>
                    <a:cubicBezTo>
                      <a:pt x="14129" y="1680"/>
                      <a:pt x="14238" y="1675"/>
                      <a:pt x="14349" y="1675"/>
                    </a:cubicBezTo>
                    <a:cubicBezTo>
                      <a:pt x="14502" y="1675"/>
                      <a:pt x="14658" y="1686"/>
                      <a:pt x="14820" y="1696"/>
                    </a:cubicBezTo>
                    <a:cubicBezTo>
                      <a:pt x="14844" y="1697"/>
                      <a:pt x="14868" y="1698"/>
                      <a:pt x="14891" y="1698"/>
                    </a:cubicBezTo>
                    <a:cubicBezTo>
                      <a:pt x="15147" y="1698"/>
                      <a:pt x="15310" y="1594"/>
                      <a:pt x="15378" y="1286"/>
                    </a:cubicBezTo>
                    <a:cubicBezTo>
                      <a:pt x="15472" y="896"/>
                      <a:pt x="15658" y="504"/>
                      <a:pt x="15937" y="169"/>
                    </a:cubicBezTo>
                    <a:cubicBezTo>
                      <a:pt x="15926" y="33"/>
                      <a:pt x="15852" y="1"/>
                      <a:pt x="1577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275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78"/>
              <p:cNvSpPr/>
              <p:nvPr/>
            </p:nvSpPr>
            <p:spPr>
              <a:xfrm>
                <a:off x="7552975" y="3181050"/>
                <a:ext cx="214100" cy="148125"/>
              </a:xfrm>
              <a:custGeom>
                <a:avLst/>
                <a:gdLst/>
                <a:ahLst/>
                <a:cxnLst/>
                <a:rect l="l" t="t" r="r" b="b"/>
                <a:pathLst>
                  <a:path w="8564" h="5925" extrusionOk="0">
                    <a:moveTo>
                      <a:pt x="3132" y="0"/>
                    </a:moveTo>
                    <a:cubicBezTo>
                      <a:pt x="2383" y="0"/>
                      <a:pt x="1744" y="240"/>
                      <a:pt x="1135" y="674"/>
                    </a:cubicBezTo>
                    <a:cubicBezTo>
                      <a:pt x="986" y="768"/>
                      <a:pt x="837" y="880"/>
                      <a:pt x="670" y="991"/>
                    </a:cubicBezTo>
                    <a:cubicBezTo>
                      <a:pt x="484" y="1103"/>
                      <a:pt x="410" y="1270"/>
                      <a:pt x="353" y="1493"/>
                    </a:cubicBezTo>
                    <a:cubicBezTo>
                      <a:pt x="0" y="2853"/>
                      <a:pt x="92" y="4248"/>
                      <a:pt x="75" y="5626"/>
                    </a:cubicBezTo>
                    <a:cubicBezTo>
                      <a:pt x="75" y="5909"/>
                      <a:pt x="207" y="5924"/>
                      <a:pt x="394" y="5924"/>
                    </a:cubicBezTo>
                    <a:cubicBezTo>
                      <a:pt x="417" y="5924"/>
                      <a:pt x="441" y="5924"/>
                      <a:pt x="465" y="5924"/>
                    </a:cubicBezTo>
                    <a:lnTo>
                      <a:pt x="6162" y="5924"/>
                    </a:lnTo>
                    <a:cubicBezTo>
                      <a:pt x="6255" y="5477"/>
                      <a:pt x="6330" y="5050"/>
                      <a:pt x="6720" y="4807"/>
                    </a:cubicBezTo>
                    <a:cubicBezTo>
                      <a:pt x="7298" y="4454"/>
                      <a:pt x="7688" y="3913"/>
                      <a:pt x="8080" y="3374"/>
                    </a:cubicBezTo>
                    <a:cubicBezTo>
                      <a:pt x="8564" y="2741"/>
                      <a:pt x="8564" y="2052"/>
                      <a:pt x="8192" y="1344"/>
                    </a:cubicBezTo>
                    <a:cubicBezTo>
                      <a:pt x="8023" y="1029"/>
                      <a:pt x="7800" y="711"/>
                      <a:pt x="7614" y="396"/>
                    </a:cubicBezTo>
                    <a:cubicBezTo>
                      <a:pt x="7447" y="116"/>
                      <a:pt x="7223" y="4"/>
                      <a:pt x="6888" y="4"/>
                    </a:cubicBezTo>
                    <a:cubicBezTo>
                      <a:pt x="6166" y="16"/>
                      <a:pt x="5437" y="34"/>
                      <a:pt x="4709" y="34"/>
                    </a:cubicBezTo>
                    <a:cubicBezTo>
                      <a:pt x="4236" y="34"/>
                      <a:pt x="3764" y="26"/>
                      <a:pt x="3295" y="4"/>
                    </a:cubicBezTo>
                    <a:cubicBezTo>
                      <a:pt x="3240" y="1"/>
                      <a:pt x="3185" y="0"/>
                      <a:pt x="313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350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9" name="Google Shape;2029;p78"/>
              <p:cNvSpPr/>
              <p:nvPr/>
            </p:nvSpPr>
            <p:spPr>
              <a:xfrm>
                <a:off x="7556700" y="3333350"/>
                <a:ext cx="261575" cy="174525"/>
              </a:xfrm>
              <a:custGeom>
                <a:avLst/>
                <a:gdLst/>
                <a:ahLst/>
                <a:cxnLst/>
                <a:rect l="l" t="t" r="r" b="b"/>
                <a:pathLst>
                  <a:path w="10463" h="6981" extrusionOk="0">
                    <a:moveTo>
                      <a:pt x="0" y="0"/>
                    </a:moveTo>
                    <a:cubicBezTo>
                      <a:pt x="0" y="912"/>
                      <a:pt x="75" y="1023"/>
                      <a:pt x="856" y="1192"/>
                    </a:cubicBezTo>
                    <a:cubicBezTo>
                      <a:pt x="986" y="1229"/>
                      <a:pt x="1117" y="1247"/>
                      <a:pt x="1247" y="1266"/>
                    </a:cubicBezTo>
                    <a:cubicBezTo>
                      <a:pt x="2234" y="1396"/>
                      <a:pt x="3202" y="1490"/>
                      <a:pt x="4188" y="1527"/>
                    </a:cubicBezTo>
                    <a:cubicBezTo>
                      <a:pt x="4933" y="1545"/>
                      <a:pt x="5603" y="1731"/>
                      <a:pt x="6236" y="2140"/>
                    </a:cubicBezTo>
                    <a:cubicBezTo>
                      <a:pt x="6794" y="2495"/>
                      <a:pt x="7055" y="2979"/>
                      <a:pt x="6981" y="3649"/>
                    </a:cubicBezTo>
                    <a:cubicBezTo>
                      <a:pt x="6943" y="3984"/>
                      <a:pt x="6869" y="4300"/>
                      <a:pt x="6702" y="4598"/>
                    </a:cubicBezTo>
                    <a:cubicBezTo>
                      <a:pt x="6646" y="4710"/>
                      <a:pt x="6553" y="4803"/>
                      <a:pt x="6608" y="4933"/>
                    </a:cubicBezTo>
                    <a:cubicBezTo>
                      <a:pt x="6906" y="5603"/>
                      <a:pt x="6926" y="6273"/>
                      <a:pt x="6553" y="6981"/>
                    </a:cubicBezTo>
                    <a:lnTo>
                      <a:pt x="10277" y="6981"/>
                    </a:lnTo>
                    <a:cubicBezTo>
                      <a:pt x="10406" y="6981"/>
                      <a:pt x="10463" y="6889"/>
                      <a:pt x="10369" y="6757"/>
                    </a:cubicBezTo>
                    <a:cubicBezTo>
                      <a:pt x="10351" y="6755"/>
                      <a:pt x="10334" y="6754"/>
                      <a:pt x="10316" y="6754"/>
                    </a:cubicBezTo>
                    <a:cubicBezTo>
                      <a:pt x="10112" y="6754"/>
                      <a:pt x="9925" y="6904"/>
                      <a:pt x="9726" y="6904"/>
                    </a:cubicBezTo>
                    <a:cubicBezTo>
                      <a:pt x="9675" y="6904"/>
                      <a:pt x="9623" y="6894"/>
                      <a:pt x="9569" y="6869"/>
                    </a:cubicBezTo>
                    <a:cubicBezTo>
                      <a:pt x="9197" y="6683"/>
                      <a:pt x="9438" y="6348"/>
                      <a:pt x="9438" y="6069"/>
                    </a:cubicBezTo>
                    <a:cubicBezTo>
                      <a:pt x="9412" y="6068"/>
                      <a:pt x="9387" y="6067"/>
                      <a:pt x="9362" y="6067"/>
                    </a:cubicBezTo>
                    <a:cubicBezTo>
                      <a:pt x="9102" y="6067"/>
                      <a:pt x="8899" y="6158"/>
                      <a:pt x="8713" y="6311"/>
                    </a:cubicBezTo>
                    <a:cubicBezTo>
                      <a:pt x="8527" y="6460"/>
                      <a:pt x="8340" y="6646"/>
                      <a:pt x="8135" y="6832"/>
                    </a:cubicBezTo>
                    <a:cubicBezTo>
                      <a:pt x="7968" y="6665"/>
                      <a:pt x="8080" y="6534"/>
                      <a:pt x="8192" y="6405"/>
                    </a:cubicBezTo>
                    <a:cubicBezTo>
                      <a:pt x="8378" y="6181"/>
                      <a:pt x="8638" y="5995"/>
                      <a:pt x="8917" y="5883"/>
                    </a:cubicBezTo>
                    <a:cubicBezTo>
                      <a:pt x="9346" y="5697"/>
                      <a:pt x="9830" y="4821"/>
                      <a:pt x="9736" y="4375"/>
                    </a:cubicBezTo>
                    <a:cubicBezTo>
                      <a:pt x="9606" y="3649"/>
                      <a:pt x="9550" y="2922"/>
                      <a:pt x="9475" y="2197"/>
                    </a:cubicBezTo>
                    <a:cubicBezTo>
                      <a:pt x="9420" y="1601"/>
                      <a:pt x="9326" y="1006"/>
                      <a:pt x="9252" y="391"/>
                    </a:cubicBezTo>
                    <a:cubicBezTo>
                      <a:pt x="8973" y="502"/>
                      <a:pt x="8731" y="614"/>
                      <a:pt x="8507" y="726"/>
                    </a:cubicBezTo>
                    <a:cubicBezTo>
                      <a:pt x="8231" y="851"/>
                      <a:pt x="7940" y="913"/>
                      <a:pt x="7654" y="913"/>
                    </a:cubicBezTo>
                    <a:cubicBezTo>
                      <a:pt x="7091" y="913"/>
                      <a:pt x="6545" y="673"/>
                      <a:pt x="6162" y="204"/>
                    </a:cubicBezTo>
                    <a:cubicBezTo>
                      <a:pt x="6013" y="18"/>
                      <a:pt x="5864" y="0"/>
                      <a:pt x="56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0" name="Google Shape;2030;p78"/>
              <p:cNvSpPr/>
              <p:nvPr/>
            </p:nvSpPr>
            <p:spPr>
              <a:xfrm>
                <a:off x="7560850" y="3364500"/>
                <a:ext cx="171300" cy="143375"/>
              </a:xfrm>
              <a:custGeom>
                <a:avLst/>
                <a:gdLst/>
                <a:ahLst/>
                <a:cxnLst/>
                <a:rect l="l" t="t" r="r" b="b"/>
                <a:pathLst>
                  <a:path w="6852" h="5735" extrusionOk="0">
                    <a:moveTo>
                      <a:pt x="1" y="1"/>
                    </a:moveTo>
                    <a:cubicBezTo>
                      <a:pt x="262" y="839"/>
                      <a:pt x="262" y="1621"/>
                      <a:pt x="485" y="2384"/>
                    </a:cubicBezTo>
                    <a:cubicBezTo>
                      <a:pt x="653" y="2905"/>
                      <a:pt x="802" y="3409"/>
                      <a:pt x="1472" y="3483"/>
                    </a:cubicBezTo>
                    <a:cubicBezTo>
                      <a:pt x="1472" y="3483"/>
                      <a:pt x="1472" y="3501"/>
                      <a:pt x="1510" y="3538"/>
                    </a:cubicBezTo>
                    <a:cubicBezTo>
                      <a:pt x="1398" y="3781"/>
                      <a:pt x="1081" y="3761"/>
                      <a:pt x="914" y="3985"/>
                    </a:cubicBezTo>
                    <a:cubicBezTo>
                      <a:pt x="1118" y="4451"/>
                      <a:pt x="1212" y="4953"/>
                      <a:pt x="1267" y="5474"/>
                    </a:cubicBezTo>
                    <a:cubicBezTo>
                      <a:pt x="1304" y="5680"/>
                      <a:pt x="1416" y="5717"/>
                      <a:pt x="1602" y="5717"/>
                    </a:cubicBezTo>
                    <a:cubicBezTo>
                      <a:pt x="2999" y="5717"/>
                      <a:pt x="4394" y="5717"/>
                      <a:pt x="5809" y="5735"/>
                    </a:cubicBezTo>
                    <a:cubicBezTo>
                      <a:pt x="6015" y="5735"/>
                      <a:pt x="6144" y="5660"/>
                      <a:pt x="6238" y="5474"/>
                    </a:cubicBezTo>
                    <a:cubicBezTo>
                      <a:pt x="6536" y="4953"/>
                      <a:pt x="6480" y="4432"/>
                      <a:pt x="6256" y="3873"/>
                    </a:cubicBezTo>
                    <a:lnTo>
                      <a:pt x="6256" y="3873"/>
                    </a:lnTo>
                    <a:cubicBezTo>
                      <a:pt x="5251" y="4712"/>
                      <a:pt x="5010" y="4786"/>
                      <a:pt x="4004" y="4786"/>
                    </a:cubicBezTo>
                    <a:cubicBezTo>
                      <a:pt x="3483" y="4786"/>
                      <a:pt x="3054" y="4618"/>
                      <a:pt x="2850" y="4116"/>
                    </a:cubicBezTo>
                    <a:cubicBezTo>
                      <a:pt x="2644" y="3632"/>
                      <a:pt x="2776" y="3185"/>
                      <a:pt x="3073" y="2776"/>
                    </a:cubicBezTo>
                    <a:cubicBezTo>
                      <a:pt x="3385" y="2349"/>
                      <a:pt x="3860" y="2168"/>
                      <a:pt x="4346" y="2168"/>
                    </a:cubicBezTo>
                    <a:cubicBezTo>
                      <a:pt x="4962" y="2168"/>
                      <a:pt x="5597" y="2458"/>
                      <a:pt x="5940" y="2905"/>
                    </a:cubicBezTo>
                    <a:cubicBezTo>
                      <a:pt x="6052" y="3036"/>
                      <a:pt x="6144" y="3166"/>
                      <a:pt x="6256" y="3315"/>
                    </a:cubicBezTo>
                    <a:cubicBezTo>
                      <a:pt x="6852" y="2552"/>
                      <a:pt x="6703" y="1584"/>
                      <a:pt x="5940" y="1081"/>
                    </a:cubicBezTo>
                    <a:cubicBezTo>
                      <a:pt x="5531" y="839"/>
                      <a:pt x="5121" y="634"/>
                      <a:pt x="4637" y="579"/>
                    </a:cubicBezTo>
                    <a:cubicBezTo>
                      <a:pt x="3818" y="504"/>
                      <a:pt x="2999" y="448"/>
                      <a:pt x="2180" y="373"/>
                    </a:cubicBezTo>
                    <a:cubicBezTo>
                      <a:pt x="1472" y="318"/>
                      <a:pt x="765" y="244"/>
                      <a:pt x="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350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1" name="Google Shape;2031;p78"/>
              <p:cNvSpPr/>
              <p:nvPr/>
            </p:nvSpPr>
            <p:spPr>
              <a:xfrm>
                <a:off x="7633475" y="3423625"/>
                <a:ext cx="800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203" h="2220" extrusionOk="0">
                    <a:moveTo>
                      <a:pt x="1385" y="1"/>
                    </a:moveTo>
                    <a:cubicBezTo>
                      <a:pt x="1301" y="1"/>
                      <a:pt x="1219" y="7"/>
                      <a:pt x="1136" y="19"/>
                    </a:cubicBezTo>
                    <a:cubicBezTo>
                      <a:pt x="541" y="93"/>
                      <a:pt x="0" y="783"/>
                      <a:pt x="57" y="1396"/>
                    </a:cubicBezTo>
                    <a:cubicBezTo>
                      <a:pt x="74" y="1903"/>
                      <a:pt x="479" y="2216"/>
                      <a:pt x="1116" y="2216"/>
                    </a:cubicBezTo>
                    <a:cubicBezTo>
                      <a:pt x="1135" y="2216"/>
                      <a:pt x="1154" y="2216"/>
                      <a:pt x="1174" y="2216"/>
                    </a:cubicBezTo>
                    <a:cubicBezTo>
                      <a:pt x="1228" y="2218"/>
                      <a:pt x="1281" y="2220"/>
                      <a:pt x="1333" y="2220"/>
                    </a:cubicBezTo>
                    <a:cubicBezTo>
                      <a:pt x="2023" y="2220"/>
                      <a:pt x="2586" y="1990"/>
                      <a:pt x="3035" y="1471"/>
                    </a:cubicBezTo>
                    <a:cubicBezTo>
                      <a:pt x="3165" y="1322"/>
                      <a:pt x="3202" y="1192"/>
                      <a:pt x="3091" y="987"/>
                    </a:cubicBezTo>
                    <a:cubicBezTo>
                      <a:pt x="2743" y="391"/>
                      <a:pt x="2056" y="1"/>
                      <a:pt x="138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425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2" name="Google Shape;2032;p78"/>
              <p:cNvSpPr/>
              <p:nvPr/>
            </p:nvSpPr>
            <p:spPr>
              <a:xfrm>
                <a:off x="7793575" y="3427800"/>
                <a:ext cx="86150" cy="77325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3093" extrusionOk="0">
                    <a:moveTo>
                      <a:pt x="1286" y="1"/>
                    </a:moveTo>
                    <a:cubicBezTo>
                      <a:pt x="690" y="541"/>
                      <a:pt x="504" y="1323"/>
                      <a:pt x="0" y="1956"/>
                    </a:cubicBezTo>
                    <a:cubicBezTo>
                      <a:pt x="894" y="2068"/>
                      <a:pt x="75" y="2495"/>
                      <a:pt x="261" y="2813"/>
                    </a:cubicBezTo>
                    <a:cubicBezTo>
                      <a:pt x="880" y="2678"/>
                      <a:pt x="1499" y="2203"/>
                      <a:pt x="2182" y="2203"/>
                    </a:cubicBezTo>
                    <a:cubicBezTo>
                      <a:pt x="2443" y="2203"/>
                      <a:pt x="2714" y="2272"/>
                      <a:pt x="2998" y="2458"/>
                    </a:cubicBezTo>
                    <a:cubicBezTo>
                      <a:pt x="2830" y="2701"/>
                      <a:pt x="2477" y="2719"/>
                      <a:pt x="2532" y="3073"/>
                    </a:cubicBezTo>
                    <a:cubicBezTo>
                      <a:pt x="2572" y="3087"/>
                      <a:pt x="2609" y="3092"/>
                      <a:pt x="2645" y="3092"/>
                    </a:cubicBezTo>
                    <a:cubicBezTo>
                      <a:pt x="2810" y="3092"/>
                      <a:pt x="2938" y="2973"/>
                      <a:pt x="3091" y="2942"/>
                    </a:cubicBezTo>
                    <a:cubicBezTo>
                      <a:pt x="3389" y="2850"/>
                      <a:pt x="3445" y="2719"/>
                      <a:pt x="3222" y="2458"/>
                    </a:cubicBezTo>
                    <a:cubicBezTo>
                      <a:pt x="2738" y="1900"/>
                      <a:pt x="2291" y="1323"/>
                      <a:pt x="1881" y="708"/>
                    </a:cubicBezTo>
                    <a:cubicBezTo>
                      <a:pt x="1732" y="467"/>
                      <a:pt x="1621" y="187"/>
                      <a:pt x="12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350" cap="flat" cmpd="sng">
                <a:solidFill>
                  <a:schemeClr val="accent3"/>
                </a:solidFill>
                <a:prstDash val="solid"/>
                <a:miter lim="148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3" name="Google Shape;2033;p78"/>
              <p:cNvSpPr/>
              <p:nvPr/>
            </p:nvSpPr>
            <p:spPr>
              <a:xfrm>
                <a:off x="7714450" y="3333800"/>
                <a:ext cx="74050" cy="17350"/>
              </a:xfrm>
              <a:custGeom>
                <a:avLst/>
                <a:gdLst/>
                <a:ahLst/>
                <a:cxnLst/>
                <a:rect l="l" t="t" r="r" b="b"/>
                <a:pathLst>
                  <a:path w="2962" h="694" extrusionOk="0">
                    <a:moveTo>
                      <a:pt x="0" y="0"/>
                    </a:moveTo>
                    <a:cubicBezTo>
                      <a:pt x="458" y="484"/>
                      <a:pt x="894" y="694"/>
                      <a:pt x="1346" y="694"/>
                    </a:cubicBezTo>
                    <a:cubicBezTo>
                      <a:pt x="1850" y="694"/>
                      <a:pt x="2372" y="432"/>
                      <a:pt x="296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4" name="Google Shape;2034;p78"/>
              <p:cNvSpPr/>
              <p:nvPr/>
            </p:nvSpPr>
            <p:spPr>
              <a:xfrm>
                <a:off x="7819625" y="3490250"/>
                <a:ext cx="34025" cy="17950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718" extrusionOk="0">
                    <a:moveTo>
                      <a:pt x="1075" y="0"/>
                    </a:moveTo>
                    <a:cubicBezTo>
                      <a:pt x="675" y="0"/>
                      <a:pt x="351" y="207"/>
                      <a:pt x="1" y="389"/>
                    </a:cubicBezTo>
                    <a:cubicBezTo>
                      <a:pt x="86" y="666"/>
                      <a:pt x="251" y="717"/>
                      <a:pt x="429" y="717"/>
                    </a:cubicBezTo>
                    <a:cubicBezTo>
                      <a:pt x="532" y="717"/>
                      <a:pt x="640" y="700"/>
                      <a:pt x="739" y="700"/>
                    </a:cubicBezTo>
                    <a:cubicBezTo>
                      <a:pt x="767" y="700"/>
                      <a:pt x="794" y="701"/>
                      <a:pt x="820" y="705"/>
                    </a:cubicBezTo>
                    <a:cubicBezTo>
                      <a:pt x="847" y="708"/>
                      <a:pt x="871" y="709"/>
                      <a:pt x="894" y="709"/>
                    </a:cubicBezTo>
                    <a:cubicBezTo>
                      <a:pt x="1303" y="709"/>
                      <a:pt x="1131" y="246"/>
                      <a:pt x="1361" y="35"/>
                    </a:cubicBezTo>
                    <a:cubicBezTo>
                      <a:pt x="1261" y="11"/>
                      <a:pt x="1166" y="0"/>
                      <a:pt x="107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78"/>
              <p:cNvSpPr/>
              <p:nvPr/>
            </p:nvSpPr>
            <p:spPr>
              <a:xfrm>
                <a:off x="7882925" y="3219300"/>
                <a:ext cx="10275" cy="17700"/>
              </a:xfrm>
              <a:custGeom>
                <a:avLst/>
                <a:gdLst/>
                <a:ahLst/>
                <a:cxnLst/>
                <a:rect l="l" t="t" r="r" b="b"/>
                <a:pathLst>
                  <a:path w="411" h="708" extrusionOk="0">
                    <a:moveTo>
                      <a:pt x="206" y="0"/>
                    </a:moveTo>
                    <a:cubicBezTo>
                      <a:pt x="20" y="243"/>
                      <a:pt x="1" y="429"/>
                      <a:pt x="132" y="708"/>
                    </a:cubicBezTo>
                    <a:cubicBezTo>
                      <a:pt x="410" y="484"/>
                      <a:pt x="410" y="280"/>
                      <a:pt x="20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036" name="Google Shape;2036;p78"/>
              <p:cNvGrpSpPr/>
              <p:nvPr/>
            </p:nvGrpSpPr>
            <p:grpSpPr>
              <a:xfrm>
                <a:off x="7406825" y="3123425"/>
                <a:ext cx="585975" cy="675375"/>
                <a:chOff x="7406825" y="3123425"/>
                <a:chExt cx="585975" cy="675375"/>
              </a:xfrm>
            </p:grpSpPr>
            <p:sp>
              <p:nvSpPr>
                <p:cNvPr id="2037" name="Google Shape;2037;p78"/>
                <p:cNvSpPr/>
                <p:nvPr/>
              </p:nvSpPr>
              <p:spPr>
                <a:xfrm>
                  <a:off x="7406825" y="3123425"/>
                  <a:ext cx="585975" cy="67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39" h="27015" extrusionOk="0">
                      <a:moveTo>
                        <a:pt x="11782" y="1598"/>
                      </a:moveTo>
                      <a:cubicBezTo>
                        <a:pt x="12182" y="1598"/>
                        <a:pt x="12480" y="1828"/>
                        <a:pt x="12827" y="2123"/>
                      </a:cubicBezTo>
                      <a:lnTo>
                        <a:pt x="8917" y="2123"/>
                      </a:lnTo>
                      <a:cubicBezTo>
                        <a:pt x="9309" y="1919"/>
                        <a:pt x="9644" y="1825"/>
                        <a:pt x="9979" y="1750"/>
                      </a:cubicBezTo>
                      <a:cubicBezTo>
                        <a:pt x="10555" y="1658"/>
                        <a:pt x="11114" y="1639"/>
                        <a:pt x="11692" y="1601"/>
                      </a:cubicBezTo>
                      <a:cubicBezTo>
                        <a:pt x="11722" y="1599"/>
                        <a:pt x="11752" y="1598"/>
                        <a:pt x="11782" y="1598"/>
                      </a:cubicBezTo>
                      <a:close/>
                      <a:moveTo>
                        <a:pt x="6821" y="2302"/>
                      </a:moveTo>
                      <a:cubicBezTo>
                        <a:pt x="6985" y="2302"/>
                        <a:pt x="7215" y="2329"/>
                        <a:pt x="7540" y="2365"/>
                      </a:cubicBezTo>
                      <a:cubicBezTo>
                        <a:pt x="7149" y="2626"/>
                        <a:pt x="6777" y="2849"/>
                        <a:pt x="6405" y="3091"/>
                      </a:cubicBezTo>
                      <a:cubicBezTo>
                        <a:pt x="6417" y="2475"/>
                        <a:pt x="6402" y="2302"/>
                        <a:pt x="6821" y="2302"/>
                      </a:cubicBezTo>
                      <a:close/>
                      <a:moveTo>
                        <a:pt x="9003" y="2287"/>
                      </a:moveTo>
                      <a:cubicBezTo>
                        <a:pt x="9054" y="2287"/>
                        <a:pt x="9107" y="2289"/>
                        <a:pt x="9160" y="2291"/>
                      </a:cubicBezTo>
                      <a:cubicBezTo>
                        <a:pt x="9698" y="2325"/>
                        <a:pt x="10236" y="2335"/>
                        <a:pt x="10776" y="2335"/>
                      </a:cubicBezTo>
                      <a:cubicBezTo>
                        <a:pt x="11431" y="2335"/>
                        <a:pt x="12089" y="2319"/>
                        <a:pt x="12752" y="2309"/>
                      </a:cubicBezTo>
                      <a:cubicBezTo>
                        <a:pt x="12773" y="2308"/>
                        <a:pt x="12792" y="2307"/>
                        <a:pt x="12812" y="2307"/>
                      </a:cubicBezTo>
                      <a:cubicBezTo>
                        <a:pt x="13112" y="2307"/>
                        <a:pt x="13303" y="2437"/>
                        <a:pt x="13460" y="2701"/>
                      </a:cubicBezTo>
                      <a:cubicBezTo>
                        <a:pt x="13646" y="3016"/>
                        <a:pt x="13869" y="3314"/>
                        <a:pt x="14055" y="3649"/>
                      </a:cubicBezTo>
                      <a:cubicBezTo>
                        <a:pt x="14410" y="4339"/>
                        <a:pt x="14428" y="5027"/>
                        <a:pt x="13944" y="5679"/>
                      </a:cubicBezTo>
                      <a:cubicBezTo>
                        <a:pt x="13534" y="6201"/>
                        <a:pt x="13162" y="6740"/>
                        <a:pt x="12566" y="7112"/>
                      </a:cubicBezTo>
                      <a:cubicBezTo>
                        <a:pt x="12194" y="7355"/>
                        <a:pt x="12101" y="7764"/>
                        <a:pt x="12027" y="8229"/>
                      </a:cubicBezTo>
                      <a:lnTo>
                        <a:pt x="6311" y="8229"/>
                      </a:lnTo>
                      <a:cubicBezTo>
                        <a:pt x="6087" y="8229"/>
                        <a:pt x="5921" y="8229"/>
                        <a:pt x="5921" y="7931"/>
                      </a:cubicBezTo>
                      <a:cubicBezTo>
                        <a:pt x="5938" y="6536"/>
                        <a:pt x="5846" y="5158"/>
                        <a:pt x="6199" y="3798"/>
                      </a:cubicBezTo>
                      <a:cubicBezTo>
                        <a:pt x="6256" y="3575"/>
                        <a:pt x="6348" y="3408"/>
                        <a:pt x="6534" y="3277"/>
                      </a:cubicBezTo>
                      <a:cubicBezTo>
                        <a:pt x="6683" y="3185"/>
                        <a:pt x="6832" y="3073"/>
                        <a:pt x="7000" y="2961"/>
                      </a:cubicBezTo>
                      <a:cubicBezTo>
                        <a:pt x="7593" y="2543"/>
                        <a:pt x="8235" y="2287"/>
                        <a:pt x="9003" y="2287"/>
                      </a:cubicBezTo>
                      <a:close/>
                      <a:moveTo>
                        <a:pt x="5938" y="3966"/>
                      </a:moveTo>
                      <a:lnTo>
                        <a:pt x="5938" y="3966"/>
                      </a:lnTo>
                      <a:cubicBezTo>
                        <a:pt x="5586" y="5344"/>
                        <a:pt x="5790" y="6759"/>
                        <a:pt x="5715" y="8174"/>
                      </a:cubicBezTo>
                      <a:cubicBezTo>
                        <a:pt x="5557" y="8220"/>
                        <a:pt x="5399" y="8229"/>
                        <a:pt x="5243" y="8229"/>
                      </a:cubicBezTo>
                      <a:cubicBezTo>
                        <a:pt x="5138" y="8229"/>
                        <a:pt x="5033" y="8225"/>
                        <a:pt x="4931" y="8225"/>
                      </a:cubicBezTo>
                      <a:cubicBezTo>
                        <a:pt x="4881" y="8225"/>
                        <a:pt x="4833" y="8226"/>
                        <a:pt x="4784" y="8229"/>
                      </a:cubicBezTo>
                      <a:cubicBezTo>
                        <a:pt x="4580" y="8229"/>
                        <a:pt x="4543" y="8080"/>
                        <a:pt x="4543" y="7931"/>
                      </a:cubicBezTo>
                      <a:cubicBezTo>
                        <a:pt x="4524" y="7020"/>
                        <a:pt x="4524" y="6126"/>
                        <a:pt x="5082" y="5325"/>
                      </a:cubicBezTo>
                      <a:cubicBezTo>
                        <a:pt x="5380" y="4878"/>
                        <a:pt x="5566" y="4376"/>
                        <a:pt x="5938" y="3966"/>
                      </a:cubicBezTo>
                      <a:close/>
                      <a:moveTo>
                        <a:pt x="16163" y="457"/>
                      </a:moveTo>
                      <a:cubicBezTo>
                        <a:pt x="16249" y="457"/>
                        <a:pt x="16322" y="485"/>
                        <a:pt x="16326" y="638"/>
                      </a:cubicBezTo>
                      <a:lnTo>
                        <a:pt x="16326" y="638"/>
                      </a:lnTo>
                      <a:cubicBezTo>
                        <a:pt x="16040" y="968"/>
                        <a:pt x="15860" y="1350"/>
                        <a:pt x="15768" y="1750"/>
                      </a:cubicBezTo>
                      <a:cubicBezTo>
                        <a:pt x="15704" y="2040"/>
                        <a:pt x="15570" y="2150"/>
                        <a:pt x="15330" y="2150"/>
                      </a:cubicBezTo>
                      <a:cubicBezTo>
                        <a:pt x="15292" y="2150"/>
                        <a:pt x="15252" y="2147"/>
                        <a:pt x="15210" y="2142"/>
                      </a:cubicBezTo>
                      <a:cubicBezTo>
                        <a:pt x="15079" y="2132"/>
                        <a:pt x="14945" y="2128"/>
                        <a:pt x="14810" y="2128"/>
                      </a:cubicBezTo>
                      <a:cubicBezTo>
                        <a:pt x="14675" y="2128"/>
                        <a:pt x="14540" y="2132"/>
                        <a:pt x="14410" y="2142"/>
                      </a:cubicBezTo>
                      <a:cubicBezTo>
                        <a:pt x="14279" y="2155"/>
                        <a:pt x="14149" y="2163"/>
                        <a:pt x="14022" y="2163"/>
                      </a:cubicBezTo>
                      <a:cubicBezTo>
                        <a:pt x="13445" y="2163"/>
                        <a:pt x="12912" y="2011"/>
                        <a:pt x="12454" y="1584"/>
                      </a:cubicBezTo>
                      <a:cubicBezTo>
                        <a:pt x="12288" y="1435"/>
                        <a:pt x="12064" y="1415"/>
                        <a:pt x="11859" y="1415"/>
                      </a:cubicBezTo>
                      <a:cubicBezTo>
                        <a:pt x="11764" y="1412"/>
                        <a:pt x="11669" y="1411"/>
                        <a:pt x="11575" y="1411"/>
                      </a:cubicBezTo>
                      <a:cubicBezTo>
                        <a:pt x="10546" y="1411"/>
                        <a:pt x="9573" y="1597"/>
                        <a:pt x="8601" y="1956"/>
                      </a:cubicBezTo>
                      <a:cubicBezTo>
                        <a:pt x="8198" y="2098"/>
                        <a:pt x="7809" y="2157"/>
                        <a:pt x="7387" y="2157"/>
                      </a:cubicBezTo>
                      <a:cubicBezTo>
                        <a:pt x="7148" y="2157"/>
                        <a:pt x="6898" y="2138"/>
                        <a:pt x="6628" y="2105"/>
                      </a:cubicBezTo>
                      <a:cubicBezTo>
                        <a:pt x="6534" y="1881"/>
                        <a:pt x="6740" y="1713"/>
                        <a:pt x="6720" y="1509"/>
                      </a:cubicBezTo>
                      <a:lnTo>
                        <a:pt x="6683" y="1509"/>
                      </a:lnTo>
                      <a:cubicBezTo>
                        <a:pt x="6602" y="2032"/>
                        <a:pt x="6290" y="2167"/>
                        <a:pt x="5863" y="2167"/>
                      </a:cubicBezTo>
                      <a:cubicBezTo>
                        <a:pt x="5803" y="2167"/>
                        <a:pt x="5742" y="2164"/>
                        <a:pt x="5678" y="2160"/>
                      </a:cubicBezTo>
                      <a:cubicBezTo>
                        <a:pt x="5523" y="2142"/>
                        <a:pt x="5368" y="2135"/>
                        <a:pt x="5213" y="2135"/>
                      </a:cubicBezTo>
                      <a:cubicBezTo>
                        <a:pt x="4903" y="2135"/>
                        <a:pt x="4592" y="2160"/>
                        <a:pt x="4282" y="2160"/>
                      </a:cubicBezTo>
                      <a:cubicBezTo>
                        <a:pt x="4263" y="2160"/>
                        <a:pt x="4245" y="2179"/>
                        <a:pt x="4114" y="2291"/>
                      </a:cubicBezTo>
                      <a:lnTo>
                        <a:pt x="6405" y="2291"/>
                      </a:lnTo>
                      <a:cubicBezTo>
                        <a:pt x="6256" y="2775"/>
                        <a:pt x="6218" y="3185"/>
                        <a:pt x="5938" y="3538"/>
                      </a:cubicBezTo>
                      <a:cubicBezTo>
                        <a:pt x="5343" y="4282"/>
                        <a:pt x="4915" y="5121"/>
                        <a:pt x="4524" y="5977"/>
                      </a:cubicBezTo>
                      <a:cubicBezTo>
                        <a:pt x="4263" y="6553"/>
                        <a:pt x="4394" y="7169"/>
                        <a:pt x="4357" y="7764"/>
                      </a:cubicBezTo>
                      <a:cubicBezTo>
                        <a:pt x="4357" y="7894"/>
                        <a:pt x="4375" y="8025"/>
                        <a:pt x="4375" y="8137"/>
                      </a:cubicBezTo>
                      <a:cubicBezTo>
                        <a:pt x="4269" y="8219"/>
                        <a:pt x="4155" y="8234"/>
                        <a:pt x="4043" y="8234"/>
                      </a:cubicBezTo>
                      <a:cubicBezTo>
                        <a:pt x="3979" y="8234"/>
                        <a:pt x="3915" y="8229"/>
                        <a:pt x="3853" y="8229"/>
                      </a:cubicBezTo>
                      <a:cubicBezTo>
                        <a:pt x="3233" y="8229"/>
                        <a:pt x="2612" y="8221"/>
                        <a:pt x="1992" y="8221"/>
                      </a:cubicBezTo>
                      <a:cubicBezTo>
                        <a:pt x="1681" y="8221"/>
                        <a:pt x="1371" y="8223"/>
                        <a:pt x="1061" y="8229"/>
                      </a:cubicBezTo>
                      <a:cubicBezTo>
                        <a:pt x="1038" y="8230"/>
                        <a:pt x="1017" y="8231"/>
                        <a:pt x="996" y="8231"/>
                      </a:cubicBezTo>
                      <a:cubicBezTo>
                        <a:pt x="692" y="8231"/>
                        <a:pt x="574" y="8097"/>
                        <a:pt x="540" y="7802"/>
                      </a:cubicBezTo>
                      <a:cubicBezTo>
                        <a:pt x="391" y="6628"/>
                        <a:pt x="484" y="5474"/>
                        <a:pt x="447" y="4264"/>
                      </a:cubicBezTo>
                      <a:lnTo>
                        <a:pt x="447" y="4264"/>
                      </a:lnTo>
                      <a:cubicBezTo>
                        <a:pt x="615" y="4285"/>
                        <a:pt x="777" y="4336"/>
                        <a:pt x="929" y="4336"/>
                      </a:cubicBezTo>
                      <a:cubicBezTo>
                        <a:pt x="1047" y="4336"/>
                        <a:pt x="1160" y="4305"/>
                        <a:pt x="1266" y="4208"/>
                      </a:cubicBezTo>
                      <a:cubicBezTo>
                        <a:pt x="1508" y="3984"/>
                        <a:pt x="1564" y="3686"/>
                        <a:pt x="1619" y="3389"/>
                      </a:cubicBezTo>
                      <a:cubicBezTo>
                        <a:pt x="1676" y="3054"/>
                        <a:pt x="1657" y="2718"/>
                        <a:pt x="1639" y="2383"/>
                      </a:cubicBezTo>
                      <a:cubicBezTo>
                        <a:pt x="1605" y="2095"/>
                        <a:pt x="1555" y="1837"/>
                        <a:pt x="1207" y="1837"/>
                      </a:cubicBezTo>
                      <a:cubicBezTo>
                        <a:pt x="1173" y="1837"/>
                        <a:pt x="1137" y="1839"/>
                        <a:pt x="1098" y="1844"/>
                      </a:cubicBezTo>
                      <a:cubicBezTo>
                        <a:pt x="1135" y="1490"/>
                        <a:pt x="1266" y="1211"/>
                        <a:pt x="1359" y="931"/>
                      </a:cubicBezTo>
                      <a:cubicBezTo>
                        <a:pt x="1401" y="764"/>
                        <a:pt x="1517" y="743"/>
                        <a:pt x="1634" y="743"/>
                      </a:cubicBezTo>
                      <a:cubicBezTo>
                        <a:pt x="1674" y="743"/>
                        <a:pt x="1713" y="745"/>
                        <a:pt x="1750" y="745"/>
                      </a:cubicBezTo>
                      <a:cubicBezTo>
                        <a:pt x="5673" y="745"/>
                        <a:pt x="9597" y="537"/>
                        <a:pt x="13520" y="537"/>
                      </a:cubicBezTo>
                      <a:cubicBezTo>
                        <a:pt x="13822" y="537"/>
                        <a:pt x="14125" y="538"/>
                        <a:pt x="14428" y="541"/>
                      </a:cubicBezTo>
                      <a:cubicBezTo>
                        <a:pt x="14949" y="541"/>
                        <a:pt x="15490" y="484"/>
                        <a:pt x="16011" y="467"/>
                      </a:cubicBezTo>
                      <a:cubicBezTo>
                        <a:pt x="16058" y="467"/>
                        <a:pt x="16113" y="457"/>
                        <a:pt x="16163" y="457"/>
                      </a:cubicBezTo>
                      <a:close/>
                      <a:moveTo>
                        <a:pt x="15284" y="8415"/>
                      </a:moveTo>
                      <a:cubicBezTo>
                        <a:pt x="14694" y="8838"/>
                        <a:pt x="14167" y="9095"/>
                        <a:pt x="13658" y="9095"/>
                      </a:cubicBezTo>
                      <a:cubicBezTo>
                        <a:pt x="13203" y="9095"/>
                        <a:pt x="12762" y="8890"/>
                        <a:pt x="12305" y="8415"/>
                      </a:cubicBezTo>
                      <a:close/>
                      <a:moveTo>
                        <a:pt x="5299" y="8337"/>
                      </a:moveTo>
                      <a:cubicBezTo>
                        <a:pt x="5674" y="8337"/>
                        <a:pt x="5825" y="8613"/>
                        <a:pt x="5864" y="9272"/>
                      </a:cubicBezTo>
                      <a:cubicBezTo>
                        <a:pt x="5399" y="9068"/>
                        <a:pt x="5008" y="8862"/>
                        <a:pt x="4710" y="8472"/>
                      </a:cubicBezTo>
                      <a:cubicBezTo>
                        <a:pt x="4950" y="8385"/>
                        <a:pt x="5143" y="8337"/>
                        <a:pt x="5299" y="8337"/>
                      </a:cubicBezTo>
                      <a:close/>
                      <a:moveTo>
                        <a:pt x="4710" y="11935"/>
                      </a:moveTo>
                      <a:cubicBezTo>
                        <a:pt x="4784" y="12195"/>
                        <a:pt x="4841" y="12399"/>
                        <a:pt x="4896" y="12585"/>
                      </a:cubicBezTo>
                      <a:cubicBezTo>
                        <a:pt x="4953" y="12772"/>
                        <a:pt x="5027" y="12958"/>
                        <a:pt x="5119" y="13218"/>
                      </a:cubicBezTo>
                      <a:cubicBezTo>
                        <a:pt x="4729" y="13052"/>
                        <a:pt x="4394" y="12903"/>
                        <a:pt x="4022" y="12734"/>
                      </a:cubicBezTo>
                      <a:cubicBezTo>
                        <a:pt x="4263" y="12456"/>
                        <a:pt x="4468" y="12213"/>
                        <a:pt x="4710" y="11935"/>
                      </a:cubicBezTo>
                      <a:close/>
                      <a:moveTo>
                        <a:pt x="5268" y="11786"/>
                      </a:moveTo>
                      <a:cubicBezTo>
                        <a:pt x="5827" y="12270"/>
                        <a:pt x="6199" y="12958"/>
                        <a:pt x="6944" y="13218"/>
                      </a:cubicBezTo>
                      <a:cubicBezTo>
                        <a:pt x="6683" y="13461"/>
                        <a:pt x="6385" y="13516"/>
                        <a:pt x="6107" y="13573"/>
                      </a:cubicBezTo>
                      <a:cubicBezTo>
                        <a:pt x="6074" y="13580"/>
                        <a:pt x="6039" y="13585"/>
                        <a:pt x="6005" y="13585"/>
                      </a:cubicBezTo>
                      <a:cubicBezTo>
                        <a:pt x="5864" y="13585"/>
                        <a:pt x="5723" y="13510"/>
                        <a:pt x="5678" y="13256"/>
                      </a:cubicBezTo>
                      <a:cubicBezTo>
                        <a:pt x="5623" y="12920"/>
                        <a:pt x="5417" y="12605"/>
                        <a:pt x="5268" y="12270"/>
                      </a:cubicBezTo>
                      <a:cubicBezTo>
                        <a:pt x="5213" y="12139"/>
                        <a:pt x="5139" y="11990"/>
                        <a:pt x="5268" y="11786"/>
                      </a:cubicBezTo>
                      <a:close/>
                      <a:moveTo>
                        <a:pt x="10448" y="11991"/>
                      </a:moveTo>
                      <a:cubicBezTo>
                        <a:pt x="11135" y="11991"/>
                        <a:pt x="11824" y="12394"/>
                        <a:pt x="12157" y="12977"/>
                      </a:cubicBezTo>
                      <a:cubicBezTo>
                        <a:pt x="12288" y="13181"/>
                        <a:pt x="12250" y="13312"/>
                        <a:pt x="12101" y="13479"/>
                      </a:cubicBezTo>
                      <a:cubicBezTo>
                        <a:pt x="11637" y="13998"/>
                        <a:pt x="11051" y="14225"/>
                        <a:pt x="10330" y="14225"/>
                      </a:cubicBezTo>
                      <a:cubicBezTo>
                        <a:pt x="10300" y="14225"/>
                        <a:pt x="10270" y="14224"/>
                        <a:pt x="10240" y="14224"/>
                      </a:cubicBezTo>
                      <a:cubicBezTo>
                        <a:pt x="9587" y="14224"/>
                        <a:pt x="9160" y="13926"/>
                        <a:pt x="9123" y="13404"/>
                      </a:cubicBezTo>
                      <a:cubicBezTo>
                        <a:pt x="9085" y="12772"/>
                        <a:pt x="9607" y="12101"/>
                        <a:pt x="10202" y="12009"/>
                      </a:cubicBezTo>
                      <a:cubicBezTo>
                        <a:pt x="10284" y="11997"/>
                        <a:pt x="10366" y="11991"/>
                        <a:pt x="10448" y="11991"/>
                      </a:cubicBezTo>
                      <a:close/>
                      <a:moveTo>
                        <a:pt x="4194" y="13336"/>
                      </a:moveTo>
                      <a:cubicBezTo>
                        <a:pt x="4883" y="13336"/>
                        <a:pt x="5339" y="13891"/>
                        <a:pt x="6013" y="13908"/>
                      </a:cubicBezTo>
                      <a:cubicBezTo>
                        <a:pt x="5618" y="14368"/>
                        <a:pt x="5147" y="14592"/>
                        <a:pt x="4631" y="14592"/>
                      </a:cubicBezTo>
                      <a:cubicBezTo>
                        <a:pt x="4126" y="14592"/>
                        <a:pt x="3578" y="14378"/>
                        <a:pt x="3016" y="13963"/>
                      </a:cubicBezTo>
                      <a:cubicBezTo>
                        <a:pt x="3203" y="13591"/>
                        <a:pt x="3463" y="13479"/>
                        <a:pt x="3910" y="13367"/>
                      </a:cubicBezTo>
                      <a:cubicBezTo>
                        <a:pt x="4009" y="13346"/>
                        <a:pt x="4104" y="13336"/>
                        <a:pt x="4194" y="13336"/>
                      </a:cubicBezTo>
                      <a:close/>
                      <a:moveTo>
                        <a:pt x="16774" y="12176"/>
                      </a:moveTo>
                      <a:cubicBezTo>
                        <a:pt x="17091" y="12362"/>
                        <a:pt x="17202" y="12642"/>
                        <a:pt x="17369" y="12883"/>
                      </a:cubicBezTo>
                      <a:cubicBezTo>
                        <a:pt x="17779" y="13498"/>
                        <a:pt x="18226" y="14057"/>
                        <a:pt x="18692" y="14615"/>
                      </a:cubicBezTo>
                      <a:cubicBezTo>
                        <a:pt x="18915" y="14876"/>
                        <a:pt x="18859" y="15006"/>
                        <a:pt x="18561" y="15099"/>
                      </a:cubicBezTo>
                      <a:cubicBezTo>
                        <a:pt x="18426" y="15144"/>
                        <a:pt x="18291" y="15249"/>
                        <a:pt x="18126" y="15249"/>
                      </a:cubicBezTo>
                      <a:cubicBezTo>
                        <a:pt x="18086" y="15249"/>
                        <a:pt x="18045" y="15243"/>
                        <a:pt x="18002" y="15229"/>
                      </a:cubicBezTo>
                      <a:cubicBezTo>
                        <a:pt x="17947" y="14876"/>
                        <a:pt x="18300" y="14857"/>
                        <a:pt x="18486" y="14633"/>
                      </a:cubicBezTo>
                      <a:cubicBezTo>
                        <a:pt x="18201" y="14441"/>
                        <a:pt x="17928" y="14369"/>
                        <a:pt x="17665" y="14369"/>
                      </a:cubicBezTo>
                      <a:cubicBezTo>
                        <a:pt x="16984" y="14369"/>
                        <a:pt x="16362" y="14848"/>
                        <a:pt x="15731" y="14968"/>
                      </a:cubicBezTo>
                      <a:cubicBezTo>
                        <a:pt x="15545" y="14653"/>
                        <a:pt x="16364" y="14224"/>
                        <a:pt x="15490" y="14131"/>
                      </a:cubicBezTo>
                      <a:cubicBezTo>
                        <a:pt x="15974" y="13498"/>
                        <a:pt x="16178" y="12716"/>
                        <a:pt x="16774" y="12176"/>
                      </a:cubicBezTo>
                      <a:close/>
                      <a:moveTo>
                        <a:pt x="933" y="8373"/>
                      </a:moveTo>
                      <a:cubicBezTo>
                        <a:pt x="978" y="8373"/>
                        <a:pt x="1020" y="8378"/>
                        <a:pt x="1061" y="8378"/>
                      </a:cubicBezTo>
                      <a:cubicBezTo>
                        <a:pt x="1731" y="8378"/>
                        <a:pt x="2401" y="8387"/>
                        <a:pt x="3077" y="8387"/>
                      </a:cubicBezTo>
                      <a:cubicBezTo>
                        <a:pt x="3415" y="8387"/>
                        <a:pt x="3755" y="8384"/>
                        <a:pt x="4096" y="8378"/>
                      </a:cubicBezTo>
                      <a:cubicBezTo>
                        <a:pt x="4320" y="8378"/>
                        <a:pt x="4449" y="8435"/>
                        <a:pt x="4561" y="8639"/>
                      </a:cubicBezTo>
                      <a:cubicBezTo>
                        <a:pt x="4821" y="9068"/>
                        <a:pt x="5250" y="9254"/>
                        <a:pt x="5678" y="9440"/>
                      </a:cubicBezTo>
                      <a:cubicBezTo>
                        <a:pt x="5864" y="9532"/>
                        <a:pt x="5938" y="9626"/>
                        <a:pt x="5995" y="9812"/>
                      </a:cubicBezTo>
                      <a:cubicBezTo>
                        <a:pt x="6274" y="10706"/>
                        <a:pt x="6236" y="11655"/>
                        <a:pt x="6591" y="12530"/>
                      </a:cubicBezTo>
                      <a:cubicBezTo>
                        <a:pt x="6236" y="12325"/>
                        <a:pt x="6013" y="11990"/>
                        <a:pt x="5752" y="11711"/>
                      </a:cubicBezTo>
                      <a:cubicBezTo>
                        <a:pt x="5537" y="11476"/>
                        <a:pt x="5302" y="11355"/>
                        <a:pt x="5067" y="11355"/>
                      </a:cubicBezTo>
                      <a:cubicBezTo>
                        <a:pt x="4836" y="11355"/>
                        <a:pt x="4606" y="11471"/>
                        <a:pt x="4394" y="11711"/>
                      </a:cubicBezTo>
                      <a:cubicBezTo>
                        <a:pt x="3873" y="12307"/>
                        <a:pt x="3332" y="12903"/>
                        <a:pt x="2923" y="13573"/>
                      </a:cubicBezTo>
                      <a:cubicBezTo>
                        <a:pt x="2811" y="13759"/>
                        <a:pt x="2681" y="13945"/>
                        <a:pt x="2681" y="14169"/>
                      </a:cubicBezTo>
                      <a:cubicBezTo>
                        <a:pt x="3290" y="14521"/>
                        <a:pt x="3885" y="14887"/>
                        <a:pt x="4597" y="14887"/>
                      </a:cubicBezTo>
                      <a:cubicBezTo>
                        <a:pt x="4712" y="14887"/>
                        <a:pt x="4831" y="14877"/>
                        <a:pt x="4953" y="14857"/>
                      </a:cubicBezTo>
                      <a:cubicBezTo>
                        <a:pt x="5772" y="14727"/>
                        <a:pt x="6330" y="14186"/>
                        <a:pt x="6907" y="13536"/>
                      </a:cubicBezTo>
                      <a:cubicBezTo>
                        <a:pt x="7149" y="14186"/>
                        <a:pt x="7204" y="14727"/>
                        <a:pt x="7261" y="15323"/>
                      </a:cubicBezTo>
                      <a:lnTo>
                        <a:pt x="2309" y="15323"/>
                      </a:lnTo>
                      <a:cubicBezTo>
                        <a:pt x="2178" y="14131"/>
                        <a:pt x="1825" y="12995"/>
                        <a:pt x="1564" y="11841"/>
                      </a:cubicBezTo>
                      <a:cubicBezTo>
                        <a:pt x="1304" y="10706"/>
                        <a:pt x="1043" y="9569"/>
                        <a:pt x="689" y="8472"/>
                      </a:cubicBezTo>
                      <a:cubicBezTo>
                        <a:pt x="772" y="8388"/>
                        <a:pt x="855" y="8373"/>
                        <a:pt x="933" y="8373"/>
                      </a:cubicBezTo>
                      <a:close/>
                      <a:moveTo>
                        <a:pt x="19571" y="15139"/>
                      </a:moveTo>
                      <a:cubicBezTo>
                        <a:pt x="19661" y="15139"/>
                        <a:pt x="19752" y="15172"/>
                        <a:pt x="19846" y="15266"/>
                      </a:cubicBezTo>
                      <a:cubicBezTo>
                        <a:pt x="19725" y="15332"/>
                        <a:pt x="19604" y="15355"/>
                        <a:pt x="19483" y="15355"/>
                      </a:cubicBezTo>
                      <a:cubicBezTo>
                        <a:pt x="19362" y="15355"/>
                        <a:pt x="19241" y="15332"/>
                        <a:pt x="19119" y="15303"/>
                      </a:cubicBezTo>
                      <a:cubicBezTo>
                        <a:pt x="19262" y="15244"/>
                        <a:pt x="19413" y="15139"/>
                        <a:pt x="19571" y="15139"/>
                      </a:cubicBezTo>
                      <a:close/>
                      <a:moveTo>
                        <a:pt x="11655" y="8378"/>
                      </a:moveTo>
                      <a:cubicBezTo>
                        <a:pt x="11859" y="8378"/>
                        <a:pt x="12008" y="8415"/>
                        <a:pt x="12157" y="8601"/>
                      </a:cubicBezTo>
                      <a:cubicBezTo>
                        <a:pt x="12536" y="9065"/>
                        <a:pt x="13074" y="9305"/>
                        <a:pt x="13636" y="9305"/>
                      </a:cubicBezTo>
                      <a:cubicBezTo>
                        <a:pt x="13931" y="9305"/>
                        <a:pt x="14233" y="9239"/>
                        <a:pt x="14522" y="9105"/>
                      </a:cubicBezTo>
                      <a:cubicBezTo>
                        <a:pt x="14745" y="8993"/>
                        <a:pt x="14968" y="8899"/>
                        <a:pt x="15247" y="8770"/>
                      </a:cubicBezTo>
                      <a:cubicBezTo>
                        <a:pt x="15341" y="9403"/>
                        <a:pt x="15433" y="9979"/>
                        <a:pt x="15490" y="10575"/>
                      </a:cubicBezTo>
                      <a:cubicBezTo>
                        <a:pt x="15545" y="11302"/>
                        <a:pt x="15601" y="12027"/>
                        <a:pt x="15750" y="12754"/>
                      </a:cubicBezTo>
                      <a:cubicBezTo>
                        <a:pt x="15825" y="13218"/>
                        <a:pt x="15341" y="14075"/>
                        <a:pt x="14931" y="14261"/>
                      </a:cubicBezTo>
                      <a:cubicBezTo>
                        <a:pt x="14633" y="14392"/>
                        <a:pt x="14391" y="14559"/>
                        <a:pt x="14187" y="14802"/>
                      </a:cubicBezTo>
                      <a:cubicBezTo>
                        <a:pt x="14093" y="14913"/>
                        <a:pt x="13981" y="15043"/>
                        <a:pt x="14149" y="15229"/>
                      </a:cubicBezTo>
                      <a:cubicBezTo>
                        <a:pt x="14353" y="15043"/>
                        <a:pt x="14522" y="14857"/>
                        <a:pt x="14726" y="14690"/>
                      </a:cubicBezTo>
                      <a:cubicBezTo>
                        <a:pt x="14887" y="14560"/>
                        <a:pt x="15092" y="14459"/>
                        <a:pt x="15325" y="14459"/>
                      </a:cubicBezTo>
                      <a:cubicBezTo>
                        <a:pt x="15360" y="14459"/>
                        <a:pt x="15396" y="14462"/>
                        <a:pt x="15433" y="14466"/>
                      </a:cubicBezTo>
                      <a:cubicBezTo>
                        <a:pt x="15433" y="14745"/>
                        <a:pt x="15192" y="15062"/>
                        <a:pt x="15564" y="15248"/>
                      </a:cubicBezTo>
                      <a:cubicBezTo>
                        <a:pt x="15623" y="15280"/>
                        <a:pt x="15681" y="15292"/>
                        <a:pt x="15739" y="15292"/>
                      </a:cubicBezTo>
                      <a:cubicBezTo>
                        <a:pt x="15944" y="15292"/>
                        <a:pt x="16141" y="15136"/>
                        <a:pt x="16338" y="15136"/>
                      </a:cubicBezTo>
                      <a:cubicBezTo>
                        <a:pt x="16346" y="15136"/>
                        <a:pt x="16355" y="15136"/>
                        <a:pt x="16364" y="15137"/>
                      </a:cubicBezTo>
                      <a:cubicBezTo>
                        <a:pt x="16458" y="15266"/>
                        <a:pt x="16421" y="15360"/>
                        <a:pt x="16272" y="15360"/>
                      </a:cubicBezTo>
                      <a:lnTo>
                        <a:pt x="12548" y="15360"/>
                      </a:lnTo>
                      <a:cubicBezTo>
                        <a:pt x="12921" y="14653"/>
                        <a:pt x="12901" y="13982"/>
                        <a:pt x="12603" y="13312"/>
                      </a:cubicBezTo>
                      <a:cubicBezTo>
                        <a:pt x="12548" y="13200"/>
                        <a:pt x="12641" y="13089"/>
                        <a:pt x="12697" y="12977"/>
                      </a:cubicBezTo>
                      <a:cubicBezTo>
                        <a:pt x="12864" y="12697"/>
                        <a:pt x="12938" y="12381"/>
                        <a:pt x="12976" y="12027"/>
                      </a:cubicBezTo>
                      <a:cubicBezTo>
                        <a:pt x="13050" y="11376"/>
                        <a:pt x="12789" y="10892"/>
                        <a:pt x="12231" y="10520"/>
                      </a:cubicBezTo>
                      <a:cubicBezTo>
                        <a:pt x="11617" y="10128"/>
                        <a:pt x="10928" y="9942"/>
                        <a:pt x="10202" y="9905"/>
                      </a:cubicBezTo>
                      <a:cubicBezTo>
                        <a:pt x="9215" y="9867"/>
                        <a:pt x="8229" y="9793"/>
                        <a:pt x="7261" y="9663"/>
                      </a:cubicBezTo>
                      <a:cubicBezTo>
                        <a:pt x="7130" y="9644"/>
                        <a:pt x="7000" y="9607"/>
                        <a:pt x="6869" y="9589"/>
                      </a:cubicBezTo>
                      <a:cubicBezTo>
                        <a:pt x="6070" y="9403"/>
                        <a:pt x="5995" y="9309"/>
                        <a:pt x="5995" y="8397"/>
                      </a:cubicBezTo>
                      <a:lnTo>
                        <a:pt x="7502" y="8397"/>
                      </a:lnTo>
                      <a:cubicBezTo>
                        <a:pt x="8880" y="8378"/>
                        <a:pt x="10277" y="8378"/>
                        <a:pt x="11655" y="8378"/>
                      </a:cubicBezTo>
                      <a:close/>
                      <a:moveTo>
                        <a:pt x="21837" y="406"/>
                      </a:moveTo>
                      <a:cubicBezTo>
                        <a:pt x="21959" y="406"/>
                        <a:pt x="22080" y="422"/>
                        <a:pt x="22192" y="522"/>
                      </a:cubicBezTo>
                      <a:cubicBezTo>
                        <a:pt x="22080" y="802"/>
                        <a:pt x="21968" y="1062"/>
                        <a:pt x="21857" y="1341"/>
                      </a:cubicBezTo>
                      <a:cubicBezTo>
                        <a:pt x="21502" y="2123"/>
                        <a:pt x="21242" y="2942"/>
                        <a:pt x="21149" y="3818"/>
                      </a:cubicBezTo>
                      <a:cubicBezTo>
                        <a:pt x="21112" y="4171"/>
                        <a:pt x="21038" y="4543"/>
                        <a:pt x="20906" y="4860"/>
                      </a:cubicBezTo>
                      <a:cubicBezTo>
                        <a:pt x="20348" y="6330"/>
                        <a:pt x="20460" y="7782"/>
                        <a:pt x="20740" y="9272"/>
                      </a:cubicBezTo>
                      <a:cubicBezTo>
                        <a:pt x="20851" y="9905"/>
                        <a:pt x="20944" y="10557"/>
                        <a:pt x="21018" y="11208"/>
                      </a:cubicBezTo>
                      <a:cubicBezTo>
                        <a:pt x="21130" y="12176"/>
                        <a:pt x="21484" y="13069"/>
                        <a:pt x="21745" y="13982"/>
                      </a:cubicBezTo>
                      <a:cubicBezTo>
                        <a:pt x="21875" y="14429"/>
                        <a:pt x="21986" y="14857"/>
                        <a:pt x="22043" y="15360"/>
                      </a:cubicBezTo>
                      <a:lnTo>
                        <a:pt x="20330" y="15360"/>
                      </a:lnTo>
                      <a:cubicBezTo>
                        <a:pt x="20236" y="15360"/>
                        <a:pt x="20199" y="15286"/>
                        <a:pt x="20144" y="15229"/>
                      </a:cubicBezTo>
                      <a:cubicBezTo>
                        <a:pt x="19884" y="14882"/>
                        <a:pt x="19826" y="14805"/>
                        <a:pt x="19595" y="14805"/>
                      </a:cubicBezTo>
                      <a:cubicBezTo>
                        <a:pt x="19528" y="14805"/>
                        <a:pt x="19447" y="14811"/>
                        <a:pt x="19343" y="14819"/>
                      </a:cubicBezTo>
                      <a:cubicBezTo>
                        <a:pt x="18804" y="14149"/>
                        <a:pt x="18263" y="13479"/>
                        <a:pt x="17742" y="12828"/>
                      </a:cubicBezTo>
                      <a:cubicBezTo>
                        <a:pt x="17538" y="12585"/>
                        <a:pt x="17406" y="12307"/>
                        <a:pt x="17183" y="12101"/>
                      </a:cubicBezTo>
                      <a:cubicBezTo>
                        <a:pt x="17046" y="11973"/>
                        <a:pt x="16918" y="11908"/>
                        <a:pt x="16797" y="11908"/>
                      </a:cubicBezTo>
                      <a:cubicBezTo>
                        <a:pt x="16671" y="11908"/>
                        <a:pt x="16552" y="11978"/>
                        <a:pt x="16438" y="12121"/>
                      </a:cubicBezTo>
                      <a:cubicBezTo>
                        <a:pt x="16272" y="12287"/>
                        <a:pt x="16141" y="12493"/>
                        <a:pt x="15937" y="12734"/>
                      </a:cubicBezTo>
                      <a:cubicBezTo>
                        <a:pt x="15862" y="12307"/>
                        <a:pt x="15750" y="11952"/>
                        <a:pt x="15750" y="11599"/>
                      </a:cubicBezTo>
                      <a:cubicBezTo>
                        <a:pt x="15713" y="10724"/>
                        <a:pt x="15582" y="9867"/>
                        <a:pt x="15452" y="9030"/>
                      </a:cubicBezTo>
                      <a:cubicBezTo>
                        <a:pt x="15415" y="8770"/>
                        <a:pt x="15470" y="8639"/>
                        <a:pt x="15713" y="8527"/>
                      </a:cubicBezTo>
                      <a:cubicBezTo>
                        <a:pt x="16072" y="8387"/>
                        <a:pt x="16436" y="8333"/>
                        <a:pt x="16798" y="8333"/>
                      </a:cubicBezTo>
                      <a:cubicBezTo>
                        <a:pt x="17110" y="8333"/>
                        <a:pt x="17421" y="8374"/>
                        <a:pt x="17724" y="8435"/>
                      </a:cubicBezTo>
                      <a:cubicBezTo>
                        <a:pt x="18282" y="8546"/>
                        <a:pt x="19064" y="9440"/>
                        <a:pt x="18896" y="10277"/>
                      </a:cubicBezTo>
                      <a:cubicBezTo>
                        <a:pt x="18846" y="10295"/>
                        <a:pt x="18796" y="10302"/>
                        <a:pt x="18746" y="10302"/>
                      </a:cubicBezTo>
                      <a:cubicBezTo>
                        <a:pt x="18591" y="10302"/>
                        <a:pt x="18436" y="10235"/>
                        <a:pt x="18282" y="10222"/>
                      </a:cubicBezTo>
                      <a:cubicBezTo>
                        <a:pt x="18222" y="10214"/>
                        <a:pt x="18159" y="10200"/>
                        <a:pt x="18101" y="10200"/>
                      </a:cubicBezTo>
                      <a:cubicBezTo>
                        <a:pt x="18016" y="10200"/>
                        <a:pt x="17943" y="10230"/>
                        <a:pt x="17910" y="10351"/>
                      </a:cubicBezTo>
                      <a:cubicBezTo>
                        <a:pt x="17853" y="10520"/>
                        <a:pt x="18002" y="10612"/>
                        <a:pt x="18133" y="10669"/>
                      </a:cubicBezTo>
                      <a:cubicBezTo>
                        <a:pt x="18394" y="10780"/>
                        <a:pt x="18672" y="10873"/>
                        <a:pt x="18970" y="10966"/>
                      </a:cubicBezTo>
                      <a:cubicBezTo>
                        <a:pt x="18933" y="11227"/>
                        <a:pt x="18896" y="11488"/>
                        <a:pt x="18859" y="11729"/>
                      </a:cubicBezTo>
                      <a:cubicBezTo>
                        <a:pt x="18841" y="11897"/>
                        <a:pt x="18841" y="12083"/>
                        <a:pt x="19045" y="12121"/>
                      </a:cubicBezTo>
                      <a:cubicBezTo>
                        <a:pt x="19064" y="12124"/>
                        <a:pt x="19083" y="12126"/>
                        <a:pt x="19099" y="12126"/>
                      </a:cubicBezTo>
                      <a:cubicBezTo>
                        <a:pt x="19261" y="12126"/>
                        <a:pt x="19309" y="11974"/>
                        <a:pt x="19343" y="11823"/>
                      </a:cubicBezTo>
                      <a:cubicBezTo>
                        <a:pt x="19417" y="11580"/>
                        <a:pt x="19399" y="11319"/>
                        <a:pt x="19529" y="11115"/>
                      </a:cubicBezTo>
                      <a:cubicBezTo>
                        <a:pt x="19537" y="11114"/>
                        <a:pt x="19544" y="11113"/>
                        <a:pt x="19552" y="11113"/>
                      </a:cubicBezTo>
                      <a:cubicBezTo>
                        <a:pt x="19691" y="11113"/>
                        <a:pt x="19821" y="11331"/>
                        <a:pt x="19942" y="11331"/>
                      </a:cubicBezTo>
                      <a:cubicBezTo>
                        <a:pt x="19992" y="11331"/>
                        <a:pt x="20040" y="11294"/>
                        <a:pt x="20087" y="11190"/>
                      </a:cubicBezTo>
                      <a:cubicBezTo>
                        <a:pt x="20236" y="10817"/>
                        <a:pt x="19809" y="10743"/>
                        <a:pt x="19566" y="10594"/>
                      </a:cubicBezTo>
                      <a:cubicBezTo>
                        <a:pt x="19548" y="10296"/>
                        <a:pt x="19585" y="9998"/>
                        <a:pt x="19623" y="9681"/>
                      </a:cubicBezTo>
                      <a:cubicBezTo>
                        <a:pt x="19641" y="9495"/>
                        <a:pt x="19734" y="9216"/>
                        <a:pt x="19474" y="9123"/>
                      </a:cubicBezTo>
                      <a:cubicBezTo>
                        <a:pt x="19442" y="9113"/>
                        <a:pt x="19414" y="9108"/>
                        <a:pt x="19389" y="9108"/>
                      </a:cubicBezTo>
                      <a:cubicBezTo>
                        <a:pt x="19189" y="9108"/>
                        <a:pt x="19232" y="9419"/>
                        <a:pt x="19082" y="9552"/>
                      </a:cubicBezTo>
                      <a:cubicBezTo>
                        <a:pt x="18878" y="9142"/>
                        <a:pt x="18635" y="8750"/>
                        <a:pt x="18226" y="8472"/>
                      </a:cubicBezTo>
                      <a:cubicBezTo>
                        <a:pt x="18305" y="8400"/>
                        <a:pt x="18395" y="8389"/>
                        <a:pt x="18484" y="8389"/>
                      </a:cubicBezTo>
                      <a:cubicBezTo>
                        <a:pt x="18520" y="8389"/>
                        <a:pt x="18556" y="8391"/>
                        <a:pt x="18591" y="8391"/>
                      </a:cubicBezTo>
                      <a:cubicBezTo>
                        <a:pt x="18670" y="8391"/>
                        <a:pt x="18744" y="8382"/>
                        <a:pt x="18804" y="8323"/>
                      </a:cubicBezTo>
                      <a:cubicBezTo>
                        <a:pt x="18804" y="8303"/>
                        <a:pt x="18784" y="8266"/>
                        <a:pt x="18784" y="8266"/>
                      </a:cubicBezTo>
                      <a:cubicBezTo>
                        <a:pt x="18130" y="8229"/>
                        <a:pt x="17493" y="8072"/>
                        <a:pt x="16844" y="8072"/>
                      </a:cubicBezTo>
                      <a:cubicBezTo>
                        <a:pt x="16533" y="8072"/>
                        <a:pt x="16219" y="8108"/>
                        <a:pt x="15899" y="8211"/>
                      </a:cubicBezTo>
                      <a:cubicBezTo>
                        <a:pt x="15722" y="8265"/>
                        <a:pt x="15533" y="8280"/>
                        <a:pt x="15339" y="8280"/>
                      </a:cubicBezTo>
                      <a:cubicBezTo>
                        <a:pt x="15063" y="8280"/>
                        <a:pt x="14776" y="8248"/>
                        <a:pt x="14502" y="8248"/>
                      </a:cubicBezTo>
                      <a:cubicBezTo>
                        <a:pt x="14000" y="8248"/>
                        <a:pt x="13516" y="8229"/>
                        <a:pt x="13013" y="8229"/>
                      </a:cubicBezTo>
                      <a:lnTo>
                        <a:pt x="12305" y="8229"/>
                      </a:lnTo>
                      <a:cubicBezTo>
                        <a:pt x="12268" y="7764"/>
                        <a:pt x="12437" y="7447"/>
                        <a:pt x="12772" y="7224"/>
                      </a:cubicBezTo>
                      <a:cubicBezTo>
                        <a:pt x="13405" y="6814"/>
                        <a:pt x="13832" y="6218"/>
                        <a:pt x="14242" y="5605"/>
                      </a:cubicBezTo>
                      <a:cubicBezTo>
                        <a:pt x="14671" y="4935"/>
                        <a:pt x="14596" y="4208"/>
                        <a:pt x="14224" y="3520"/>
                      </a:cubicBezTo>
                      <a:cubicBezTo>
                        <a:pt x="14018" y="3128"/>
                        <a:pt x="13758" y="2756"/>
                        <a:pt x="13497" y="2328"/>
                      </a:cubicBezTo>
                      <a:lnTo>
                        <a:pt x="15582" y="2328"/>
                      </a:lnTo>
                      <a:cubicBezTo>
                        <a:pt x="15321" y="3835"/>
                        <a:pt x="15098" y="5307"/>
                        <a:pt x="15210" y="6814"/>
                      </a:cubicBezTo>
                      <a:cubicBezTo>
                        <a:pt x="15321" y="6610"/>
                        <a:pt x="15304" y="6367"/>
                        <a:pt x="15321" y="6144"/>
                      </a:cubicBezTo>
                      <a:cubicBezTo>
                        <a:pt x="15359" y="4972"/>
                        <a:pt x="15452" y="3835"/>
                        <a:pt x="15694" y="2681"/>
                      </a:cubicBezTo>
                      <a:cubicBezTo>
                        <a:pt x="15750" y="2383"/>
                        <a:pt x="15862" y="2309"/>
                        <a:pt x="16160" y="2309"/>
                      </a:cubicBezTo>
                      <a:cubicBezTo>
                        <a:pt x="16669" y="2315"/>
                        <a:pt x="17175" y="2317"/>
                        <a:pt x="17681" y="2317"/>
                      </a:cubicBezTo>
                      <a:cubicBezTo>
                        <a:pt x="18693" y="2317"/>
                        <a:pt x="19703" y="2309"/>
                        <a:pt x="20720" y="2309"/>
                      </a:cubicBezTo>
                      <a:cubicBezTo>
                        <a:pt x="20768" y="2309"/>
                        <a:pt x="20816" y="2312"/>
                        <a:pt x="20864" y="2312"/>
                      </a:cubicBezTo>
                      <a:cubicBezTo>
                        <a:pt x="20984" y="2312"/>
                        <a:pt x="21103" y="2293"/>
                        <a:pt x="21224" y="2160"/>
                      </a:cubicBezTo>
                      <a:lnTo>
                        <a:pt x="15862" y="2160"/>
                      </a:lnTo>
                      <a:cubicBezTo>
                        <a:pt x="15899" y="1566"/>
                        <a:pt x="16213" y="1120"/>
                        <a:pt x="16345" y="620"/>
                      </a:cubicBezTo>
                      <a:lnTo>
                        <a:pt x="16345" y="620"/>
                      </a:lnTo>
                      <a:cubicBezTo>
                        <a:pt x="16439" y="467"/>
                        <a:pt x="16580" y="467"/>
                        <a:pt x="16736" y="467"/>
                      </a:cubicBezTo>
                      <a:lnTo>
                        <a:pt x="21651" y="410"/>
                      </a:lnTo>
                      <a:cubicBezTo>
                        <a:pt x="21713" y="410"/>
                        <a:pt x="21775" y="406"/>
                        <a:pt x="21837" y="406"/>
                      </a:cubicBezTo>
                      <a:close/>
                      <a:moveTo>
                        <a:pt x="6162" y="9644"/>
                      </a:moveTo>
                      <a:lnTo>
                        <a:pt x="6162" y="9644"/>
                      </a:lnTo>
                      <a:cubicBezTo>
                        <a:pt x="6926" y="9867"/>
                        <a:pt x="7633" y="9961"/>
                        <a:pt x="8341" y="10016"/>
                      </a:cubicBezTo>
                      <a:cubicBezTo>
                        <a:pt x="9160" y="10073"/>
                        <a:pt x="9997" y="10128"/>
                        <a:pt x="10816" y="10222"/>
                      </a:cubicBezTo>
                      <a:cubicBezTo>
                        <a:pt x="11282" y="10259"/>
                        <a:pt x="11710" y="10463"/>
                        <a:pt x="12101" y="10724"/>
                      </a:cubicBezTo>
                      <a:cubicBezTo>
                        <a:pt x="12864" y="11208"/>
                        <a:pt x="13013" y="12176"/>
                        <a:pt x="12417" y="12940"/>
                      </a:cubicBezTo>
                      <a:cubicBezTo>
                        <a:pt x="12325" y="12809"/>
                        <a:pt x="12213" y="12660"/>
                        <a:pt x="12119" y="12530"/>
                      </a:cubicBezTo>
                      <a:cubicBezTo>
                        <a:pt x="11767" y="12084"/>
                        <a:pt x="11131" y="11800"/>
                        <a:pt x="10518" y="11800"/>
                      </a:cubicBezTo>
                      <a:cubicBezTo>
                        <a:pt x="10031" y="11800"/>
                        <a:pt x="9558" y="11979"/>
                        <a:pt x="9252" y="12399"/>
                      </a:cubicBezTo>
                      <a:cubicBezTo>
                        <a:pt x="8937" y="12809"/>
                        <a:pt x="8805" y="13275"/>
                        <a:pt x="9011" y="13740"/>
                      </a:cubicBezTo>
                      <a:cubicBezTo>
                        <a:pt x="9215" y="14243"/>
                        <a:pt x="9644" y="14429"/>
                        <a:pt x="10183" y="14429"/>
                      </a:cubicBezTo>
                      <a:cubicBezTo>
                        <a:pt x="11171" y="14429"/>
                        <a:pt x="11431" y="14335"/>
                        <a:pt x="12437" y="13498"/>
                      </a:cubicBezTo>
                      <a:lnTo>
                        <a:pt x="12437" y="13498"/>
                      </a:lnTo>
                      <a:cubicBezTo>
                        <a:pt x="12660" y="14057"/>
                        <a:pt x="12715" y="14578"/>
                        <a:pt x="12417" y="15099"/>
                      </a:cubicBezTo>
                      <a:cubicBezTo>
                        <a:pt x="12315" y="15270"/>
                        <a:pt x="12212" y="15362"/>
                        <a:pt x="12023" y="15362"/>
                      </a:cubicBezTo>
                      <a:cubicBezTo>
                        <a:pt x="12006" y="15362"/>
                        <a:pt x="11989" y="15361"/>
                        <a:pt x="11970" y="15360"/>
                      </a:cubicBezTo>
                      <a:lnTo>
                        <a:pt x="7782" y="15360"/>
                      </a:lnTo>
                      <a:cubicBezTo>
                        <a:pt x="7577" y="15360"/>
                        <a:pt x="7465" y="15303"/>
                        <a:pt x="7447" y="15099"/>
                      </a:cubicBezTo>
                      <a:cubicBezTo>
                        <a:pt x="7373" y="14596"/>
                        <a:pt x="7279" y="14075"/>
                        <a:pt x="7075" y="13610"/>
                      </a:cubicBezTo>
                      <a:cubicBezTo>
                        <a:pt x="7242" y="13387"/>
                        <a:pt x="7577" y="13404"/>
                        <a:pt x="7671" y="13181"/>
                      </a:cubicBezTo>
                      <a:cubicBezTo>
                        <a:pt x="7651" y="13126"/>
                        <a:pt x="7651" y="13107"/>
                        <a:pt x="7633" y="13107"/>
                      </a:cubicBezTo>
                      <a:cubicBezTo>
                        <a:pt x="6963" y="13052"/>
                        <a:pt x="6814" y="12548"/>
                        <a:pt x="6665" y="12009"/>
                      </a:cubicBezTo>
                      <a:cubicBezTo>
                        <a:pt x="6442" y="11264"/>
                        <a:pt x="6423" y="10463"/>
                        <a:pt x="6162" y="9644"/>
                      </a:cubicBezTo>
                      <a:close/>
                      <a:moveTo>
                        <a:pt x="17584" y="14671"/>
                      </a:moveTo>
                      <a:cubicBezTo>
                        <a:pt x="17680" y="14671"/>
                        <a:pt x="17782" y="14682"/>
                        <a:pt x="17891" y="14708"/>
                      </a:cubicBezTo>
                      <a:cubicBezTo>
                        <a:pt x="17662" y="14903"/>
                        <a:pt x="17817" y="15364"/>
                        <a:pt x="17404" y="15364"/>
                      </a:cubicBezTo>
                      <a:cubicBezTo>
                        <a:pt x="17382" y="15364"/>
                        <a:pt x="17358" y="15363"/>
                        <a:pt x="17332" y="15360"/>
                      </a:cubicBezTo>
                      <a:cubicBezTo>
                        <a:pt x="17317" y="15359"/>
                        <a:pt x="17302" y="15359"/>
                        <a:pt x="17287" y="15359"/>
                      </a:cubicBezTo>
                      <a:cubicBezTo>
                        <a:pt x="17182" y="15359"/>
                        <a:pt x="17068" y="15380"/>
                        <a:pt x="16957" y="15380"/>
                      </a:cubicBezTo>
                      <a:cubicBezTo>
                        <a:pt x="16779" y="15380"/>
                        <a:pt x="16611" y="15325"/>
                        <a:pt x="16513" y="15043"/>
                      </a:cubicBezTo>
                      <a:cubicBezTo>
                        <a:pt x="16873" y="14863"/>
                        <a:pt x="17184" y="14671"/>
                        <a:pt x="17584" y="14671"/>
                      </a:cubicBezTo>
                      <a:close/>
                      <a:moveTo>
                        <a:pt x="12157" y="15509"/>
                      </a:moveTo>
                      <a:cubicBezTo>
                        <a:pt x="11915" y="15899"/>
                        <a:pt x="11617" y="16123"/>
                        <a:pt x="11245" y="16179"/>
                      </a:cubicBezTo>
                      <a:cubicBezTo>
                        <a:pt x="10034" y="16365"/>
                        <a:pt x="8974" y="16849"/>
                        <a:pt x="8006" y="17537"/>
                      </a:cubicBezTo>
                      <a:cubicBezTo>
                        <a:pt x="7968" y="17557"/>
                        <a:pt x="7931" y="17557"/>
                        <a:pt x="7857" y="17575"/>
                      </a:cubicBezTo>
                      <a:cubicBezTo>
                        <a:pt x="7745" y="16887"/>
                        <a:pt x="7633" y="16216"/>
                        <a:pt x="7522" y="15509"/>
                      </a:cubicBezTo>
                      <a:close/>
                      <a:moveTo>
                        <a:pt x="7708" y="18227"/>
                      </a:moveTo>
                      <a:cubicBezTo>
                        <a:pt x="7763" y="19307"/>
                        <a:pt x="7726" y="20367"/>
                        <a:pt x="7726" y="21504"/>
                      </a:cubicBezTo>
                      <a:cubicBezTo>
                        <a:pt x="6777" y="20461"/>
                        <a:pt x="6777" y="18897"/>
                        <a:pt x="7708" y="18227"/>
                      </a:cubicBezTo>
                      <a:close/>
                      <a:moveTo>
                        <a:pt x="7002" y="15488"/>
                      </a:moveTo>
                      <a:cubicBezTo>
                        <a:pt x="7254" y="15488"/>
                        <a:pt x="7338" y="15602"/>
                        <a:pt x="7373" y="15862"/>
                      </a:cubicBezTo>
                      <a:cubicBezTo>
                        <a:pt x="7410" y="16234"/>
                        <a:pt x="7484" y="16626"/>
                        <a:pt x="7577" y="16998"/>
                      </a:cubicBezTo>
                      <a:cubicBezTo>
                        <a:pt x="7688" y="17500"/>
                        <a:pt x="7596" y="17873"/>
                        <a:pt x="7242" y="18301"/>
                      </a:cubicBezTo>
                      <a:cubicBezTo>
                        <a:pt x="6460" y="19250"/>
                        <a:pt x="6554" y="20516"/>
                        <a:pt x="7447" y="21596"/>
                      </a:cubicBezTo>
                      <a:cubicBezTo>
                        <a:pt x="7726" y="21931"/>
                        <a:pt x="7763" y="22266"/>
                        <a:pt x="7688" y="22713"/>
                      </a:cubicBezTo>
                      <a:lnTo>
                        <a:pt x="2756" y="22713"/>
                      </a:lnTo>
                      <a:cubicBezTo>
                        <a:pt x="2793" y="20330"/>
                        <a:pt x="2848" y="17929"/>
                        <a:pt x="2327" y="15583"/>
                      </a:cubicBezTo>
                      <a:cubicBezTo>
                        <a:pt x="2483" y="15516"/>
                        <a:pt x="2620" y="15503"/>
                        <a:pt x="2744" y="15503"/>
                      </a:cubicBezTo>
                      <a:cubicBezTo>
                        <a:pt x="2827" y="15503"/>
                        <a:pt x="2905" y="15509"/>
                        <a:pt x="2979" y="15509"/>
                      </a:cubicBezTo>
                      <a:cubicBezTo>
                        <a:pt x="3640" y="15499"/>
                        <a:pt x="4301" y="15499"/>
                        <a:pt x="4961" y="15499"/>
                      </a:cubicBezTo>
                      <a:cubicBezTo>
                        <a:pt x="5622" y="15499"/>
                        <a:pt x="6283" y="15499"/>
                        <a:pt x="6944" y="15490"/>
                      </a:cubicBezTo>
                      <a:cubicBezTo>
                        <a:pt x="6964" y="15488"/>
                        <a:pt x="6984" y="15488"/>
                        <a:pt x="7002" y="15488"/>
                      </a:cubicBezTo>
                      <a:close/>
                      <a:moveTo>
                        <a:pt x="16215" y="15472"/>
                      </a:moveTo>
                      <a:cubicBezTo>
                        <a:pt x="16458" y="15472"/>
                        <a:pt x="16532" y="15583"/>
                        <a:pt x="16569" y="15787"/>
                      </a:cubicBezTo>
                      <a:cubicBezTo>
                        <a:pt x="16736" y="16532"/>
                        <a:pt x="16811" y="17296"/>
                        <a:pt x="16885" y="18041"/>
                      </a:cubicBezTo>
                      <a:cubicBezTo>
                        <a:pt x="17016" y="19250"/>
                        <a:pt x="17183" y="20442"/>
                        <a:pt x="17146" y="21670"/>
                      </a:cubicBezTo>
                      <a:cubicBezTo>
                        <a:pt x="17128" y="22713"/>
                        <a:pt x="17146" y="22713"/>
                        <a:pt x="16085" y="22713"/>
                      </a:cubicBezTo>
                      <a:lnTo>
                        <a:pt x="12883" y="22713"/>
                      </a:lnTo>
                      <a:cubicBezTo>
                        <a:pt x="11655" y="22713"/>
                        <a:pt x="10407" y="22713"/>
                        <a:pt x="9178" y="22732"/>
                      </a:cubicBezTo>
                      <a:cubicBezTo>
                        <a:pt x="8917" y="22732"/>
                        <a:pt x="8731" y="22638"/>
                        <a:pt x="8545" y="22472"/>
                      </a:cubicBezTo>
                      <a:cubicBezTo>
                        <a:pt x="8024" y="22025"/>
                        <a:pt x="7837" y="21504"/>
                        <a:pt x="7912" y="20814"/>
                      </a:cubicBezTo>
                      <a:cubicBezTo>
                        <a:pt x="8024" y="19995"/>
                        <a:pt x="7949" y="19158"/>
                        <a:pt x="7894" y="18339"/>
                      </a:cubicBezTo>
                      <a:cubicBezTo>
                        <a:pt x="7875" y="18021"/>
                        <a:pt x="7986" y="17855"/>
                        <a:pt x="8229" y="17686"/>
                      </a:cubicBezTo>
                      <a:cubicBezTo>
                        <a:pt x="9103" y="17110"/>
                        <a:pt x="9997" y="16626"/>
                        <a:pt x="11040" y="16458"/>
                      </a:cubicBezTo>
                      <a:cubicBezTo>
                        <a:pt x="11561" y="16365"/>
                        <a:pt x="12008" y="16123"/>
                        <a:pt x="12325" y="15676"/>
                      </a:cubicBezTo>
                      <a:cubicBezTo>
                        <a:pt x="12406" y="15545"/>
                        <a:pt x="12502" y="15486"/>
                        <a:pt x="12639" y="15486"/>
                      </a:cubicBezTo>
                      <a:cubicBezTo>
                        <a:pt x="12657" y="15486"/>
                        <a:pt x="12677" y="15487"/>
                        <a:pt x="12697" y="15490"/>
                      </a:cubicBezTo>
                      <a:cubicBezTo>
                        <a:pt x="13869" y="15490"/>
                        <a:pt x="15043" y="15490"/>
                        <a:pt x="16215" y="15472"/>
                      </a:cubicBezTo>
                      <a:close/>
                      <a:moveTo>
                        <a:pt x="8372" y="22900"/>
                      </a:moveTo>
                      <a:cubicBezTo>
                        <a:pt x="8514" y="22900"/>
                        <a:pt x="8653" y="22933"/>
                        <a:pt x="8768" y="23048"/>
                      </a:cubicBezTo>
                      <a:cubicBezTo>
                        <a:pt x="8992" y="23309"/>
                        <a:pt x="9234" y="23551"/>
                        <a:pt x="9476" y="23812"/>
                      </a:cubicBezTo>
                      <a:cubicBezTo>
                        <a:pt x="10240" y="24575"/>
                        <a:pt x="11151" y="25078"/>
                        <a:pt x="12176" y="25376"/>
                      </a:cubicBezTo>
                      <a:cubicBezTo>
                        <a:pt x="12231" y="25376"/>
                        <a:pt x="12268" y="25376"/>
                        <a:pt x="12343" y="25339"/>
                      </a:cubicBezTo>
                      <a:cubicBezTo>
                        <a:pt x="11766" y="24966"/>
                        <a:pt x="11114" y="24761"/>
                        <a:pt x="10555" y="24371"/>
                      </a:cubicBezTo>
                      <a:cubicBezTo>
                        <a:pt x="9979" y="23998"/>
                        <a:pt x="9513" y="23514"/>
                        <a:pt x="8992" y="22936"/>
                      </a:cubicBezTo>
                      <a:lnTo>
                        <a:pt x="16942" y="22936"/>
                      </a:lnTo>
                      <a:cubicBezTo>
                        <a:pt x="17034" y="23067"/>
                        <a:pt x="16997" y="23197"/>
                        <a:pt x="16979" y="23309"/>
                      </a:cubicBezTo>
                      <a:cubicBezTo>
                        <a:pt x="16830" y="24371"/>
                        <a:pt x="16550" y="25413"/>
                        <a:pt x="16178" y="26418"/>
                      </a:cubicBezTo>
                      <a:cubicBezTo>
                        <a:pt x="16127" y="26584"/>
                        <a:pt x="16023" y="26610"/>
                        <a:pt x="15909" y="26610"/>
                      </a:cubicBezTo>
                      <a:cubicBezTo>
                        <a:pt x="15857" y="26610"/>
                        <a:pt x="15803" y="26605"/>
                        <a:pt x="15750" y="26605"/>
                      </a:cubicBezTo>
                      <a:lnTo>
                        <a:pt x="7391" y="26605"/>
                      </a:lnTo>
                      <a:cubicBezTo>
                        <a:pt x="7502" y="26121"/>
                        <a:pt x="7596" y="25674"/>
                        <a:pt x="7671" y="25227"/>
                      </a:cubicBezTo>
                      <a:cubicBezTo>
                        <a:pt x="7763" y="24612"/>
                        <a:pt x="7800" y="23979"/>
                        <a:pt x="7894" y="23365"/>
                      </a:cubicBezTo>
                      <a:cubicBezTo>
                        <a:pt x="7912" y="23216"/>
                        <a:pt x="7800" y="22974"/>
                        <a:pt x="8043" y="22936"/>
                      </a:cubicBezTo>
                      <a:cubicBezTo>
                        <a:pt x="8148" y="22920"/>
                        <a:pt x="8261" y="22900"/>
                        <a:pt x="8372" y="22900"/>
                      </a:cubicBezTo>
                      <a:close/>
                      <a:moveTo>
                        <a:pt x="7726" y="22918"/>
                      </a:moveTo>
                      <a:cubicBezTo>
                        <a:pt x="7559" y="24073"/>
                        <a:pt x="7577" y="25170"/>
                        <a:pt x="7279" y="26232"/>
                      </a:cubicBezTo>
                      <a:cubicBezTo>
                        <a:pt x="7204" y="26456"/>
                        <a:pt x="7167" y="26622"/>
                        <a:pt x="6869" y="26622"/>
                      </a:cubicBezTo>
                      <a:cubicBezTo>
                        <a:pt x="6336" y="26617"/>
                        <a:pt x="5802" y="26615"/>
                        <a:pt x="5268" y="26615"/>
                      </a:cubicBezTo>
                      <a:cubicBezTo>
                        <a:pt x="4201" y="26615"/>
                        <a:pt x="3134" y="26622"/>
                        <a:pt x="2066" y="26622"/>
                      </a:cubicBezTo>
                      <a:cubicBezTo>
                        <a:pt x="2029" y="26622"/>
                        <a:pt x="1974" y="26605"/>
                        <a:pt x="1843" y="26585"/>
                      </a:cubicBezTo>
                      <a:cubicBezTo>
                        <a:pt x="2327" y="25394"/>
                        <a:pt x="2439" y="24128"/>
                        <a:pt x="2719" y="22918"/>
                      </a:cubicBezTo>
                      <a:close/>
                      <a:moveTo>
                        <a:pt x="17302" y="15471"/>
                      </a:moveTo>
                      <a:cubicBezTo>
                        <a:pt x="17481" y="15471"/>
                        <a:pt x="17658" y="15490"/>
                        <a:pt x="17835" y="15564"/>
                      </a:cubicBezTo>
                      <a:cubicBezTo>
                        <a:pt x="17892" y="15585"/>
                        <a:pt x="17947" y="15593"/>
                        <a:pt x="18001" y="15593"/>
                      </a:cubicBezTo>
                      <a:cubicBezTo>
                        <a:pt x="18195" y="15593"/>
                        <a:pt x="18376" y="15490"/>
                        <a:pt x="18580" y="15490"/>
                      </a:cubicBezTo>
                      <a:cubicBezTo>
                        <a:pt x="19678" y="15490"/>
                        <a:pt x="20758" y="15490"/>
                        <a:pt x="21857" y="15472"/>
                      </a:cubicBezTo>
                      <a:cubicBezTo>
                        <a:pt x="22023" y="15472"/>
                        <a:pt x="22098" y="15527"/>
                        <a:pt x="22135" y="15695"/>
                      </a:cubicBezTo>
                      <a:cubicBezTo>
                        <a:pt x="22545" y="17371"/>
                        <a:pt x="22899" y="19046"/>
                        <a:pt x="22917" y="20777"/>
                      </a:cubicBezTo>
                      <a:cubicBezTo>
                        <a:pt x="22936" y="21615"/>
                        <a:pt x="23066" y="22434"/>
                        <a:pt x="22974" y="23309"/>
                      </a:cubicBezTo>
                      <a:cubicBezTo>
                        <a:pt x="22731" y="23216"/>
                        <a:pt x="22490" y="23105"/>
                        <a:pt x="22266" y="23048"/>
                      </a:cubicBezTo>
                      <a:cubicBezTo>
                        <a:pt x="22206" y="23028"/>
                        <a:pt x="22153" y="23019"/>
                        <a:pt x="22106" y="23019"/>
                      </a:cubicBezTo>
                      <a:cubicBezTo>
                        <a:pt x="21936" y="23019"/>
                        <a:pt x="21857" y="23146"/>
                        <a:pt x="21857" y="23365"/>
                      </a:cubicBezTo>
                      <a:cubicBezTo>
                        <a:pt x="21857" y="23718"/>
                        <a:pt x="22061" y="23998"/>
                        <a:pt x="22172" y="24333"/>
                      </a:cubicBezTo>
                      <a:cubicBezTo>
                        <a:pt x="22006" y="24482"/>
                        <a:pt x="21782" y="24668"/>
                        <a:pt x="21912" y="24929"/>
                      </a:cubicBezTo>
                      <a:cubicBezTo>
                        <a:pt x="21996" y="25096"/>
                        <a:pt x="22121" y="25129"/>
                        <a:pt x="22265" y="25129"/>
                      </a:cubicBezTo>
                      <a:cubicBezTo>
                        <a:pt x="22357" y="25129"/>
                        <a:pt x="22457" y="25115"/>
                        <a:pt x="22559" y="25115"/>
                      </a:cubicBezTo>
                      <a:cubicBezTo>
                        <a:pt x="22616" y="25115"/>
                        <a:pt x="22674" y="25120"/>
                        <a:pt x="22731" y="25133"/>
                      </a:cubicBezTo>
                      <a:cubicBezTo>
                        <a:pt x="22527" y="25543"/>
                        <a:pt x="22582" y="26027"/>
                        <a:pt x="22284" y="26418"/>
                      </a:cubicBezTo>
                      <a:cubicBezTo>
                        <a:pt x="22192" y="26530"/>
                        <a:pt x="22135" y="26622"/>
                        <a:pt x="21968" y="26622"/>
                      </a:cubicBezTo>
                      <a:cubicBezTo>
                        <a:pt x="20162" y="26605"/>
                        <a:pt x="18337" y="26605"/>
                        <a:pt x="16532" y="26605"/>
                      </a:cubicBezTo>
                      <a:cubicBezTo>
                        <a:pt x="16513" y="26605"/>
                        <a:pt x="16513" y="26585"/>
                        <a:pt x="16495" y="26567"/>
                      </a:cubicBezTo>
                      <a:cubicBezTo>
                        <a:pt x="16401" y="26436"/>
                        <a:pt x="16476" y="26307"/>
                        <a:pt x="16532" y="26176"/>
                      </a:cubicBezTo>
                      <a:cubicBezTo>
                        <a:pt x="16922" y="25282"/>
                        <a:pt x="17071" y="24333"/>
                        <a:pt x="17183" y="23383"/>
                      </a:cubicBezTo>
                      <a:cubicBezTo>
                        <a:pt x="17220" y="23011"/>
                        <a:pt x="17351" y="22899"/>
                        <a:pt x="17724" y="22899"/>
                      </a:cubicBezTo>
                      <a:cubicBezTo>
                        <a:pt x="18141" y="22905"/>
                        <a:pt x="18559" y="22907"/>
                        <a:pt x="18977" y="22907"/>
                      </a:cubicBezTo>
                      <a:cubicBezTo>
                        <a:pt x="19972" y="22907"/>
                        <a:pt x="20966" y="22894"/>
                        <a:pt x="21949" y="22881"/>
                      </a:cubicBezTo>
                      <a:cubicBezTo>
                        <a:pt x="21986" y="22881"/>
                        <a:pt x="22023" y="22862"/>
                        <a:pt x="22061" y="22807"/>
                      </a:cubicBezTo>
                      <a:cubicBezTo>
                        <a:pt x="21090" y="22726"/>
                        <a:pt x="20118" y="22717"/>
                        <a:pt x="19146" y="22717"/>
                      </a:cubicBezTo>
                      <a:cubicBezTo>
                        <a:pt x="18837" y="22717"/>
                        <a:pt x="18527" y="22718"/>
                        <a:pt x="18217" y="22718"/>
                      </a:cubicBezTo>
                      <a:cubicBezTo>
                        <a:pt x="17916" y="22718"/>
                        <a:pt x="17615" y="22717"/>
                        <a:pt x="17314" y="22713"/>
                      </a:cubicBezTo>
                      <a:cubicBezTo>
                        <a:pt x="17463" y="20256"/>
                        <a:pt x="17165" y="17892"/>
                        <a:pt x="16756" y="15490"/>
                      </a:cubicBezTo>
                      <a:cubicBezTo>
                        <a:pt x="16942" y="15490"/>
                        <a:pt x="17123" y="15471"/>
                        <a:pt x="17302" y="15471"/>
                      </a:cubicBezTo>
                      <a:close/>
                      <a:moveTo>
                        <a:pt x="21353" y="0"/>
                      </a:moveTo>
                      <a:cubicBezTo>
                        <a:pt x="18580" y="57"/>
                        <a:pt x="15805" y="131"/>
                        <a:pt x="13032" y="149"/>
                      </a:cubicBezTo>
                      <a:cubicBezTo>
                        <a:pt x="10575" y="187"/>
                        <a:pt x="8098" y="224"/>
                        <a:pt x="5641" y="298"/>
                      </a:cubicBezTo>
                      <a:cubicBezTo>
                        <a:pt x="4783" y="321"/>
                        <a:pt x="3926" y="378"/>
                        <a:pt x="3064" y="378"/>
                      </a:cubicBezTo>
                      <a:cubicBezTo>
                        <a:pt x="2504" y="378"/>
                        <a:pt x="1943" y="354"/>
                        <a:pt x="1378" y="280"/>
                      </a:cubicBezTo>
                      <a:cubicBezTo>
                        <a:pt x="1368" y="279"/>
                        <a:pt x="1358" y="278"/>
                        <a:pt x="1349" y="278"/>
                      </a:cubicBezTo>
                      <a:cubicBezTo>
                        <a:pt x="1250" y="278"/>
                        <a:pt x="1169" y="363"/>
                        <a:pt x="1135" y="447"/>
                      </a:cubicBezTo>
                      <a:cubicBezTo>
                        <a:pt x="949" y="988"/>
                        <a:pt x="708" y="1527"/>
                        <a:pt x="633" y="2085"/>
                      </a:cubicBezTo>
                      <a:cubicBezTo>
                        <a:pt x="604" y="2259"/>
                        <a:pt x="654" y="2377"/>
                        <a:pt x="791" y="2377"/>
                      </a:cubicBezTo>
                      <a:cubicBezTo>
                        <a:pt x="830" y="2377"/>
                        <a:pt x="877" y="2367"/>
                        <a:pt x="931" y="2346"/>
                      </a:cubicBezTo>
                      <a:cubicBezTo>
                        <a:pt x="998" y="2333"/>
                        <a:pt x="1055" y="2280"/>
                        <a:pt x="1138" y="2280"/>
                      </a:cubicBezTo>
                      <a:cubicBezTo>
                        <a:pt x="1170" y="2280"/>
                        <a:pt x="1206" y="2288"/>
                        <a:pt x="1247" y="2309"/>
                      </a:cubicBezTo>
                      <a:cubicBezTo>
                        <a:pt x="1247" y="2718"/>
                        <a:pt x="1304" y="3165"/>
                        <a:pt x="1173" y="3594"/>
                      </a:cubicBezTo>
                      <a:cubicBezTo>
                        <a:pt x="1110" y="3797"/>
                        <a:pt x="1029" y="3922"/>
                        <a:pt x="884" y="3922"/>
                      </a:cubicBezTo>
                      <a:cubicBezTo>
                        <a:pt x="816" y="3922"/>
                        <a:pt x="734" y="3895"/>
                        <a:pt x="633" y="3835"/>
                      </a:cubicBezTo>
                      <a:cubicBezTo>
                        <a:pt x="507" y="3769"/>
                        <a:pt x="404" y="3737"/>
                        <a:pt x="322" y="3737"/>
                      </a:cubicBezTo>
                      <a:cubicBezTo>
                        <a:pt x="151" y="3737"/>
                        <a:pt x="75" y="3881"/>
                        <a:pt x="75" y="4171"/>
                      </a:cubicBezTo>
                      <a:cubicBezTo>
                        <a:pt x="38" y="5307"/>
                        <a:pt x="0" y="6461"/>
                        <a:pt x="130" y="7596"/>
                      </a:cubicBezTo>
                      <a:cubicBezTo>
                        <a:pt x="298" y="9030"/>
                        <a:pt x="800" y="10389"/>
                        <a:pt x="1155" y="11786"/>
                      </a:cubicBezTo>
                      <a:cubicBezTo>
                        <a:pt x="1937" y="14913"/>
                        <a:pt x="2401" y="18041"/>
                        <a:pt x="2383" y="21261"/>
                      </a:cubicBezTo>
                      <a:cubicBezTo>
                        <a:pt x="2383" y="22695"/>
                        <a:pt x="2123" y="24091"/>
                        <a:pt x="1806" y="25468"/>
                      </a:cubicBezTo>
                      <a:cubicBezTo>
                        <a:pt x="1713" y="25841"/>
                        <a:pt x="1582" y="26213"/>
                        <a:pt x="1453" y="26585"/>
                      </a:cubicBezTo>
                      <a:cubicBezTo>
                        <a:pt x="1378" y="26809"/>
                        <a:pt x="1415" y="26920"/>
                        <a:pt x="1694" y="26958"/>
                      </a:cubicBezTo>
                      <a:cubicBezTo>
                        <a:pt x="2086" y="26995"/>
                        <a:pt x="2476" y="27014"/>
                        <a:pt x="2885" y="27014"/>
                      </a:cubicBezTo>
                      <a:lnTo>
                        <a:pt x="22043" y="27014"/>
                      </a:lnTo>
                      <a:cubicBezTo>
                        <a:pt x="22266" y="27014"/>
                        <a:pt x="22396" y="26940"/>
                        <a:pt x="22582" y="26716"/>
                      </a:cubicBezTo>
                      <a:cubicBezTo>
                        <a:pt x="22936" y="26287"/>
                        <a:pt x="22899" y="25748"/>
                        <a:pt x="23103" y="25282"/>
                      </a:cubicBezTo>
                      <a:cubicBezTo>
                        <a:pt x="23252" y="24872"/>
                        <a:pt x="23160" y="24743"/>
                        <a:pt x="22713" y="24668"/>
                      </a:cubicBezTo>
                      <a:cubicBezTo>
                        <a:pt x="22862" y="24668"/>
                        <a:pt x="23011" y="24612"/>
                        <a:pt x="23048" y="24445"/>
                      </a:cubicBezTo>
                      <a:cubicBezTo>
                        <a:pt x="23066" y="24314"/>
                        <a:pt x="22974" y="24240"/>
                        <a:pt x="22862" y="24222"/>
                      </a:cubicBezTo>
                      <a:cubicBezTo>
                        <a:pt x="22396" y="24184"/>
                        <a:pt x="22396" y="23793"/>
                        <a:pt x="22247" y="23403"/>
                      </a:cubicBezTo>
                      <a:lnTo>
                        <a:pt x="22247" y="23403"/>
                      </a:lnTo>
                      <a:cubicBezTo>
                        <a:pt x="22470" y="23477"/>
                        <a:pt x="22601" y="23514"/>
                        <a:pt x="22731" y="23551"/>
                      </a:cubicBezTo>
                      <a:cubicBezTo>
                        <a:pt x="22788" y="23569"/>
                        <a:pt x="22825" y="23589"/>
                        <a:pt x="22880" y="23607"/>
                      </a:cubicBezTo>
                      <a:cubicBezTo>
                        <a:pt x="23035" y="23695"/>
                        <a:pt x="23137" y="23746"/>
                        <a:pt x="23205" y="23746"/>
                      </a:cubicBezTo>
                      <a:cubicBezTo>
                        <a:pt x="23310" y="23746"/>
                        <a:pt x="23334" y="23628"/>
                        <a:pt x="23346" y="23346"/>
                      </a:cubicBezTo>
                      <a:cubicBezTo>
                        <a:pt x="23438" y="21913"/>
                        <a:pt x="23401" y="20461"/>
                        <a:pt x="23197" y="19046"/>
                      </a:cubicBezTo>
                      <a:cubicBezTo>
                        <a:pt x="22917" y="16961"/>
                        <a:pt x="22470" y="14931"/>
                        <a:pt x="21857" y="12920"/>
                      </a:cubicBezTo>
                      <a:cubicBezTo>
                        <a:pt x="21651" y="12213"/>
                        <a:pt x="21484" y="11506"/>
                        <a:pt x="21391" y="10780"/>
                      </a:cubicBezTo>
                      <a:cubicBezTo>
                        <a:pt x="21316" y="10165"/>
                        <a:pt x="21186" y="9552"/>
                        <a:pt x="21075" y="8936"/>
                      </a:cubicBezTo>
                      <a:cubicBezTo>
                        <a:pt x="20869" y="7615"/>
                        <a:pt x="20795" y="6312"/>
                        <a:pt x="21279" y="5027"/>
                      </a:cubicBezTo>
                      <a:cubicBezTo>
                        <a:pt x="21447" y="4637"/>
                        <a:pt x="21502" y="4208"/>
                        <a:pt x="21559" y="3780"/>
                      </a:cubicBezTo>
                      <a:cubicBezTo>
                        <a:pt x="21633" y="3185"/>
                        <a:pt x="21763" y="2607"/>
                        <a:pt x="21986" y="2048"/>
                      </a:cubicBezTo>
                      <a:cubicBezTo>
                        <a:pt x="22192" y="1546"/>
                        <a:pt x="22396" y="1062"/>
                        <a:pt x="22582" y="559"/>
                      </a:cubicBezTo>
                      <a:cubicBezTo>
                        <a:pt x="22694" y="280"/>
                        <a:pt x="22639" y="112"/>
                        <a:pt x="22303" y="75"/>
                      </a:cubicBezTo>
                      <a:cubicBezTo>
                        <a:pt x="21986" y="38"/>
                        <a:pt x="21671" y="0"/>
                        <a:pt x="2135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8" name="Google Shape;2038;p78"/>
                <p:cNvSpPr/>
                <p:nvPr/>
              </p:nvSpPr>
              <p:spPr>
                <a:xfrm>
                  <a:off x="7649775" y="3573875"/>
                  <a:ext cx="124275" cy="3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71" h="1535" extrusionOk="0">
                      <a:moveTo>
                        <a:pt x="1501" y="361"/>
                      </a:moveTo>
                      <a:cubicBezTo>
                        <a:pt x="1899" y="361"/>
                        <a:pt x="2127" y="655"/>
                        <a:pt x="2458" y="805"/>
                      </a:cubicBezTo>
                      <a:cubicBezTo>
                        <a:pt x="2169" y="978"/>
                        <a:pt x="1979" y="1067"/>
                        <a:pt x="1837" y="1067"/>
                      </a:cubicBezTo>
                      <a:cubicBezTo>
                        <a:pt x="1613" y="1067"/>
                        <a:pt x="1511" y="844"/>
                        <a:pt x="1341" y="376"/>
                      </a:cubicBezTo>
                      <a:cubicBezTo>
                        <a:pt x="1397" y="365"/>
                        <a:pt x="1451" y="361"/>
                        <a:pt x="1501" y="361"/>
                      </a:cubicBezTo>
                      <a:close/>
                      <a:moveTo>
                        <a:pt x="1417" y="1"/>
                      </a:moveTo>
                      <a:cubicBezTo>
                        <a:pt x="1273" y="1"/>
                        <a:pt x="1131" y="30"/>
                        <a:pt x="1006" y="97"/>
                      </a:cubicBezTo>
                      <a:cubicBezTo>
                        <a:pt x="782" y="246"/>
                        <a:pt x="1098" y="507"/>
                        <a:pt x="1061" y="730"/>
                      </a:cubicBezTo>
                      <a:cubicBezTo>
                        <a:pt x="0" y="1028"/>
                        <a:pt x="0" y="1028"/>
                        <a:pt x="75" y="1363"/>
                      </a:cubicBezTo>
                      <a:cubicBezTo>
                        <a:pt x="82" y="1364"/>
                        <a:pt x="89" y="1365"/>
                        <a:pt x="96" y="1365"/>
                      </a:cubicBezTo>
                      <a:cubicBezTo>
                        <a:pt x="211" y="1365"/>
                        <a:pt x="267" y="1230"/>
                        <a:pt x="373" y="1195"/>
                      </a:cubicBezTo>
                      <a:cubicBezTo>
                        <a:pt x="550" y="1136"/>
                        <a:pt x="742" y="1047"/>
                        <a:pt x="926" y="1047"/>
                      </a:cubicBezTo>
                      <a:cubicBezTo>
                        <a:pt x="1032" y="1047"/>
                        <a:pt x="1134" y="1076"/>
                        <a:pt x="1229" y="1158"/>
                      </a:cubicBezTo>
                      <a:cubicBezTo>
                        <a:pt x="1415" y="1289"/>
                        <a:pt x="1582" y="1326"/>
                        <a:pt x="1768" y="1344"/>
                      </a:cubicBezTo>
                      <a:cubicBezTo>
                        <a:pt x="1786" y="1345"/>
                        <a:pt x="1804" y="1345"/>
                        <a:pt x="1822" y="1345"/>
                      </a:cubicBezTo>
                      <a:cubicBezTo>
                        <a:pt x="2132" y="1345"/>
                        <a:pt x="2380" y="1192"/>
                        <a:pt x="2662" y="1140"/>
                      </a:cubicBezTo>
                      <a:cubicBezTo>
                        <a:pt x="2762" y="1123"/>
                        <a:pt x="2876" y="1084"/>
                        <a:pt x="2976" y="1084"/>
                      </a:cubicBezTo>
                      <a:cubicBezTo>
                        <a:pt x="3099" y="1084"/>
                        <a:pt x="3200" y="1144"/>
                        <a:pt x="3220" y="1381"/>
                      </a:cubicBezTo>
                      <a:cubicBezTo>
                        <a:pt x="3237" y="1491"/>
                        <a:pt x="3330" y="1535"/>
                        <a:pt x="3426" y="1535"/>
                      </a:cubicBezTo>
                      <a:cubicBezTo>
                        <a:pt x="3444" y="1535"/>
                        <a:pt x="3463" y="1533"/>
                        <a:pt x="3481" y="1530"/>
                      </a:cubicBezTo>
                      <a:cubicBezTo>
                        <a:pt x="3984" y="1456"/>
                        <a:pt x="4486" y="1381"/>
                        <a:pt x="4970" y="1289"/>
                      </a:cubicBezTo>
                      <a:lnTo>
                        <a:pt x="4970" y="1177"/>
                      </a:lnTo>
                      <a:cubicBezTo>
                        <a:pt x="4827" y="1099"/>
                        <a:pt x="4683" y="1071"/>
                        <a:pt x="4538" y="1071"/>
                      </a:cubicBezTo>
                      <a:cubicBezTo>
                        <a:pt x="4232" y="1071"/>
                        <a:pt x="3921" y="1195"/>
                        <a:pt x="3593" y="1232"/>
                      </a:cubicBezTo>
                      <a:cubicBezTo>
                        <a:pt x="3557" y="1055"/>
                        <a:pt x="3454" y="878"/>
                        <a:pt x="3284" y="878"/>
                      </a:cubicBezTo>
                      <a:cubicBezTo>
                        <a:pt x="3275" y="878"/>
                        <a:pt x="3267" y="878"/>
                        <a:pt x="3258" y="879"/>
                      </a:cubicBezTo>
                      <a:cubicBezTo>
                        <a:pt x="3245" y="880"/>
                        <a:pt x="3233" y="880"/>
                        <a:pt x="3220" y="880"/>
                      </a:cubicBezTo>
                      <a:cubicBezTo>
                        <a:pt x="2833" y="880"/>
                        <a:pt x="2598" y="611"/>
                        <a:pt x="2327" y="376"/>
                      </a:cubicBezTo>
                      <a:cubicBezTo>
                        <a:pt x="2215" y="283"/>
                        <a:pt x="2066" y="190"/>
                        <a:pt x="1937" y="115"/>
                      </a:cubicBezTo>
                      <a:cubicBezTo>
                        <a:pt x="1773" y="44"/>
                        <a:pt x="1593" y="1"/>
                        <a:pt x="14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9" name="Google Shape;2039;p78"/>
                <p:cNvSpPr/>
                <p:nvPr/>
              </p:nvSpPr>
              <p:spPr>
                <a:xfrm>
                  <a:off x="7658150" y="3614125"/>
                  <a:ext cx="70775" cy="14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1" h="591" extrusionOk="0">
                      <a:moveTo>
                        <a:pt x="2508" y="0"/>
                      </a:moveTo>
                      <a:cubicBezTo>
                        <a:pt x="2449" y="0"/>
                        <a:pt x="2383" y="16"/>
                        <a:pt x="2309" y="51"/>
                      </a:cubicBezTo>
                      <a:cubicBezTo>
                        <a:pt x="2084" y="181"/>
                        <a:pt x="1867" y="226"/>
                        <a:pt x="1651" y="226"/>
                      </a:cubicBezTo>
                      <a:cubicBezTo>
                        <a:pt x="1401" y="226"/>
                        <a:pt x="1153" y="166"/>
                        <a:pt x="894" y="106"/>
                      </a:cubicBezTo>
                      <a:cubicBezTo>
                        <a:pt x="835" y="95"/>
                        <a:pt x="774" y="89"/>
                        <a:pt x="713" y="89"/>
                      </a:cubicBezTo>
                      <a:cubicBezTo>
                        <a:pt x="562" y="89"/>
                        <a:pt x="411" y="126"/>
                        <a:pt x="279" y="218"/>
                      </a:cubicBezTo>
                      <a:cubicBezTo>
                        <a:pt x="167" y="312"/>
                        <a:pt x="1" y="386"/>
                        <a:pt x="130" y="590"/>
                      </a:cubicBezTo>
                      <a:cubicBezTo>
                        <a:pt x="331" y="545"/>
                        <a:pt x="530" y="359"/>
                        <a:pt x="731" y="359"/>
                      </a:cubicBezTo>
                      <a:cubicBezTo>
                        <a:pt x="773" y="359"/>
                        <a:pt x="815" y="367"/>
                        <a:pt x="857" y="386"/>
                      </a:cubicBezTo>
                      <a:cubicBezTo>
                        <a:pt x="1086" y="491"/>
                        <a:pt x="1309" y="528"/>
                        <a:pt x="1528" y="528"/>
                      </a:cubicBezTo>
                      <a:cubicBezTo>
                        <a:pt x="1969" y="528"/>
                        <a:pt x="2395" y="379"/>
                        <a:pt x="2830" y="330"/>
                      </a:cubicBezTo>
                      <a:cubicBezTo>
                        <a:pt x="2776" y="125"/>
                        <a:pt x="2670" y="0"/>
                        <a:pt x="250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40" name="Google Shape;2040;p78"/>
                <p:cNvSpPr/>
                <p:nvPr/>
              </p:nvSpPr>
              <p:spPr>
                <a:xfrm>
                  <a:off x="7604600" y="3203800"/>
                  <a:ext cx="88475" cy="99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9" h="3991" extrusionOk="0">
                      <a:moveTo>
                        <a:pt x="2490" y="1668"/>
                      </a:moveTo>
                      <a:cubicBezTo>
                        <a:pt x="2669" y="1668"/>
                        <a:pt x="2827" y="1699"/>
                        <a:pt x="2980" y="1720"/>
                      </a:cubicBezTo>
                      <a:cubicBezTo>
                        <a:pt x="2828" y="1810"/>
                        <a:pt x="2670" y="1858"/>
                        <a:pt x="2492" y="1858"/>
                      </a:cubicBezTo>
                      <a:cubicBezTo>
                        <a:pt x="2343" y="1858"/>
                        <a:pt x="2180" y="1825"/>
                        <a:pt x="1994" y="1757"/>
                      </a:cubicBezTo>
                      <a:cubicBezTo>
                        <a:pt x="2179" y="1689"/>
                        <a:pt x="2342" y="1668"/>
                        <a:pt x="2490" y="1668"/>
                      </a:cubicBezTo>
                      <a:close/>
                      <a:moveTo>
                        <a:pt x="1779" y="3228"/>
                      </a:moveTo>
                      <a:cubicBezTo>
                        <a:pt x="2105" y="3228"/>
                        <a:pt x="2421" y="3358"/>
                        <a:pt x="2644" y="3618"/>
                      </a:cubicBezTo>
                      <a:lnTo>
                        <a:pt x="857" y="3618"/>
                      </a:lnTo>
                      <a:cubicBezTo>
                        <a:pt x="1118" y="3358"/>
                        <a:pt x="1453" y="3228"/>
                        <a:pt x="1779" y="3228"/>
                      </a:cubicBezTo>
                      <a:close/>
                      <a:moveTo>
                        <a:pt x="2603" y="0"/>
                      </a:moveTo>
                      <a:cubicBezTo>
                        <a:pt x="2501" y="0"/>
                        <a:pt x="2419" y="79"/>
                        <a:pt x="2347" y="136"/>
                      </a:cubicBezTo>
                      <a:cubicBezTo>
                        <a:pt x="2086" y="323"/>
                        <a:pt x="1974" y="603"/>
                        <a:pt x="1882" y="881"/>
                      </a:cubicBezTo>
                      <a:cubicBezTo>
                        <a:pt x="1733" y="863"/>
                        <a:pt x="1696" y="769"/>
                        <a:pt x="1639" y="695"/>
                      </a:cubicBezTo>
                      <a:cubicBezTo>
                        <a:pt x="1477" y="482"/>
                        <a:pt x="1279" y="421"/>
                        <a:pt x="1066" y="421"/>
                      </a:cubicBezTo>
                      <a:cubicBezTo>
                        <a:pt x="962" y="421"/>
                        <a:pt x="855" y="435"/>
                        <a:pt x="746" y="454"/>
                      </a:cubicBezTo>
                      <a:cubicBezTo>
                        <a:pt x="597" y="471"/>
                        <a:pt x="485" y="546"/>
                        <a:pt x="467" y="695"/>
                      </a:cubicBezTo>
                      <a:cubicBezTo>
                        <a:pt x="430" y="863"/>
                        <a:pt x="504" y="938"/>
                        <a:pt x="634" y="1030"/>
                      </a:cubicBezTo>
                      <a:cubicBezTo>
                        <a:pt x="746" y="1104"/>
                        <a:pt x="894" y="1142"/>
                        <a:pt x="951" y="1310"/>
                      </a:cubicBezTo>
                      <a:cubicBezTo>
                        <a:pt x="634" y="1328"/>
                        <a:pt x="410" y="1533"/>
                        <a:pt x="187" y="1700"/>
                      </a:cubicBezTo>
                      <a:cubicBezTo>
                        <a:pt x="95" y="1757"/>
                        <a:pt x="1" y="1849"/>
                        <a:pt x="38" y="1961"/>
                      </a:cubicBezTo>
                      <a:cubicBezTo>
                        <a:pt x="75" y="2110"/>
                        <a:pt x="206" y="2110"/>
                        <a:pt x="318" y="2129"/>
                      </a:cubicBezTo>
                      <a:cubicBezTo>
                        <a:pt x="392" y="2137"/>
                        <a:pt x="465" y="2140"/>
                        <a:pt x="536" y="2140"/>
                      </a:cubicBezTo>
                      <a:cubicBezTo>
                        <a:pt x="824" y="2140"/>
                        <a:pt x="1096" y="2080"/>
                        <a:pt x="1379" y="1961"/>
                      </a:cubicBezTo>
                      <a:lnTo>
                        <a:pt x="1379" y="1961"/>
                      </a:lnTo>
                      <a:cubicBezTo>
                        <a:pt x="1472" y="2725"/>
                        <a:pt x="1453" y="2780"/>
                        <a:pt x="877" y="3097"/>
                      </a:cubicBezTo>
                      <a:cubicBezTo>
                        <a:pt x="653" y="3227"/>
                        <a:pt x="504" y="3395"/>
                        <a:pt x="373" y="3618"/>
                      </a:cubicBezTo>
                      <a:cubicBezTo>
                        <a:pt x="262" y="3823"/>
                        <a:pt x="299" y="3971"/>
                        <a:pt x="579" y="3971"/>
                      </a:cubicBezTo>
                      <a:cubicBezTo>
                        <a:pt x="1341" y="3991"/>
                        <a:pt x="2123" y="3991"/>
                        <a:pt x="2887" y="3991"/>
                      </a:cubicBezTo>
                      <a:cubicBezTo>
                        <a:pt x="2999" y="3991"/>
                        <a:pt x="3111" y="3971"/>
                        <a:pt x="3166" y="3860"/>
                      </a:cubicBezTo>
                      <a:cubicBezTo>
                        <a:pt x="3222" y="3730"/>
                        <a:pt x="3166" y="3618"/>
                        <a:pt x="3073" y="3525"/>
                      </a:cubicBezTo>
                      <a:cubicBezTo>
                        <a:pt x="2887" y="3338"/>
                        <a:pt x="2719" y="3134"/>
                        <a:pt x="2478" y="3023"/>
                      </a:cubicBezTo>
                      <a:cubicBezTo>
                        <a:pt x="1994" y="2762"/>
                        <a:pt x="1974" y="2706"/>
                        <a:pt x="2143" y="2166"/>
                      </a:cubicBezTo>
                      <a:cubicBezTo>
                        <a:pt x="2478" y="2129"/>
                        <a:pt x="2831" y="2184"/>
                        <a:pt x="3166" y="2017"/>
                      </a:cubicBezTo>
                      <a:cubicBezTo>
                        <a:pt x="3315" y="1943"/>
                        <a:pt x="3538" y="1886"/>
                        <a:pt x="3520" y="1645"/>
                      </a:cubicBezTo>
                      <a:cubicBezTo>
                        <a:pt x="3483" y="1402"/>
                        <a:pt x="3260" y="1422"/>
                        <a:pt x="3073" y="1402"/>
                      </a:cubicBezTo>
                      <a:cubicBezTo>
                        <a:pt x="2868" y="1384"/>
                        <a:pt x="2644" y="1384"/>
                        <a:pt x="2366" y="1365"/>
                      </a:cubicBezTo>
                      <a:cubicBezTo>
                        <a:pt x="2627" y="1030"/>
                        <a:pt x="2850" y="732"/>
                        <a:pt x="2813" y="342"/>
                      </a:cubicBezTo>
                      <a:cubicBezTo>
                        <a:pt x="2793" y="230"/>
                        <a:pt x="2831" y="99"/>
                        <a:pt x="2701" y="25"/>
                      </a:cubicBezTo>
                      <a:cubicBezTo>
                        <a:pt x="2666" y="7"/>
                        <a:pt x="2634" y="0"/>
                        <a:pt x="260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2041" name="Google Shape;2041;p78"/>
          <p:cNvGrpSpPr/>
          <p:nvPr/>
        </p:nvGrpSpPr>
        <p:grpSpPr>
          <a:xfrm>
            <a:off x="7274570" y="590464"/>
            <a:ext cx="1593056" cy="1402664"/>
            <a:chOff x="8020250" y="2505900"/>
            <a:chExt cx="906175" cy="797875"/>
          </a:xfrm>
        </p:grpSpPr>
        <p:sp>
          <p:nvSpPr>
            <p:cNvPr id="2042" name="Google Shape;2042;p78"/>
            <p:cNvSpPr/>
            <p:nvPr/>
          </p:nvSpPr>
          <p:spPr>
            <a:xfrm>
              <a:off x="8162675" y="2930300"/>
              <a:ext cx="173150" cy="233650"/>
            </a:xfrm>
            <a:custGeom>
              <a:avLst/>
              <a:gdLst/>
              <a:ahLst/>
              <a:cxnLst/>
              <a:rect l="l" t="t" r="r" b="b"/>
              <a:pathLst>
                <a:path w="6926" h="9346" extrusionOk="0">
                  <a:moveTo>
                    <a:pt x="0" y="0"/>
                  </a:moveTo>
                  <a:cubicBezTo>
                    <a:pt x="465" y="3853"/>
                    <a:pt x="2048" y="6981"/>
                    <a:pt x="5119" y="9346"/>
                  </a:cubicBezTo>
                  <a:cubicBezTo>
                    <a:pt x="5623" y="8470"/>
                    <a:pt x="6107" y="7633"/>
                    <a:pt x="6571" y="6814"/>
                  </a:cubicBezTo>
                  <a:cubicBezTo>
                    <a:pt x="4990" y="5585"/>
                    <a:pt x="3835" y="4394"/>
                    <a:pt x="3742" y="3947"/>
                  </a:cubicBezTo>
                  <a:cubicBezTo>
                    <a:pt x="3761" y="3944"/>
                    <a:pt x="3780" y="3942"/>
                    <a:pt x="3798" y="3942"/>
                  </a:cubicBezTo>
                  <a:cubicBezTo>
                    <a:pt x="4003" y="3942"/>
                    <a:pt x="4107" y="4124"/>
                    <a:pt x="4226" y="4245"/>
                  </a:cubicBezTo>
                  <a:cubicBezTo>
                    <a:pt x="4766" y="4878"/>
                    <a:pt x="5325" y="5473"/>
                    <a:pt x="5958" y="6013"/>
                  </a:cubicBezTo>
                  <a:cubicBezTo>
                    <a:pt x="6181" y="6199"/>
                    <a:pt x="6404" y="6422"/>
                    <a:pt x="6683" y="6571"/>
                  </a:cubicBezTo>
                  <a:cubicBezTo>
                    <a:pt x="6795" y="6442"/>
                    <a:pt x="6889" y="6330"/>
                    <a:pt x="6926" y="6144"/>
                  </a:cubicBezTo>
                  <a:cubicBezTo>
                    <a:pt x="6087" y="5660"/>
                    <a:pt x="5454" y="4915"/>
                    <a:pt x="4841" y="4188"/>
                  </a:cubicBezTo>
                  <a:cubicBezTo>
                    <a:pt x="4672" y="3965"/>
                    <a:pt x="4486" y="3761"/>
                    <a:pt x="4208" y="3630"/>
                  </a:cubicBezTo>
                  <a:cubicBezTo>
                    <a:pt x="4133" y="3592"/>
                    <a:pt x="4077" y="3555"/>
                    <a:pt x="4114" y="3463"/>
                  </a:cubicBezTo>
                  <a:cubicBezTo>
                    <a:pt x="4188" y="3277"/>
                    <a:pt x="4059" y="3146"/>
                    <a:pt x="3984" y="3016"/>
                  </a:cubicBezTo>
                  <a:cubicBezTo>
                    <a:pt x="3704" y="2569"/>
                    <a:pt x="3537" y="2085"/>
                    <a:pt x="3406" y="1582"/>
                  </a:cubicBezTo>
                  <a:cubicBezTo>
                    <a:pt x="3295" y="1080"/>
                    <a:pt x="3202" y="559"/>
                    <a:pt x="3071" y="37"/>
                  </a:cubicBezTo>
                  <a:cubicBezTo>
                    <a:pt x="2997" y="37"/>
                    <a:pt x="2905" y="0"/>
                    <a:pt x="28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78"/>
            <p:cNvSpPr/>
            <p:nvPr/>
          </p:nvSpPr>
          <p:spPr>
            <a:xfrm>
              <a:off x="8344175" y="2592400"/>
              <a:ext cx="262050" cy="104725"/>
            </a:xfrm>
            <a:custGeom>
              <a:avLst/>
              <a:gdLst/>
              <a:ahLst/>
              <a:cxnLst/>
              <a:rect l="l" t="t" r="r" b="b"/>
              <a:pathLst>
                <a:path w="10482" h="4189" extrusionOk="0">
                  <a:moveTo>
                    <a:pt x="5676" y="0"/>
                  </a:moveTo>
                  <a:cubicBezTo>
                    <a:pt x="4254" y="0"/>
                    <a:pt x="2856" y="238"/>
                    <a:pt x="1490" y="688"/>
                  </a:cubicBezTo>
                  <a:cubicBezTo>
                    <a:pt x="987" y="837"/>
                    <a:pt x="466" y="986"/>
                    <a:pt x="1" y="1266"/>
                  </a:cubicBezTo>
                  <a:cubicBezTo>
                    <a:pt x="19" y="1415"/>
                    <a:pt x="93" y="1527"/>
                    <a:pt x="205" y="1619"/>
                  </a:cubicBezTo>
                  <a:cubicBezTo>
                    <a:pt x="1693" y="942"/>
                    <a:pt x="3553" y="450"/>
                    <a:pt x="4478" y="450"/>
                  </a:cubicBezTo>
                  <a:cubicBezTo>
                    <a:pt x="4722" y="450"/>
                    <a:pt x="4901" y="485"/>
                    <a:pt x="4990" y="559"/>
                  </a:cubicBezTo>
                  <a:cubicBezTo>
                    <a:pt x="4171" y="726"/>
                    <a:pt x="3370" y="837"/>
                    <a:pt x="2588" y="1043"/>
                  </a:cubicBezTo>
                  <a:cubicBezTo>
                    <a:pt x="1806" y="1266"/>
                    <a:pt x="1024" y="1452"/>
                    <a:pt x="317" y="1880"/>
                  </a:cubicBezTo>
                  <a:cubicBezTo>
                    <a:pt x="671" y="2513"/>
                    <a:pt x="1024" y="3108"/>
                    <a:pt x="1359" y="3724"/>
                  </a:cubicBezTo>
                  <a:cubicBezTo>
                    <a:pt x="1429" y="3851"/>
                    <a:pt x="1498" y="3899"/>
                    <a:pt x="1586" y="3899"/>
                  </a:cubicBezTo>
                  <a:cubicBezTo>
                    <a:pt x="1639" y="3899"/>
                    <a:pt x="1699" y="3881"/>
                    <a:pt x="1769" y="3853"/>
                  </a:cubicBezTo>
                  <a:cubicBezTo>
                    <a:pt x="1992" y="3761"/>
                    <a:pt x="2198" y="3686"/>
                    <a:pt x="2421" y="3612"/>
                  </a:cubicBezTo>
                  <a:cubicBezTo>
                    <a:pt x="3055" y="3417"/>
                    <a:pt x="3690" y="3206"/>
                    <a:pt x="4350" y="3206"/>
                  </a:cubicBezTo>
                  <a:cubicBezTo>
                    <a:pt x="4444" y="3206"/>
                    <a:pt x="4540" y="3211"/>
                    <a:pt x="4636" y="3220"/>
                  </a:cubicBezTo>
                  <a:cubicBezTo>
                    <a:pt x="4651" y="3223"/>
                    <a:pt x="4665" y="3224"/>
                    <a:pt x="4679" y="3224"/>
                  </a:cubicBezTo>
                  <a:cubicBezTo>
                    <a:pt x="4842" y="3224"/>
                    <a:pt x="4946" y="3070"/>
                    <a:pt x="5087" y="3070"/>
                  </a:cubicBezTo>
                  <a:cubicBezTo>
                    <a:pt x="5115" y="3070"/>
                    <a:pt x="5145" y="3076"/>
                    <a:pt x="5176" y="3091"/>
                  </a:cubicBezTo>
                  <a:cubicBezTo>
                    <a:pt x="6293" y="3630"/>
                    <a:pt x="7597" y="3481"/>
                    <a:pt x="8676" y="4188"/>
                  </a:cubicBezTo>
                  <a:cubicBezTo>
                    <a:pt x="9290" y="3091"/>
                    <a:pt x="9886" y="2066"/>
                    <a:pt x="10481" y="1023"/>
                  </a:cubicBezTo>
                  <a:cubicBezTo>
                    <a:pt x="10093" y="804"/>
                    <a:pt x="9734" y="569"/>
                    <a:pt x="9296" y="569"/>
                  </a:cubicBezTo>
                  <a:cubicBezTo>
                    <a:pt x="9252" y="569"/>
                    <a:pt x="9206" y="572"/>
                    <a:pt x="9160" y="577"/>
                  </a:cubicBezTo>
                  <a:cubicBezTo>
                    <a:pt x="9140" y="580"/>
                    <a:pt x="9120" y="582"/>
                    <a:pt x="9101" y="582"/>
                  </a:cubicBezTo>
                  <a:cubicBezTo>
                    <a:pt x="9015" y="582"/>
                    <a:pt x="8938" y="548"/>
                    <a:pt x="8863" y="502"/>
                  </a:cubicBezTo>
                  <a:cubicBezTo>
                    <a:pt x="8285" y="241"/>
                    <a:pt x="7671" y="130"/>
                    <a:pt x="7056" y="75"/>
                  </a:cubicBezTo>
                  <a:cubicBezTo>
                    <a:pt x="6594" y="25"/>
                    <a:pt x="6133" y="0"/>
                    <a:pt x="56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78"/>
            <p:cNvSpPr/>
            <p:nvPr/>
          </p:nvSpPr>
          <p:spPr>
            <a:xfrm>
              <a:off x="8343250" y="3113675"/>
              <a:ext cx="262975" cy="103400"/>
            </a:xfrm>
            <a:custGeom>
              <a:avLst/>
              <a:gdLst/>
              <a:ahLst/>
              <a:cxnLst/>
              <a:rect l="l" t="t" r="r" b="b"/>
              <a:pathLst>
                <a:path w="10519" h="4136" extrusionOk="0">
                  <a:moveTo>
                    <a:pt x="8731" y="0"/>
                  </a:moveTo>
                  <a:cubicBezTo>
                    <a:pt x="8527" y="92"/>
                    <a:pt x="8359" y="149"/>
                    <a:pt x="8173" y="241"/>
                  </a:cubicBezTo>
                  <a:cubicBezTo>
                    <a:pt x="7614" y="484"/>
                    <a:pt x="7018" y="633"/>
                    <a:pt x="6405" y="688"/>
                  </a:cubicBezTo>
                  <a:cubicBezTo>
                    <a:pt x="5875" y="739"/>
                    <a:pt x="5418" y="980"/>
                    <a:pt x="4865" y="980"/>
                  </a:cubicBezTo>
                  <a:cubicBezTo>
                    <a:pt x="4796" y="980"/>
                    <a:pt x="4726" y="976"/>
                    <a:pt x="4655" y="968"/>
                  </a:cubicBezTo>
                  <a:cubicBezTo>
                    <a:pt x="3667" y="857"/>
                    <a:pt x="2737" y="651"/>
                    <a:pt x="1825" y="316"/>
                  </a:cubicBezTo>
                  <a:cubicBezTo>
                    <a:pt x="1746" y="280"/>
                    <a:pt x="1673" y="256"/>
                    <a:pt x="1609" y="256"/>
                  </a:cubicBezTo>
                  <a:cubicBezTo>
                    <a:pt x="1507" y="256"/>
                    <a:pt x="1431" y="319"/>
                    <a:pt x="1396" y="502"/>
                  </a:cubicBezTo>
                  <a:cubicBezTo>
                    <a:pt x="2141" y="968"/>
                    <a:pt x="2979" y="1061"/>
                    <a:pt x="3779" y="1321"/>
                  </a:cubicBezTo>
                  <a:cubicBezTo>
                    <a:pt x="4075" y="1418"/>
                    <a:pt x="4376" y="1443"/>
                    <a:pt x="4679" y="1443"/>
                  </a:cubicBezTo>
                  <a:cubicBezTo>
                    <a:pt x="5008" y="1443"/>
                    <a:pt x="5339" y="1413"/>
                    <a:pt x="5666" y="1413"/>
                  </a:cubicBezTo>
                  <a:cubicBezTo>
                    <a:pt x="5852" y="1413"/>
                    <a:pt x="6036" y="1422"/>
                    <a:pt x="6219" y="1452"/>
                  </a:cubicBezTo>
                  <a:cubicBezTo>
                    <a:pt x="5716" y="1635"/>
                    <a:pt x="5229" y="1711"/>
                    <a:pt x="4753" y="1711"/>
                  </a:cubicBezTo>
                  <a:cubicBezTo>
                    <a:pt x="3536" y="1711"/>
                    <a:pt x="2387" y="1218"/>
                    <a:pt x="1210" y="763"/>
                  </a:cubicBezTo>
                  <a:cubicBezTo>
                    <a:pt x="820" y="1452"/>
                    <a:pt x="410" y="2140"/>
                    <a:pt x="1" y="2885"/>
                  </a:cubicBezTo>
                  <a:cubicBezTo>
                    <a:pt x="1883" y="3696"/>
                    <a:pt x="3780" y="4135"/>
                    <a:pt x="5704" y="4135"/>
                  </a:cubicBezTo>
                  <a:cubicBezTo>
                    <a:pt x="6919" y="4135"/>
                    <a:pt x="8144" y="3960"/>
                    <a:pt x="9384" y="3592"/>
                  </a:cubicBezTo>
                  <a:cubicBezTo>
                    <a:pt x="9774" y="3481"/>
                    <a:pt x="10165" y="3351"/>
                    <a:pt x="10518" y="3108"/>
                  </a:cubicBezTo>
                  <a:cubicBezTo>
                    <a:pt x="9923" y="2066"/>
                    <a:pt x="9327" y="1043"/>
                    <a:pt x="87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8"/>
            <p:cNvSpPr/>
            <p:nvPr/>
          </p:nvSpPr>
          <p:spPr>
            <a:xfrm>
              <a:off x="8616925" y="2935100"/>
              <a:ext cx="175025" cy="227450"/>
            </a:xfrm>
            <a:custGeom>
              <a:avLst/>
              <a:gdLst/>
              <a:ahLst/>
              <a:cxnLst/>
              <a:rect l="l" t="t" r="r" b="b"/>
              <a:pathLst>
                <a:path w="7001" h="9098" extrusionOk="0">
                  <a:moveTo>
                    <a:pt x="6790" y="0"/>
                  </a:moveTo>
                  <a:cubicBezTo>
                    <a:pt x="6737" y="0"/>
                    <a:pt x="6689" y="15"/>
                    <a:pt x="6646" y="49"/>
                  </a:cubicBezTo>
                  <a:cubicBezTo>
                    <a:pt x="6405" y="1819"/>
                    <a:pt x="5734" y="3438"/>
                    <a:pt x="5027" y="5039"/>
                  </a:cubicBezTo>
                  <a:cubicBezTo>
                    <a:pt x="4896" y="5319"/>
                    <a:pt x="4747" y="5579"/>
                    <a:pt x="4412" y="5672"/>
                  </a:cubicBezTo>
                  <a:cubicBezTo>
                    <a:pt x="5194" y="3847"/>
                    <a:pt x="6032" y="2042"/>
                    <a:pt x="6330" y="31"/>
                  </a:cubicBezTo>
                  <a:lnTo>
                    <a:pt x="3389" y="31"/>
                  </a:lnTo>
                  <a:cubicBezTo>
                    <a:pt x="3369" y="143"/>
                    <a:pt x="3351" y="255"/>
                    <a:pt x="3332" y="384"/>
                  </a:cubicBezTo>
                  <a:cubicBezTo>
                    <a:pt x="3295" y="1055"/>
                    <a:pt x="3128" y="1725"/>
                    <a:pt x="2848" y="2340"/>
                  </a:cubicBezTo>
                  <a:cubicBezTo>
                    <a:pt x="2569" y="2954"/>
                    <a:pt x="2587" y="3624"/>
                    <a:pt x="2123" y="4182"/>
                  </a:cubicBezTo>
                  <a:cubicBezTo>
                    <a:pt x="1694" y="4686"/>
                    <a:pt x="1304" y="5207"/>
                    <a:pt x="837" y="5654"/>
                  </a:cubicBezTo>
                  <a:cubicBezTo>
                    <a:pt x="577" y="5932"/>
                    <a:pt x="75" y="6101"/>
                    <a:pt x="38" y="6436"/>
                  </a:cubicBezTo>
                  <a:cubicBezTo>
                    <a:pt x="0" y="6789"/>
                    <a:pt x="391" y="7124"/>
                    <a:pt x="577" y="7478"/>
                  </a:cubicBezTo>
                  <a:cubicBezTo>
                    <a:pt x="875" y="8017"/>
                    <a:pt x="1192" y="8539"/>
                    <a:pt x="1508" y="9097"/>
                  </a:cubicBezTo>
                  <a:cubicBezTo>
                    <a:pt x="4188" y="7087"/>
                    <a:pt x="6032" y="4574"/>
                    <a:pt x="6814" y="1335"/>
                  </a:cubicBezTo>
                  <a:cubicBezTo>
                    <a:pt x="6926" y="906"/>
                    <a:pt x="6981" y="478"/>
                    <a:pt x="7000" y="49"/>
                  </a:cubicBezTo>
                  <a:cubicBezTo>
                    <a:pt x="6920" y="20"/>
                    <a:pt x="6851" y="0"/>
                    <a:pt x="67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8"/>
            <p:cNvSpPr/>
            <p:nvPr/>
          </p:nvSpPr>
          <p:spPr>
            <a:xfrm>
              <a:off x="8616000" y="2648250"/>
              <a:ext cx="178750" cy="226450"/>
            </a:xfrm>
            <a:custGeom>
              <a:avLst/>
              <a:gdLst/>
              <a:ahLst/>
              <a:cxnLst/>
              <a:rect l="l" t="t" r="r" b="b"/>
              <a:pathLst>
                <a:path w="7150" h="9058" extrusionOk="0">
                  <a:moveTo>
                    <a:pt x="1545" y="0"/>
                  </a:moveTo>
                  <a:cubicBezTo>
                    <a:pt x="1117" y="708"/>
                    <a:pt x="745" y="1359"/>
                    <a:pt x="353" y="2029"/>
                  </a:cubicBezTo>
                  <a:cubicBezTo>
                    <a:pt x="0" y="2624"/>
                    <a:pt x="0" y="2624"/>
                    <a:pt x="521" y="3091"/>
                  </a:cubicBezTo>
                  <a:cubicBezTo>
                    <a:pt x="1172" y="3667"/>
                    <a:pt x="1825" y="4245"/>
                    <a:pt x="2215" y="5045"/>
                  </a:cubicBezTo>
                  <a:cubicBezTo>
                    <a:pt x="2289" y="5231"/>
                    <a:pt x="2550" y="5176"/>
                    <a:pt x="2569" y="5399"/>
                  </a:cubicBezTo>
                  <a:cubicBezTo>
                    <a:pt x="2681" y="6665"/>
                    <a:pt x="3481" y="7745"/>
                    <a:pt x="3388" y="9029"/>
                  </a:cubicBezTo>
                  <a:lnTo>
                    <a:pt x="6404" y="9029"/>
                  </a:lnTo>
                  <a:cubicBezTo>
                    <a:pt x="6442" y="8750"/>
                    <a:pt x="6348" y="8507"/>
                    <a:pt x="6311" y="8247"/>
                  </a:cubicBezTo>
                  <a:cubicBezTo>
                    <a:pt x="6124" y="7335"/>
                    <a:pt x="5938" y="6422"/>
                    <a:pt x="5436" y="5585"/>
                  </a:cubicBezTo>
                  <a:cubicBezTo>
                    <a:pt x="4970" y="4784"/>
                    <a:pt x="4374" y="4077"/>
                    <a:pt x="3816" y="3351"/>
                  </a:cubicBezTo>
                  <a:cubicBezTo>
                    <a:pt x="3724" y="3220"/>
                    <a:pt x="3555" y="3091"/>
                    <a:pt x="3630" y="2848"/>
                  </a:cubicBezTo>
                  <a:cubicBezTo>
                    <a:pt x="3641" y="2847"/>
                    <a:pt x="3653" y="2846"/>
                    <a:pt x="3663" y="2846"/>
                  </a:cubicBezTo>
                  <a:cubicBezTo>
                    <a:pt x="3823" y="2846"/>
                    <a:pt x="3877" y="2966"/>
                    <a:pt x="3947" y="3053"/>
                  </a:cubicBezTo>
                  <a:cubicBezTo>
                    <a:pt x="4188" y="3351"/>
                    <a:pt x="4431" y="3630"/>
                    <a:pt x="4654" y="3928"/>
                  </a:cubicBezTo>
                  <a:cubicBezTo>
                    <a:pt x="5454" y="4970"/>
                    <a:pt x="6199" y="6069"/>
                    <a:pt x="6422" y="7410"/>
                  </a:cubicBezTo>
                  <a:cubicBezTo>
                    <a:pt x="6497" y="7894"/>
                    <a:pt x="6608" y="8358"/>
                    <a:pt x="6683" y="8825"/>
                  </a:cubicBezTo>
                  <a:cubicBezTo>
                    <a:pt x="6708" y="8987"/>
                    <a:pt x="6767" y="9057"/>
                    <a:pt x="6860" y="9057"/>
                  </a:cubicBezTo>
                  <a:cubicBezTo>
                    <a:pt x="6905" y="9057"/>
                    <a:pt x="6957" y="9041"/>
                    <a:pt x="7018" y="9011"/>
                  </a:cubicBezTo>
                  <a:cubicBezTo>
                    <a:pt x="7149" y="8154"/>
                    <a:pt x="6646" y="7447"/>
                    <a:pt x="6516" y="6646"/>
                  </a:cubicBezTo>
                  <a:cubicBezTo>
                    <a:pt x="6367" y="5734"/>
                    <a:pt x="5809" y="4970"/>
                    <a:pt x="5399" y="4151"/>
                  </a:cubicBezTo>
                  <a:cubicBezTo>
                    <a:pt x="4747" y="2830"/>
                    <a:pt x="3686" y="1880"/>
                    <a:pt x="2662" y="874"/>
                  </a:cubicBezTo>
                  <a:cubicBezTo>
                    <a:pt x="2327" y="559"/>
                    <a:pt x="1974" y="242"/>
                    <a:pt x="15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8"/>
            <p:cNvSpPr/>
            <p:nvPr/>
          </p:nvSpPr>
          <p:spPr>
            <a:xfrm>
              <a:off x="8162675" y="2646825"/>
              <a:ext cx="173150" cy="232750"/>
            </a:xfrm>
            <a:custGeom>
              <a:avLst/>
              <a:gdLst/>
              <a:ahLst/>
              <a:cxnLst/>
              <a:rect l="l" t="t" r="r" b="b"/>
              <a:pathLst>
                <a:path w="6926" h="9310" extrusionOk="0">
                  <a:moveTo>
                    <a:pt x="5064" y="1"/>
                  </a:moveTo>
                  <a:cubicBezTo>
                    <a:pt x="2029" y="2329"/>
                    <a:pt x="465" y="5474"/>
                    <a:pt x="0" y="9309"/>
                  </a:cubicBezTo>
                  <a:lnTo>
                    <a:pt x="2867" y="9309"/>
                  </a:lnTo>
                  <a:cubicBezTo>
                    <a:pt x="3071" y="9309"/>
                    <a:pt x="3146" y="9197"/>
                    <a:pt x="3146" y="9011"/>
                  </a:cubicBezTo>
                  <a:cubicBezTo>
                    <a:pt x="3220" y="7857"/>
                    <a:pt x="3798" y="6852"/>
                    <a:pt x="4114" y="5772"/>
                  </a:cubicBezTo>
                  <a:cubicBezTo>
                    <a:pt x="4114" y="5735"/>
                    <a:pt x="4188" y="5697"/>
                    <a:pt x="4226" y="5680"/>
                  </a:cubicBezTo>
                  <a:cubicBezTo>
                    <a:pt x="4580" y="5474"/>
                    <a:pt x="4821" y="5176"/>
                    <a:pt x="5064" y="4878"/>
                  </a:cubicBezTo>
                  <a:cubicBezTo>
                    <a:pt x="5511" y="4339"/>
                    <a:pt x="5958" y="3818"/>
                    <a:pt x="6534" y="3426"/>
                  </a:cubicBezTo>
                  <a:cubicBezTo>
                    <a:pt x="6665" y="3334"/>
                    <a:pt x="6832" y="3259"/>
                    <a:pt x="6926" y="3091"/>
                  </a:cubicBezTo>
                  <a:cubicBezTo>
                    <a:pt x="6497" y="2346"/>
                    <a:pt x="6069" y="1621"/>
                    <a:pt x="5623" y="857"/>
                  </a:cubicBezTo>
                  <a:cubicBezTo>
                    <a:pt x="4710" y="1621"/>
                    <a:pt x="3873" y="2346"/>
                    <a:pt x="3183" y="3222"/>
                  </a:cubicBezTo>
                  <a:cubicBezTo>
                    <a:pt x="2495" y="4116"/>
                    <a:pt x="1899" y="5084"/>
                    <a:pt x="1378" y="6144"/>
                  </a:cubicBezTo>
                  <a:cubicBezTo>
                    <a:pt x="1303" y="5735"/>
                    <a:pt x="1321" y="5642"/>
                    <a:pt x="1545" y="5213"/>
                  </a:cubicBezTo>
                  <a:cubicBezTo>
                    <a:pt x="2420" y="3463"/>
                    <a:pt x="3667" y="1993"/>
                    <a:pt x="5213" y="783"/>
                  </a:cubicBezTo>
                  <a:cubicBezTo>
                    <a:pt x="5399" y="634"/>
                    <a:pt x="5492" y="522"/>
                    <a:pt x="5305" y="299"/>
                  </a:cubicBezTo>
                  <a:cubicBezTo>
                    <a:pt x="5231" y="224"/>
                    <a:pt x="5231" y="94"/>
                    <a:pt x="5064" y="1"/>
                  </a:cubicBezTo>
                  <a:close/>
                </a:path>
              </a:pathLst>
            </a:custGeom>
            <a:solidFill>
              <a:schemeClr val="lt2"/>
            </a:solidFill>
            <a:ln w="2350" cap="flat" cmpd="sng">
              <a:solidFill>
                <a:srgbClr val="633C1C"/>
              </a:solidFill>
              <a:prstDash val="solid"/>
              <a:miter lim="148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8"/>
            <p:cNvSpPr/>
            <p:nvPr/>
          </p:nvSpPr>
          <p:spPr>
            <a:xfrm>
              <a:off x="8031425" y="2514525"/>
              <a:ext cx="886525" cy="780750"/>
            </a:xfrm>
            <a:custGeom>
              <a:avLst/>
              <a:gdLst/>
              <a:ahLst/>
              <a:cxnLst/>
              <a:rect l="l" t="t" r="r" b="b"/>
              <a:pathLst>
                <a:path w="35461" h="31230" extrusionOk="0">
                  <a:moveTo>
                    <a:pt x="17579" y="12852"/>
                  </a:moveTo>
                  <a:cubicBezTo>
                    <a:pt x="17676" y="12852"/>
                    <a:pt x="17773" y="12858"/>
                    <a:pt x="17873" y="12870"/>
                  </a:cubicBezTo>
                  <a:cubicBezTo>
                    <a:pt x="19231" y="13037"/>
                    <a:pt x="19958" y="13596"/>
                    <a:pt x="20013" y="15328"/>
                  </a:cubicBezTo>
                  <a:cubicBezTo>
                    <a:pt x="19938" y="15775"/>
                    <a:pt x="19995" y="16333"/>
                    <a:pt x="19715" y="16835"/>
                  </a:cubicBezTo>
                  <a:cubicBezTo>
                    <a:pt x="19325" y="17543"/>
                    <a:pt x="18617" y="17840"/>
                    <a:pt x="17890" y="17878"/>
                  </a:cubicBezTo>
                  <a:cubicBezTo>
                    <a:pt x="17830" y="17881"/>
                    <a:pt x="17769" y="17883"/>
                    <a:pt x="17709" y="17883"/>
                  </a:cubicBezTo>
                  <a:cubicBezTo>
                    <a:pt x="16779" y="17883"/>
                    <a:pt x="15964" y="17468"/>
                    <a:pt x="15545" y="16594"/>
                  </a:cubicBezTo>
                  <a:cubicBezTo>
                    <a:pt x="15117" y="15737"/>
                    <a:pt x="15117" y="14787"/>
                    <a:pt x="15639" y="13968"/>
                  </a:cubicBezTo>
                  <a:cubicBezTo>
                    <a:pt x="16103" y="13255"/>
                    <a:pt x="16789" y="12852"/>
                    <a:pt x="17579" y="12852"/>
                  </a:cubicBezTo>
                  <a:close/>
                  <a:moveTo>
                    <a:pt x="26095" y="0"/>
                  </a:moveTo>
                  <a:cubicBezTo>
                    <a:pt x="26024" y="0"/>
                    <a:pt x="25952" y="8"/>
                    <a:pt x="25878" y="25"/>
                  </a:cubicBezTo>
                  <a:cubicBezTo>
                    <a:pt x="25543" y="99"/>
                    <a:pt x="25357" y="360"/>
                    <a:pt x="25282" y="713"/>
                  </a:cubicBezTo>
                  <a:cubicBezTo>
                    <a:pt x="25208" y="1067"/>
                    <a:pt x="25170" y="1440"/>
                    <a:pt x="25151" y="1812"/>
                  </a:cubicBezTo>
                  <a:cubicBezTo>
                    <a:pt x="25151" y="2035"/>
                    <a:pt x="25077" y="2259"/>
                    <a:pt x="24835" y="2259"/>
                  </a:cubicBezTo>
                  <a:cubicBezTo>
                    <a:pt x="24463" y="2259"/>
                    <a:pt x="24314" y="2500"/>
                    <a:pt x="24165" y="2780"/>
                  </a:cubicBezTo>
                  <a:cubicBezTo>
                    <a:pt x="23309" y="4250"/>
                    <a:pt x="22452" y="5739"/>
                    <a:pt x="21614" y="7211"/>
                  </a:cubicBezTo>
                  <a:cubicBezTo>
                    <a:pt x="21484" y="7452"/>
                    <a:pt x="21335" y="7732"/>
                    <a:pt x="21335" y="7993"/>
                  </a:cubicBezTo>
                  <a:cubicBezTo>
                    <a:pt x="21335" y="8365"/>
                    <a:pt x="21279" y="8606"/>
                    <a:pt x="20888" y="8681"/>
                  </a:cubicBezTo>
                  <a:cubicBezTo>
                    <a:pt x="21055" y="9035"/>
                    <a:pt x="20981" y="9239"/>
                    <a:pt x="20608" y="9333"/>
                  </a:cubicBezTo>
                  <a:cubicBezTo>
                    <a:pt x="20348" y="9408"/>
                    <a:pt x="20311" y="9686"/>
                    <a:pt x="20348" y="9929"/>
                  </a:cubicBezTo>
                  <a:cubicBezTo>
                    <a:pt x="20367" y="10059"/>
                    <a:pt x="20479" y="10152"/>
                    <a:pt x="20385" y="10301"/>
                  </a:cubicBezTo>
                  <a:cubicBezTo>
                    <a:pt x="20124" y="10356"/>
                    <a:pt x="19883" y="10431"/>
                    <a:pt x="19678" y="10692"/>
                  </a:cubicBezTo>
                  <a:cubicBezTo>
                    <a:pt x="19436" y="11046"/>
                    <a:pt x="19231" y="11399"/>
                    <a:pt x="19007" y="11771"/>
                  </a:cubicBezTo>
                  <a:cubicBezTo>
                    <a:pt x="18910" y="11933"/>
                    <a:pt x="18828" y="12039"/>
                    <a:pt x="18648" y="12039"/>
                  </a:cubicBezTo>
                  <a:cubicBezTo>
                    <a:pt x="18621" y="12039"/>
                    <a:pt x="18592" y="12037"/>
                    <a:pt x="18561" y="12032"/>
                  </a:cubicBezTo>
                  <a:cubicBezTo>
                    <a:pt x="18352" y="12022"/>
                    <a:pt x="18142" y="12002"/>
                    <a:pt x="17936" y="12002"/>
                  </a:cubicBezTo>
                  <a:cubicBezTo>
                    <a:pt x="17757" y="12002"/>
                    <a:pt x="17579" y="12017"/>
                    <a:pt x="17406" y="12069"/>
                  </a:cubicBezTo>
                  <a:cubicBezTo>
                    <a:pt x="17296" y="12106"/>
                    <a:pt x="17199" y="12123"/>
                    <a:pt x="17111" y="12123"/>
                  </a:cubicBezTo>
                  <a:cubicBezTo>
                    <a:pt x="16845" y="12123"/>
                    <a:pt x="16677" y="11960"/>
                    <a:pt x="16550" y="11679"/>
                  </a:cubicBezTo>
                  <a:cubicBezTo>
                    <a:pt x="16476" y="11530"/>
                    <a:pt x="16383" y="11399"/>
                    <a:pt x="16309" y="11269"/>
                  </a:cubicBezTo>
                  <a:cubicBezTo>
                    <a:pt x="16140" y="10972"/>
                    <a:pt x="15974" y="10674"/>
                    <a:pt x="15582" y="10562"/>
                  </a:cubicBezTo>
                  <a:cubicBezTo>
                    <a:pt x="15378" y="10505"/>
                    <a:pt x="15303" y="10301"/>
                    <a:pt x="15341" y="10078"/>
                  </a:cubicBezTo>
                  <a:cubicBezTo>
                    <a:pt x="15378" y="9855"/>
                    <a:pt x="15341" y="9686"/>
                    <a:pt x="15098" y="9594"/>
                  </a:cubicBezTo>
                  <a:cubicBezTo>
                    <a:pt x="14502" y="9370"/>
                    <a:pt x="14484" y="9314"/>
                    <a:pt x="14559" y="8718"/>
                  </a:cubicBezTo>
                  <a:cubicBezTo>
                    <a:pt x="14465" y="8589"/>
                    <a:pt x="14186" y="8606"/>
                    <a:pt x="14241" y="8328"/>
                  </a:cubicBezTo>
                  <a:cubicBezTo>
                    <a:pt x="14298" y="8030"/>
                    <a:pt x="14130" y="7787"/>
                    <a:pt x="13963" y="7564"/>
                  </a:cubicBezTo>
                  <a:cubicBezTo>
                    <a:pt x="12938" y="6112"/>
                    <a:pt x="12156" y="4530"/>
                    <a:pt x="11245" y="3004"/>
                  </a:cubicBezTo>
                  <a:cubicBezTo>
                    <a:pt x="11077" y="2706"/>
                    <a:pt x="10890" y="2482"/>
                    <a:pt x="10555" y="2408"/>
                  </a:cubicBezTo>
                  <a:cubicBezTo>
                    <a:pt x="10314" y="2333"/>
                    <a:pt x="10240" y="2202"/>
                    <a:pt x="10240" y="1942"/>
                  </a:cubicBezTo>
                  <a:cubicBezTo>
                    <a:pt x="10257" y="1514"/>
                    <a:pt x="10220" y="1085"/>
                    <a:pt x="9979" y="713"/>
                  </a:cubicBezTo>
                  <a:cubicBezTo>
                    <a:pt x="9773" y="404"/>
                    <a:pt x="9487" y="301"/>
                    <a:pt x="9152" y="301"/>
                  </a:cubicBezTo>
                  <a:cubicBezTo>
                    <a:pt x="9123" y="301"/>
                    <a:pt x="9095" y="302"/>
                    <a:pt x="9066" y="303"/>
                  </a:cubicBezTo>
                  <a:cubicBezTo>
                    <a:pt x="8713" y="341"/>
                    <a:pt x="8470" y="546"/>
                    <a:pt x="8359" y="881"/>
                  </a:cubicBezTo>
                  <a:cubicBezTo>
                    <a:pt x="8247" y="1234"/>
                    <a:pt x="8378" y="1532"/>
                    <a:pt x="8656" y="1775"/>
                  </a:cubicBezTo>
                  <a:cubicBezTo>
                    <a:pt x="8936" y="2016"/>
                    <a:pt x="9234" y="2239"/>
                    <a:pt x="9550" y="2445"/>
                  </a:cubicBezTo>
                  <a:cubicBezTo>
                    <a:pt x="9736" y="2557"/>
                    <a:pt x="9885" y="2724"/>
                    <a:pt x="9756" y="2929"/>
                  </a:cubicBezTo>
                  <a:cubicBezTo>
                    <a:pt x="9569" y="3245"/>
                    <a:pt x="9718" y="3488"/>
                    <a:pt x="9867" y="3748"/>
                  </a:cubicBezTo>
                  <a:cubicBezTo>
                    <a:pt x="10704" y="5181"/>
                    <a:pt x="11523" y="6633"/>
                    <a:pt x="12380" y="8067"/>
                  </a:cubicBezTo>
                  <a:cubicBezTo>
                    <a:pt x="12548" y="8328"/>
                    <a:pt x="12640" y="8663"/>
                    <a:pt x="12938" y="8812"/>
                  </a:cubicBezTo>
                  <a:cubicBezTo>
                    <a:pt x="13256" y="8961"/>
                    <a:pt x="13516" y="9128"/>
                    <a:pt x="13367" y="9537"/>
                  </a:cubicBezTo>
                  <a:cubicBezTo>
                    <a:pt x="13814" y="9686"/>
                    <a:pt x="13814" y="9686"/>
                    <a:pt x="13777" y="10096"/>
                  </a:cubicBezTo>
                  <a:cubicBezTo>
                    <a:pt x="13757" y="10376"/>
                    <a:pt x="13906" y="10543"/>
                    <a:pt x="14149" y="10654"/>
                  </a:cubicBezTo>
                  <a:cubicBezTo>
                    <a:pt x="14261" y="10711"/>
                    <a:pt x="14410" y="10636"/>
                    <a:pt x="14539" y="10823"/>
                  </a:cubicBezTo>
                  <a:cubicBezTo>
                    <a:pt x="14298" y="11083"/>
                    <a:pt x="14390" y="11399"/>
                    <a:pt x="14521" y="11679"/>
                  </a:cubicBezTo>
                  <a:cubicBezTo>
                    <a:pt x="14670" y="12014"/>
                    <a:pt x="14857" y="12330"/>
                    <a:pt x="15043" y="12628"/>
                  </a:cubicBezTo>
                  <a:cubicBezTo>
                    <a:pt x="15210" y="12888"/>
                    <a:pt x="15247" y="13112"/>
                    <a:pt x="15043" y="13372"/>
                  </a:cubicBezTo>
                  <a:cubicBezTo>
                    <a:pt x="14857" y="13633"/>
                    <a:pt x="14688" y="13913"/>
                    <a:pt x="14596" y="14211"/>
                  </a:cubicBezTo>
                  <a:cubicBezTo>
                    <a:pt x="14466" y="14600"/>
                    <a:pt x="14265" y="14720"/>
                    <a:pt x="13921" y="14720"/>
                  </a:cubicBezTo>
                  <a:cubicBezTo>
                    <a:pt x="13869" y="14720"/>
                    <a:pt x="13815" y="14718"/>
                    <a:pt x="13757" y="14713"/>
                  </a:cubicBezTo>
                  <a:cubicBezTo>
                    <a:pt x="13523" y="14705"/>
                    <a:pt x="13283" y="14675"/>
                    <a:pt x="13046" y="14675"/>
                  </a:cubicBezTo>
                  <a:cubicBezTo>
                    <a:pt x="12719" y="14675"/>
                    <a:pt x="12400" y="14733"/>
                    <a:pt x="12119" y="14993"/>
                  </a:cubicBezTo>
                  <a:cubicBezTo>
                    <a:pt x="12059" y="15047"/>
                    <a:pt x="11996" y="15069"/>
                    <a:pt x="11932" y="15069"/>
                  </a:cubicBezTo>
                  <a:cubicBezTo>
                    <a:pt x="11820" y="15069"/>
                    <a:pt x="11705" y="15001"/>
                    <a:pt x="11598" y="14918"/>
                  </a:cubicBezTo>
                  <a:cubicBezTo>
                    <a:pt x="11513" y="14855"/>
                    <a:pt x="11422" y="14809"/>
                    <a:pt x="11326" y="14809"/>
                  </a:cubicBezTo>
                  <a:cubicBezTo>
                    <a:pt x="11252" y="14809"/>
                    <a:pt x="11176" y="14835"/>
                    <a:pt x="11096" y="14899"/>
                  </a:cubicBezTo>
                  <a:cubicBezTo>
                    <a:pt x="10829" y="15109"/>
                    <a:pt x="10699" y="15211"/>
                    <a:pt x="10563" y="15211"/>
                  </a:cubicBezTo>
                  <a:cubicBezTo>
                    <a:pt x="10433" y="15211"/>
                    <a:pt x="10298" y="15118"/>
                    <a:pt x="10034" y="14936"/>
                  </a:cubicBezTo>
                  <a:cubicBezTo>
                    <a:pt x="9923" y="14964"/>
                    <a:pt x="9832" y="15107"/>
                    <a:pt x="9716" y="15107"/>
                  </a:cubicBezTo>
                  <a:cubicBezTo>
                    <a:pt x="9677" y="15107"/>
                    <a:pt x="9634" y="15090"/>
                    <a:pt x="9587" y="15048"/>
                  </a:cubicBezTo>
                  <a:cubicBezTo>
                    <a:pt x="9427" y="14899"/>
                    <a:pt x="9233" y="14858"/>
                    <a:pt x="9039" y="14858"/>
                  </a:cubicBezTo>
                  <a:cubicBezTo>
                    <a:pt x="8941" y="14858"/>
                    <a:pt x="8844" y="14869"/>
                    <a:pt x="8750" y="14881"/>
                  </a:cubicBezTo>
                  <a:cubicBezTo>
                    <a:pt x="7976" y="14947"/>
                    <a:pt x="7198" y="14965"/>
                    <a:pt x="6419" y="14965"/>
                  </a:cubicBezTo>
                  <a:cubicBezTo>
                    <a:pt x="5438" y="14965"/>
                    <a:pt x="4457" y="14936"/>
                    <a:pt x="3481" y="14936"/>
                  </a:cubicBezTo>
                  <a:cubicBezTo>
                    <a:pt x="3109" y="14936"/>
                    <a:pt x="2811" y="14993"/>
                    <a:pt x="2569" y="15253"/>
                  </a:cubicBezTo>
                  <a:cubicBezTo>
                    <a:pt x="2475" y="15347"/>
                    <a:pt x="2392" y="15394"/>
                    <a:pt x="2299" y="15394"/>
                  </a:cubicBezTo>
                  <a:cubicBezTo>
                    <a:pt x="2226" y="15394"/>
                    <a:pt x="2146" y="15366"/>
                    <a:pt x="2048" y="15309"/>
                  </a:cubicBezTo>
                  <a:cubicBezTo>
                    <a:pt x="1708" y="15094"/>
                    <a:pt x="1370" y="14898"/>
                    <a:pt x="948" y="14898"/>
                  </a:cubicBezTo>
                  <a:cubicBezTo>
                    <a:pt x="930" y="14898"/>
                    <a:pt x="912" y="14898"/>
                    <a:pt x="894" y="14899"/>
                  </a:cubicBezTo>
                  <a:cubicBezTo>
                    <a:pt x="465" y="14918"/>
                    <a:pt x="18" y="15271"/>
                    <a:pt x="0" y="15606"/>
                  </a:cubicBezTo>
                  <a:cubicBezTo>
                    <a:pt x="0" y="15942"/>
                    <a:pt x="447" y="16296"/>
                    <a:pt x="875" y="16333"/>
                  </a:cubicBezTo>
                  <a:cubicBezTo>
                    <a:pt x="893" y="16334"/>
                    <a:pt x="911" y="16334"/>
                    <a:pt x="929" y="16334"/>
                  </a:cubicBezTo>
                  <a:cubicBezTo>
                    <a:pt x="1352" y="16334"/>
                    <a:pt x="1707" y="16139"/>
                    <a:pt x="2029" y="15942"/>
                  </a:cubicBezTo>
                  <a:cubicBezTo>
                    <a:pt x="2136" y="15875"/>
                    <a:pt x="2226" y="15843"/>
                    <a:pt x="2306" y="15843"/>
                  </a:cubicBezTo>
                  <a:cubicBezTo>
                    <a:pt x="2407" y="15843"/>
                    <a:pt x="2494" y="15894"/>
                    <a:pt x="2587" y="15998"/>
                  </a:cubicBezTo>
                  <a:cubicBezTo>
                    <a:pt x="2811" y="16202"/>
                    <a:pt x="3053" y="16296"/>
                    <a:pt x="3389" y="16296"/>
                  </a:cubicBezTo>
                  <a:cubicBezTo>
                    <a:pt x="4374" y="16296"/>
                    <a:pt x="5360" y="16267"/>
                    <a:pt x="6346" y="16267"/>
                  </a:cubicBezTo>
                  <a:cubicBezTo>
                    <a:pt x="7129" y="16267"/>
                    <a:pt x="7911" y="16285"/>
                    <a:pt x="8694" y="16351"/>
                  </a:cubicBezTo>
                  <a:cubicBezTo>
                    <a:pt x="8822" y="16361"/>
                    <a:pt x="8955" y="16387"/>
                    <a:pt x="9082" y="16387"/>
                  </a:cubicBezTo>
                  <a:cubicBezTo>
                    <a:pt x="9196" y="16387"/>
                    <a:pt x="9305" y="16366"/>
                    <a:pt x="9401" y="16296"/>
                  </a:cubicBezTo>
                  <a:cubicBezTo>
                    <a:pt x="9522" y="16212"/>
                    <a:pt x="9634" y="16165"/>
                    <a:pt x="9741" y="16165"/>
                  </a:cubicBezTo>
                  <a:cubicBezTo>
                    <a:pt x="9848" y="16165"/>
                    <a:pt x="9951" y="16212"/>
                    <a:pt x="10053" y="16314"/>
                  </a:cubicBezTo>
                  <a:cubicBezTo>
                    <a:pt x="10295" y="16119"/>
                    <a:pt x="10430" y="16021"/>
                    <a:pt x="10565" y="16021"/>
                  </a:cubicBezTo>
                  <a:cubicBezTo>
                    <a:pt x="10700" y="16021"/>
                    <a:pt x="10835" y="16119"/>
                    <a:pt x="11077" y="16314"/>
                  </a:cubicBezTo>
                  <a:cubicBezTo>
                    <a:pt x="11167" y="16388"/>
                    <a:pt x="11250" y="16418"/>
                    <a:pt x="11329" y="16418"/>
                  </a:cubicBezTo>
                  <a:cubicBezTo>
                    <a:pt x="11429" y="16418"/>
                    <a:pt x="11523" y="16369"/>
                    <a:pt x="11617" y="16296"/>
                  </a:cubicBezTo>
                  <a:cubicBezTo>
                    <a:pt x="11726" y="16214"/>
                    <a:pt x="11830" y="16172"/>
                    <a:pt x="11930" y="16172"/>
                  </a:cubicBezTo>
                  <a:cubicBezTo>
                    <a:pt x="12035" y="16172"/>
                    <a:pt x="12135" y="16218"/>
                    <a:pt x="12231" y="16314"/>
                  </a:cubicBezTo>
                  <a:cubicBezTo>
                    <a:pt x="12407" y="16473"/>
                    <a:pt x="12609" y="16523"/>
                    <a:pt x="12827" y="16523"/>
                  </a:cubicBezTo>
                  <a:cubicBezTo>
                    <a:pt x="12863" y="16523"/>
                    <a:pt x="12901" y="16522"/>
                    <a:pt x="12938" y="16519"/>
                  </a:cubicBezTo>
                  <a:cubicBezTo>
                    <a:pt x="13256" y="16519"/>
                    <a:pt x="13571" y="16500"/>
                    <a:pt x="13889" y="16500"/>
                  </a:cubicBezTo>
                  <a:cubicBezTo>
                    <a:pt x="14186" y="16500"/>
                    <a:pt x="14428" y="16594"/>
                    <a:pt x="14539" y="16910"/>
                  </a:cubicBezTo>
                  <a:cubicBezTo>
                    <a:pt x="14633" y="17207"/>
                    <a:pt x="14782" y="17487"/>
                    <a:pt x="14968" y="17729"/>
                  </a:cubicBezTo>
                  <a:cubicBezTo>
                    <a:pt x="15284" y="18101"/>
                    <a:pt x="15172" y="18381"/>
                    <a:pt x="14968" y="18753"/>
                  </a:cubicBezTo>
                  <a:cubicBezTo>
                    <a:pt x="14651" y="19275"/>
                    <a:pt x="14186" y="19759"/>
                    <a:pt x="14521" y="20429"/>
                  </a:cubicBezTo>
                  <a:cubicBezTo>
                    <a:pt x="14410" y="20578"/>
                    <a:pt x="14279" y="20541"/>
                    <a:pt x="14167" y="20578"/>
                  </a:cubicBezTo>
                  <a:cubicBezTo>
                    <a:pt x="13944" y="20670"/>
                    <a:pt x="13720" y="20819"/>
                    <a:pt x="13777" y="21062"/>
                  </a:cubicBezTo>
                  <a:cubicBezTo>
                    <a:pt x="13889" y="21471"/>
                    <a:pt x="13720" y="21638"/>
                    <a:pt x="13348" y="21695"/>
                  </a:cubicBezTo>
                  <a:cubicBezTo>
                    <a:pt x="13460" y="22048"/>
                    <a:pt x="13367" y="22253"/>
                    <a:pt x="13050" y="22365"/>
                  </a:cubicBezTo>
                  <a:cubicBezTo>
                    <a:pt x="12901" y="22420"/>
                    <a:pt x="12752" y="22514"/>
                    <a:pt x="12678" y="22663"/>
                  </a:cubicBezTo>
                  <a:cubicBezTo>
                    <a:pt x="12492" y="22979"/>
                    <a:pt x="12305" y="23296"/>
                    <a:pt x="12119" y="23631"/>
                  </a:cubicBezTo>
                  <a:cubicBezTo>
                    <a:pt x="11357" y="24915"/>
                    <a:pt x="10612" y="26200"/>
                    <a:pt x="9867" y="27503"/>
                  </a:cubicBezTo>
                  <a:cubicBezTo>
                    <a:pt x="9736" y="27707"/>
                    <a:pt x="9569" y="27931"/>
                    <a:pt x="9718" y="28191"/>
                  </a:cubicBezTo>
                  <a:cubicBezTo>
                    <a:pt x="9885" y="28489"/>
                    <a:pt x="9756" y="28658"/>
                    <a:pt x="9513" y="28824"/>
                  </a:cubicBezTo>
                  <a:cubicBezTo>
                    <a:pt x="9234" y="29011"/>
                    <a:pt x="8954" y="29234"/>
                    <a:pt x="8676" y="29439"/>
                  </a:cubicBezTo>
                  <a:cubicBezTo>
                    <a:pt x="8396" y="29663"/>
                    <a:pt x="8247" y="29979"/>
                    <a:pt x="8359" y="30333"/>
                  </a:cubicBezTo>
                  <a:cubicBezTo>
                    <a:pt x="8452" y="30668"/>
                    <a:pt x="8713" y="30892"/>
                    <a:pt x="9085" y="30929"/>
                  </a:cubicBezTo>
                  <a:cubicBezTo>
                    <a:pt x="9110" y="30930"/>
                    <a:pt x="9135" y="30931"/>
                    <a:pt x="9159" y="30931"/>
                  </a:cubicBezTo>
                  <a:cubicBezTo>
                    <a:pt x="9500" y="30931"/>
                    <a:pt x="9788" y="30811"/>
                    <a:pt x="9997" y="30482"/>
                  </a:cubicBezTo>
                  <a:cubicBezTo>
                    <a:pt x="10220" y="30110"/>
                    <a:pt x="10257" y="29700"/>
                    <a:pt x="10240" y="29291"/>
                  </a:cubicBezTo>
                  <a:cubicBezTo>
                    <a:pt x="10240" y="29030"/>
                    <a:pt x="10314" y="28899"/>
                    <a:pt x="10575" y="28824"/>
                  </a:cubicBezTo>
                  <a:cubicBezTo>
                    <a:pt x="10816" y="28769"/>
                    <a:pt x="11022" y="28658"/>
                    <a:pt x="11170" y="28397"/>
                  </a:cubicBezTo>
                  <a:cubicBezTo>
                    <a:pt x="11431" y="27894"/>
                    <a:pt x="11729" y="27410"/>
                    <a:pt x="12007" y="26908"/>
                  </a:cubicBezTo>
                  <a:cubicBezTo>
                    <a:pt x="12287" y="26404"/>
                    <a:pt x="12566" y="25902"/>
                    <a:pt x="12864" y="25418"/>
                  </a:cubicBezTo>
                  <a:cubicBezTo>
                    <a:pt x="13162" y="24934"/>
                    <a:pt x="13385" y="24356"/>
                    <a:pt x="13777" y="23966"/>
                  </a:cubicBezTo>
                  <a:cubicBezTo>
                    <a:pt x="14204" y="23557"/>
                    <a:pt x="14037" y="22867"/>
                    <a:pt x="14539" y="22532"/>
                  </a:cubicBezTo>
                  <a:cubicBezTo>
                    <a:pt x="14577" y="22495"/>
                    <a:pt x="14559" y="22402"/>
                    <a:pt x="14539" y="22346"/>
                  </a:cubicBezTo>
                  <a:cubicBezTo>
                    <a:pt x="14447" y="21956"/>
                    <a:pt x="14651" y="21750"/>
                    <a:pt x="14986" y="21676"/>
                  </a:cubicBezTo>
                  <a:cubicBezTo>
                    <a:pt x="15284" y="21601"/>
                    <a:pt x="15396" y="21434"/>
                    <a:pt x="15341" y="21154"/>
                  </a:cubicBezTo>
                  <a:cubicBezTo>
                    <a:pt x="15303" y="20931"/>
                    <a:pt x="15396" y="20727"/>
                    <a:pt x="15601" y="20670"/>
                  </a:cubicBezTo>
                  <a:cubicBezTo>
                    <a:pt x="15954" y="20558"/>
                    <a:pt x="16123" y="20280"/>
                    <a:pt x="16289" y="20000"/>
                  </a:cubicBezTo>
                  <a:cubicBezTo>
                    <a:pt x="16420" y="19759"/>
                    <a:pt x="16550" y="19535"/>
                    <a:pt x="16699" y="19312"/>
                  </a:cubicBezTo>
                  <a:cubicBezTo>
                    <a:pt x="16786" y="19180"/>
                    <a:pt x="16897" y="19083"/>
                    <a:pt x="17048" y="19083"/>
                  </a:cubicBezTo>
                  <a:cubicBezTo>
                    <a:pt x="17090" y="19083"/>
                    <a:pt x="17135" y="19090"/>
                    <a:pt x="17183" y="19106"/>
                  </a:cubicBezTo>
                  <a:cubicBezTo>
                    <a:pt x="17438" y="19199"/>
                    <a:pt x="17700" y="19234"/>
                    <a:pt x="17964" y="19234"/>
                  </a:cubicBezTo>
                  <a:cubicBezTo>
                    <a:pt x="18125" y="19234"/>
                    <a:pt x="18287" y="19221"/>
                    <a:pt x="18449" y="19200"/>
                  </a:cubicBezTo>
                  <a:cubicBezTo>
                    <a:pt x="18495" y="19193"/>
                    <a:pt x="18538" y="19189"/>
                    <a:pt x="18576" y="19189"/>
                  </a:cubicBezTo>
                  <a:cubicBezTo>
                    <a:pt x="18834" y="19189"/>
                    <a:pt x="18937" y="19346"/>
                    <a:pt x="19082" y="19573"/>
                  </a:cubicBezTo>
                  <a:cubicBezTo>
                    <a:pt x="19436" y="20112"/>
                    <a:pt x="19603" y="20856"/>
                    <a:pt x="20404" y="20931"/>
                  </a:cubicBezTo>
                  <a:cubicBezTo>
                    <a:pt x="20479" y="21099"/>
                    <a:pt x="20348" y="21191"/>
                    <a:pt x="20348" y="21303"/>
                  </a:cubicBezTo>
                  <a:cubicBezTo>
                    <a:pt x="20311" y="21564"/>
                    <a:pt x="20348" y="21824"/>
                    <a:pt x="20628" y="21899"/>
                  </a:cubicBezTo>
                  <a:cubicBezTo>
                    <a:pt x="21000" y="21993"/>
                    <a:pt x="21037" y="22216"/>
                    <a:pt x="20869" y="22606"/>
                  </a:cubicBezTo>
                  <a:cubicBezTo>
                    <a:pt x="20884" y="22606"/>
                    <a:pt x="20899" y="22605"/>
                    <a:pt x="20913" y="22605"/>
                  </a:cubicBezTo>
                  <a:cubicBezTo>
                    <a:pt x="21336" y="22605"/>
                    <a:pt x="21352" y="22859"/>
                    <a:pt x="21316" y="23165"/>
                  </a:cubicBezTo>
                  <a:cubicBezTo>
                    <a:pt x="21298" y="23445"/>
                    <a:pt x="21447" y="23723"/>
                    <a:pt x="21577" y="23947"/>
                  </a:cubicBezTo>
                  <a:cubicBezTo>
                    <a:pt x="22452" y="25511"/>
                    <a:pt x="23364" y="27057"/>
                    <a:pt x="24257" y="28601"/>
                  </a:cubicBezTo>
                  <a:cubicBezTo>
                    <a:pt x="24369" y="28807"/>
                    <a:pt x="24500" y="28973"/>
                    <a:pt x="24779" y="28973"/>
                  </a:cubicBezTo>
                  <a:cubicBezTo>
                    <a:pt x="25039" y="28973"/>
                    <a:pt x="25133" y="29142"/>
                    <a:pt x="25151" y="29383"/>
                  </a:cubicBezTo>
                  <a:cubicBezTo>
                    <a:pt x="25188" y="29737"/>
                    <a:pt x="25225" y="30110"/>
                    <a:pt x="25282" y="30463"/>
                  </a:cubicBezTo>
                  <a:cubicBezTo>
                    <a:pt x="25319" y="30835"/>
                    <a:pt x="25505" y="31115"/>
                    <a:pt x="25896" y="31207"/>
                  </a:cubicBezTo>
                  <a:cubicBezTo>
                    <a:pt x="25967" y="31222"/>
                    <a:pt x="26036" y="31230"/>
                    <a:pt x="26103" y="31230"/>
                  </a:cubicBezTo>
                  <a:cubicBezTo>
                    <a:pt x="26372" y="31230"/>
                    <a:pt x="26607" y="31111"/>
                    <a:pt x="26771" y="30872"/>
                  </a:cubicBezTo>
                  <a:cubicBezTo>
                    <a:pt x="26975" y="30557"/>
                    <a:pt x="27032" y="30221"/>
                    <a:pt x="26827" y="29849"/>
                  </a:cubicBezTo>
                  <a:cubicBezTo>
                    <a:pt x="26640" y="29495"/>
                    <a:pt x="26325" y="29253"/>
                    <a:pt x="25989" y="29085"/>
                  </a:cubicBezTo>
                  <a:cubicBezTo>
                    <a:pt x="25672" y="28936"/>
                    <a:pt x="25617" y="28750"/>
                    <a:pt x="25710" y="28452"/>
                  </a:cubicBezTo>
                  <a:cubicBezTo>
                    <a:pt x="25766" y="28248"/>
                    <a:pt x="25747" y="28025"/>
                    <a:pt x="25617" y="27801"/>
                  </a:cubicBezTo>
                  <a:cubicBezTo>
                    <a:pt x="25319" y="27317"/>
                    <a:pt x="25039" y="26833"/>
                    <a:pt x="24741" y="26330"/>
                  </a:cubicBezTo>
                  <a:cubicBezTo>
                    <a:pt x="24463" y="25828"/>
                    <a:pt x="24165" y="25344"/>
                    <a:pt x="23885" y="24840"/>
                  </a:cubicBezTo>
                  <a:cubicBezTo>
                    <a:pt x="23607" y="24338"/>
                    <a:pt x="23215" y="23854"/>
                    <a:pt x="23085" y="23333"/>
                  </a:cubicBezTo>
                  <a:cubicBezTo>
                    <a:pt x="22936" y="22737"/>
                    <a:pt x="22247" y="22569"/>
                    <a:pt x="22229" y="21956"/>
                  </a:cubicBezTo>
                  <a:cubicBezTo>
                    <a:pt x="22229" y="21918"/>
                    <a:pt x="22117" y="21881"/>
                    <a:pt x="22061" y="21862"/>
                  </a:cubicBezTo>
                  <a:cubicBezTo>
                    <a:pt x="21688" y="21750"/>
                    <a:pt x="21614" y="21471"/>
                    <a:pt x="21708" y="21136"/>
                  </a:cubicBezTo>
                  <a:cubicBezTo>
                    <a:pt x="21745" y="20987"/>
                    <a:pt x="21819" y="20801"/>
                    <a:pt x="21651" y="20727"/>
                  </a:cubicBezTo>
                  <a:cubicBezTo>
                    <a:pt x="21167" y="20521"/>
                    <a:pt x="21093" y="20149"/>
                    <a:pt x="21130" y="19665"/>
                  </a:cubicBezTo>
                  <a:cubicBezTo>
                    <a:pt x="21149" y="19573"/>
                    <a:pt x="21055" y="19441"/>
                    <a:pt x="21000" y="19349"/>
                  </a:cubicBezTo>
                  <a:cubicBezTo>
                    <a:pt x="20832" y="19051"/>
                    <a:pt x="20683" y="18753"/>
                    <a:pt x="20516" y="18473"/>
                  </a:cubicBezTo>
                  <a:cubicBezTo>
                    <a:pt x="20422" y="18324"/>
                    <a:pt x="20404" y="18213"/>
                    <a:pt x="20497" y="18064"/>
                  </a:cubicBezTo>
                  <a:cubicBezTo>
                    <a:pt x="20720" y="17711"/>
                    <a:pt x="20851" y="17301"/>
                    <a:pt x="20963" y="16910"/>
                  </a:cubicBezTo>
                  <a:cubicBezTo>
                    <a:pt x="21055" y="16594"/>
                    <a:pt x="21261" y="16463"/>
                    <a:pt x="21577" y="16463"/>
                  </a:cubicBezTo>
                  <a:cubicBezTo>
                    <a:pt x="21701" y="16463"/>
                    <a:pt x="21833" y="16471"/>
                    <a:pt x="21969" y="16471"/>
                  </a:cubicBezTo>
                  <a:cubicBezTo>
                    <a:pt x="22036" y="16471"/>
                    <a:pt x="22104" y="16469"/>
                    <a:pt x="22172" y="16463"/>
                  </a:cubicBezTo>
                  <a:cubicBezTo>
                    <a:pt x="22694" y="16426"/>
                    <a:pt x="23252" y="16537"/>
                    <a:pt x="23569" y="15998"/>
                  </a:cubicBezTo>
                  <a:cubicBezTo>
                    <a:pt x="23755" y="15998"/>
                    <a:pt x="23773" y="16147"/>
                    <a:pt x="23867" y="16222"/>
                  </a:cubicBezTo>
                  <a:cubicBezTo>
                    <a:pt x="23988" y="16318"/>
                    <a:pt x="24131" y="16406"/>
                    <a:pt x="24268" y="16406"/>
                  </a:cubicBezTo>
                  <a:cubicBezTo>
                    <a:pt x="24342" y="16406"/>
                    <a:pt x="24415" y="16380"/>
                    <a:pt x="24481" y="16314"/>
                  </a:cubicBezTo>
                  <a:cubicBezTo>
                    <a:pt x="24620" y="16184"/>
                    <a:pt x="24743" y="16123"/>
                    <a:pt x="24857" y="16123"/>
                  </a:cubicBezTo>
                  <a:cubicBezTo>
                    <a:pt x="24987" y="16123"/>
                    <a:pt x="25106" y="16203"/>
                    <a:pt x="25225" y="16351"/>
                  </a:cubicBezTo>
                  <a:cubicBezTo>
                    <a:pt x="25380" y="16323"/>
                    <a:pt x="25471" y="16126"/>
                    <a:pt x="25626" y="16126"/>
                  </a:cubicBezTo>
                  <a:cubicBezTo>
                    <a:pt x="25677" y="16126"/>
                    <a:pt x="25734" y="16147"/>
                    <a:pt x="25803" y="16202"/>
                  </a:cubicBezTo>
                  <a:cubicBezTo>
                    <a:pt x="26064" y="16408"/>
                    <a:pt x="26362" y="16482"/>
                    <a:pt x="26715" y="16482"/>
                  </a:cubicBezTo>
                  <a:cubicBezTo>
                    <a:pt x="27259" y="16476"/>
                    <a:pt x="27804" y="16474"/>
                    <a:pt x="28347" y="16474"/>
                  </a:cubicBezTo>
                  <a:cubicBezTo>
                    <a:pt x="29645" y="16474"/>
                    <a:pt x="30940" y="16487"/>
                    <a:pt x="32225" y="16500"/>
                  </a:cubicBezTo>
                  <a:cubicBezTo>
                    <a:pt x="32394" y="16500"/>
                    <a:pt x="32561" y="16482"/>
                    <a:pt x="32635" y="16351"/>
                  </a:cubicBezTo>
                  <a:cubicBezTo>
                    <a:pt x="32760" y="16131"/>
                    <a:pt x="32894" y="16049"/>
                    <a:pt x="33041" y="16049"/>
                  </a:cubicBezTo>
                  <a:cubicBezTo>
                    <a:pt x="33180" y="16049"/>
                    <a:pt x="33329" y="16122"/>
                    <a:pt x="33491" y="16222"/>
                  </a:cubicBezTo>
                  <a:cubicBezTo>
                    <a:pt x="33678" y="16314"/>
                    <a:pt x="33883" y="16388"/>
                    <a:pt x="34087" y="16482"/>
                  </a:cubicBezTo>
                  <a:cubicBezTo>
                    <a:pt x="34321" y="16568"/>
                    <a:pt x="34525" y="16611"/>
                    <a:pt x="34700" y="16611"/>
                  </a:cubicBezTo>
                  <a:cubicBezTo>
                    <a:pt x="35206" y="16611"/>
                    <a:pt x="35460" y="16248"/>
                    <a:pt x="35447" y="15514"/>
                  </a:cubicBezTo>
                  <a:cubicBezTo>
                    <a:pt x="35447" y="14957"/>
                    <a:pt x="35147" y="14619"/>
                    <a:pt x="34700" y="14619"/>
                  </a:cubicBezTo>
                  <a:cubicBezTo>
                    <a:pt x="34580" y="14619"/>
                    <a:pt x="34449" y="14643"/>
                    <a:pt x="34311" y="14695"/>
                  </a:cubicBezTo>
                  <a:cubicBezTo>
                    <a:pt x="33958" y="14807"/>
                    <a:pt x="33622" y="14973"/>
                    <a:pt x="33268" y="15122"/>
                  </a:cubicBezTo>
                  <a:cubicBezTo>
                    <a:pt x="33178" y="15168"/>
                    <a:pt x="33084" y="15200"/>
                    <a:pt x="33000" y="15200"/>
                  </a:cubicBezTo>
                  <a:cubicBezTo>
                    <a:pt x="32910" y="15200"/>
                    <a:pt x="32832" y="15163"/>
                    <a:pt x="32784" y="15067"/>
                  </a:cubicBezTo>
                  <a:cubicBezTo>
                    <a:pt x="32580" y="14732"/>
                    <a:pt x="32300" y="14732"/>
                    <a:pt x="31984" y="14732"/>
                  </a:cubicBezTo>
                  <a:cubicBezTo>
                    <a:pt x="30326" y="14732"/>
                    <a:pt x="28688" y="14732"/>
                    <a:pt x="27032" y="14750"/>
                  </a:cubicBezTo>
                  <a:cubicBezTo>
                    <a:pt x="26898" y="14750"/>
                    <a:pt x="26758" y="14738"/>
                    <a:pt x="26619" y="14738"/>
                  </a:cubicBezTo>
                  <a:cubicBezTo>
                    <a:pt x="26411" y="14738"/>
                    <a:pt x="26205" y="14765"/>
                    <a:pt x="26027" y="14899"/>
                  </a:cubicBezTo>
                  <a:cubicBezTo>
                    <a:pt x="25892" y="15005"/>
                    <a:pt x="25757" y="15081"/>
                    <a:pt x="25623" y="15081"/>
                  </a:cubicBezTo>
                  <a:cubicBezTo>
                    <a:pt x="25497" y="15081"/>
                    <a:pt x="25371" y="15015"/>
                    <a:pt x="25245" y="14844"/>
                  </a:cubicBezTo>
                  <a:cubicBezTo>
                    <a:pt x="25106" y="15014"/>
                    <a:pt x="24980" y="15111"/>
                    <a:pt x="24845" y="15111"/>
                  </a:cubicBezTo>
                  <a:cubicBezTo>
                    <a:pt x="24744" y="15111"/>
                    <a:pt x="24638" y="15056"/>
                    <a:pt x="24518" y="14936"/>
                  </a:cubicBezTo>
                  <a:cubicBezTo>
                    <a:pt x="24442" y="14861"/>
                    <a:pt x="24359" y="14831"/>
                    <a:pt x="24275" y="14831"/>
                  </a:cubicBezTo>
                  <a:cubicBezTo>
                    <a:pt x="24131" y="14831"/>
                    <a:pt x="23984" y="14917"/>
                    <a:pt x="23867" y="15011"/>
                  </a:cubicBezTo>
                  <a:cubicBezTo>
                    <a:pt x="23773" y="15085"/>
                    <a:pt x="23736" y="15234"/>
                    <a:pt x="23550" y="15234"/>
                  </a:cubicBezTo>
                  <a:cubicBezTo>
                    <a:pt x="23401" y="14973"/>
                    <a:pt x="23160" y="14824"/>
                    <a:pt x="22842" y="14807"/>
                  </a:cubicBezTo>
                  <a:cubicBezTo>
                    <a:pt x="22415" y="14787"/>
                    <a:pt x="21986" y="14769"/>
                    <a:pt x="21559" y="14769"/>
                  </a:cubicBezTo>
                  <a:cubicBezTo>
                    <a:pt x="21241" y="14769"/>
                    <a:pt x="21037" y="14638"/>
                    <a:pt x="20963" y="14303"/>
                  </a:cubicBezTo>
                  <a:cubicBezTo>
                    <a:pt x="20888" y="14062"/>
                    <a:pt x="20832" y="13782"/>
                    <a:pt x="20683" y="13559"/>
                  </a:cubicBezTo>
                  <a:cubicBezTo>
                    <a:pt x="20367" y="13094"/>
                    <a:pt x="20460" y="12722"/>
                    <a:pt x="20757" y="12293"/>
                  </a:cubicBezTo>
                  <a:cubicBezTo>
                    <a:pt x="21000" y="11940"/>
                    <a:pt x="21241" y="11567"/>
                    <a:pt x="21149" y="11083"/>
                  </a:cubicBezTo>
                  <a:cubicBezTo>
                    <a:pt x="21093" y="10878"/>
                    <a:pt x="21261" y="10748"/>
                    <a:pt x="21447" y="10654"/>
                  </a:cubicBezTo>
                  <a:cubicBezTo>
                    <a:pt x="21614" y="10580"/>
                    <a:pt x="21800" y="10468"/>
                    <a:pt x="21725" y="10245"/>
                  </a:cubicBezTo>
                  <a:cubicBezTo>
                    <a:pt x="21559" y="9723"/>
                    <a:pt x="21725" y="9426"/>
                    <a:pt x="22266" y="9296"/>
                  </a:cubicBezTo>
                  <a:cubicBezTo>
                    <a:pt x="22192" y="9035"/>
                    <a:pt x="22229" y="8849"/>
                    <a:pt x="22490" y="8775"/>
                  </a:cubicBezTo>
                  <a:cubicBezTo>
                    <a:pt x="22619" y="8738"/>
                    <a:pt x="22694" y="8626"/>
                    <a:pt x="22768" y="8495"/>
                  </a:cubicBezTo>
                  <a:cubicBezTo>
                    <a:pt x="22917" y="8179"/>
                    <a:pt x="23066" y="7844"/>
                    <a:pt x="23252" y="7546"/>
                  </a:cubicBezTo>
                  <a:cubicBezTo>
                    <a:pt x="23979" y="6223"/>
                    <a:pt x="24724" y="4920"/>
                    <a:pt x="25505" y="3617"/>
                  </a:cubicBezTo>
                  <a:cubicBezTo>
                    <a:pt x="25692" y="3301"/>
                    <a:pt x="25784" y="3004"/>
                    <a:pt x="25692" y="2649"/>
                  </a:cubicBezTo>
                  <a:cubicBezTo>
                    <a:pt x="25617" y="2408"/>
                    <a:pt x="25710" y="2296"/>
                    <a:pt x="25933" y="2184"/>
                  </a:cubicBezTo>
                  <a:cubicBezTo>
                    <a:pt x="26305" y="1961"/>
                    <a:pt x="26678" y="1718"/>
                    <a:pt x="26883" y="1291"/>
                  </a:cubicBezTo>
                  <a:cubicBezTo>
                    <a:pt x="27050" y="936"/>
                    <a:pt x="26958" y="621"/>
                    <a:pt x="26734" y="323"/>
                  </a:cubicBezTo>
                  <a:cubicBezTo>
                    <a:pt x="26574" y="104"/>
                    <a:pt x="26347" y="0"/>
                    <a:pt x="26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78"/>
            <p:cNvSpPr/>
            <p:nvPr/>
          </p:nvSpPr>
          <p:spPr>
            <a:xfrm>
              <a:off x="8440050" y="2863450"/>
              <a:ext cx="62850" cy="70800"/>
            </a:xfrm>
            <a:custGeom>
              <a:avLst/>
              <a:gdLst/>
              <a:ahLst/>
              <a:cxnLst/>
              <a:rect l="l" t="t" r="r" b="b"/>
              <a:pathLst>
                <a:path w="2514" h="2832" extrusionOk="0">
                  <a:moveTo>
                    <a:pt x="1441" y="1"/>
                  </a:moveTo>
                  <a:cubicBezTo>
                    <a:pt x="863" y="1"/>
                    <a:pt x="444" y="336"/>
                    <a:pt x="224" y="979"/>
                  </a:cubicBezTo>
                  <a:cubicBezTo>
                    <a:pt x="1" y="1687"/>
                    <a:pt x="391" y="2543"/>
                    <a:pt x="1061" y="2766"/>
                  </a:cubicBezTo>
                  <a:cubicBezTo>
                    <a:pt x="1195" y="2811"/>
                    <a:pt x="1332" y="2832"/>
                    <a:pt x="1464" y="2832"/>
                  </a:cubicBezTo>
                  <a:cubicBezTo>
                    <a:pt x="1886" y="2832"/>
                    <a:pt x="2266" y="2618"/>
                    <a:pt x="2365" y="2265"/>
                  </a:cubicBezTo>
                  <a:cubicBezTo>
                    <a:pt x="2439" y="2004"/>
                    <a:pt x="2458" y="1724"/>
                    <a:pt x="2496" y="1445"/>
                  </a:cubicBezTo>
                  <a:cubicBezTo>
                    <a:pt x="2513" y="1222"/>
                    <a:pt x="2402" y="1016"/>
                    <a:pt x="2402" y="812"/>
                  </a:cubicBezTo>
                  <a:cubicBezTo>
                    <a:pt x="2365" y="346"/>
                    <a:pt x="2086" y="68"/>
                    <a:pt x="1620" y="11"/>
                  </a:cubicBezTo>
                  <a:cubicBezTo>
                    <a:pt x="1559" y="4"/>
                    <a:pt x="1499" y="1"/>
                    <a:pt x="14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78"/>
            <p:cNvSpPr/>
            <p:nvPr/>
          </p:nvSpPr>
          <p:spPr>
            <a:xfrm>
              <a:off x="8020250" y="2505900"/>
              <a:ext cx="906175" cy="797875"/>
            </a:xfrm>
            <a:custGeom>
              <a:avLst/>
              <a:gdLst/>
              <a:ahLst/>
              <a:cxnLst/>
              <a:rect l="l" t="t" r="r" b="b"/>
              <a:pathLst>
                <a:path w="36247" h="31915" extrusionOk="0">
                  <a:moveTo>
                    <a:pt x="18628" y="3460"/>
                  </a:moveTo>
                  <a:cubicBezTo>
                    <a:pt x="19087" y="3460"/>
                    <a:pt x="19548" y="3484"/>
                    <a:pt x="20013" y="3535"/>
                  </a:cubicBezTo>
                  <a:cubicBezTo>
                    <a:pt x="20628" y="3590"/>
                    <a:pt x="21242" y="3701"/>
                    <a:pt x="21820" y="3962"/>
                  </a:cubicBezTo>
                  <a:cubicBezTo>
                    <a:pt x="21916" y="3994"/>
                    <a:pt x="21997" y="4041"/>
                    <a:pt x="22089" y="4041"/>
                  </a:cubicBezTo>
                  <a:cubicBezTo>
                    <a:pt x="22104" y="4041"/>
                    <a:pt x="22120" y="4039"/>
                    <a:pt x="22135" y="4037"/>
                  </a:cubicBezTo>
                  <a:cubicBezTo>
                    <a:pt x="22180" y="4032"/>
                    <a:pt x="22223" y="4029"/>
                    <a:pt x="22266" y="4029"/>
                  </a:cubicBezTo>
                  <a:cubicBezTo>
                    <a:pt x="22692" y="4029"/>
                    <a:pt x="23052" y="4264"/>
                    <a:pt x="23458" y="4483"/>
                  </a:cubicBezTo>
                  <a:cubicBezTo>
                    <a:pt x="22843" y="5526"/>
                    <a:pt x="22266" y="6551"/>
                    <a:pt x="21633" y="7630"/>
                  </a:cubicBezTo>
                  <a:cubicBezTo>
                    <a:pt x="20554" y="6923"/>
                    <a:pt x="19250" y="7072"/>
                    <a:pt x="18133" y="6551"/>
                  </a:cubicBezTo>
                  <a:cubicBezTo>
                    <a:pt x="18097" y="6531"/>
                    <a:pt x="18063" y="6523"/>
                    <a:pt x="18032" y="6523"/>
                  </a:cubicBezTo>
                  <a:cubicBezTo>
                    <a:pt x="17891" y="6523"/>
                    <a:pt x="17786" y="6681"/>
                    <a:pt x="17616" y="6681"/>
                  </a:cubicBezTo>
                  <a:cubicBezTo>
                    <a:pt x="17609" y="6681"/>
                    <a:pt x="17601" y="6681"/>
                    <a:pt x="17593" y="6680"/>
                  </a:cubicBezTo>
                  <a:cubicBezTo>
                    <a:pt x="17497" y="6671"/>
                    <a:pt x="17401" y="6666"/>
                    <a:pt x="17307" y="6666"/>
                  </a:cubicBezTo>
                  <a:cubicBezTo>
                    <a:pt x="16647" y="6666"/>
                    <a:pt x="16012" y="6877"/>
                    <a:pt x="15378" y="7072"/>
                  </a:cubicBezTo>
                  <a:cubicBezTo>
                    <a:pt x="15155" y="7146"/>
                    <a:pt x="14949" y="7221"/>
                    <a:pt x="14745" y="7313"/>
                  </a:cubicBezTo>
                  <a:cubicBezTo>
                    <a:pt x="14675" y="7341"/>
                    <a:pt x="14613" y="7359"/>
                    <a:pt x="14556" y="7359"/>
                  </a:cubicBezTo>
                  <a:cubicBezTo>
                    <a:pt x="14463" y="7359"/>
                    <a:pt x="14386" y="7311"/>
                    <a:pt x="14316" y="7184"/>
                  </a:cubicBezTo>
                  <a:cubicBezTo>
                    <a:pt x="13981" y="6568"/>
                    <a:pt x="13628" y="5973"/>
                    <a:pt x="13274" y="5340"/>
                  </a:cubicBezTo>
                  <a:cubicBezTo>
                    <a:pt x="14000" y="4912"/>
                    <a:pt x="14763" y="4707"/>
                    <a:pt x="15545" y="4503"/>
                  </a:cubicBezTo>
                  <a:cubicBezTo>
                    <a:pt x="16327" y="4297"/>
                    <a:pt x="17128" y="4186"/>
                    <a:pt x="17947" y="4019"/>
                  </a:cubicBezTo>
                  <a:cubicBezTo>
                    <a:pt x="17856" y="3940"/>
                    <a:pt x="17673" y="3903"/>
                    <a:pt x="17423" y="3903"/>
                  </a:cubicBezTo>
                  <a:cubicBezTo>
                    <a:pt x="16495" y="3903"/>
                    <a:pt x="14644" y="4404"/>
                    <a:pt x="13162" y="5079"/>
                  </a:cubicBezTo>
                  <a:cubicBezTo>
                    <a:pt x="13050" y="4987"/>
                    <a:pt x="12995" y="4875"/>
                    <a:pt x="12958" y="4726"/>
                  </a:cubicBezTo>
                  <a:cubicBezTo>
                    <a:pt x="13423" y="4446"/>
                    <a:pt x="13944" y="4297"/>
                    <a:pt x="14465" y="4130"/>
                  </a:cubicBezTo>
                  <a:cubicBezTo>
                    <a:pt x="15829" y="3694"/>
                    <a:pt x="17214" y="3460"/>
                    <a:pt x="18628" y="3460"/>
                  </a:cubicBezTo>
                  <a:close/>
                  <a:moveTo>
                    <a:pt x="17409" y="6883"/>
                  </a:moveTo>
                  <a:cubicBezTo>
                    <a:pt x="17612" y="6883"/>
                    <a:pt x="17816" y="6901"/>
                    <a:pt x="18022" y="6941"/>
                  </a:cubicBezTo>
                  <a:cubicBezTo>
                    <a:pt x="19101" y="7146"/>
                    <a:pt x="20236" y="7239"/>
                    <a:pt x="21261" y="7742"/>
                  </a:cubicBezTo>
                  <a:cubicBezTo>
                    <a:pt x="21559" y="7872"/>
                    <a:pt x="21633" y="8450"/>
                    <a:pt x="21391" y="8654"/>
                  </a:cubicBezTo>
                  <a:cubicBezTo>
                    <a:pt x="21018" y="8971"/>
                    <a:pt x="21018" y="8971"/>
                    <a:pt x="21055" y="9361"/>
                  </a:cubicBezTo>
                  <a:cubicBezTo>
                    <a:pt x="20665" y="9529"/>
                    <a:pt x="20497" y="9827"/>
                    <a:pt x="20497" y="10237"/>
                  </a:cubicBezTo>
                  <a:cubicBezTo>
                    <a:pt x="20497" y="10311"/>
                    <a:pt x="20497" y="10404"/>
                    <a:pt x="20405" y="10441"/>
                  </a:cubicBezTo>
                  <a:cubicBezTo>
                    <a:pt x="19901" y="10664"/>
                    <a:pt x="19660" y="11148"/>
                    <a:pt x="19399" y="11595"/>
                  </a:cubicBezTo>
                  <a:cubicBezTo>
                    <a:pt x="19234" y="11911"/>
                    <a:pt x="19038" y="12048"/>
                    <a:pt x="18721" y="12048"/>
                  </a:cubicBezTo>
                  <a:cubicBezTo>
                    <a:pt x="18682" y="12048"/>
                    <a:pt x="18641" y="12046"/>
                    <a:pt x="18598" y="12042"/>
                  </a:cubicBezTo>
                  <a:cubicBezTo>
                    <a:pt x="18453" y="12026"/>
                    <a:pt x="18309" y="12013"/>
                    <a:pt x="18166" y="12013"/>
                  </a:cubicBezTo>
                  <a:cubicBezTo>
                    <a:pt x="17977" y="12013"/>
                    <a:pt x="17792" y="12035"/>
                    <a:pt x="17612" y="12098"/>
                  </a:cubicBezTo>
                  <a:cubicBezTo>
                    <a:pt x="17565" y="12112"/>
                    <a:pt x="17523" y="12119"/>
                    <a:pt x="17487" y="12119"/>
                  </a:cubicBezTo>
                  <a:cubicBezTo>
                    <a:pt x="17379" y="12119"/>
                    <a:pt x="17313" y="12061"/>
                    <a:pt x="17258" y="11950"/>
                  </a:cubicBezTo>
                  <a:cubicBezTo>
                    <a:pt x="17165" y="11763"/>
                    <a:pt x="17054" y="11577"/>
                    <a:pt x="16942" y="11391"/>
                  </a:cubicBezTo>
                  <a:cubicBezTo>
                    <a:pt x="16885" y="11279"/>
                    <a:pt x="16848" y="11130"/>
                    <a:pt x="16736" y="11037"/>
                  </a:cubicBezTo>
                  <a:cubicBezTo>
                    <a:pt x="16364" y="10739"/>
                    <a:pt x="15992" y="10441"/>
                    <a:pt x="15992" y="9882"/>
                  </a:cubicBezTo>
                  <a:cubicBezTo>
                    <a:pt x="15527" y="9678"/>
                    <a:pt x="15359" y="9306"/>
                    <a:pt x="15192" y="8822"/>
                  </a:cubicBezTo>
                  <a:cubicBezTo>
                    <a:pt x="15061" y="8450"/>
                    <a:pt x="15006" y="7983"/>
                    <a:pt x="14540" y="7648"/>
                  </a:cubicBezTo>
                  <a:cubicBezTo>
                    <a:pt x="15535" y="7266"/>
                    <a:pt x="16467" y="6883"/>
                    <a:pt x="17409" y="6883"/>
                  </a:cubicBezTo>
                  <a:close/>
                  <a:moveTo>
                    <a:pt x="25375" y="5675"/>
                  </a:moveTo>
                  <a:cubicBezTo>
                    <a:pt x="25804" y="5918"/>
                    <a:pt x="26157" y="6253"/>
                    <a:pt x="26492" y="6568"/>
                  </a:cubicBezTo>
                  <a:cubicBezTo>
                    <a:pt x="27516" y="7574"/>
                    <a:pt x="28577" y="8524"/>
                    <a:pt x="29229" y="9827"/>
                  </a:cubicBezTo>
                  <a:cubicBezTo>
                    <a:pt x="29639" y="10646"/>
                    <a:pt x="30197" y="11409"/>
                    <a:pt x="30346" y="12340"/>
                  </a:cubicBezTo>
                  <a:cubicBezTo>
                    <a:pt x="30476" y="13122"/>
                    <a:pt x="30979" y="13829"/>
                    <a:pt x="30848" y="14705"/>
                  </a:cubicBezTo>
                  <a:cubicBezTo>
                    <a:pt x="30787" y="14735"/>
                    <a:pt x="30735" y="14751"/>
                    <a:pt x="30690" y="14751"/>
                  </a:cubicBezTo>
                  <a:cubicBezTo>
                    <a:pt x="30597" y="14751"/>
                    <a:pt x="30538" y="14681"/>
                    <a:pt x="30513" y="14519"/>
                  </a:cubicBezTo>
                  <a:cubicBezTo>
                    <a:pt x="30438" y="14052"/>
                    <a:pt x="30327" y="13588"/>
                    <a:pt x="30252" y="13104"/>
                  </a:cubicBezTo>
                  <a:cubicBezTo>
                    <a:pt x="30029" y="11763"/>
                    <a:pt x="29284" y="10664"/>
                    <a:pt x="28484" y="9622"/>
                  </a:cubicBezTo>
                  <a:cubicBezTo>
                    <a:pt x="28261" y="9324"/>
                    <a:pt x="28018" y="9045"/>
                    <a:pt x="27795" y="8747"/>
                  </a:cubicBezTo>
                  <a:cubicBezTo>
                    <a:pt x="27709" y="8644"/>
                    <a:pt x="27654" y="8540"/>
                    <a:pt x="27498" y="8540"/>
                  </a:cubicBezTo>
                  <a:cubicBezTo>
                    <a:pt x="27486" y="8540"/>
                    <a:pt x="27473" y="8541"/>
                    <a:pt x="27460" y="8542"/>
                  </a:cubicBezTo>
                  <a:cubicBezTo>
                    <a:pt x="27385" y="8765"/>
                    <a:pt x="27554" y="8896"/>
                    <a:pt x="27665" y="9045"/>
                  </a:cubicBezTo>
                  <a:cubicBezTo>
                    <a:pt x="28204" y="9771"/>
                    <a:pt x="28800" y="10460"/>
                    <a:pt x="29266" y="11260"/>
                  </a:cubicBezTo>
                  <a:cubicBezTo>
                    <a:pt x="29768" y="12116"/>
                    <a:pt x="29954" y="13029"/>
                    <a:pt x="30141" y="13941"/>
                  </a:cubicBezTo>
                  <a:cubicBezTo>
                    <a:pt x="30178" y="14184"/>
                    <a:pt x="30272" y="14444"/>
                    <a:pt x="30234" y="14723"/>
                  </a:cubicBezTo>
                  <a:lnTo>
                    <a:pt x="27218" y="14723"/>
                  </a:lnTo>
                  <a:cubicBezTo>
                    <a:pt x="27311" y="13439"/>
                    <a:pt x="26511" y="12359"/>
                    <a:pt x="26417" y="11093"/>
                  </a:cubicBezTo>
                  <a:cubicBezTo>
                    <a:pt x="26380" y="10850"/>
                    <a:pt x="26119" y="10925"/>
                    <a:pt x="26045" y="10721"/>
                  </a:cubicBezTo>
                  <a:cubicBezTo>
                    <a:pt x="25672" y="9920"/>
                    <a:pt x="25002" y="9343"/>
                    <a:pt x="24351" y="8785"/>
                  </a:cubicBezTo>
                  <a:cubicBezTo>
                    <a:pt x="23830" y="8318"/>
                    <a:pt x="23830" y="8318"/>
                    <a:pt x="24183" y="7723"/>
                  </a:cubicBezTo>
                  <a:cubicBezTo>
                    <a:pt x="24575" y="7053"/>
                    <a:pt x="24965" y="6382"/>
                    <a:pt x="25375" y="5675"/>
                  </a:cubicBezTo>
                  <a:close/>
                  <a:moveTo>
                    <a:pt x="10761" y="5638"/>
                  </a:moveTo>
                  <a:cubicBezTo>
                    <a:pt x="10928" y="5712"/>
                    <a:pt x="10947" y="5843"/>
                    <a:pt x="11022" y="5936"/>
                  </a:cubicBezTo>
                  <a:cubicBezTo>
                    <a:pt x="11189" y="6141"/>
                    <a:pt x="11096" y="6271"/>
                    <a:pt x="10910" y="6420"/>
                  </a:cubicBezTo>
                  <a:cubicBezTo>
                    <a:pt x="9364" y="7630"/>
                    <a:pt x="8117" y="9083"/>
                    <a:pt x="7242" y="10850"/>
                  </a:cubicBezTo>
                  <a:cubicBezTo>
                    <a:pt x="7018" y="11279"/>
                    <a:pt x="7000" y="11354"/>
                    <a:pt x="7075" y="11781"/>
                  </a:cubicBezTo>
                  <a:cubicBezTo>
                    <a:pt x="7596" y="10701"/>
                    <a:pt x="8192" y="9753"/>
                    <a:pt x="8880" y="8859"/>
                  </a:cubicBezTo>
                  <a:cubicBezTo>
                    <a:pt x="9570" y="7966"/>
                    <a:pt x="10426" y="7239"/>
                    <a:pt x="11320" y="6476"/>
                  </a:cubicBezTo>
                  <a:cubicBezTo>
                    <a:pt x="11766" y="7258"/>
                    <a:pt x="12194" y="7983"/>
                    <a:pt x="12623" y="8710"/>
                  </a:cubicBezTo>
                  <a:cubicBezTo>
                    <a:pt x="12548" y="8896"/>
                    <a:pt x="12362" y="8951"/>
                    <a:pt x="12231" y="9063"/>
                  </a:cubicBezTo>
                  <a:cubicBezTo>
                    <a:pt x="11655" y="9455"/>
                    <a:pt x="11208" y="9976"/>
                    <a:pt x="10761" y="10515"/>
                  </a:cubicBezTo>
                  <a:cubicBezTo>
                    <a:pt x="10518" y="10813"/>
                    <a:pt x="10277" y="11111"/>
                    <a:pt x="9923" y="11297"/>
                  </a:cubicBezTo>
                  <a:cubicBezTo>
                    <a:pt x="9885" y="11334"/>
                    <a:pt x="9830" y="11354"/>
                    <a:pt x="9811" y="11409"/>
                  </a:cubicBezTo>
                  <a:cubicBezTo>
                    <a:pt x="9495" y="12489"/>
                    <a:pt x="8917" y="13494"/>
                    <a:pt x="8843" y="14648"/>
                  </a:cubicBezTo>
                  <a:cubicBezTo>
                    <a:pt x="8843" y="14817"/>
                    <a:pt x="8788" y="14946"/>
                    <a:pt x="8564" y="14946"/>
                  </a:cubicBezTo>
                  <a:cubicBezTo>
                    <a:pt x="8254" y="14940"/>
                    <a:pt x="7944" y="14938"/>
                    <a:pt x="7631" y="14938"/>
                  </a:cubicBezTo>
                  <a:cubicBezTo>
                    <a:pt x="7005" y="14938"/>
                    <a:pt x="6367" y="14946"/>
                    <a:pt x="5697" y="14946"/>
                  </a:cubicBezTo>
                  <a:cubicBezTo>
                    <a:pt x="6162" y="11093"/>
                    <a:pt x="7726" y="7966"/>
                    <a:pt x="10761" y="5638"/>
                  </a:cubicBezTo>
                  <a:close/>
                  <a:moveTo>
                    <a:pt x="23699" y="8579"/>
                  </a:moveTo>
                  <a:cubicBezTo>
                    <a:pt x="24667" y="9343"/>
                    <a:pt x="25635" y="10106"/>
                    <a:pt x="26027" y="11223"/>
                  </a:cubicBezTo>
                  <a:cubicBezTo>
                    <a:pt x="26380" y="12247"/>
                    <a:pt x="26864" y="13271"/>
                    <a:pt x="26958" y="14388"/>
                  </a:cubicBezTo>
                  <a:cubicBezTo>
                    <a:pt x="26976" y="14668"/>
                    <a:pt x="26921" y="14817"/>
                    <a:pt x="26641" y="14872"/>
                  </a:cubicBezTo>
                  <a:cubicBezTo>
                    <a:pt x="26455" y="14921"/>
                    <a:pt x="26285" y="15037"/>
                    <a:pt x="26098" y="15037"/>
                  </a:cubicBezTo>
                  <a:cubicBezTo>
                    <a:pt x="26006" y="15037"/>
                    <a:pt x="25909" y="15008"/>
                    <a:pt x="25804" y="14928"/>
                  </a:cubicBezTo>
                  <a:cubicBezTo>
                    <a:pt x="25759" y="14897"/>
                    <a:pt x="25715" y="14884"/>
                    <a:pt x="25670" y="14884"/>
                  </a:cubicBezTo>
                  <a:cubicBezTo>
                    <a:pt x="25529" y="14884"/>
                    <a:pt x="25387" y="15019"/>
                    <a:pt x="25245" y="15132"/>
                  </a:cubicBezTo>
                  <a:cubicBezTo>
                    <a:pt x="25068" y="14981"/>
                    <a:pt x="24892" y="14921"/>
                    <a:pt x="24717" y="14921"/>
                  </a:cubicBezTo>
                  <a:cubicBezTo>
                    <a:pt x="24505" y="14921"/>
                    <a:pt x="24295" y="15010"/>
                    <a:pt x="24091" y="15132"/>
                  </a:cubicBezTo>
                  <a:cubicBezTo>
                    <a:pt x="23607" y="14779"/>
                    <a:pt x="23029" y="14817"/>
                    <a:pt x="22490" y="14797"/>
                  </a:cubicBezTo>
                  <a:cubicBezTo>
                    <a:pt x="21688" y="14760"/>
                    <a:pt x="21875" y="14872"/>
                    <a:pt x="21651" y="14184"/>
                  </a:cubicBezTo>
                  <a:cubicBezTo>
                    <a:pt x="21577" y="13978"/>
                    <a:pt x="21540" y="13755"/>
                    <a:pt x="21410" y="13588"/>
                  </a:cubicBezTo>
                  <a:cubicBezTo>
                    <a:pt x="21187" y="13290"/>
                    <a:pt x="21261" y="13047"/>
                    <a:pt x="21447" y="12769"/>
                  </a:cubicBezTo>
                  <a:cubicBezTo>
                    <a:pt x="21688" y="12377"/>
                    <a:pt x="22024" y="12005"/>
                    <a:pt x="21912" y="11465"/>
                  </a:cubicBezTo>
                  <a:cubicBezTo>
                    <a:pt x="21875" y="11317"/>
                    <a:pt x="22043" y="11279"/>
                    <a:pt x="22135" y="11223"/>
                  </a:cubicBezTo>
                  <a:cubicBezTo>
                    <a:pt x="22433" y="11037"/>
                    <a:pt x="22601" y="10795"/>
                    <a:pt x="22452" y="10423"/>
                  </a:cubicBezTo>
                  <a:cubicBezTo>
                    <a:pt x="22378" y="10200"/>
                    <a:pt x="22433" y="10068"/>
                    <a:pt x="22676" y="9994"/>
                  </a:cubicBezTo>
                  <a:cubicBezTo>
                    <a:pt x="22805" y="9976"/>
                    <a:pt x="22937" y="9882"/>
                    <a:pt x="22974" y="9753"/>
                  </a:cubicBezTo>
                  <a:cubicBezTo>
                    <a:pt x="23085" y="9287"/>
                    <a:pt x="23569" y="9083"/>
                    <a:pt x="23699" y="8579"/>
                  </a:cubicBezTo>
                  <a:close/>
                  <a:moveTo>
                    <a:pt x="12785" y="9068"/>
                  </a:moveTo>
                  <a:cubicBezTo>
                    <a:pt x="12873" y="9068"/>
                    <a:pt x="12957" y="9110"/>
                    <a:pt x="13050" y="9212"/>
                  </a:cubicBezTo>
                  <a:cubicBezTo>
                    <a:pt x="13236" y="9435"/>
                    <a:pt x="13571" y="9529"/>
                    <a:pt x="13534" y="9957"/>
                  </a:cubicBezTo>
                  <a:cubicBezTo>
                    <a:pt x="13516" y="10162"/>
                    <a:pt x="13795" y="10217"/>
                    <a:pt x="13981" y="10311"/>
                  </a:cubicBezTo>
                  <a:cubicBezTo>
                    <a:pt x="13869" y="10813"/>
                    <a:pt x="14167" y="11111"/>
                    <a:pt x="14559" y="11317"/>
                  </a:cubicBezTo>
                  <a:cubicBezTo>
                    <a:pt x="14502" y="11950"/>
                    <a:pt x="14820" y="12434"/>
                    <a:pt x="15098" y="12918"/>
                  </a:cubicBezTo>
                  <a:cubicBezTo>
                    <a:pt x="15247" y="13196"/>
                    <a:pt x="15284" y="13402"/>
                    <a:pt x="15098" y="13680"/>
                  </a:cubicBezTo>
                  <a:cubicBezTo>
                    <a:pt x="14912" y="13960"/>
                    <a:pt x="14726" y="14239"/>
                    <a:pt x="14633" y="14556"/>
                  </a:cubicBezTo>
                  <a:cubicBezTo>
                    <a:pt x="14577" y="14723"/>
                    <a:pt x="14447" y="14742"/>
                    <a:pt x="14316" y="14760"/>
                  </a:cubicBezTo>
                  <a:cubicBezTo>
                    <a:pt x="14118" y="14760"/>
                    <a:pt x="13911" y="14769"/>
                    <a:pt x="13707" y="14769"/>
                  </a:cubicBezTo>
                  <a:cubicBezTo>
                    <a:pt x="13605" y="14769"/>
                    <a:pt x="13504" y="14766"/>
                    <a:pt x="13405" y="14760"/>
                  </a:cubicBezTo>
                  <a:cubicBezTo>
                    <a:pt x="13360" y="14757"/>
                    <a:pt x="13315" y="14756"/>
                    <a:pt x="13271" y="14756"/>
                  </a:cubicBezTo>
                  <a:cubicBezTo>
                    <a:pt x="13004" y="14756"/>
                    <a:pt x="12755" y="14808"/>
                    <a:pt x="12548" y="14983"/>
                  </a:cubicBezTo>
                  <a:cubicBezTo>
                    <a:pt x="12489" y="15034"/>
                    <a:pt x="12438" y="15054"/>
                    <a:pt x="12387" y="15054"/>
                  </a:cubicBezTo>
                  <a:cubicBezTo>
                    <a:pt x="12326" y="15054"/>
                    <a:pt x="12266" y="15024"/>
                    <a:pt x="12194" y="14983"/>
                  </a:cubicBezTo>
                  <a:cubicBezTo>
                    <a:pt x="12041" y="14890"/>
                    <a:pt x="11892" y="14836"/>
                    <a:pt x="11748" y="14836"/>
                  </a:cubicBezTo>
                  <a:cubicBezTo>
                    <a:pt x="11578" y="14836"/>
                    <a:pt x="11415" y="14913"/>
                    <a:pt x="11263" y="15095"/>
                  </a:cubicBezTo>
                  <a:cubicBezTo>
                    <a:pt x="11192" y="15176"/>
                    <a:pt x="11116" y="15224"/>
                    <a:pt x="11037" y="15224"/>
                  </a:cubicBezTo>
                  <a:cubicBezTo>
                    <a:pt x="10971" y="15224"/>
                    <a:pt x="10903" y="15190"/>
                    <a:pt x="10836" y="15114"/>
                  </a:cubicBezTo>
                  <a:cubicBezTo>
                    <a:pt x="10734" y="14999"/>
                    <a:pt x="10614" y="14972"/>
                    <a:pt x="10477" y="14972"/>
                  </a:cubicBezTo>
                  <a:cubicBezTo>
                    <a:pt x="10414" y="14972"/>
                    <a:pt x="10347" y="14978"/>
                    <a:pt x="10277" y="14983"/>
                  </a:cubicBezTo>
                  <a:cubicBezTo>
                    <a:pt x="10240" y="14987"/>
                    <a:pt x="10204" y="14988"/>
                    <a:pt x="10168" y="14988"/>
                  </a:cubicBezTo>
                  <a:cubicBezTo>
                    <a:pt x="9910" y="14988"/>
                    <a:pt x="9662" y="14910"/>
                    <a:pt x="9380" y="14910"/>
                  </a:cubicBezTo>
                  <a:cubicBezTo>
                    <a:pt x="9280" y="14910"/>
                    <a:pt x="9176" y="14920"/>
                    <a:pt x="9066" y="14946"/>
                  </a:cubicBezTo>
                  <a:cubicBezTo>
                    <a:pt x="9252" y="13680"/>
                    <a:pt x="9421" y="12489"/>
                    <a:pt x="10183" y="11595"/>
                  </a:cubicBezTo>
                  <a:cubicBezTo>
                    <a:pt x="10910" y="10758"/>
                    <a:pt x="11561" y="9827"/>
                    <a:pt x="12492" y="9175"/>
                  </a:cubicBezTo>
                  <a:cubicBezTo>
                    <a:pt x="12603" y="9110"/>
                    <a:pt x="12696" y="9068"/>
                    <a:pt x="12785" y="9068"/>
                  </a:cubicBezTo>
                  <a:close/>
                  <a:moveTo>
                    <a:pt x="11031" y="16698"/>
                  </a:moveTo>
                  <a:cubicBezTo>
                    <a:pt x="11127" y="16698"/>
                    <a:pt x="11221" y="16764"/>
                    <a:pt x="11320" y="16882"/>
                  </a:cubicBezTo>
                  <a:cubicBezTo>
                    <a:pt x="11445" y="17028"/>
                    <a:pt x="11592" y="17088"/>
                    <a:pt x="11742" y="17088"/>
                  </a:cubicBezTo>
                  <a:cubicBezTo>
                    <a:pt x="11881" y="17088"/>
                    <a:pt x="12023" y="17037"/>
                    <a:pt x="12157" y="16957"/>
                  </a:cubicBezTo>
                  <a:cubicBezTo>
                    <a:pt x="12238" y="16894"/>
                    <a:pt x="12310" y="16862"/>
                    <a:pt x="12380" y="16862"/>
                  </a:cubicBezTo>
                  <a:cubicBezTo>
                    <a:pt x="12454" y="16862"/>
                    <a:pt x="12526" y="16899"/>
                    <a:pt x="12603" y="16976"/>
                  </a:cubicBezTo>
                  <a:cubicBezTo>
                    <a:pt x="12767" y="17107"/>
                    <a:pt x="12975" y="17165"/>
                    <a:pt x="13187" y="17165"/>
                  </a:cubicBezTo>
                  <a:cubicBezTo>
                    <a:pt x="13215" y="17165"/>
                    <a:pt x="13245" y="17164"/>
                    <a:pt x="13274" y="17162"/>
                  </a:cubicBezTo>
                  <a:cubicBezTo>
                    <a:pt x="13358" y="17153"/>
                    <a:pt x="13437" y="17153"/>
                    <a:pt x="13516" y="17153"/>
                  </a:cubicBezTo>
                  <a:cubicBezTo>
                    <a:pt x="13595" y="17153"/>
                    <a:pt x="13674" y="17153"/>
                    <a:pt x="13758" y="17143"/>
                  </a:cubicBezTo>
                  <a:cubicBezTo>
                    <a:pt x="13827" y="17135"/>
                    <a:pt x="13893" y="17131"/>
                    <a:pt x="13956" y="17131"/>
                  </a:cubicBezTo>
                  <a:cubicBezTo>
                    <a:pt x="14347" y="17131"/>
                    <a:pt x="14613" y="17290"/>
                    <a:pt x="14837" y="17739"/>
                  </a:cubicBezTo>
                  <a:cubicBezTo>
                    <a:pt x="15135" y="18334"/>
                    <a:pt x="15341" y="18781"/>
                    <a:pt x="14894" y="19377"/>
                  </a:cubicBezTo>
                  <a:cubicBezTo>
                    <a:pt x="14651" y="19712"/>
                    <a:pt x="14465" y="20122"/>
                    <a:pt x="14577" y="20588"/>
                  </a:cubicBezTo>
                  <a:cubicBezTo>
                    <a:pt x="14167" y="20811"/>
                    <a:pt x="13869" y="21090"/>
                    <a:pt x="13981" y="21611"/>
                  </a:cubicBezTo>
                  <a:cubicBezTo>
                    <a:pt x="13628" y="21705"/>
                    <a:pt x="13516" y="21891"/>
                    <a:pt x="13497" y="22244"/>
                  </a:cubicBezTo>
                  <a:cubicBezTo>
                    <a:pt x="13460" y="22542"/>
                    <a:pt x="13070" y="22653"/>
                    <a:pt x="12846" y="22840"/>
                  </a:cubicBezTo>
                  <a:cubicBezTo>
                    <a:pt x="12812" y="22870"/>
                    <a:pt x="12779" y="22882"/>
                    <a:pt x="12746" y="22882"/>
                  </a:cubicBezTo>
                  <a:cubicBezTo>
                    <a:pt x="12637" y="22882"/>
                    <a:pt x="12536" y="22744"/>
                    <a:pt x="12437" y="22673"/>
                  </a:cubicBezTo>
                  <a:cubicBezTo>
                    <a:pt x="11990" y="22375"/>
                    <a:pt x="11617" y="21965"/>
                    <a:pt x="11282" y="21536"/>
                  </a:cubicBezTo>
                  <a:cubicBezTo>
                    <a:pt x="10984" y="21164"/>
                    <a:pt x="10667" y="20811"/>
                    <a:pt x="10314" y="20476"/>
                  </a:cubicBezTo>
                  <a:cubicBezTo>
                    <a:pt x="10016" y="20215"/>
                    <a:pt x="9867" y="19843"/>
                    <a:pt x="9719" y="19489"/>
                  </a:cubicBezTo>
                  <a:cubicBezTo>
                    <a:pt x="9364" y="18726"/>
                    <a:pt x="9215" y="17907"/>
                    <a:pt x="9066" y="16994"/>
                  </a:cubicBezTo>
                  <a:lnTo>
                    <a:pt x="9066" y="16994"/>
                  </a:lnTo>
                  <a:cubicBezTo>
                    <a:pt x="9153" y="17018"/>
                    <a:pt x="9238" y="17028"/>
                    <a:pt x="9322" y="17028"/>
                  </a:cubicBezTo>
                  <a:cubicBezTo>
                    <a:pt x="9613" y="17028"/>
                    <a:pt x="9888" y="16913"/>
                    <a:pt x="10172" y="16913"/>
                  </a:cubicBezTo>
                  <a:cubicBezTo>
                    <a:pt x="10243" y="16913"/>
                    <a:pt x="10316" y="16921"/>
                    <a:pt x="10389" y="16939"/>
                  </a:cubicBezTo>
                  <a:cubicBezTo>
                    <a:pt x="10430" y="16951"/>
                    <a:pt x="10472" y="16957"/>
                    <a:pt x="10514" y="16957"/>
                  </a:cubicBezTo>
                  <a:cubicBezTo>
                    <a:pt x="10607" y="16957"/>
                    <a:pt x="10697" y="16928"/>
                    <a:pt x="10761" y="16864"/>
                  </a:cubicBezTo>
                  <a:cubicBezTo>
                    <a:pt x="10857" y="16750"/>
                    <a:pt x="10945" y="16698"/>
                    <a:pt x="11031" y="16698"/>
                  </a:cubicBezTo>
                  <a:close/>
                  <a:moveTo>
                    <a:pt x="25245" y="16771"/>
                  </a:moveTo>
                  <a:cubicBezTo>
                    <a:pt x="25389" y="16915"/>
                    <a:pt x="25526" y="16993"/>
                    <a:pt x="25681" y="16993"/>
                  </a:cubicBezTo>
                  <a:cubicBezTo>
                    <a:pt x="25786" y="16993"/>
                    <a:pt x="25899" y="16957"/>
                    <a:pt x="26027" y="16882"/>
                  </a:cubicBezTo>
                  <a:cubicBezTo>
                    <a:pt x="26074" y="16855"/>
                    <a:pt x="26127" y="16842"/>
                    <a:pt x="26185" y="16842"/>
                  </a:cubicBezTo>
                  <a:cubicBezTo>
                    <a:pt x="26515" y="16842"/>
                    <a:pt x="26970" y="17255"/>
                    <a:pt x="26938" y="17572"/>
                  </a:cubicBezTo>
                  <a:cubicBezTo>
                    <a:pt x="26883" y="18111"/>
                    <a:pt x="26752" y="18614"/>
                    <a:pt x="26548" y="19116"/>
                  </a:cubicBezTo>
                  <a:cubicBezTo>
                    <a:pt x="26362" y="19582"/>
                    <a:pt x="26213" y="20047"/>
                    <a:pt x="26101" y="20513"/>
                  </a:cubicBezTo>
                  <a:cubicBezTo>
                    <a:pt x="26008" y="20923"/>
                    <a:pt x="25747" y="21258"/>
                    <a:pt x="25506" y="21593"/>
                  </a:cubicBezTo>
                  <a:cubicBezTo>
                    <a:pt x="25022" y="22244"/>
                    <a:pt x="24389" y="22765"/>
                    <a:pt x="23699" y="23361"/>
                  </a:cubicBezTo>
                  <a:cubicBezTo>
                    <a:pt x="23569" y="22840"/>
                    <a:pt x="23215" y="22487"/>
                    <a:pt x="22937" y="22189"/>
                  </a:cubicBezTo>
                  <a:cubicBezTo>
                    <a:pt x="22601" y="21816"/>
                    <a:pt x="22396" y="21536"/>
                    <a:pt x="22470" y="21052"/>
                  </a:cubicBezTo>
                  <a:cubicBezTo>
                    <a:pt x="22470" y="20941"/>
                    <a:pt x="22359" y="20829"/>
                    <a:pt x="22247" y="20774"/>
                  </a:cubicBezTo>
                  <a:cubicBezTo>
                    <a:pt x="21931" y="20643"/>
                    <a:pt x="21894" y="20402"/>
                    <a:pt x="21912" y="20084"/>
                  </a:cubicBezTo>
                  <a:cubicBezTo>
                    <a:pt x="21912" y="19712"/>
                    <a:pt x="21614" y="19434"/>
                    <a:pt x="21428" y="19136"/>
                  </a:cubicBezTo>
                  <a:cubicBezTo>
                    <a:pt x="21261" y="18856"/>
                    <a:pt x="21204" y="18652"/>
                    <a:pt x="21391" y="18354"/>
                  </a:cubicBezTo>
                  <a:cubicBezTo>
                    <a:pt x="21559" y="18074"/>
                    <a:pt x="21651" y="17739"/>
                    <a:pt x="21745" y="17423"/>
                  </a:cubicBezTo>
                  <a:cubicBezTo>
                    <a:pt x="21800" y="17199"/>
                    <a:pt x="21912" y="17125"/>
                    <a:pt x="22135" y="17125"/>
                  </a:cubicBezTo>
                  <a:cubicBezTo>
                    <a:pt x="22210" y="17128"/>
                    <a:pt x="22284" y="17129"/>
                    <a:pt x="22359" y="17129"/>
                  </a:cubicBezTo>
                  <a:cubicBezTo>
                    <a:pt x="22732" y="17129"/>
                    <a:pt x="23107" y="17093"/>
                    <a:pt x="23495" y="17031"/>
                  </a:cubicBezTo>
                  <a:cubicBezTo>
                    <a:pt x="23699" y="16994"/>
                    <a:pt x="23885" y="16919"/>
                    <a:pt x="24054" y="16771"/>
                  </a:cubicBezTo>
                  <a:cubicBezTo>
                    <a:pt x="24266" y="16903"/>
                    <a:pt x="24480" y="16996"/>
                    <a:pt x="24696" y="16996"/>
                  </a:cubicBezTo>
                  <a:cubicBezTo>
                    <a:pt x="24876" y="16996"/>
                    <a:pt x="25059" y="16932"/>
                    <a:pt x="25245" y="16771"/>
                  </a:cubicBezTo>
                  <a:close/>
                  <a:moveTo>
                    <a:pt x="17600" y="19808"/>
                  </a:moveTo>
                  <a:cubicBezTo>
                    <a:pt x="17662" y="19808"/>
                    <a:pt x="17733" y="19819"/>
                    <a:pt x="17816" y="19843"/>
                  </a:cubicBezTo>
                  <a:cubicBezTo>
                    <a:pt x="17984" y="19889"/>
                    <a:pt x="18156" y="19903"/>
                    <a:pt x="18331" y="19903"/>
                  </a:cubicBezTo>
                  <a:cubicBezTo>
                    <a:pt x="18505" y="19903"/>
                    <a:pt x="18682" y="19889"/>
                    <a:pt x="18859" y="19880"/>
                  </a:cubicBezTo>
                  <a:cubicBezTo>
                    <a:pt x="18880" y="19878"/>
                    <a:pt x="18900" y="19877"/>
                    <a:pt x="18919" y="19877"/>
                  </a:cubicBezTo>
                  <a:cubicBezTo>
                    <a:pt x="19087" y="19877"/>
                    <a:pt x="19185" y="19953"/>
                    <a:pt x="19268" y="20104"/>
                  </a:cubicBezTo>
                  <a:cubicBezTo>
                    <a:pt x="19474" y="20494"/>
                    <a:pt x="19697" y="20886"/>
                    <a:pt x="20013" y="21183"/>
                  </a:cubicBezTo>
                  <a:cubicBezTo>
                    <a:pt x="20293" y="21444"/>
                    <a:pt x="20554" y="21668"/>
                    <a:pt x="20591" y="22077"/>
                  </a:cubicBezTo>
                  <a:cubicBezTo>
                    <a:pt x="20609" y="22301"/>
                    <a:pt x="20795" y="22467"/>
                    <a:pt x="21093" y="22524"/>
                  </a:cubicBezTo>
                  <a:cubicBezTo>
                    <a:pt x="21000" y="22877"/>
                    <a:pt x="21055" y="23100"/>
                    <a:pt x="21373" y="23269"/>
                  </a:cubicBezTo>
                  <a:cubicBezTo>
                    <a:pt x="21651" y="23398"/>
                    <a:pt x="21577" y="24031"/>
                    <a:pt x="21279" y="24180"/>
                  </a:cubicBezTo>
                  <a:cubicBezTo>
                    <a:pt x="20758" y="24423"/>
                    <a:pt x="20218" y="24572"/>
                    <a:pt x="19641" y="24646"/>
                  </a:cubicBezTo>
                  <a:cubicBezTo>
                    <a:pt x="19176" y="24721"/>
                    <a:pt x="18710" y="24832"/>
                    <a:pt x="18245" y="24944"/>
                  </a:cubicBezTo>
                  <a:cubicBezTo>
                    <a:pt x="18043" y="24997"/>
                    <a:pt x="17836" y="25016"/>
                    <a:pt x="17630" y="25016"/>
                  </a:cubicBezTo>
                  <a:cubicBezTo>
                    <a:pt x="17399" y="25016"/>
                    <a:pt x="17168" y="24992"/>
                    <a:pt x="16942" y="24962"/>
                  </a:cubicBezTo>
                  <a:cubicBezTo>
                    <a:pt x="16160" y="24850"/>
                    <a:pt x="15415" y="24590"/>
                    <a:pt x="14596" y="24292"/>
                  </a:cubicBezTo>
                  <a:cubicBezTo>
                    <a:pt x="14931" y="23939"/>
                    <a:pt x="14912" y="23455"/>
                    <a:pt x="15210" y="23120"/>
                  </a:cubicBezTo>
                  <a:cubicBezTo>
                    <a:pt x="15321" y="23008"/>
                    <a:pt x="15378" y="22859"/>
                    <a:pt x="15321" y="22710"/>
                  </a:cubicBezTo>
                  <a:cubicBezTo>
                    <a:pt x="15247" y="22449"/>
                    <a:pt x="15341" y="22318"/>
                    <a:pt x="15582" y="22281"/>
                  </a:cubicBezTo>
                  <a:cubicBezTo>
                    <a:pt x="15974" y="22226"/>
                    <a:pt x="16123" y="21946"/>
                    <a:pt x="16103" y="21593"/>
                  </a:cubicBezTo>
                  <a:cubicBezTo>
                    <a:pt x="16103" y="21388"/>
                    <a:pt x="16141" y="21276"/>
                    <a:pt x="16346" y="21201"/>
                  </a:cubicBezTo>
                  <a:cubicBezTo>
                    <a:pt x="16811" y="21035"/>
                    <a:pt x="16923" y="20568"/>
                    <a:pt x="17128" y="20196"/>
                  </a:cubicBezTo>
                  <a:cubicBezTo>
                    <a:pt x="17259" y="19961"/>
                    <a:pt x="17369" y="19808"/>
                    <a:pt x="17600" y="19808"/>
                  </a:cubicBezTo>
                  <a:close/>
                  <a:moveTo>
                    <a:pt x="30658" y="17159"/>
                  </a:moveTo>
                  <a:cubicBezTo>
                    <a:pt x="30719" y="17159"/>
                    <a:pt x="30788" y="17178"/>
                    <a:pt x="30867" y="17217"/>
                  </a:cubicBezTo>
                  <a:cubicBezTo>
                    <a:pt x="30848" y="17646"/>
                    <a:pt x="30793" y="18056"/>
                    <a:pt x="30681" y="18503"/>
                  </a:cubicBezTo>
                  <a:cubicBezTo>
                    <a:pt x="29899" y="21742"/>
                    <a:pt x="28075" y="24255"/>
                    <a:pt x="25375" y="26247"/>
                  </a:cubicBezTo>
                  <a:cubicBezTo>
                    <a:pt x="25059" y="25689"/>
                    <a:pt x="24742" y="25168"/>
                    <a:pt x="24444" y="24646"/>
                  </a:cubicBezTo>
                  <a:cubicBezTo>
                    <a:pt x="24258" y="24292"/>
                    <a:pt x="23867" y="23957"/>
                    <a:pt x="23905" y="23604"/>
                  </a:cubicBezTo>
                  <a:cubicBezTo>
                    <a:pt x="23942" y="23269"/>
                    <a:pt x="24444" y="23100"/>
                    <a:pt x="24724" y="22822"/>
                  </a:cubicBezTo>
                  <a:cubicBezTo>
                    <a:pt x="25188" y="22356"/>
                    <a:pt x="25580" y="21854"/>
                    <a:pt x="25990" y="21350"/>
                  </a:cubicBezTo>
                  <a:cubicBezTo>
                    <a:pt x="26474" y="20792"/>
                    <a:pt x="26454" y="20104"/>
                    <a:pt x="26715" y="19508"/>
                  </a:cubicBezTo>
                  <a:cubicBezTo>
                    <a:pt x="26995" y="18893"/>
                    <a:pt x="27162" y="18223"/>
                    <a:pt x="27199" y="17535"/>
                  </a:cubicBezTo>
                  <a:cubicBezTo>
                    <a:pt x="27218" y="17423"/>
                    <a:pt x="27236" y="17311"/>
                    <a:pt x="27256" y="17180"/>
                  </a:cubicBezTo>
                  <a:lnTo>
                    <a:pt x="30197" y="17180"/>
                  </a:lnTo>
                  <a:cubicBezTo>
                    <a:pt x="29899" y="19210"/>
                    <a:pt x="29061" y="21015"/>
                    <a:pt x="28279" y="22822"/>
                  </a:cubicBezTo>
                  <a:cubicBezTo>
                    <a:pt x="28614" y="22747"/>
                    <a:pt x="28763" y="22467"/>
                    <a:pt x="28894" y="22207"/>
                  </a:cubicBezTo>
                  <a:cubicBezTo>
                    <a:pt x="29601" y="20606"/>
                    <a:pt x="30272" y="18987"/>
                    <a:pt x="30513" y="17199"/>
                  </a:cubicBezTo>
                  <a:cubicBezTo>
                    <a:pt x="30557" y="17173"/>
                    <a:pt x="30604" y="17159"/>
                    <a:pt x="30658" y="17159"/>
                  </a:cubicBezTo>
                  <a:close/>
                  <a:moveTo>
                    <a:pt x="8508" y="16976"/>
                  </a:moveTo>
                  <a:cubicBezTo>
                    <a:pt x="8602" y="16976"/>
                    <a:pt x="8694" y="16994"/>
                    <a:pt x="8788" y="17013"/>
                  </a:cubicBezTo>
                  <a:cubicBezTo>
                    <a:pt x="8899" y="17535"/>
                    <a:pt x="8992" y="18036"/>
                    <a:pt x="9123" y="18540"/>
                  </a:cubicBezTo>
                  <a:cubicBezTo>
                    <a:pt x="9234" y="19061"/>
                    <a:pt x="9401" y="19545"/>
                    <a:pt x="9681" y="19992"/>
                  </a:cubicBezTo>
                  <a:cubicBezTo>
                    <a:pt x="9774" y="20122"/>
                    <a:pt x="9885" y="20233"/>
                    <a:pt x="9811" y="20419"/>
                  </a:cubicBezTo>
                  <a:cubicBezTo>
                    <a:pt x="9774" y="20513"/>
                    <a:pt x="9830" y="20568"/>
                    <a:pt x="9923" y="20606"/>
                  </a:cubicBezTo>
                  <a:cubicBezTo>
                    <a:pt x="10183" y="20717"/>
                    <a:pt x="10369" y="20941"/>
                    <a:pt x="10538" y="21146"/>
                  </a:cubicBezTo>
                  <a:cubicBezTo>
                    <a:pt x="11171" y="21891"/>
                    <a:pt x="11784" y="22616"/>
                    <a:pt x="12623" y="23120"/>
                  </a:cubicBezTo>
                  <a:cubicBezTo>
                    <a:pt x="12586" y="23306"/>
                    <a:pt x="12492" y="23398"/>
                    <a:pt x="12399" y="23547"/>
                  </a:cubicBezTo>
                  <a:cubicBezTo>
                    <a:pt x="12101" y="23398"/>
                    <a:pt x="11896" y="23175"/>
                    <a:pt x="11655" y="22989"/>
                  </a:cubicBezTo>
                  <a:cubicBezTo>
                    <a:pt x="11040" y="22449"/>
                    <a:pt x="10463" y="21854"/>
                    <a:pt x="9923" y="21221"/>
                  </a:cubicBezTo>
                  <a:cubicBezTo>
                    <a:pt x="9804" y="21100"/>
                    <a:pt x="9700" y="20918"/>
                    <a:pt x="9495" y="20918"/>
                  </a:cubicBezTo>
                  <a:cubicBezTo>
                    <a:pt x="9477" y="20918"/>
                    <a:pt x="9458" y="20920"/>
                    <a:pt x="9439" y="20923"/>
                  </a:cubicBezTo>
                  <a:cubicBezTo>
                    <a:pt x="9532" y="21370"/>
                    <a:pt x="10687" y="22542"/>
                    <a:pt x="12268" y="23790"/>
                  </a:cubicBezTo>
                  <a:cubicBezTo>
                    <a:pt x="11804" y="24609"/>
                    <a:pt x="11320" y="25446"/>
                    <a:pt x="10816" y="26322"/>
                  </a:cubicBezTo>
                  <a:cubicBezTo>
                    <a:pt x="7745" y="23957"/>
                    <a:pt x="6162" y="20829"/>
                    <a:pt x="5697" y="16976"/>
                  </a:cubicBezTo>
                  <a:close/>
                  <a:moveTo>
                    <a:pt x="21651" y="24311"/>
                  </a:moveTo>
                  <a:cubicBezTo>
                    <a:pt x="22247" y="25354"/>
                    <a:pt x="22843" y="26377"/>
                    <a:pt x="23438" y="27419"/>
                  </a:cubicBezTo>
                  <a:cubicBezTo>
                    <a:pt x="23085" y="27662"/>
                    <a:pt x="22713" y="27792"/>
                    <a:pt x="22304" y="27903"/>
                  </a:cubicBezTo>
                  <a:cubicBezTo>
                    <a:pt x="21064" y="28271"/>
                    <a:pt x="19839" y="28446"/>
                    <a:pt x="18624" y="28446"/>
                  </a:cubicBezTo>
                  <a:cubicBezTo>
                    <a:pt x="16700" y="28446"/>
                    <a:pt x="14803" y="28007"/>
                    <a:pt x="12921" y="27196"/>
                  </a:cubicBezTo>
                  <a:cubicBezTo>
                    <a:pt x="13348" y="26451"/>
                    <a:pt x="13740" y="25763"/>
                    <a:pt x="14149" y="25074"/>
                  </a:cubicBezTo>
                  <a:cubicBezTo>
                    <a:pt x="15313" y="25529"/>
                    <a:pt x="16467" y="26022"/>
                    <a:pt x="17681" y="26022"/>
                  </a:cubicBezTo>
                  <a:cubicBezTo>
                    <a:pt x="18156" y="26022"/>
                    <a:pt x="18641" y="25946"/>
                    <a:pt x="19139" y="25763"/>
                  </a:cubicBezTo>
                  <a:cubicBezTo>
                    <a:pt x="18956" y="25733"/>
                    <a:pt x="18772" y="25724"/>
                    <a:pt x="18586" y="25724"/>
                  </a:cubicBezTo>
                  <a:cubicBezTo>
                    <a:pt x="18259" y="25724"/>
                    <a:pt x="17928" y="25754"/>
                    <a:pt x="17599" y="25754"/>
                  </a:cubicBezTo>
                  <a:cubicBezTo>
                    <a:pt x="17296" y="25754"/>
                    <a:pt x="16995" y="25729"/>
                    <a:pt x="16699" y="25632"/>
                  </a:cubicBezTo>
                  <a:cubicBezTo>
                    <a:pt x="15917" y="25372"/>
                    <a:pt x="15061" y="25279"/>
                    <a:pt x="14336" y="24813"/>
                  </a:cubicBezTo>
                  <a:cubicBezTo>
                    <a:pt x="14359" y="24618"/>
                    <a:pt x="14431" y="24558"/>
                    <a:pt x="14532" y="24558"/>
                  </a:cubicBezTo>
                  <a:cubicBezTo>
                    <a:pt x="14594" y="24558"/>
                    <a:pt x="14667" y="24581"/>
                    <a:pt x="14745" y="24609"/>
                  </a:cubicBezTo>
                  <a:cubicBezTo>
                    <a:pt x="15657" y="24962"/>
                    <a:pt x="16587" y="25168"/>
                    <a:pt x="17575" y="25279"/>
                  </a:cubicBezTo>
                  <a:cubicBezTo>
                    <a:pt x="17643" y="25287"/>
                    <a:pt x="17709" y="25290"/>
                    <a:pt x="17775" y="25290"/>
                  </a:cubicBezTo>
                  <a:cubicBezTo>
                    <a:pt x="18335" y="25290"/>
                    <a:pt x="18807" y="25033"/>
                    <a:pt x="19325" y="24999"/>
                  </a:cubicBezTo>
                  <a:cubicBezTo>
                    <a:pt x="19938" y="24944"/>
                    <a:pt x="20534" y="24795"/>
                    <a:pt x="21112" y="24535"/>
                  </a:cubicBezTo>
                  <a:cubicBezTo>
                    <a:pt x="21279" y="24460"/>
                    <a:pt x="21447" y="24403"/>
                    <a:pt x="21651" y="24311"/>
                  </a:cubicBezTo>
                  <a:close/>
                  <a:moveTo>
                    <a:pt x="26558" y="345"/>
                  </a:moveTo>
                  <a:cubicBezTo>
                    <a:pt x="26805" y="345"/>
                    <a:pt x="27025" y="449"/>
                    <a:pt x="27199" y="668"/>
                  </a:cubicBezTo>
                  <a:cubicBezTo>
                    <a:pt x="27405" y="966"/>
                    <a:pt x="27497" y="1281"/>
                    <a:pt x="27330" y="1636"/>
                  </a:cubicBezTo>
                  <a:cubicBezTo>
                    <a:pt x="27125" y="2063"/>
                    <a:pt x="26752" y="2306"/>
                    <a:pt x="26380" y="2529"/>
                  </a:cubicBezTo>
                  <a:cubicBezTo>
                    <a:pt x="26176" y="2641"/>
                    <a:pt x="26064" y="2753"/>
                    <a:pt x="26139" y="2994"/>
                  </a:cubicBezTo>
                  <a:cubicBezTo>
                    <a:pt x="26250" y="3349"/>
                    <a:pt x="26139" y="3646"/>
                    <a:pt x="25952" y="3962"/>
                  </a:cubicBezTo>
                  <a:cubicBezTo>
                    <a:pt x="25171" y="5247"/>
                    <a:pt x="24444" y="6568"/>
                    <a:pt x="23699" y="7872"/>
                  </a:cubicBezTo>
                  <a:cubicBezTo>
                    <a:pt x="23513" y="8189"/>
                    <a:pt x="23383" y="8524"/>
                    <a:pt x="23215" y="8840"/>
                  </a:cubicBezTo>
                  <a:cubicBezTo>
                    <a:pt x="23160" y="8971"/>
                    <a:pt x="23085" y="9083"/>
                    <a:pt x="22937" y="9120"/>
                  </a:cubicBezTo>
                  <a:cubicBezTo>
                    <a:pt x="22676" y="9194"/>
                    <a:pt x="22639" y="9380"/>
                    <a:pt x="22713" y="9641"/>
                  </a:cubicBezTo>
                  <a:cubicBezTo>
                    <a:pt x="22172" y="9753"/>
                    <a:pt x="22006" y="10068"/>
                    <a:pt x="22172" y="10590"/>
                  </a:cubicBezTo>
                  <a:cubicBezTo>
                    <a:pt x="22247" y="10813"/>
                    <a:pt x="22080" y="10925"/>
                    <a:pt x="21894" y="10999"/>
                  </a:cubicBezTo>
                  <a:cubicBezTo>
                    <a:pt x="21708" y="11074"/>
                    <a:pt x="21540" y="11205"/>
                    <a:pt x="21596" y="11428"/>
                  </a:cubicBezTo>
                  <a:cubicBezTo>
                    <a:pt x="21708" y="11912"/>
                    <a:pt x="21465" y="12285"/>
                    <a:pt x="21204" y="12638"/>
                  </a:cubicBezTo>
                  <a:cubicBezTo>
                    <a:pt x="20926" y="13067"/>
                    <a:pt x="20832" y="13439"/>
                    <a:pt x="21130" y="13904"/>
                  </a:cubicBezTo>
                  <a:cubicBezTo>
                    <a:pt x="21279" y="14109"/>
                    <a:pt x="21335" y="14388"/>
                    <a:pt x="21410" y="14648"/>
                  </a:cubicBezTo>
                  <a:cubicBezTo>
                    <a:pt x="21484" y="14983"/>
                    <a:pt x="21688" y="15095"/>
                    <a:pt x="22006" y="15114"/>
                  </a:cubicBezTo>
                  <a:cubicBezTo>
                    <a:pt x="22433" y="15114"/>
                    <a:pt x="22862" y="15132"/>
                    <a:pt x="23289" y="15152"/>
                  </a:cubicBezTo>
                  <a:cubicBezTo>
                    <a:pt x="23607" y="15152"/>
                    <a:pt x="23848" y="15318"/>
                    <a:pt x="24016" y="15579"/>
                  </a:cubicBezTo>
                  <a:cubicBezTo>
                    <a:pt x="24183" y="15579"/>
                    <a:pt x="24220" y="15430"/>
                    <a:pt x="24314" y="15356"/>
                  </a:cubicBezTo>
                  <a:cubicBezTo>
                    <a:pt x="24446" y="15259"/>
                    <a:pt x="24594" y="15171"/>
                    <a:pt x="24738" y="15171"/>
                  </a:cubicBezTo>
                  <a:cubicBezTo>
                    <a:pt x="24816" y="15171"/>
                    <a:pt x="24893" y="15198"/>
                    <a:pt x="24965" y="15263"/>
                  </a:cubicBezTo>
                  <a:cubicBezTo>
                    <a:pt x="25088" y="15394"/>
                    <a:pt x="25200" y="15453"/>
                    <a:pt x="25305" y="15453"/>
                  </a:cubicBezTo>
                  <a:cubicBezTo>
                    <a:pt x="25441" y="15453"/>
                    <a:pt x="25566" y="15356"/>
                    <a:pt x="25692" y="15189"/>
                  </a:cubicBezTo>
                  <a:cubicBezTo>
                    <a:pt x="25820" y="15353"/>
                    <a:pt x="25948" y="15419"/>
                    <a:pt x="26076" y="15419"/>
                  </a:cubicBezTo>
                  <a:cubicBezTo>
                    <a:pt x="26208" y="15419"/>
                    <a:pt x="26341" y="15349"/>
                    <a:pt x="26474" y="15244"/>
                  </a:cubicBezTo>
                  <a:cubicBezTo>
                    <a:pt x="26652" y="15110"/>
                    <a:pt x="26858" y="15083"/>
                    <a:pt x="27066" y="15083"/>
                  </a:cubicBezTo>
                  <a:cubicBezTo>
                    <a:pt x="27205" y="15083"/>
                    <a:pt x="27345" y="15095"/>
                    <a:pt x="27479" y="15095"/>
                  </a:cubicBezTo>
                  <a:cubicBezTo>
                    <a:pt x="29135" y="15077"/>
                    <a:pt x="30773" y="15077"/>
                    <a:pt x="32431" y="15077"/>
                  </a:cubicBezTo>
                  <a:cubicBezTo>
                    <a:pt x="32747" y="15077"/>
                    <a:pt x="33045" y="15077"/>
                    <a:pt x="33231" y="15412"/>
                  </a:cubicBezTo>
                  <a:cubicBezTo>
                    <a:pt x="33289" y="15508"/>
                    <a:pt x="33371" y="15545"/>
                    <a:pt x="33463" y="15545"/>
                  </a:cubicBezTo>
                  <a:cubicBezTo>
                    <a:pt x="33550" y="15545"/>
                    <a:pt x="33644" y="15513"/>
                    <a:pt x="33734" y="15467"/>
                  </a:cubicBezTo>
                  <a:cubicBezTo>
                    <a:pt x="34069" y="15318"/>
                    <a:pt x="34405" y="15152"/>
                    <a:pt x="34758" y="15021"/>
                  </a:cubicBezTo>
                  <a:cubicBezTo>
                    <a:pt x="34889" y="14976"/>
                    <a:pt x="35013" y="14954"/>
                    <a:pt x="35128" y="14954"/>
                  </a:cubicBezTo>
                  <a:cubicBezTo>
                    <a:pt x="35586" y="14954"/>
                    <a:pt x="35897" y="15294"/>
                    <a:pt x="35912" y="15859"/>
                  </a:cubicBezTo>
                  <a:cubicBezTo>
                    <a:pt x="35912" y="16585"/>
                    <a:pt x="35660" y="16948"/>
                    <a:pt x="35163" y="16948"/>
                  </a:cubicBezTo>
                  <a:cubicBezTo>
                    <a:pt x="34985" y="16948"/>
                    <a:pt x="34775" y="16901"/>
                    <a:pt x="34534" y="16808"/>
                  </a:cubicBezTo>
                  <a:cubicBezTo>
                    <a:pt x="34330" y="16733"/>
                    <a:pt x="34125" y="16659"/>
                    <a:pt x="33958" y="16547"/>
                  </a:cubicBezTo>
                  <a:cubicBezTo>
                    <a:pt x="33798" y="16458"/>
                    <a:pt x="33647" y="16391"/>
                    <a:pt x="33506" y="16391"/>
                  </a:cubicBezTo>
                  <a:cubicBezTo>
                    <a:pt x="33351" y="16391"/>
                    <a:pt x="33209" y="16472"/>
                    <a:pt x="33082" y="16696"/>
                  </a:cubicBezTo>
                  <a:cubicBezTo>
                    <a:pt x="33008" y="16827"/>
                    <a:pt x="32841" y="16827"/>
                    <a:pt x="32692" y="16827"/>
                  </a:cubicBezTo>
                  <a:cubicBezTo>
                    <a:pt x="30848" y="16827"/>
                    <a:pt x="29006" y="16808"/>
                    <a:pt x="27162" y="16808"/>
                  </a:cubicBezTo>
                  <a:cubicBezTo>
                    <a:pt x="27128" y="16810"/>
                    <a:pt x="27095" y="16811"/>
                    <a:pt x="27062" y="16811"/>
                  </a:cubicBezTo>
                  <a:cubicBezTo>
                    <a:pt x="26764" y="16811"/>
                    <a:pt x="26485" y="16730"/>
                    <a:pt x="26250" y="16529"/>
                  </a:cubicBezTo>
                  <a:cubicBezTo>
                    <a:pt x="26190" y="16482"/>
                    <a:pt x="26138" y="16463"/>
                    <a:pt x="26092" y="16463"/>
                  </a:cubicBezTo>
                  <a:cubicBezTo>
                    <a:pt x="25939" y="16463"/>
                    <a:pt x="25844" y="16667"/>
                    <a:pt x="25672" y="16696"/>
                  </a:cubicBezTo>
                  <a:cubicBezTo>
                    <a:pt x="25555" y="16540"/>
                    <a:pt x="25438" y="16461"/>
                    <a:pt x="25311" y="16461"/>
                  </a:cubicBezTo>
                  <a:cubicBezTo>
                    <a:pt x="25195" y="16461"/>
                    <a:pt x="25070" y="16526"/>
                    <a:pt x="24928" y="16659"/>
                  </a:cubicBezTo>
                  <a:cubicBezTo>
                    <a:pt x="24869" y="16719"/>
                    <a:pt x="24797" y="16743"/>
                    <a:pt x="24722" y="16743"/>
                  </a:cubicBezTo>
                  <a:cubicBezTo>
                    <a:pt x="24585" y="16743"/>
                    <a:pt x="24434" y="16663"/>
                    <a:pt x="24314" y="16567"/>
                  </a:cubicBezTo>
                  <a:cubicBezTo>
                    <a:pt x="24220" y="16492"/>
                    <a:pt x="24202" y="16343"/>
                    <a:pt x="24016" y="16343"/>
                  </a:cubicBezTo>
                  <a:cubicBezTo>
                    <a:pt x="23699" y="16882"/>
                    <a:pt x="23141" y="16771"/>
                    <a:pt x="22619" y="16808"/>
                  </a:cubicBezTo>
                  <a:cubicBezTo>
                    <a:pt x="22551" y="16814"/>
                    <a:pt x="22485" y="16816"/>
                    <a:pt x="22420" y="16816"/>
                  </a:cubicBezTo>
                  <a:cubicBezTo>
                    <a:pt x="22289" y="16816"/>
                    <a:pt x="22161" y="16808"/>
                    <a:pt x="22024" y="16808"/>
                  </a:cubicBezTo>
                  <a:cubicBezTo>
                    <a:pt x="21708" y="16808"/>
                    <a:pt x="21502" y="16939"/>
                    <a:pt x="21410" y="17255"/>
                  </a:cubicBezTo>
                  <a:cubicBezTo>
                    <a:pt x="21298" y="17646"/>
                    <a:pt x="21167" y="18056"/>
                    <a:pt x="20944" y="18409"/>
                  </a:cubicBezTo>
                  <a:cubicBezTo>
                    <a:pt x="20869" y="18540"/>
                    <a:pt x="20869" y="18669"/>
                    <a:pt x="20963" y="18818"/>
                  </a:cubicBezTo>
                  <a:cubicBezTo>
                    <a:pt x="21130" y="19098"/>
                    <a:pt x="21279" y="19396"/>
                    <a:pt x="21447" y="19694"/>
                  </a:cubicBezTo>
                  <a:cubicBezTo>
                    <a:pt x="21502" y="19786"/>
                    <a:pt x="21596" y="19898"/>
                    <a:pt x="21596" y="20010"/>
                  </a:cubicBezTo>
                  <a:cubicBezTo>
                    <a:pt x="21540" y="20476"/>
                    <a:pt x="21614" y="20866"/>
                    <a:pt x="22117" y="21072"/>
                  </a:cubicBezTo>
                  <a:cubicBezTo>
                    <a:pt x="22266" y="21146"/>
                    <a:pt x="22192" y="21332"/>
                    <a:pt x="22155" y="21481"/>
                  </a:cubicBezTo>
                  <a:cubicBezTo>
                    <a:pt x="22061" y="21816"/>
                    <a:pt x="22135" y="22077"/>
                    <a:pt x="22508" y="22207"/>
                  </a:cubicBezTo>
                  <a:cubicBezTo>
                    <a:pt x="22564" y="22226"/>
                    <a:pt x="22676" y="22263"/>
                    <a:pt x="22676" y="22301"/>
                  </a:cubicBezTo>
                  <a:cubicBezTo>
                    <a:pt x="22694" y="22914"/>
                    <a:pt x="23383" y="23082"/>
                    <a:pt x="23532" y="23659"/>
                  </a:cubicBezTo>
                  <a:cubicBezTo>
                    <a:pt x="23681" y="24199"/>
                    <a:pt x="24054" y="24683"/>
                    <a:pt x="24332" y="25185"/>
                  </a:cubicBezTo>
                  <a:cubicBezTo>
                    <a:pt x="24612" y="25689"/>
                    <a:pt x="24910" y="26173"/>
                    <a:pt x="25188" y="26675"/>
                  </a:cubicBezTo>
                  <a:cubicBezTo>
                    <a:pt x="25486" y="27159"/>
                    <a:pt x="25766" y="27662"/>
                    <a:pt x="26064" y="28146"/>
                  </a:cubicBezTo>
                  <a:cubicBezTo>
                    <a:pt x="26194" y="28370"/>
                    <a:pt x="26213" y="28574"/>
                    <a:pt x="26157" y="28797"/>
                  </a:cubicBezTo>
                  <a:cubicBezTo>
                    <a:pt x="26082" y="29095"/>
                    <a:pt x="26119" y="29281"/>
                    <a:pt x="26436" y="29430"/>
                  </a:cubicBezTo>
                  <a:cubicBezTo>
                    <a:pt x="26772" y="29598"/>
                    <a:pt x="27087" y="29840"/>
                    <a:pt x="27293" y="30194"/>
                  </a:cubicBezTo>
                  <a:cubicBezTo>
                    <a:pt x="27497" y="30566"/>
                    <a:pt x="27422" y="30882"/>
                    <a:pt x="27218" y="31217"/>
                  </a:cubicBezTo>
                  <a:cubicBezTo>
                    <a:pt x="27054" y="31456"/>
                    <a:pt x="26819" y="31575"/>
                    <a:pt x="26550" y="31575"/>
                  </a:cubicBezTo>
                  <a:cubicBezTo>
                    <a:pt x="26483" y="31575"/>
                    <a:pt x="26414" y="31567"/>
                    <a:pt x="26343" y="31552"/>
                  </a:cubicBezTo>
                  <a:cubicBezTo>
                    <a:pt x="25970" y="31460"/>
                    <a:pt x="25784" y="31180"/>
                    <a:pt x="25729" y="30808"/>
                  </a:cubicBezTo>
                  <a:cubicBezTo>
                    <a:pt x="25672" y="30435"/>
                    <a:pt x="25635" y="30082"/>
                    <a:pt x="25598" y="29728"/>
                  </a:cubicBezTo>
                  <a:cubicBezTo>
                    <a:pt x="25580" y="29487"/>
                    <a:pt x="25486" y="29318"/>
                    <a:pt x="25226" y="29318"/>
                  </a:cubicBezTo>
                  <a:cubicBezTo>
                    <a:pt x="24947" y="29318"/>
                    <a:pt x="24816" y="29152"/>
                    <a:pt x="24704" y="28946"/>
                  </a:cubicBezTo>
                  <a:cubicBezTo>
                    <a:pt x="23811" y="27402"/>
                    <a:pt x="22899" y="25856"/>
                    <a:pt x="22043" y="24292"/>
                  </a:cubicBezTo>
                  <a:cubicBezTo>
                    <a:pt x="21912" y="24068"/>
                    <a:pt x="21763" y="23790"/>
                    <a:pt x="21782" y="23510"/>
                  </a:cubicBezTo>
                  <a:cubicBezTo>
                    <a:pt x="21800" y="23194"/>
                    <a:pt x="21782" y="22933"/>
                    <a:pt x="21316" y="22933"/>
                  </a:cubicBezTo>
                  <a:cubicBezTo>
                    <a:pt x="21484" y="22561"/>
                    <a:pt x="21447" y="22338"/>
                    <a:pt x="21075" y="22244"/>
                  </a:cubicBezTo>
                  <a:cubicBezTo>
                    <a:pt x="20795" y="22169"/>
                    <a:pt x="20777" y="21909"/>
                    <a:pt x="20795" y="21648"/>
                  </a:cubicBezTo>
                  <a:cubicBezTo>
                    <a:pt x="20814" y="21536"/>
                    <a:pt x="20926" y="21425"/>
                    <a:pt x="20851" y="21276"/>
                  </a:cubicBezTo>
                  <a:cubicBezTo>
                    <a:pt x="20050" y="21201"/>
                    <a:pt x="19883" y="20457"/>
                    <a:pt x="19529" y="19918"/>
                  </a:cubicBezTo>
                  <a:cubicBezTo>
                    <a:pt x="19394" y="19681"/>
                    <a:pt x="19275" y="19521"/>
                    <a:pt x="18989" y="19521"/>
                  </a:cubicBezTo>
                  <a:cubicBezTo>
                    <a:pt x="18960" y="19521"/>
                    <a:pt x="18929" y="19522"/>
                    <a:pt x="18896" y="19526"/>
                  </a:cubicBezTo>
                  <a:cubicBezTo>
                    <a:pt x="18726" y="19548"/>
                    <a:pt x="18557" y="19562"/>
                    <a:pt x="18388" y="19562"/>
                  </a:cubicBezTo>
                  <a:cubicBezTo>
                    <a:pt x="18131" y="19562"/>
                    <a:pt x="17877" y="19530"/>
                    <a:pt x="17630" y="19451"/>
                  </a:cubicBezTo>
                  <a:cubicBezTo>
                    <a:pt x="17582" y="19435"/>
                    <a:pt x="17537" y="19428"/>
                    <a:pt x="17495" y="19428"/>
                  </a:cubicBezTo>
                  <a:cubicBezTo>
                    <a:pt x="17344" y="19428"/>
                    <a:pt x="17233" y="19525"/>
                    <a:pt x="17146" y="19657"/>
                  </a:cubicBezTo>
                  <a:cubicBezTo>
                    <a:pt x="17016" y="19880"/>
                    <a:pt x="16867" y="20104"/>
                    <a:pt x="16736" y="20327"/>
                  </a:cubicBezTo>
                  <a:cubicBezTo>
                    <a:pt x="16570" y="20625"/>
                    <a:pt x="16421" y="20903"/>
                    <a:pt x="16048" y="21015"/>
                  </a:cubicBezTo>
                  <a:cubicBezTo>
                    <a:pt x="15843" y="21072"/>
                    <a:pt x="15768" y="21258"/>
                    <a:pt x="15788" y="21499"/>
                  </a:cubicBezTo>
                  <a:cubicBezTo>
                    <a:pt x="15843" y="21779"/>
                    <a:pt x="15731" y="21946"/>
                    <a:pt x="15433" y="22003"/>
                  </a:cubicBezTo>
                  <a:cubicBezTo>
                    <a:pt x="15098" y="22095"/>
                    <a:pt x="14894" y="22301"/>
                    <a:pt x="14986" y="22673"/>
                  </a:cubicBezTo>
                  <a:cubicBezTo>
                    <a:pt x="15006" y="22747"/>
                    <a:pt x="15024" y="22840"/>
                    <a:pt x="14986" y="22859"/>
                  </a:cubicBezTo>
                  <a:cubicBezTo>
                    <a:pt x="14484" y="23212"/>
                    <a:pt x="14671" y="23882"/>
                    <a:pt x="14224" y="24311"/>
                  </a:cubicBezTo>
                  <a:cubicBezTo>
                    <a:pt x="13832" y="24701"/>
                    <a:pt x="13609" y="25260"/>
                    <a:pt x="13311" y="25763"/>
                  </a:cubicBezTo>
                  <a:cubicBezTo>
                    <a:pt x="13032" y="26247"/>
                    <a:pt x="12734" y="26749"/>
                    <a:pt x="12454" y="27253"/>
                  </a:cubicBezTo>
                  <a:cubicBezTo>
                    <a:pt x="12176" y="27755"/>
                    <a:pt x="11878" y="28239"/>
                    <a:pt x="11617" y="28742"/>
                  </a:cubicBezTo>
                  <a:cubicBezTo>
                    <a:pt x="11486" y="29003"/>
                    <a:pt x="11263" y="29095"/>
                    <a:pt x="11022" y="29169"/>
                  </a:cubicBezTo>
                  <a:cubicBezTo>
                    <a:pt x="10779" y="29244"/>
                    <a:pt x="10687" y="29356"/>
                    <a:pt x="10687" y="29636"/>
                  </a:cubicBezTo>
                  <a:cubicBezTo>
                    <a:pt x="10704" y="30045"/>
                    <a:pt x="10667" y="30455"/>
                    <a:pt x="10444" y="30827"/>
                  </a:cubicBezTo>
                  <a:cubicBezTo>
                    <a:pt x="10264" y="31137"/>
                    <a:pt x="9997" y="31261"/>
                    <a:pt x="9670" y="31261"/>
                  </a:cubicBezTo>
                  <a:cubicBezTo>
                    <a:pt x="9625" y="31261"/>
                    <a:pt x="9579" y="31259"/>
                    <a:pt x="9532" y="31254"/>
                  </a:cubicBezTo>
                  <a:cubicBezTo>
                    <a:pt x="9160" y="31237"/>
                    <a:pt x="8917" y="31013"/>
                    <a:pt x="8806" y="30659"/>
                  </a:cubicBezTo>
                  <a:cubicBezTo>
                    <a:pt x="8713" y="30306"/>
                    <a:pt x="8843" y="30008"/>
                    <a:pt x="9123" y="29784"/>
                  </a:cubicBezTo>
                  <a:cubicBezTo>
                    <a:pt x="9401" y="29561"/>
                    <a:pt x="9681" y="29356"/>
                    <a:pt x="9960" y="29169"/>
                  </a:cubicBezTo>
                  <a:cubicBezTo>
                    <a:pt x="10203" y="29003"/>
                    <a:pt x="10332" y="28834"/>
                    <a:pt x="10165" y="28536"/>
                  </a:cubicBezTo>
                  <a:cubicBezTo>
                    <a:pt x="10016" y="28276"/>
                    <a:pt x="10183" y="28052"/>
                    <a:pt x="10314" y="27829"/>
                  </a:cubicBezTo>
                  <a:cubicBezTo>
                    <a:pt x="11059" y="26545"/>
                    <a:pt x="11821" y="25260"/>
                    <a:pt x="12566" y="23957"/>
                  </a:cubicBezTo>
                  <a:lnTo>
                    <a:pt x="13125" y="23008"/>
                  </a:lnTo>
                  <a:cubicBezTo>
                    <a:pt x="13199" y="22859"/>
                    <a:pt x="13348" y="22765"/>
                    <a:pt x="13497" y="22710"/>
                  </a:cubicBezTo>
                  <a:cubicBezTo>
                    <a:pt x="13814" y="22598"/>
                    <a:pt x="13907" y="22393"/>
                    <a:pt x="13795" y="22040"/>
                  </a:cubicBezTo>
                  <a:cubicBezTo>
                    <a:pt x="14167" y="21965"/>
                    <a:pt x="14336" y="21816"/>
                    <a:pt x="14242" y="21407"/>
                  </a:cubicBezTo>
                  <a:cubicBezTo>
                    <a:pt x="14167" y="21164"/>
                    <a:pt x="14391" y="21015"/>
                    <a:pt x="14614" y="20923"/>
                  </a:cubicBezTo>
                  <a:cubicBezTo>
                    <a:pt x="14726" y="20866"/>
                    <a:pt x="14875" y="20923"/>
                    <a:pt x="14968" y="20774"/>
                  </a:cubicBezTo>
                  <a:cubicBezTo>
                    <a:pt x="14633" y="20104"/>
                    <a:pt x="15117" y="19620"/>
                    <a:pt x="15415" y="19098"/>
                  </a:cubicBezTo>
                  <a:cubicBezTo>
                    <a:pt x="15619" y="18726"/>
                    <a:pt x="15731" y="18428"/>
                    <a:pt x="15433" y="18074"/>
                  </a:cubicBezTo>
                  <a:cubicBezTo>
                    <a:pt x="15229" y="17832"/>
                    <a:pt x="15098" y="17552"/>
                    <a:pt x="14986" y="17255"/>
                  </a:cubicBezTo>
                  <a:cubicBezTo>
                    <a:pt x="14875" y="16919"/>
                    <a:pt x="14651" y="16845"/>
                    <a:pt x="14353" y="16845"/>
                  </a:cubicBezTo>
                  <a:cubicBezTo>
                    <a:pt x="14018" y="16845"/>
                    <a:pt x="13703" y="16864"/>
                    <a:pt x="13385" y="16864"/>
                  </a:cubicBezTo>
                  <a:cubicBezTo>
                    <a:pt x="13348" y="16867"/>
                    <a:pt x="13310" y="16868"/>
                    <a:pt x="13274" y="16868"/>
                  </a:cubicBezTo>
                  <a:cubicBezTo>
                    <a:pt x="13056" y="16868"/>
                    <a:pt x="12854" y="16818"/>
                    <a:pt x="12678" y="16659"/>
                  </a:cubicBezTo>
                  <a:cubicBezTo>
                    <a:pt x="12582" y="16563"/>
                    <a:pt x="12482" y="16517"/>
                    <a:pt x="12377" y="16517"/>
                  </a:cubicBezTo>
                  <a:cubicBezTo>
                    <a:pt x="12277" y="16517"/>
                    <a:pt x="12173" y="16559"/>
                    <a:pt x="12064" y="16641"/>
                  </a:cubicBezTo>
                  <a:cubicBezTo>
                    <a:pt x="11970" y="16714"/>
                    <a:pt x="11876" y="16763"/>
                    <a:pt x="11776" y="16763"/>
                  </a:cubicBezTo>
                  <a:cubicBezTo>
                    <a:pt x="11697" y="16763"/>
                    <a:pt x="11614" y="16733"/>
                    <a:pt x="11524" y="16659"/>
                  </a:cubicBezTo>
                  <a:cubicBezTo>
                    <a:pt x="11282" y="16454"/>
                    <a:pt x="11147" y="16357"/>
                    <a:pt x="11012" y="16357"/>
                  </a:cubicBezTo>
                  <a:cubicBezTo>
                    <a:pt x="10877" y="16357"/>
                    <a:pt x="10743" y="16455"/>
                    <a:pt x="10500" y="16641"/>
                  </a:cubicBezTo>
                  <a:cubicBezTo>
                    <a:pt x="10400" y="16550"/>
                    <a:pt x="10300" y="16508"/>
                    <a:pt x="10196" y="16508"/>
                  </a:cubicBezTo>
                  <a:cubicBezTo>
                    <a:pt x="10087" y="16508"/>
                    <a:pt x="9973" y="16555"/>
                    <a:pt x="9848" y="16641"/>
                  </a:cubicBezTo>
                  <a:cubicBezTo>
                    <a:pt x="9755" y="16706"/>
                    <a:pt x="9639" y="16724"/>
                    <a:pt x="9516" y="16724"/>
                  </a:cubicBezTo>
                  <a:cubicBezTo>
                    <a:pt x="9392" y="16724"/>
                    <a:pt x="9262" y="16706"/>
                    <a:pt x="9141" y="16696"/>
                  </a:cubicBezTo>
                  <a:cubicBezTo>
                    <a:pt x="8385" y="16625"/>
                    <a:pt x="7629" y="16604"/>
                    <a:pt x="6873" y="16604"/>
                  </a:cubicBezTo>
                  <a:cubicBezTo>
                    <a:pt x="5860" y="16604"/>
                    <a:pt x="4848" y="16641"/>
                    <a:pt x="3836" y="16641"/>
                  </a:cubicBezTo>
                  <a:cubicBezTo>
                    <a:pt x="3500" y="16641"/>
                    <a:pt x="3258" y="16547"/>
                    <a:pt x="3034" y="16343"/>
                  </a:cubicBezTo>
                  <a:cubicBezTo>
                    <a:pt x="2941" y="16239"/>
                    <a:pt x="2854" y="16188"/>
                    <a:pt x="2756" y="16188"/>
                  </a:cubicBezTo>
                  <a:cubicBezTo>
                    <a:pt x="2679" y="16188"/>
                    <a:pt x="2594" y="16220"/>
                    <a:pt x="2495" y="16287"/>
                  </a:cubicBezTo>
                  <a:cubicBezTo>
                    <a:pt x="2169" y="16476"/>
                    <a:pt x="1828" y="16663"/>
                    <a:pt x="1443" y="16663"/>
                  </a:cubicBezTo>
                  <a:cubicBezTo>
                    <a:pt x="1409" y="16663"/>
                    <a:pt x="1375" y="16662"/>
                    <a:pt x="1341" y="16659"/>
                  </a:cubicBezTo>
                  <a:cubicBezTo>
                    <a:pt x="894" y="16641"/>
                    <a:pt x="447" y="16287"/>
                    <a:pt x="447" y="15951"/>
                  </a:cubicBezTo>
                  <a:cubicBezTo>
                    <a:pt x="465" y="15616"/>
                    <a:pt x="912" y="15263"/>
                    <a:pt x="1341" y="15244"/>
                  </a:cubicBezTo>
                  <a:cubicBezTo>
                    <a:pt x="1359" y="15243"/>
                    <a:pt x="1377" y="15243"/>
                    <a:pt x="1396" y="15243"/>
                  </a:cubicBezTo>
                  <a:cubicBezTo>
                    <a:pt x="1818" y="15243"/>
                    <a:pt x="2174" y="15439"/>
                    <a:pt x="2495" y="15654"/>
                  </a:cubicBezTo>
                  <a:cubicBezTo>
                    <a:pt x="2593" y="15711"/>
                    <a:pt x="2676" y="15739"/>
                    <a:pt x="2752" y="15739"/>
                  </a:cubicBezTo>
                  <a:cubicBezTo>
                    <a:pt x="2849" y="15739"/>
                    <a:pt x="2933" y="15692"/>
                    <a:pt x="3016" y="15598"/>
                  </a:cubicBezTo>
                  <a:cubicBezTo>
                    <a:pt x="3277" y="15338"/>
                    <a:pt x="3556" y="15281"/>
                    <a:pt x="3928" y="15281"/>
                  </a:cubicBezTo>
                  <a:cubicBezTo>
                    <a:pt x="4904" y="15281"/>
                    <a:pt x="5885" y="15310"/>
                    <a:pt x="6866" y="15310"/>
                  </a:cubicBezTo>
                  <a:cubicBezTo>
                    <a:pt x="7645" y="15310"/>
                    <a:pt x="8423" y="15292"/>
                    <a:pt x="9197" y="15226"/>
                  </a:cubicBezTo>
                  <a:cubicBezTo>
                    <a:pt x="9299" y="15212"/>
                    <a:pt x="9406" y="15199"/>
                    <a:pt x="9513" y="15199"/>
                  </a:cubicBezTo>
                  <a:cubicBezTo>
                    <a:pt x="9698" y="15199"/>
                    <a:pt x="9881" y="15240"/>
                    <a:pt x="10034" y="15393"/>
                  </a:cubicBezTo>
                  <a:cubicBezTo>
                    <a:pt x="10081" y="15435"/>
                    <a:pt x="10124" y="15452"/>
                    <a:pt x="10163" y="15452"/>
                  </a:cubicBezTo>
                  <a:cubicBezTo>
                    <a:pt x="10279" y="15452"/>
                    <a:pt x="10370" y="15309"/>
                    <a:pt x="10481" y="15281"/>
                  </a:cubicBezTo>
                  <a:cubicBezTo>
                    <a:pt x="10745" y="15463"/>
                    <a:pt x="10880" y="15556"/>
                    <a:pt x="11010" y="15556"/>
                  </a:cubicBezTo>
                  <a:cubicBezTo>
                    <a:pt x="11146" y="15556"/>
                    <a:pt x="11276" y="15454"/>
                    <a:pt x="11543" y="15244"/>
                  </a:cubicBezTo>
                  <a:cubicBezTo>
                    <a:pt x="11623" y="15180"/>
                    <a:pt x="11699" y="15154"/>
                    <a:pt x="11773" y="15154"/>
                  </a:cubicBezTo>
                  <a:cubicBezTo>
                    <a:pt x="11869" y="15154"/>
                    <a:pt x="11960" y="15200"/>
                    <a:pt x="12045" y="15263"/>
                  </a:cubicBezTo>
                  <a:cubicBezTo>
                    <a:pt x="12152" y="15346"/>
                    <a:pt x="12267" y="15414"/>
                    <a:pt x="12379" y="15414"/>
                  </a:cubicBezTo>
                  <a:cubicBezTo>
                    <a:pt x="12443" y="15414"/>
                    <a:pt x="12506" y="15392"/>
                    <a:pt x="12566" y="15338"/>
                  </a:cubicBezTo>
                  <a:cubicBezTo>
                    <a:pt x="12847" y="15078"/>
                    <a:pt x="13166" y="15020"/>
                    <a:pt x="13493" y="15020"/>
                  </a:cubicBezTo>
                  <a:cubicBezTo>
                    <a:pt x="13730" y="15020"/>
                    <a:pt x="13970" y="15050"/>
                    <a:pt x="14204" y="15058"/>
                  </a:cubicBezTo>
                  <a:cubicBezTo>
                    <a:pt x="14262" y="15063"/>
                    <a:pt x="14316" y="15065"/>
                    <a:pt x="14368" y="15065"/>
                  </a:cubicBezTo>
                  <a:cubicBezTo>
                    <a:pt x="14712" y="15065"/>
                    <a:pt x="14913" y="14945"/>
                    <a:pt x="15043" y="14556"/>
                  </a:cubicBezTo>
                  <a:cubicBezTo>
                    <a:pt x="15135" y="14258"/>
                    <a:pt x="15304" y="13978"/>
                    <a:pt x="15508" y="13717"/>
                  </a:cubicBezTo>
                  <a:cubicBezTo>
                    <a:pt x="15713" y="13439"/>
                    <a:pt x="15657" y="13233"/>
                    <a:pt x="15490" y="12973"/>
                  </a:cubicBezTo>
                  <a:cubicBezTo>
                    <a:pt x="15304" y="12675"/>
                    <a:pt x="15117" y="12359"/>
                    <a:pt x="14968" y="12024"/>
                  </a:cubicBezTo>
                  <a:cubicBezTo>
                    <a:pt x="14837" y="11744"/>
                    <a:pt x="14745" y="11428"/>
                    <a:pt x="14986" y="11168"/>
                  </a:cubicBezTo>
                  <a:cubicBezTo>
                    <a:pt x="14875" y="10981"/>
                    <a:pt x="14708" y="11037"/>
                    <a:pt x="14596" y="10981"/>
                  </a:cubicBezTo>
                  <a:cubicBezTo>
                    <a:pt x="14353" y="10870"/>
                    <a:pt x="14204" y="10721"/>
                    <a:pt x="14224" y="10441"/>
                  </a:cubicBezTo>
                  <a:cubicBezTo>
                    <a:pt x="14261" y="10031"/>
                    <a:pt x="14261" y="10031"/>
                    <a:pt x="13814" y="9882"/>
                  </a:cubicBezTo>
                  <a:cubicBezTo>
                    <a:pt x="13981" y="9473"/>
                    <a:pt x="13703" y="9306"/>
                    <a:pt x="13405" y="9157"/>
                  </a:cubicBezTo>
                  <a:cubicBezTo>
                    <a:pt x="13087" y="9008"/>
                    <a:pt x="12995" y="8673"/>
                    <a:pt x="12827" y="8412"/>
                  </a:cubicBezTo>
                  <a:cubicBezTo>
                    <a:pt x="11990" y="6978"/>
                    <a:pt x="11151" y="5526"/>
                    <a:pt x="10314" y="4093"/>
                  </a:cubicBezTo>
                  <a:cubicBezTo>
                    <a:pt x="10165" y="3833"/>
                    <a:pt x="10016" y="3590"/>
                    <a:pt x="10203" y="3274"/>
                  </a:cubicBezTo>
                  <a:cubicBezTo>
                    <a:pt x="10332" y="3069"/>
                    <a:pt x="10203" y="2902"/>
                    <a:pt x="9997" y="2771"/>
                  </a:cubicBezTo>
                  <a:cubicBezTo>
                    <a:pt x="9681" y="2584"/>
                    <a:pt x="9383" y="2361"/>
                    <a:pt x="9103" y="2120"/>
                  </a:cubicBezTo>
                  <a:cubicBezTo>
                    <a:pt x="8843" y="1877"/>
                    <a:pt x="8694" y="1579"/>
                    <a:pt x="8825" y="1226"/>
                  </a:cubicBezTo>
                  <a:cubicBezTo>
                    <a:pt x="8917" y="891"/>
                    <a:pt x="9160" y="686"/>
                    <a:pt x="9532" y="648"/>
                  </a:cubicBezTo>
                  <a:cubicBezTo>
                    <a:pt x="9560" y="647"/>
                    <a:pt x="9587" y="646"/>
                    <a:pt x="9614" y="646"/>
                  </a:cubicBezTo>
                  <a:cubicBezTo>
                    <a:pt x="9934" y="646"/>
                    <a:pt x="10220" y="749"/>
                    <a:pt x="10426" y="1058"/>
                  </a:cubicBezTo>
                  <a:cubicBezTo>
                    <a:pt x="10667" y="1430"/>
                    <a:pt x="10704" y="1859"/>
                    <a:pt x="10687" y="2269"/>
                  </a:cubicBezTo>
                  <a:cubicBezTo>
                    <a:pt x="10687" y="2529"/>
                    <a:pt x="10761" y="2678"/>
                    <a:pt x="11002" y="2733"/>
                  </a:cubicBezTo>
                  <a:cubicBezTo>
                    <a:pt x="11337" y="2827"/>
                    <a:pt x="11524" y="3051"/>
                    <a:pt x="11710" y="3329"/>
                  </a:cubicBezTo>
                  <a:cubicBezTo>
                    <a:pt x="12603" y="4856"/>
                    <a:pt x="13385" y="6457"/>
                    <a:pt x="14428" y="7909"/>
                  </a:cubicBezTo>
                  <a:cubicBezTo>
                    <a:pt x="14577" y="8132"/>
                    <a:pt x="14763" y="8356"/>
                    <a:pt x="14688" y="8673"/>
                  </a:cubicBezTo>
                  <a:cubicBezTo>
                    <a:pt x="14633" y="8934"/>
                    <a:pt x="14912" y="8934"/>
                    <a:pt x="15006" y="9063"/>
                  </a:cubicBezTo>
                  <a:cubicBezTo>
                    <a:pt x="14931" y="9659"/>
                    <a:pt x="14949" y="9715"/>
                    <a:pt x="15545" y="9939"/>
                  </a:cubicBezTo>
                  <a:cubicBezTo>
                    <a:pt x="15788" y="10031"/>
                    <a:pt x="15825" y="10200"/>
                    <a:pt x="15788" y="10404"/>
                  </a:cubicBezTo>
                  <a:cubicBezTo>
                    <a:pt x="15768" y="10646"/>
                    <a:pt x="15825" y="10833"/>
                    <a:pt x="16048" y="10907"/>
                  </a:cubicBezTo>
                  <a:cubicBezTo>
                    <a:pt x="16421" y="11019"/>
                    <a:pt x="16587" y="11297"/>
                    <a:pt x="16756" y="11614"/>
                  </a:cubicBezTo>
                  <a:cubicBezTo>
                    <a:pt x="16830" y="11744"/>
                    <a:pt x="16923" y="11875"/>
                    <a:pt x="16997" y="12024"/>
                  </a:cubicBezTo>
                  <a:cubicBezTo>
                    <a:pt x="17137" y="12305"/>
                    <a:pt x="17299" y="12468"/>
                    <a:pt x="17561" y="12468"/>
                  </a:cubicBezTo>
                  <a:cubicBezTo>
                    <a:pt x="17647" y="12468"/>
                    <a:pt x="17743" y="12451"/>
                    <a:pt x="17853" y="12414"/>
                  </a:cubicBezTo>
                  <a:cubicBezTo>
                    <a:pt x="18040" y="12358"/>
                    <a:pt x="18231" y="12340"/>
                    <a:pt x="18424" y="12340"/>
                  </a:cubicBezTo>
                  <a:cubicBezTo>
                    <a:pt x="18617" y="12340"/>
                    <a:pt x="18813" y="12358"/>
                    <a:pt x="19008" y="12377"/>
                  </a:cubicBezTo>
                  <a:cubicBezTo>
                    <a:pt x="19029" y="12379"/>
                    <a:pt x="19048" y="12379"/>
                    <a:pt x="19068" y="12379"/>
                  </a:cubicBezTo>
                  <a:cubicBezTo>
                    <a:pt x="19270" y="12379"/>
                    <a:pt x="19372" y="12286"/>
                    <a:pt x="19474" y="12116"/>
                  </a:cubicBezTo>
                  <a:cubicBezTo>
                    <a:pt x="19678" y="11744"/>
                    <a:pt x="19883" y="11391"/>
                    <a:pt x="20125" y="11037"/>
                  </a:cubicBezTo>
                  <a:cubicBezTo>
                    <a:pt x="20330" y="10758"/>
                    <a:pt x="20591" y="10701"/>
                    <a:pt x="20851" y="10646"/>
                  </a:cubicBezTo>
                  <a:cubicBezTo>
                    <a:pt x="20926" y="10497"/>
                    <a:pt x="20814" y="10386"/>
                    <a:pt x="20795" y="10274"/>
                  </a:cubicBezTo>
                  <a:cubicBezTo>
                    <a:pt x="20758" y="10031"/>
                    <a:pt x="20795" y="9753"/>
                    <a:pt x="21055" y="9678"/>
                  </a:cubicBezTo>
                  <a:cubicBezTo>
                    <a:pt x="21428" y="9567"/>
                    <a:pt x="21502" y="9380"/>
                    <a:pt x="21335" y="9026"/>
                  </a:cubicBezTo>
                  <a:cubicBezTo>
                    <a:pt x="21726" y="8951"/>
                    <a:pt x="21800" y="8710"/>
                    <a:pt x="21800" y="8338"/>
                  </a:cubicBezTo>
                  <a:cubicBezTo>
                    <a:pt x="21800" y="8077"/>
                    <a:pt x="21931" y="7797"/>
                    <a:pt x="22061" y="7556"/>
                  </a:cubicBezTo>
                  <a:cubicBezTo>
                    <a:pt x="22899" y="6067"/>
                    <a:pt x="23756" y="4595"/>
                    <a:pt x="24612" y="3125"/>
                  </a:cubicBezTo>
                  <a:cubicBezTo>
                    <a:pt x="24761" y="2845"/>
                    <a:pt x="24910" y="2584"/>
                    <a:pt x="25300" y="2584"/>
                  </a:cubicBezTo>
                  <a:cubicBezTo>
                    <a:pt x="25524" y="2584"/>
                    <a:pt x="25598" y="2380"/>
                    <a:pt x="25598" y="2157"/>
                  </a:cubicBezTo>
                  <a:cubicBezTo>
                    <a:pt x="25617" y="1785"/>
                    <a:pt x="25655" y="1412"/>
                    <a:pt x="25729" y="1040"/>
                  </a:cubicBezTo>
                  <a:cubicBezTo>
                    <a:pt x="25804" y="705"/>
                    <a:pt x="25990" y="444"/>
                    <a:pt x="26343" y="370"/>
                  </a:cubicBezTo>
                  <a:cubicBezTo>
                    <a:pt x="26416" y="353"/>
                    <a:pt x="26488" y="345"/>
                    <a:pt x="26558" y="345"/>
                  </a:cubicBezTo>
                  <a:close/>
                  <a:moveTo>
                    <a:pt x="26549" y="1"/>
                  </a:moveTo>
                  <a:cubicBezTo>
                    <a:pt x="26452" y="1"/>
                    <a:pt x="26352" y="12"/>
                    <a:pt x="26250" y="35"/>
                  </a:cubicBezTo>
                  <a:cubicBezTo>
                    <a:pt x="25766" y="146"/>
                    <a:pt x="25506" y="519"/>
                    <a:pt x="25394" y="983"/>
                  </a:cubicBezTo>
                  <a:cubicBezTo>
                    <a:pt x="25300" y="1393"/>
                    <a:pt x="25282" y="1822"/>
                    <a:pt x="25245" y="2249"/>
                  </a:cubicBezTo>
                  <a:cubicBezTo>
                    <a:pt x="24240" y="2510"/>
                    <a:pt x="24165" y="3572"/>
                    <a:pt x="23569" y="4205"/>
                  </a:cubicBezTo>
                  <a:cubicBezTo>
                    <a:pt x="23252" y="4037"/>
                    <a:pt x="22937" y="3850"/>
                    <a:pt x="22601" y="3739"/>
                  </a:cubicBezTo>
                  <a:cubicBezTo>
                    <a:pt x="22548" y="3722"/>
                    <a:pt x="22495" y="3717"/>
                    <a:pt x="22441" y="3717"/>
                  </a:cubicBezTo>
                  <a:cubicBezTo>
                    <a:pt x="22320" y="3717"/>
                    <a:pt x="22200" y="3745"/>
                    <a:pt x="22088" y="3745"/>
                  </a:cubicBezTo>
                  <a:cubicBezTo>
                    <a:pt x="22019" y="3745"/>
                    <a:pt x="21954" y="3734"/>
                    <a:pt x="21894" y="3701"/>
                  </a:cubicBezTo>
                  <a:cubicBezTo>
                    <a:pt x="21112" y="3292"/>
                    <a:pt x="20274" y="3237"/>
                    <a:pt x="19417" y="3180"/>
                  </a:cubicBezTo>
                  <a:cubicBezTo>
                    <a:pt x="19123" y="3156"/>
                    <a:pt x="18831" y="3144"/>
                    <a:pt x="18541" y="3144"/>
                  </a:cubicBezTo>
                  <a:cubicBezTo>
                    <a:pt x="16871" y="3144"/>
                    <a:pt x="15273" y="3532"/>
                    <a:pt x="13703" y="4056"/>
                  </a:cubicBezTo>
                  <a:cubicBezTo>
                    <a:pt x="13312" y="4189"/>
                    <a:pt x="13078" y="4275"/>
                    <a:pt x="12908" y="4275"/>
                  </a:cubicBezTo>
                  <a:cubicBezTo>
                    <a:pt x="12648" y="4275"/>
                    <a:pt x="12535" y="4074"/>
                    <a:pt x="12231" y="3535"/>
                  </a:cubicBezTo>
                  <a:cubicBezTo>
                    <a:pt x="11970" y="3088"/>
                    <a:pt x="11729" y="2659"/>
                    <a:pt x="11208" y="2473"/>
                  </a:cubicBezTo>
                  <a:cubicBezTo>
                    <a:pt x="11002" y="2418"/>
                    <a:pt x="11040" y="2249"/>
                    <a:pt x="11040" y="2100"/>
                  </a:cubicBezTo>
                  <a:cubicBezTo>
                    <a:pt x="11040" y="1654"/>
                    <a:pt x="10947" y="1244"/>
                    <a:pt x="10704" y="854"/>
                  </a:cubicBezTo>
                  <a:cubicBezTo>
                    <a:pt x="10453" y="467"/>
                    <a:pt x="10079" y="308"/>
                    <a:pt x="9667" y="308"/>
                  </a:cubicBezTo>
                  <a:cubicBezTo>
                    <a:pt x="9623" y="308"/>
                    <a:pt x="9578" y="310"/>
                    <a:pt x="9532" y="313"/>
                  </a:cubicBezTo>
                  <a:cubicBezTo>
                    <a:pt x="9029" y="350"/>
                    <a:pt x="8657" y="630"/>
                    <a:pt x="8490" y="1114"/>
                  </a:cubicBezTo>
                  <a:cubicBezTo>
                    <a:pt x="8322" y="1599"/>
                    <a:pt x="8508" y="2008"/>
                    <a:pt x="8843" y="2343"/>
                  </a:cubicBezTo>
                  <a:cubicBezTo>
                    <a:pt x="9103" y="2584"/>
                    <a:pt x="9401" y="2808"/>
                    <a:pt x="9699" y="2994"/>
                  </a:cubicBezTo>
                  <a:cubicBezTo>
                    <a:pt x="9811" y="3069"/>
                    <a:pt x="9942" y="3125"/>
                    <a:pt x="9885" y="3311"/>
                  </a:cubicBezTo>
                  <a:cubicBezTo>
                    <a:pt x="9756" y="3627"/>
                    <a:pt x="9885" y="3925"/>
                    <a:pt x="10034" y="4223"/>
                  </a:cubicBezTo>
                  <a:cubicBezTo>
                    <a:pt x="10240" y="4595"/>
                    <a:pt x="10463" y="4987"/>
                    <a:pt x="10687" y="5377"/>
                  </a:cubicBezTo>
                  <a:cubicBezTo>
                    <a:pt x="10352" y="5620"/>
                    <a:pt x="9997" y="5769"/>
                    <a:pt x="9719" y="6029"/>
                  </a:cubicBezTo>
                  <a:cubicBezTo>
                    <a:pt x="9513" y="6216"/>
                    <a:pt x="9513" y="6513"/>
                    <a:pt x="9290" y="6643"/>
                  </a:cubicBezTo>
                  <a:cubicBezTo>
                    <a:pt x="8582" y="7109"/>
                    <a:pt x="8117" y="7797"/>
                    <a:pt x="7651" y="8467"/>
                  </a:cubicBezTo>
                  <a:cubicBezTo>
                    <a:pt x="6497" y="10106"/>
                    <a:pt x="5921" y="11967"/>
                    <a:pt x="5529" y="13904"/>
                  </a:cubicBezTo>
                  <a:cubicBezTo>
                    <a:pt x="5325" y="14928"/>
                    <a:pt x="5343" y="14928"/>
                    <a:pt x="4320" y="14928"/>
                  </a:cubicBezTo>
                  <a:cubicBezTo>
                    <a:pt x="3816" y="14928"/>
                    <a:pt x="3295" y="14928"/>
                    <a:pt x="2885" y="15301"/>
                  </a:cubicBezTo>
                  <a:cubicBezTo>
                    <a:pt x="2845" y="15341"/>
                    <a:pt x="2806" y="15356"/>
                    <a:pt x="2769" y="15356"/>
                  </a:cubicBezTo>
                  <a:cubicBezTo>
                    <a:pt x="2686" y="15356"/>
                    <a:pt x="2609" y="15283"/>
                    <a:pt x="2532" y="15244"/>
                  </a:cubicBezTo>
                  <a:cubicBezTo>
                    <a:pt x="2174" y="15057"/>
                    <a:pt x="1803" y="14910"/>
                    <a:pt x="1398" y="14910"/>
                  </a:cubicBezTo>
                  <a:cubicBezTo>
                    <a:pt x="1319" y="14910"/>
                    <a:pt x="1237" y="14916"/>
                    <a:pt x="1155" y="14928"/>
                  </a:cubicBezTo>
                  <a:cubicBezTo>
                    <a:pt x="651" y="14983"/>
                    <a:pt x="336" y="15301"/>
                    <a:pt x="167" y="15747"/>
                  </a:cubicBezTo>
                  <a:cubicBezTo>
                    <a:pt x="1" y="16157"/>
                    <a:pt x="261" y="16455"/>
                    <a:pt x="540" y="16715"/>
                  </a:cubicBezTo>
                  <a:cubicBezTo>
                    <a:pt x="787" y="16942"/>
                    <a:pt x="1063" y="17032"/>
                    <a:pt x="1346" y="17032"/>
                  </a:cubicBezTo>
                  <a:cubicBezTo>
                    <a:pt x="1574" y="17032"/>
                    <a:pt x="1805" y="16974"/>
                    <a:pt x="2029" y="16882"/>
                  </a:cubicBezTo>
                  <a:cubicBezTo>
                    <a:pt x="2296" y="16771"/>
                    <a:pt x="2550" y="16640"/>
                    <a:pt x="2802" y="16640"/>
                  </a:cubicBezTo>
                  <a:cubicBezTo>
                    <a:pt x="2972" y="16640"/>
                    <a:pt x="3142" y="16700"/>
                    <a:pt x="3314" y="16864"/>
                  </a:cubicBezTo>
                  <a:cubicBezTo>
                    <a:pt x="3369" y="16919"/>
                    <a:pt x="3463" y="16919"/>
                    <a:pt x="3556" y="16939"/>
                  </a:cubicBezTo>
                  <a:cubicBezTo>
                    <a:pt x="3776" y="16989"/>
                    <a:pt x="4002" y="17006"/>
                    <a:pt x="4231" y="17006"/>
                  </a:cubicBezTo>
                  <a:cubicBezTo>
                    <a:pt x="4427" y="17006"/>
                    <a:pt x="4624" y="16993"/>
                    <a:pt x="4822" y="16976"/>
                  </a:cubicBezTo>
                  <a:cubicBezTo>
                    <a:pt x="4859" y="16973"/>
                    <a:pt x="4894" y="16971"/>
                    <a:pt x="4927" y="16971"/>
                  </a:cubicBezTo>
                  <a:cubicBezTo>
                    <a:pt x="5257" y="16971"/>
                    <a:pt x="5385" y="17141"/>
                    <a:pt x="5437" y="17497"/>
                  </a:cubicBezTo>
                  <a:cubicBezTo>
                    <a:pt x="5809" y="19489"/>
                    <a:pt x="6311" y="21444"/>
                    <a:pt x="7465" y="23157"/>
                  </a:cubicBezTo>
                  <a:cubicBezTo>
                    <a:pt x="7986" y="23939"/>
                    <a:pt x="8470" y="24739"/>
                    <a:pt x="9290" y="25260"/>
                  </a:cubicBezTo>
                  <a:cubicBezTo>
                    <a:pt x="9346" y="25297"/>
                    <a:pt x="9401" y="25354"/>
                    <a:pt x="9439" y="25428"/>
                  </a:cubicBezTo>
                  <a:cubicBezTo>
                    <a:pt x="9570" y="25838"/>
                    <a:pt x="9905" y="26061"/>
                    <a:pt x="10240" y="26265"/>
                  </a:cubicBezTo>
                  <a:cubicBezTo>
                    <a:pt x="10389" y="26359"/>
                    <a:pt x="10575" y="26396"/>
                    <a:pt x="10649" y="26545"/>
                  </a:cubicBezTo>
                  <a:cubicBezTo>
                    <a:pt x="10407" y="27290"/>
                    <a:pt x="9625" y="27829"/>
                    <a:pt x="9905" y="28779"/>
                  </a:cubicBezTo>
                  <a:cubicBezTo>
                    <a:pt x="9532" y="29040"/>
                    <a:pt x="9141" y="29281"/>
                    <a:pt x="8806" y="29616"/>
                  </a:cubicBezTo>
                  <a:cubicBezTo>
                    <a:pt x="8453" y="29971"/>
                    <a:pt x="8322" y="30492"/>
                    <a:pt x="8527" y="30902"/>
                  </a:cubicBezTo>
                  <a:cubicBezTo>
                    <a:pt x="8728" y="31336"/>
                    <a:pt x="9168" y="31620"/>
                    <a:pt x="9633" y="31620"/>
                  </a:cubicBezTo>
                  <a:cubicBezTo>
                    <a:pt x="9686" y="31620"/>
                    <a:pt x="9739" y="31617"/>
                    <a:pt x="9793" y="31609"/>
                  </a:cubicBezTo>
                  <a:cubicBezTo>
                    <a:pt x="10463" y="31515"/>
                    <a:pt x="10947" y="30994"/>
                    <a:pt x="11002" y="30231"/>
                  </a:cubicBezTo>
                  <a:cubicBezTo>
                    <a:pt x="11040" y="29784"/>
                    <a:pt x="11059" y="29393"/>
                    <a:pt x="11561" y="29244"/>
                  </a:cubicBezTo>
                  <a:cubicBezTo>
                    <a:pt x="11655" y="29207"/>
                    <a:pt x="11729" y="29095"/>
                    <a:pt x="11804" y="29020"/>
                  </a:cubicBezTo>
                  <a:cubicBezTo>
                    <a:pt x="12101" y="28705"/>
                    <a:pt x="12288" y="28313"/>
                    <a:pt x="12474" y="27941"/>
                  </a:cubicBezTo>
                  <a:cubicBezTo>
                    <a:pt x="12589" y="27687"/>
                    <a:pt x="12719" y="27598"/>
                    <a:pt x="12885" y="27598"/>
                  </a:cubicBezTo>
                  <a:cubicBezTo>
                    <a:pt x="12987" y="27598"/>
                    <a:pt x="13102" y="27631"/>
                    <a:pt x="13236" y="27680"/>
                  </a:cubicBezTo>
                  <a:cubicBezTo>
                    <a:pt x="13795" y="27903"/>
                    <a:pt x="14391" y="28090"/>
                    <a:pt x="14968" y="28239"/>
                  </a:cubicBezTo>
                  <a:cubicBezTo>
                    <a:pt x="16234" y="28556"/>
                    <a:pt x="17481" y="28760"/>
                    <a:pt x="18804" y="28779"/>
                  </a:cubicBezTo>
                  <a:cubicBezTo>
                    <a:pt x="20125" y="28779"/>
                    <a:pt x="21335" y="28332"/>
                    <a:pt x="22619" y="28164"/>
                  </a:cubicBezTo>
                  <a:cubicBezTo>
                    <a:pt x="22974" y="28109"/>
                    <a:pt x="23252" y="27848"/>
                    <a:pt x="23587" y="27717"/>
                  </a:cubicBezTo>
                  <a:cubicBezTo>
                    <a:pt x="24165" y="28370"/>
                    <a:pt x="24258" y="29412"/>
                    <a:pt x="25245" y="29673"/>
                  </a:cubicBezTo>
                  <a:cubicBezTo>
                    <a:pt x="25263" y="30137"/>
                    <a:pt x="25300" y="30584"/>
                    <a:pt x="25431" y="31031"/>
                  </a:cubicBezTo>
                  <a:cubicBezTo>
                    <a:pt x="25572" y="31595"/>
                    <a:pt x="26024" y="31915"/>
                    <a:pt x="26512" y="31915"/>
                  </a:cubicBezTo>
                  <a:cubicBezTo>
                    <a:pt x="26797" y="31915"/>
                    <a:pt x="27094" y="31805"/>
                    <a:pt x="27348" y="31572"/>
                  </a:cubicBezTo>
                  <a:cubicBezTo>
                    <a:pt x="27944" y="31013"/>
                    <a:pt x="27889" y="30082"/>
                    <a:pt x="27162" y="29524"/>
                  </a:cubicBezTo>
                  <a:cubicBezTo>
                    <a:pt x="26734" y="29207"/>
                    <a:pt x="26325" y="28946"/>
                    <a:pt x="26454" y="28313"/>
                  </a:cubicBezTo>
                  <a:cubicBezTo>
                    <a:pt x="26474" y="28258"/>
                    <a:pt x="26417" y="28221"/>
                    <a:pt x="26417" y="28164"/>
                  </a:cubicBezTo>
                  <a:cubicBezTo>
                    <a:pt x="26288" y="27737"/>
                    <a:pt x="26045" y="27382"/>
                    <a:pt x="25821" y="27029"/>
                  </a:cubicBezTo>
                  <a:cubicBezTo>
                    <a:pt x="25561" y="26675"/>
                    <a:pt x="25655" y="26471"/>
                    <a:pt x="25952" y="26210"/>
                  </a:cubicBezTo>
                  <a:cubicBezTo>
                    <a:pt x="27516" y="24907"/>
                    <a:pt x="28949" y="23492"/>
                    <a:pt x="29843" y="21611"/>
                  </a:cubicBezTo>
                  <a:cubicBezTo>
                    <a:pt x="30252" y="20792"/>
                    <a:pt x="30699" y="19992"/>
                    <a:pt x="30736" y="19042"/>
                  </a:cubicBezTo>
                  <a:cubicBezTo>
                    <a:pt x="30756" y="18930"/>
                    <a:pt x="30773" y="18856"/>
                    <a:pt x="30848" y="18781"/>
                  </a:cubicBezTo>
                  <a:cubicBezTo>
                    <a:pt x="31071" y="18521"/>
                    <a:pt x="31091" y="18205"/>
                    <a:pt x="31146" y="17888"/>
                  </a:cubicBezTo>
                  <a:cubicBezTo>
                    <a:pt x="31165" y="17664"/>
                    <a:pt x="31071" y="17404"/>
                    <a:pt x="31183" y="17199"/>
                  </a:cubicBezTo>
                  <a:cubicBezTo>
                    <a:pt x="31346" y="17164"/>
                    <a:pt x="31513" y="17154"/>
                    <a:pt x="31682" y="17154"/>
                  </a:cubicBezTo>
                  <a:cubicBezTo>
                    <a:pt x="31881" y="17154"/>
                    <a:pt x="32083" y="17167"/>
                    <a:pt x="32282" y="17167"/>
                  </a:cubicBezTo>
                  <a:cubicBezTo>
                    <a:pt x="32712" y="17167"/>
                    <a:pt x="33131" y="17106"/>
                    <a:pt x="33492" y="16715"/>
                  </a:cubicBezTo>
                  <a:cubicBezTo>
                    <a:pt x="33883" y="16919"/>
                    <a:pt x="34293" y="17125"/>
                    <a:pt x="34720" y="17237"/>
                  </a:cubicBezTo>
                  <a:cubicBezTo>
                    <a:pt x="34859" y="17277"/>
                    <a:pt x="34995" y="17296"/>
                    <a:pt x="35124" y="17296"/>
                  </a:cubicBezTo>
                  <a:cubicBezTo>
                    <a:pt x="35657" y="17296"/>
                    <a:pt x="36090" y="16971"/>
                    <a:pt x="36210" y="16418"/>
                  </a:cubicBezTo>
                  <a:cubicBezTo>
                    <a:pt x="36247" y="16249"/>
                    <a:pt x="36229" y="16045"/>
                    <a:pt x="36229" y="15859"/>
                  </a:cubicBezTo>
                  <a:cubicBezTo>
                    <a:pt x="36243" y="15098"/>
                    <a:pt x="35792" y="14612"/>
                    <a:pt x="35143" y="14612"/>
                  </a:cubicBezTo>
                  <a:cubicBezTo>
                    <a:pt x="34982" y="14612"/>
                    <a:pt x="34809" y="14642"/>
                    <a:pt x="34628" y="14705"/>
                  </a:cubicBezTo>
                  <a:cubicBezTo>
                    <a:pt x="34236" y="14834"/>
                    <a:pt x="33846" y="15021"/>
                    <a:pt x="33474" y="15169"/>
                  </a:cubicBezTo>
                  <a:cubicBezTo>
                    <a:pt x="33132" y="14819"/>
                    <a:pt x="32737" y="14758"/>
                    <a:pt x="32330" y="14758"/>
                  </a:cubicBezTo>
                  <a:cubicBezTo>
                    <a:pt x="32115" y="14758"/>
                    <a:pt x="31896" y="14775"/>
                    <a:pt x="31681" y="14775"/>
                  </a:cubicBezTo>
                  <a:cubicBezTo>
                    <a:pt x="31506" y="14775"/>
                    <a:pt x="31333" y="14764"/>
                    <a:pt x="31165" y="14723"/>
                  </a:cubicBezTo>
                  <a:cubicBezTo>
                    <a:pt x="31109" y="14313"/>
                    <a:pt x="31165" y="13923"/>
                    <a:pt x="31053" y="13531"/>
                  </a:cubicBezTo>
                  <a:cubicBezTo>
                    <a:pt x="30997" y="13290"/>
                    <a:pt x="30756" y="13141"/>
                    <a:pt x="30736" y="12898"/>
                  </a:cubicBezTo>
                  <a:cubicBezTo>
                    <a:pt x="30699" y="12061"/>
                    <a:pt x="30364" y="11334"/>
                    <a:pt x="30011" y="10590"/>
                  </a:cubicBezTo>
                  <a:cubicBezTo>
                    <a:pt x="29117" y="8691"/>
                    <a:pt x="27740" y="7201"/>
                    <a:pt x="26157" y="5861"/>
                  </a:cubicBezTo>
                  <a:cubicBezTo>
                    <a:pt x="25543" y="5359"/>
                    <a:pt x="25543" y="5377"/>
                    <a:pt x="25933" y="4689"/>
                  </a:cubicBezTo>
                  <a:cubicBezTo>
                    <a:pt x="26194" y="4223"/>
                    <a:pt x="26548" y="3776"/>
                    <a:pt x="26474" y="3180"/>
                  </a:cubicBezTo>
                  <a:cubicBezTo>
                    <a:pt x="26436" y="2957"/>
                    <a:pt x="26529" y="2845"/>
                    <a:pt x="26697" y="2733"/>
                  </a:cubicBezTo>
                  <a:cubicBezTo>
                    <a:pt x="27069" y="2510"/>
                    <a:pt x="27385" y="2249"/>
                    <a:pt x="27591" y="1859"/>
                  </a:cubicBezTo>
                  <a:cubicBezTo>
                    <a:pt x="27851" y="1356"/>
                    <a:pt x="27777" y="909"/>
                    <a:pt x="27479" y="499"/>
                  </a:cubicBezTo>
                  <a:cubicBezTo>
                    <a:pt x="27256" y="173"/>
                    <a:pt x="26927" y="1"/>
                    <a:pt x="265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78"/>
            <p:cNvSpPr/>
            <p:nvPr/>
          </p:nvSpPr>
          <p:spPr>
            <a:xfrm>
              <a:off x="8409350" y="2835825"/>
              <a:ext cx="122900" cy="125775"/>
            </a:xfrm>
            <a:custGeom>
              <a:avLst/>
              <a:gdLst/>
              <a:ahLst/>
              <a:cxnLst/>
              <a:rect l="l" t="t" r="r" b="b"/>
              <a:pathLst>
                <a:path w="4916" h="5031" extrusionOk="0">
                  <a:moveTo>
                    <a:pt x="2616" y="279"/>
                  </a:moveTo>
                  <a:cubicBezTo>
                    <a:pt x="3236" y="279"/>
                    <a:pt x="3841" y="558"/>
                    <a:pt x="4263" y="1116"/>
                  </a:cubicBezTo>
                  <a:cubicBezTo>
                    <a:pt x="4523" y="1451"/>
                    <a:pt x="4486" y="1843"/>
                    <a:pt x="4543" y="2308"/>
                  </a:cubicBezTo>
                  <a:cubicBezTo>
                    <a:pt x="4412" y="2774"/>
                    <a:pt x="4635" y="3387"/>
                    <a:pt x="4282" y="3891"/>
                  </a:cubicBezTo>
                  <a:cubicBezTo>
                    <a:pt x="3880" y="4460"/>
                    <a:pt x="3328" y="4758"/>
                    <a:pt x="2679" y="4758"/>
                  </a:cubicBezTo>
                  <a:cubicBezTo>
                    <a:pt x="2606" y="4758"/>
                    <a:pt x="2533" y="4755"/>
                    <a:pt x="2458" y="4747"/>
                  </a:cubicBezTo>
                  <a:cubicBezTo>
                    <a:pt x="1676" y="4653"/>
                    <a:pt x="912" y="4318"/>
                    <a:pt x="670" y="3536"/>
                  </a:cubicBezTo>
                  <a:cubicBezTo>
                    <a:pt x="428" y="2774"/>
                    <a:pt x="279" y="1898"/>
                    <a:pt x="837" y="1173"/>
                  </a:cubicBezTo>
                  <a:cubicBezTo>
                    <a:pt x="1320" y="576"/>
                    <a:pt x="1975" y="279"/>
                    <a:pt x="2616" y="279"/>
                  </a:cubicBezTo>
                  <a:close/>
                  <a:moveTo>
                    <a:pt x="2467" y="0"/>
                  </a:moveTo>
                  <a:cubicBezTo>
                    <a:pt x="1687" y="0"/>
                    <a:pt x="988" y="401"/>
                    <a:pt x="539" y="1098"/>
                  </a:cubicBezTo>
                  <a:cubicBezTo>
                    <a:pt x="0" y="1935"/>
                    <a:pt x="0" y="2885"/>
                    <a:pt x="428" y="3742"/>
                  </a:cubicBezTo>
                  <a:cubicBezTo>
                    <a:pt x="847" y="4616"/>
                    <a:pt x="1662" y="5031"/>
                    <a:pt x="2592" y="5031"/>
                  </a:cubicBezTo>
                  <a:cubicBezTo>
                    <a:pt x="2652" y="5031"/>
                    <a:pt x="2713" y="5029"/>
                    <a:pt x="2773" y="5026"/>
                  </a:cubicBezTo>
                  <a:cubicBezTo>
                    <a:pt x="3518" y="4971"/>
                    <a:pt x="4208" y="4691"/>
                    <a:pt x="4598" y="3983"/>
                  </a:cubicBezTo>
                  <a:cubicBezTo>
                    <a:pt x="4896" y="3481"/>
                    <a:pt x="4821" y="2923"/>
                    <a:pt x="4915" y="2476"/>
                  </a:cubicBezTo>
                  <a:cubicBezTo>
                    <a:pt x="4841" y="744"/>
                    <a:pt x="4114" y="185"/>
                    <a:pt x="2756" y="18"/>
                  </a:cubicBezTo>
                  <a:cubicBezTo>
                    <a:pt x="2658" y="6"/>
                    <a:pt x="2562" y="0"/>
                    <a:pt x="24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78"/>
            <p:cNvSpPr/>
            <p:nvPr/>
          </p:nvSpPr>
          <p:spPr>
            <a:xfrm>
              <a:off x="8430275" y="2855000"/>
              <a:ext cx="83500" cy="87800"/>
            </a:xfrm>
            <a:custGeom>
              <a:avLst/>
              <a:gdLst/>
              <a:ahLst/>
              <a:cxnLst/>
              <a:rect l="l" t="t" r="r" b="b"/>
              <a:pathLst>
                <a:path w="3340" h="3512" extrusionOk="0">
                  <a:moveTo>
                    <a:pt x="1832" y="339"/>
                  </a:moveTo>
                  <a:cubicBezTo>
                    <a:pt x="1890" y="339"/>
                    <a:pt x="1950" y="342"/>
                    <a:pt x="2011" y="349"/>
                  </a:cubicBezTo>
                  <a:cubicBezTo>
                    <a:pt x="2477" y="406"/>
                    <a:pt x="2756" y="684"/>
                    <a:pt x="2793" y="1150"/>
                  </a:cubicBezTo>
                  <a:cubicBezTo>
                    <a:pt x="2812" y="1354"/>
                    <a:pt x="2904" y="1560"/>
                    <a:pt x="2887" y="1783"/>
                  </a:cubicBezTo>
                  <a:cubicBezTo>
                    <a:pt x="2849" y="2044"/>
                    <a:pt x="2830" y="2323"/>
                    <a:pt x="2756" y="2603"/>
                  </a:cubicBezTo>
                  <a:cubicBezTo>
                    <a:pt x="2657" y="2956"/>
                    <a:pt x="2277" y="3170"/>
                    <a:pt x="1855" y="3170"/>
                  </a:cubicBezTo>
                  <a:cubicBezTo>
                    <a:pt x="1723" y="3170"/>
                    <a:pt x="1586" y="3149"/>
                    <a:pt x="1452" y="3104"/>
                  </a:cubicBezTo>
                  <a:cubicBezTo>
                    <a:pt x="782" y="2881"/>
                    <a:pt x="392" y="2025"/>
                    <a:pt x="633" y="1299"/>
                  </a:cubicBezTo>
                  <a:cubicBezTo>
                    <a:pt x="836" y="673"/>
                    <a:pt x="1254" y="339"/>
                    <a:pt x="1832" y="339"/>
                  </a:cubicBezTo>
                  <a:close/>
                  <a:moveTo>
                    <a:pt x="1859" y="1"/>
                  </a:moveTo>
                  <a:cubicBezTo>
                    <a:pt x="1160" y="1"/>
                    <a:pt x="497" y="386"/>
                    <a:pt x="317" y="1001"/>
                  </a:cubicBezTo>
                  <a:cubicBezTo>
                    <a:pt x="0" y="2118"/>
                    <a:pt x="243" y="3087"/>
                    <a:pt x="1360" y="3440"/>
                  </a:cubicBezTo>
                  <a:cubicBezTo>
                    <a:pt x="1513" y="3487"/>
                    <a:pt x="1678" y="3511"/>
                    <a:pt x="1844" y="3511"/>
                  </a:cubicBezTo>
                  <a:cubicBezTo>
                    <a:pt x="2582" y="3511"/>
                    <a:pt x="3340" y="3035"/>
                    <a:pt x="3202" y="2062"/>
                  </a:cubicBezTo>
                  <a:cubicBezTo>
                    <a:pt x="3184" y="1950"/>
                    <a:pt x="3202" y="1838"/>
                    <a:pt x="3202" y="1746"/>
                  </a:cubicBezTo>
                  <a:lnTo>
                    <a:pt x="3202" y="1299"/>
                  </a:lnTo>
                  <a:cubicBezTo>
                    <a:pt x="3240" y="704"/>
                    <a:pt x="2924" y="237"/>
                    <a:pt x="2365" y="71"/>
                  </a:cubicBezTo>
                  <a:cubicBezTo>
                    <a:pt x="2199" y="23"/>
                    <a:pt x="2028" y="1"/>
                    <a:pt x="18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6"/>
          <p:cNvSpPr/>
          <p:nvPr/>
        </p:nvSpPr>
        <p:spPr>
          <a:xfrm>
            <a:off x="3923425" y="954700"/>
            <a:ext cx="1297200" cy="12972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6"/>
          <p:cNvSpPr txBox="1">
            <a:spLocks noGrp="1"/>
          </p:cNvSpPr>
          <p:nvPr>
            <p:ph type="title"/>
          </p:nvPr>
        </p:nvSpPr>
        <p:spPr>
          <a:xfrm>
            <a:off x="498764" y="2554121"/>
            <a:ext cx="83820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Luyện tập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492" name="Google Shape;492;p46"/>
          <p:cNvSpPr txBox="1">
            <a:spLocks noGrp="1"/>
          </p:cNvSpPr>
          <p:nvPr>
            <p:ph type="title" idx="2"/>
          </p:nvPr>
        </p:nvSpPr>
        <p:spPr>
          <a:xfrm>
            <a:off x="3860400" y="1134750"/>
            <a:ext cx="14232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IV</a:t>
            </a:r>
            <a:endParaRPr dirty="0"/>
          </a:p>
        </p:txBody>
      </p:sp>
      <p:grpSp>
        <p:nvGrpSpPr>
          <p:cNvPr id="494" name="Google Shape;494;p46"/>
          <p:cNvGrpSpPr/>
          <p:nvPr/>
        </p:nvGrpSpPr>
        <p:grpSpPr>
          <a:xfrm>
            <a:off x="123308" y="1109485"/>
            <a:ext cx="2403875" cy="987581"/>
            <a:chOff x="257175" y="5362550"/>
            <a:chExt cx="2838775" cy="1166250"/>
          </a:xfrm>
        </p:grpSpPr>
        <p:sp>
          <p:nvSpPr>
            <p:cNvPr id="495" name="Google Shape;495;p46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6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6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6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6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6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6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6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46"/>
          <p:cNvGrpSpPr/>
          <p:nvPr/>
        </p:nvGrpSpPr>
        <p:grpSpPr>
          <a:xfrm>
            <a:off x="6203500" y="729950"/>
            <a:ext cx="1436925" cy="583950"/>
            <a:chOff x="3584125" y="7841550"/>
            <a:chExt cx="1436925" cy="583950"/>
          </a:xfrm>
        </p:grpSpPr>
        <p:sp>
          <p:nvSpPr>
            <p:cNvPr id="504" name="Google Shape;504;p46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6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6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" name="Google Shape;509;p46"/>
          <p:cNvGrpSpPr/>
          <p:nvPr/>
        </p:nvGrpSpPr>
        <p:grpSpPr>
          <a:xfrm>
            <a:off x="7452482" y="3655006"/>
            <a:ext cx="902091" cy="300840"/>
            <a:chOff x="3351275" y="6850875"/>
            <a:chExt cx="1209400" cy="403325"/>
          </a:xfrm>
        </p:grpSpPr>
        <p:sp>
          <p:nvSpPr>
            <p:cNvPr id="510" name="Google Shape;510;p46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6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6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6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6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6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6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D9F7C01-CA26-7C32-CEC2-ABC4241D88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18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6" name="Google Shape;746;p52"/>
          <p:cNvGrpSpPr/>
          <p:nvPr/>
        </p:nvGrpSpPr>
        <p:grpSpPr>
          <a:xfrm>
            <a:off x="5944140" y="179279"/>
            <a:ext cx="2403875" cy="987581"/>
            <a:chOff x="257175" y="5362550"/>
            <a:chExt cx="2838775" cy="1166250"/>
          </a:xfrm>
        </p:grpSpPr>
        <p:sp>
          <p:nvSpPr>
            <p:cNvPr id="747" name="Google Shape;747;p52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52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52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52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52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52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52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52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5" name="Google Shape;755;p52"/>
          <p:cNvGrpSpPr/>
          <p:nvPr/>
        </p:nvGrpSpPr>
        <p:grpSpPr>
          <a:xfrm rot="296353">
            <a:off x="1018025" y="225206"/>
            <a:ext cx="1436944" cy="583958"/>
            <a:chOff x="3584125" y="7841550"/>
            <a:chExt cx="1436925" cy="583950"/>
          </a:xfrm>
        </p:grpSpPr>
        <p:sp>
          <p:nvSpPr>
            <p:cNvPr id="756" name="Google Shape;756;p52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52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52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52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52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1" name="Google Shape;761;p52"/>
          <p:cNvGrpSpPr/>
          <p:nvPr/>
        </p:nvGrpSpPr>
        <p:grpSpPr>
          <a:xfrm>
            <a:off x="1858414" y="435703"/>
            <a:ext cx="930512" cy="310318"/>
            <a:chOff x="3351275" y="6850875"/>
            <a:chExt cx="1209400" cy="403325"/>
          </a:xfrm>
        </p:grpSpPr>
        <p:sp>
          <p:nvSpPr>
            <p:cNvPr id="762" name="Google Shape;762;p52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52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52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52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52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52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52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9" name="Google Shape;769;p52"/>
          <p:cNvGrpSpPr/>
          <p:nvPr/>
        </p:nvGrpSpPr>
        <p:grpSpPr>
          <a:xfrm flipH="1">
            <a:off x="4106744" y="746021"/>
            <a:ext cx="930512" cy="310359"/>
            <a:chOff x="3351275" y="6850875"/>
            <a:chExt cx="1209400" cy="403325"/>
          </a:xfrm>
        </p:grpSpPr>
        <p:sp>
          <p:nvSpPr>
            <p:cNvPr id="770" name="Google Shape;770;p52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52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52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52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52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52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52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79DCD5A9-ADAF-AD81-0571-4FCF20FE23E4}"/>
              </a:ext>
            </a:extLst>
          </p:cNvPr>
          <p:cNvSpPr txBox="1"/>
          <p:nvPr/>
        </p:nvSpPr>
        <p:spPr>
          <a:xfrm>
            <a:off x="917231" y="1478804"/>
            <a:ext cx="7508082" cy="1488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Đề</a:t>
            </a:r>
            <a:r>
              <a:rPr lang="en-US" sz="2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bài</a:t>
            </a:r>
            <a:endParaRPr lang="en-US" sz="2000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Hãy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viết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đoạn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văn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(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từ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5 – 7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dòng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)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về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nhân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vật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thuyền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trưởng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Nê-mô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,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trong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đó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có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sử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dụng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ít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nhất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một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vị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ngữ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và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một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chủ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ngữ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được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mở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rộng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bằng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cụm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chủ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2000" dirty="0" err="1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vị</a:t>
            </a:r>
            <a:r>
              <a:rPr lang="en-US" sz="2000" dirty="0">
                <a:effectLst/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.</a:t>
            </a:r>
            <a:endParaRPr lang="en-US" sz="1800" dirty="0">
              <a:effectLst/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6"/>
          <p:cNvSpPr/>
          <p:nvPr/>
        </p:nvSpPr>
        <p:spPr>
          <a:xfrm>
            <a:off x="3923425" y="954700"/>
            <a:ext cx="1297200" cy="12972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6"/>
          <p:cNvSpPr txBox="1">
            <a:spLocks noGrp="1"/>
          </p:cNvSpPr>
          <p:nvPr>
            <p:ph type="title"/>
          </p:nvPr>
        </p:nvSpPr>
        <p:spPr>
          <a:xfrm>
            <a:off x="1375650" y="2554121"/>
            <a:ext cx="63927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Tìm hiểu chung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492" name="Google Shape;492;p46"/>
          <p:cNvSpPr txBox="1">
            <a:spLocks noGrp="1"/>
          </p:cNvSpPr>
          <p:nvPr>
            <p:ph type="title" idx="2"/>
          </p:nvPr>
        </p:nvSpPr>
        <p:spPr>
          <a:xfrm>
            <a:off x="3860400" y="1134750"/>
            <a:ext cx="14232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</a:t>
            </a:r>
            <a:endParaRPr dirty="0"/>
          </a:p>
        </p:txBody>
      </p:sp>
      <p:grpSp>
        <p:nvGrpSpPr>
          <p:cNvPr id="494" name="Google Shape;494;p46"/>
          <p:cNvGrpSpPr/>
          <p:nvPr/>
        </p:nvGrpSpPr>
        <p:grpSpPr>
          <a:xfrm>
            <a:off x="123308" y="1109485"/>
            <a:ext cx="2403875" cy="987581"/>
            <a:chOff x="257175" y="5362550"/>
            <a:chExt cx="2838775" cy="1166250"/>
          </a:xfrm>
        </p:grpSpPr>
        <p:sp>
          <p:nvSpPr>
            <p:cNvPr id="495" name="Google Shape;495;p46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6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6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6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6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6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6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6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46"/>
          <p:cNvGrpSpPr/>
          <p:nvPr/>
        </p:nvGrpSpPr>
        <p:grpSpPr>
          <a:xfrm>
            <a:off x="6203500" y="729950"/>
            <a:ext cx="1436925" cy="583950"/>
            <a:chOff x="3584125" y="7841550"/>
            <a:chExt cx="1436925" cy="583950"/>
          </a:xfrm>
        </p:grpSpPr>
        <p:sp>
          <p:nvSpPr>
            <p:cNvPr id="504" name="Google Shape;504;p46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6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6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" name="Google Shape;509;p46"/>
          <p:cNvGrpSpPr/>
          <p:nvPr/>
        </p:nvGrpSpPr>
        <p:grpSpPr>
          <a:xfrm>
            <a:off x="7452482" y="3655006"/>
            <a:ext cx="902091" cy="300840"/>
            <a:chOff x="3351275" y="6850875"/>
            <a:chExt cx="1209400" cy="403325"/>
          </a:xfrm>
        </p:grpSpPr>
        <p:sp>
          <p:nvSpPr>
            <p:cNvPr id="510" name="Google Shape;510;p46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6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6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6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6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6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6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D9F7C01-CA26-7C32-CEC2-ABC4241D88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2"/>
          <p:cNvSpPr txBox="1">
            <a:spLocks noGrp="1"/>
          </p:cNvSpPr>
          <p:nvPr>
            <p:ph type="title"/>
          </p:nvPr>
        </p:nvSpPr>
        <p:spPr>
          <a:xfrm>
            <a:off x="611245" y="177699"/>
            <a:ext cx="77040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1. Tác giả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354" name="Google Shape;354;p42"/>
          <p:cNvGrpSpPr/>
          <p:nvPr/>
        </p:nvGrpSpPr>
        <p:grpSpPr>
          <a:xfrm>
            <a:off x="7678305" y="88596"/>
            <a:ext cx="1500976" cy="672683"/>
            <a:chOff x="4766600" y="6035800"/>
            <a:chExt cx="2200200" cy="986050"/>
          </a:xfrm>
        </p:grpSpPr>
        <p:sp>
          <p:nvSpPr>
            <p:cNvPr id="355" name="Google Shape;355;p42"/>
            <p:cNvSpPr/>
            <p:nvPr/>
          </p:nvSpPr>
          <p:spPr>
            <a:xfrm>
              <a:off x="4766600" y="6035800"/>
              <a:ext cx="2200200" cy="986050"/>
            </a:xfrm>
            <a:custGeom>
              <a:avLst/>
              <a:gdLst/>
              <a:ahLst/>
              <a:cxnLst/>
              <a:rect l="l" t="t" r="r" b="b"/>
              <a:pathLst>
                <a:path w="88008" h="39442" extrusionOk="0">
                  <a:moveTo>
                    <a:pt x="28301" y="17396"/>
                  </a:moveTo>
                  <a:cubicBezTo>
                    <a:pt x="28630" y="17396"/>
                    <a:pt x="28952" y="17465"/>
                    <a:pt x="29275" y="17571"/>
                  </a:cubicBezTo>
                  <a:cubicBezTo>
                    <a:pt x="29563" y="17680"/>
                    <a:pt x="29813" y="17787"/>
                    <a:pt x="29850" y="18112"/>
                  </a:cubicBezTo>
                  <a:cubicBezTo>
                    <a:pt x="29885" y="18434"/>
                    <a:pt x="29957" y="18759"/>
                    <a:pt x="29706" y="19010"/>
                  </a:cubicBezTo>
                  <a:cubicBezTo>
                    <a:pt x="29572" y="19144"/>
                    <a:pt x="29419" y="19187"/>
                    <a:pt x="29261" y="19187"/>
                  </a:cubicBezTo>
                  <a:cubicBezTo>
                    <a:pt x="29122" y="19187"/>
                    <a:pt x="28979" y="19153"/>
                    <a:pt x="28843" y="19119"/>
                  </a:cubicBezTo>
                  <a:cubicBezTo>
                    <a:pt x="28087" y="18866"/>
                    <a:pt x="27799" y="18256"/>
                    <a:pt x="27620" y="17499"/>
                  </a:cubicBezTo>
                  <a:cubicBezTo>
                    <a:pt x="27852" y="17427"/>
                    <a:pt x="28078" y="17396"/>
                    <a:pt x="28301" y="17396"/>
                  </a:cubicBezTo>
                  <a:close/>
                  <a:moveTo>
                    <a:pt x="41940" y="1396"/>
                  </a:moveTo>
                  <a:cubicBezTo>
                    <a:pt x="42154" y="1396"/>
                    <a:pt x="42368" y="1405"/>
                    <a:pt x="42583" y="1423"/>
                  </a:cubicBezTo>
                  <a:cubicBezTo>
                    <a:pt x="44885" y="1639"/>
                    <a:pt x="47221" y="1783"/>
                    <a:pt x="49488" y="2249"/>
                  </a:cubicBezTo>
                  <a:cubicBezTo>
                    <a:pt x="52078" y="2824"/>
                    <a:pt x="54236" y="4191"/>
                    <a:pt x="56213" y="5918"/>
                  </a:cubicBezTo>
                  <a:cubicBezTo>
                    <a:pt x="56970" y="6565"/>
                    <a:pt x="57436" y="7466"/>
                    <a:pt x="57795" y="8435"/>
                  </a:cubicBezTo>
                  <a:cubicBezTo>
                    <a:pt x="59056" y="11710"/>
                    <a:pt x="59162" y="14981"/>
                    <a:pt x="58121" y="18328"/>
                  </a:cubicBezTo>
                  <a:cubicBezTo>
                    <a:pt x="57795" y="19263"/>
                    <a:pt x="57473" y="20161"/>
                    <a:pt x="57076" y="21061"/>
                  </a:cubicBezTo>
                  <a:cubicBezTo>
                    <a:pt x="56898" y="21349"/>
                    <a:pt x="56788" y="21671"/>
                    <a:pt x="56682" y="22031"/>
                  </a:cubicBezTo>
                  <a:cubicBezTo>
                    <a:pt x="56429" y="22750"/>
                    <a:pt x="56466" y="22750"/>
                    <a:pt x="57257" y="23291"/>
                  </a:cubicBezTo>
                  <a:cubicBezTo>
                    <a:pt x="57364" y="23254"/>
                    <a:pt x="57473" y="23219"/>
                    <a:pt x="57545" y="23182"/>
                  </a:cubicBezTo>
                  <a:cubicBezTo>
                    <a:pt x="59487" y="21277"/>
                    <a:pt x="61968" y="20702"/>
                    <a:pt x="64485" y="20161"/>
                  </a:cubicBezTo>
                  <a:cubicBezTo>
                    <a:pt x="66284" y="19801"/>
                    <a:pt x="68082" y="19767"/>
                    <a:pt x="69880" y="19767"/>
                  </a:cubicBezTo>
                  <a:cubicBezTo>
                    <a:pt x="69899" y="19766"/>
                    <a:pt x="69917" y="19766"/>
                    <a:pt x="69936" y="19766"/>
                  </a:cubicBezTo>
                  <a:cubicBezTo>
                    <a:pt x="72048" y="19766"/>
                    <a:pt x="74556" y="21874"/>
                    <a:pt x="74522" y="24370"/>
                  </a:cubicBezTo>
                  <a:cubicBezTo>
                    <a:pt x="74522" y="25915"/>
                    <a:pt x="74556" y="25915"/>
                    <a:pt x="73549" y="26851"/>
                  </a:cubicBezTo>
                  <a:cubicBezTo>
                    <a:pt x="73155" y="26851"/>
                    <a:pt x="72795" y="26528"/>
                    <a:pt x="72398" y="26491"/>
                  </a:cubicBezTo>
                  <a:cubicBezTo>
                    <a:pt x="72166" y="26462"/>
                    <a:pt x="71939" y="26447"/>
                    <a:pt x="71715" y="26447"/>
                  </a:cubicBezTo>
                  <a:cubicBezTo>
                    <a:pt x="71109" y="26447"/>
                    <a:pt x="70531" y="26563"/>
                    <a:pt x="69952" y="26851"/>
                  </a:cubicBezTo>
                  <a:cubicBezTo>
                    <a:pt x="69377" y="27176"/>
                    <a:pt x="69089" y="27642"/>
                    <a:pt x="69089" y="28289"/>
                  </a:cubicBezTo>
                  <a:cubicBezTo>
                    <a:pt x="69089" y="29262"/>
                    <a:pt x="69630" y="29765"/>
                    <a:pt x="70565" y="29765"/>
                  </a:cubicBezTo>
                  <a:cubicBezTo>
                    <a:pt x="71213" y="29728"/>
                    <a:pt x="71823" y="29550"/>
                    <a:pt x="72364" y="29262"/>
                  </a:cubicBezTo>
                  <a:cubicBezTo>
                    <a:pt x="72758" y="29046"/>
                    <a:pt x="73155" y="28793"/>
                    <a:pt x="73587" y="28543"/>
                  </a:cubicBezTo>
                  <a:cubicBezTo>
                    <a:pt x="74340" y="28793"/>
                    <a:pt x="75097" y="29190"/>
                    <a:pt x="75779" y="29622"/>
                  </a:cubicBezTo>
                  <a:cubicBezTo>
                    <a:pt x="76536" y="30125"/>
                    <a:pt x="76680" y="30916"/>
                    <a:pt x="76680" y="31742"/>
                  </a:cubicBezTo>
                  <a:cubicBezTo>
                    <a:pt x="76727" y="32878"/>
                    <a:pt x="76774" y="33267"/>
                    <a:pt x="77273" y="33267"/>
                  </a:cubicBezTo>
                  <a:cubicBezTo>
                    <a:pt x="77532" y="33267"/>
                    <a:pt x="77912" y="33162"/>
                    <a:pt x="78478" y="33002"/>
                  </a:cubicBezTo>
                  <a:cubicBezTo>
                    <a:pt x="79480" y="32747"/>
                    <a:pt x="80483" y="32575"/>
                    <a:pt x="81486" y="32575"/>
                  </a:cubicBezTo>
                  <a:cubicBezTo>
                    <a:pt x="82461" y="32575"/>
                    <a:pt x="83437" y="32738"/>
                    <a:pt x="84411" y="33146"/>
                  </a:cubicBezTo>
                  <a:cubicBezTo>
                    <a:pt x="85059" y="33397"/>
                    <a:pt x="85706" y="33612"/>
                    <a:pt x="86319" y="34010"/>
                  </a:cubicBezTo>
                  <a:cubicBezTo>
                    <a:pt x="86138" y="34404"/>
                    <a:pt x="85778" y="34332"/>
                    <a:pt x="85490" y="34369"/>
                  </a:cubicBezTo>
                  <a:cubicBezTo>
                    <a:pt x="83207" y="34792"/>
                    <a:pt x="80896" y="34950"/>
                    <a:pt x="78554" y="34950"/>
                  </a:cubicBezTo>
                  <a:cubicBezTo>
                    <a:pt x="78313" y="34950"/>
                    <a:pt x="78072" y="34948"/>
                    <a:pt x="77831" y="34945"/>
                  </a:cubicBezTo>
                  <a:cubicBezTo>
                    <a:pt x="77039" y="34945"/>
                    <a:pt x="76211" y="35017"/>
                    <a:pt x="75419" y="35051"/>
                  </a:cubicBezTo>
                  <a:cubicBezTo>
                    <a:pt x="75156" y="35084"/>
                    <a:pt x="74900" y="35125"/>
                    <a:pt x="74645" y="35125"/>
                  </a:cubicBezTo>
                  <a:cubicBezTo>
                    <a:pt x="74343" y="35125"/>
                    <a:pt x="74042" y="35068"/>
                    <a:pt x="73730" y="34873"/>
                  </a:cubicBezTo>
                  <a:cubicBezTo>
                    <a:pt x="73583" y="34769"/>
                    <a:pt x="73410" y="34738"/>
                    <a:pt x="73226" y="34738"/>
                  </a:cubicBezTo>
                  <a:cubicBezTo>
                    <a:pt x="72962" y="34738"/>
                    <a:pt x="72674" y="34801"/>
                    <a:pt x="72398" y="34801"/>
                  </a:cubicBezTo>
                  <a:cubicBezTo>
                    <a:pt x="66284" y="35123"/>
                    <a:pt x="60135" y="35304"/>
                    <a:pt x="53983" y="35520"/>
                  </a:cubicBezTo>
                  <a:cubicBezTo>
                    <a:pt x="53258" y="35544"/>
                    <a:pt x="52534" y="35548"/>
                    <a:pt x="51810" y="35548"/>
                  </a:cubicBezTo>
                  <a:cubicBezTo>
                    <a:pt x="51400" y="35548"/>
                    <a:pt x="50989" y="35546"/>
                    <a:pt x="50580" y="35546"/>
                  </a:cubicBezTo>
                  <a:cubicBezTo>
                    <a:pt x="49491" y="35546"/>
                    <a:pt x="48406" y="35556"/>
                    <a:pt x="47330" y="35627"/>
                  </a:cubicBezTo>
                  <a:cubicBezTo>
                    <a:pt x="43446" y="35880"/>
                    <a:pt x="39596" y="35736"/>
                    <a:pt x="35749" y="35880"/>
                  </a:cubicBezTo>
                  <a:cubicBezTo>
                    <a:pt x="32152" y="36024"/>
                    <a:pt x="28518" y="35842"/>
                    <a:pt x="24921" y="36274"/>
                  </a:cubicBezTo>
                  <a:cubicBezTo>
                    <a:pt x="20246" y="36849"/>
                    <a:pt x="15570" y="36815"/>
                    <a:pt x="10897" y="37137"/>
                  </a:cubicBezTo>
                  <a:cubicBezTo>
                    <a:pt x="8848" y="37247"/>
                    <a:pt x="6834" y="37569"/>
                    <a:pt x="4820" y="38000"/>
                  </a:cubicBezTo>
                  <a:cubicBezTo>
                    <a:pt x="4299" y="38102"/>
                    <a:pt x="3788" y="38124"/>
                    <a:pt x="3251" y="38124"/>
                  </a:cubicBezTo>
                  <a:cubicBezTo>
                    <a:pt x="2825" y="38124"/>
                    <a:pt x="2383" y="38110"/>
                    <a:pt x="1905" y="38110"/>
                  </a:cubicBezTo>
                  <a:cubicBezTo>
                    <a:pt x="2337" y="37497"/>
                    <a:pt x="2878" y="37281"/>
                    <a:pt x="3381" y="37103"/>
                  </a:cubicBezTo>
                  <a:cubicBezTo>
                    <a:pt x="4460" y="36671"/>
                    <a:pt x="5574" y="36418"/>
                    <a:pt x="6690" y="36239"/>
                  </a:cubicBezTo>
                  <a:cubicBezTo>
                    <a:pt x="6947" y="36193"/>
                    <a:pt x="7204" y="36169"/>
                    <a:pt x="7462" y="36169"/>
                  </a:cubicBezTo>
                  <a:cubicBezTo>
                    <a:pt x="7996" y="36169"/>
                    <a:pt x="8530" y="36272"/>
                    <a:pt x="9064" y="36490"/>
                  </a:cubicBezTo>
                  <a:cubicBezTo>
                    <a:pt x="9314" y="36562"/>
                    <a:pt x="9568" y="36671"/>
                    <a:pt x="9855" y="36743"/>
                  </a:cubicBezTo>
                  <a:cubicBezTo>
                    <a:pt x="10049" y="36796"/>
                    <a:pt x="10226" y="36823"/>
                    <a:pt x="10385" y="36823"/>
                  </a:cubicBezTo>
                  <a:cubicBezTo>
                    <a:pt x="11081" y="36823"/>
                    <a:pt x="11419" y="36320"/>
                    <a:pt x="11185" y="35411"/>
                  </a:cubicBezTo>
                  <a:cubicBezTo>
                    <a:pt x="10825" y="34116"/>
                    <a:pt x="10681" y="32821"/>
                    <a:pt x="10719" y="31492"/>
                  </a:cubicBezTo>
                  <a:cubicBezTo>
                    <a:pt x="10719" y="29118"/>
                    <a:pt x="11798" y="27248"/>
                    <a:pt x="13740" y="25987"/>
                  </a:cubicBezTo>
                  <a:cubicBezTo>
                    <a:pt x="16053" y="24464"/>
                    <a:pt x="18595" y="23642"/>
                    <a:pt x="21336" y="23642"/>
                  </a:cubicBezTo>
                  <a:cubicBezTo>
                    <a:pt x="21701" y="23642"/>
                    <a:pt x="22069" y="23656"/>
                    <a:pt x="22441" y="23685"/>
                  </a:cubicBezTo>
                  <a:cubicBezTo>
                    <a:pt x="23051" y="23757"/>
                    <a:pt x="23592" y="23867"/>
                    <a:pt x="24024" y="24370"/>
                  </a:cubicBezTo>
                  <a:cubicBezTo>
                    <a:pt x="24191" y="24562"/>
                    <a:pt x="24391" y="24722"/>
                    <a:pt x="24622" y="24722"/>
                  </a:cubicBezTo>
                  <a:cubicBezTo>
                    <a:pt x="24738" y="24722"/>
                    <a:pt x="24862" y="24682"/>
                    <a:pt x="24993" y="24586"/>
                  </a:cubicBezTo>
                  <a:cubicBezTo>
                    <a:pt x="25425" y="24333"/>
                    <a:pt x="25425" y="23901"/>
                    <a:pt x="25281" y="23470"/>
                  </a:cubicBezTo>
                  <a:cubicBezTo>
                    <a:pt x="24815" y="21815"/>
                    <a:pt x="25137" y="20270"/>
                    <a:pt x="25857" y="18759"/>
                  </a:cubicBezTo>
                  <a:cubicBezTo>
                    <a:pt x="25928" y="18578"/>
                    <a:pt x="26038" y="18362"/>
                    <a:pt x="26254" y="18290"/>
                  </a:cubicBezTo>
                  <a:cubicBezTo>
                    <a:pt x="26541" y="18434"/>
                    <a:pt x="26576" y="18759"/>
                    <a:pt x="26720" y="18975"/>
                  </a:cubicBezTo>
                  <a:cubicBezTo>
                    <a:pt x="27261" y="19945"/>
                    <a:pt x="28087" y="20414"/>
                    <a:pt x="29166" y="20520"/>
                  </a:cubicBezTo>
                  <a:cubicBezTo>
                    <a:pt x="29226" y="20524"/>
                    <a:pt x="29285" y="20526"/>
                    <a:pt x="29343" y="20526"/>
                  </a:cubicBezTo>
                  <a:cubicBezTo>
                    <a:pt x="30323" y="20526"/>
                    <a:pt x="30974" y="19957"/>
                    <a:pt x="31145" y="18938"/>
                  </a:cubicBezTo>
                  <a:cubicBezTo>
                    <a:pt x="31395" y="17211"/>
                    <a:pt x="30642" y="16348"/>
                    <a:pt x="28699" y="16060"/>
                  </a:cubicBezTo>
                  <a:cubicBezTo>
                    <a:pt x="28500" y="16015"/>
                    <a:pt x="28294" y="16002"/>
                    <a:pt x="28088" y="16002"/>
                  </a:cubicBezTo>
                  <a:cubicBezTo>
                    <a:pt x="27809" y="16002"/>
                    <a:pt x="27529" y="16026"/>
                    <a:pt x="27261" y="16026"/>
                  </a:cubicBezTo>
                  <a:cubicBezTo>
                    <a:pt x="26936" y="14875"/>
                    <a:pt x="26936" y="13759"/>
                    <a:pt x="27223" y="12751"/>
                  </a:cubicBezTo>
                  <a:cubicBezTo>
                    <a:pt x="28124" y="9586"/>
                    <a:pt x="29525" y="6709"/>
                    <a:pt x="32475" y="4911"/>
                  </a:cubicBezTo>
                  <a:cubicBezTo>
                    <a:pt x="34848" y="3437"/>
                    <a:pt x="37403" y="2321"/>
                    <a:pt x="40100" y="1602"/>
                  </a:cubicBezTo>
                  <a:cubicBezTo>
                    <a:pt x="40714" y="1469"/>
                    <a:pt x="41327" y="1396"/>
                    <a:pt x="41940" y="1396"/>
                  </a:cubicBezTo>
                  <a:close/>
                  <a:moveTo>
                    <a:pt x="42089" y="1"/>
                  </a:moveTo>
                  <a:cubicBezTo>
                    <a:pt x="41163" y="1"/>
                    <a:pt x="40242" y="146"/>
                    <a:pt x="39346" y="416"/>
                  </a:cubicBezTo>
                  <a:cubicBezTo>
                    <a:pt x="36684" y="1135"/>
                    <a:pt x="34238" y="2321"/>
                    <a:pt x="31827" y="3688"/>
                  </a:cubicBezTo>
                  <a:cubicBezTo>
                    <a:pt x="28196" y="5774"/>
                    <a:pt x="24993" y="11710"/>
                    <a:pt x="25822" y="16132"/>
                  </a:cubicBezTo>
                  <a:cubicBezTo>
                    <a:pt x="25894" y="16492"/>
                    <a:pt x="25822" y="16745"/>
                    <a:pt x="25534" y="16961"/>
                  </a:cubicBezTo>
                  <a:cubicBezTo>
                    <a:pt x="24490" y="17859"/>
                    <a:pt x="24130" y="19082"/>
                    <a:pt x="23842" y="20342"/>
                  </a:cubicBezTo>
                  <a:cubicBezTo>
                    <a:pt x="23698" y="20989"/>
                    <a:pt x="23664" y="21637"/>
                    <a:pt x="23592" y="22319"/>
                  </a:cubicBezTo>
                  <a:lnTo>
                    <a:pt x="23267" y="22319"/>
                  </a:lnTo>
                  <a:cubicBezTo>
                    <a:pt x="22633" y="22237"/>
                    <a:pt x="22009" y="22197"/>
                    <a:pt x="21393" y="22197"/>
                  </a:cubicBezTo>
                  <a:cubicBezTo>
                    <a:pt x="18511" y="22197"/>
                    <a:pt x="15817" y="23067"/>
                    <a:pt x="13271" y="24549"/>
                  </a:cubicBezTo>
                  <a:cubicBezTo>
                    <a:pt x="12408" y="25052"/>
                    <a:pt x="11688" y="25737"/>
                    <a:pt x="11041" y="26528"/>
                  </a:cubicBezTo>
                  <a:cubicBezTo>
                    <a:pt x="9386" y="28543"/>
                    <a:pt x="9064" y="30916"/>
                    <a:pt x="9352" y="33397"/>
                  </a:cubicBezTo>
                  <a:cubicBezTo>
                    <a:pt x="9424" y="33972"/>
                    <a:pt x="9496" y="34548"/>
                    <a:pt x="9568" y="35195"/>
                  </a:cubicBezTo>
                  <a:cubicBezTo>
                    <a:pt x="8889" y="34959"/>
                    <a:pt x="8309" y="34772"/>
                    <a:pt x="7705" y="34772"/>
                  </a:cubicBezTo>
                  <a:cubicBezTo>
                    <a:pt x="7572" y="34772"/>
                    <a:pt x="7437" y="34781"/>
                    <a:pt x="7300" y="34801"/>
                  </a:cubicBezTo>
                  <a:cubicBezTo>
                    <a:pt x="5467" y="35051"/>
                    <a:pt x="3669" y="35411"/>
                    <a:pt x="2015" y="36274"/>
                  </a:cubicBezTo>
                  <a:cubicBezTo>
                    <a:pt x="1511" y="36562"/>
                    <a:pt x="1007" y="36921"/>
                    <a:pt x="682" y="37425"/>
                  </a:cubicBezTo>
                  <a:cubicBezTo>
                    <a:pt x="0" y="38360"/>
                    <a:pt x="360" y="39223"/>
                    <a:pt x="1511" y="39333"/>
                  </a:cubicBezTo>
                  <a:cubicBezTo>
                    <a:pt x="2182" y="39398"/>
                    <a:pt x="2847" y="39441"/>
                    <a:pt x="3510" y="39441"/>
                  </a:cubicBezTo>
                  <a:cubicBezTo>
                    <a:pt x="4303" y="39441"/>
                    <a:pt x="5096" y="39380"/>
                    <a:pt x="5899" y="39223"/>
                  </a:cubicBezTo>
                  <a:cubicBezTo>
                    <a:pt x="7913" y="38829"/>
                    <a:pt x="9927" y="38613"/>
                    <a:pt x="11976" y="38504"/>
                  </a:cubicBezTo>
                  <a:cubicBezTo>
                    <a:pt x="15138" y="38398"/>
                    <a:pt x="18303" y="38254"/>
                    <a:pt x="21434" y="38072"/>
                  </a:cubicBezTo>
                  <a:cubicBezTo>
                    <a:pt x="22691" y="38038"/>
                    <a:pt x="23914" y="37785"/>
                    <a:pt x="25175" y="37713"/>
                  </a:cubicBezTo>
                  <a:cubicBezTo>
                    <a:pt x="29491" y="37425"/>
                    <a:pt x="33841" y="37353"/>
                    <a:pt x="38195" y="37281"/>
                  </a:cubicBezTo>
                  <a:cubicBezTo>
                    <a:pt x="41107" y="37247"/>
                    <a:pt x="44021" y="37247"/>
                    <a:pt x="46933" y="37103"/>
                  </a:cubicBezTo>
                  <a:cubicBezTo>
                    <a:pt x="52222" y="36887"/>
                    <a:pt x="57545" y="36959"/>
                    <a:pt x="62868" y="36634"/>
                  </a:cubicBezTo>
                  <a:cubicBezTo>
                    <a:pt x="65746" y="36490"/>
                    <a:pt x="68623" y="36527"/>
                    <a:pt x="71500" y="36274"/>
                  </a:cubicBezTo>
                  <a:cubicBezTo>
                    <a:pt x="71634" y="36256"/>
                    <a:pt x="71790" y="36216"/>
                    <a:pt x="71939" y="36216"/>
                  </a:cubicBezTo>
                  <a:cubicBezTo>
                    <a:pt x="72068" y="36216"/>
                    <a:pt x="72191" y="36246"/>
                    <a:pt x="72292" y="36346"/>
                  </a:cubicBezTo>
                  <a:cubicBezTo>
                    <a:pt x="72546" y="36602"/>
                    <a:pt x="72846" y="36647"/>
                    <a:pt x="73152" y="36647"/>
                  </a:cubicBezTo>
                  <a:cubicBezTo>
                    <a:pt x="73321" y="36647"/>
                    <a:pt x="73492" y="36634"/>
                    <a:pt x="73659" y="36634"/>
                  </a:cubicBezTo>
                  <a:cubicBezTo>
                    <a:pt x="74835" y="36634"/>
                    <a:pt x="76014" y="36415"/>
                    <a:pt x="77162" y="36415"/>
                  </a:cubicBezTo>
                  <a:cubicBezTo>
                    <a:pt x="77241" y="36415"/>
                    <a:pt x="77320" y="36416"/>
                    <a:pt x="77399" y="36418"/>
                  </a:cubicBezTo>
                  <a:cubicBezTo>
                    <a:pt x="77792" y="36428"/>
                    <a:pt x="78185" y="36433"/>
                    <a:pt x="78577" y="36433"/>
                  </a:cubicBezTo>
                  <a:cubicBezTo>
                    <a:pt x="80943" y="36433"/>
                    <a:pt x="83284" y="36245"/>
                    <a:pt x="85600" y="35842"/>
                  </a:cubicBezTo>
                  <a:cubicBezTo>
                    <a:pt x="86066" y="35770"/>
                    <a:pt x="86497" y="35664"/>
                    <a:pt x="86929" y="35520"/>
                  </a:cubicBezTo>
                  <a:cubicBezTo>
                    <a:pt x="87504" y="35267"/>
                    <a:pt x="87864" y="34835"/>
                    <a:pt x="87936" y="34153"/>
                  </a:cubicBezTo>
                  <a:cubicBezTo>
                    <a:pt x="88008" y="33506"/>
                    <a:pt x="87686" y="33037"/>
                    <a:pt x="87110" y="32715"/>
                  </a:cubicBezTo>
                  <a:cubicBezTo>
                    <a:pt x="85397" y="31826"/>
                    <a:pt x="83632" y="31096"/>
                    <a:pt x="81681" y="31096"/>
                  </a:cubicBezTo>
                  <a:cubicBezTo>
                    <a:pt x="81339" y="31096"/>
                    <a:pt x="80991" y="31119"/>
                    <a:pt x="80636" y="31167"/>
                  </a:cubicBezTo>
                  <a:cubicBezTo>
                    <a:pt x="79845" y="31276"/>
                    <a:pt x="79054" y="31348"/>
                    <a:pt x="78190" y="31420"/>
                  </a:cubicBezTo>
                  <a:cubicBezTo>
                    <a:pt x="78047" y="30519"/>
                    <a:pt x="77793" y="29656"/>
                    <a:pt x="77146" y="28974"/>
                  </a:cubicBezTo>
                  <a:cubicBezTo>
                    <a:pt x="76536" y="28289"/>
                    <a:pt x="75601" y="28073"/>
                    <a:pt x="74809" y="27498"/>
                  </a:cubicBezTo>
                  <a:cubicBezTo>
                    <a:pt x="76067" y="26384"/>
                    <a:pt x="75888" y="24980"/>
                    <a:pt x="75745" y="23579"/>
                  </a:cubicBezTo>
                  <a:cubicBezTo>
                    <a:pt x="75419" y="21061"/>
                    <a:pt x="73046" y="18722"/>
                    <a:pt x="70528" y="18506"/>
                  </a:cubicBezTo>
                  <a:cubicBezTo>
                    <a:pt x="69848" y="18449"/>
                    <a:pt x="69174" y="18420"/>
                    <a:pt x="68503" y="18420"/>
                  </a:cubicBezTo>
                  <a:cubicBezTo>
                    <a:pt x="65414" y="18420"/>
                    <a:pt x="62425" y="19035"/>
                    <a:pt x="59559" y="20305"/>
                  </a:cubicBezTo>
                  <a:cubicBezTo>
                    <a:pt x="59366" y="20388"/>
                    <a:pt x="59194" y="20534"/>
                    <a:pt x="58980" y="20534"/>
                  </a:cubicBezTo>
                  <a:cubicBezTo>
                    <a:pt x="58914" y="20534"/>
                    <a:pt x="58844" y="20520"/>
                    <a:pt x="58768" y="20486"/>
                  </a:cubicBezTo>
                  <a:cubicBezTo>
                    <a:pt x="59018" y="19910"/>
                    <a:pt x="59234" y="19335"/>
                    <a:pt x="59415" y="18794"/>
                  </a:cubicBezTo>
                  <a:cubicBezTo>
                    <a:pt x="60710" y="15019"/>
                    <a:pt x="60638" y="11313"/>
                    <a:pt x="59128" y="7610"/>
                  </a:cubicBezTo>
                  <a:cubicBezTo>
                    <a:pt x="58696" y="6531"/>
                    <a:pt x="58121" y="5523"/>
                    <a:pt x="57220" y="4767"/>
                  </a:cubicBezTo>
                  <a:cubicBezTo>
                    <a:pt x="55027" y="2862"/>
                    <a:pt x="52582" y="1351"/>
                    <a:pt x="49667" y="776"/>
                  </a:cubicBezTo>
                  <a:cubicBezTo>
                    <a:pt x="47365" y="307"/>
                    <a:pt x="44991" y="163"/>
                    <a:pt x="42655" y="19"/>
                  </a:cubicBezTo>
                  <a:cubicBezTo>
                    <a:pt x="42466" y="7"/>
                    <a:pt x="42278" y="1"/>
                    <a:pt x="420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2"/>
            <p:cNvSpPr/>
            <p:nvPr/>
          </p:nvSpPr>
          <p:spPr>
            <a:xfrm>
              <a:off x="5457100" y="6470675"/>
              <a:ext cx="58425" cy="44800"/>
            </a:xfrm>
            <a:custGeom>
              <a:avLst/>
              <a:gdLst/>
              <a:ahLst/>
              <a:cxnLst/>
              <a:rect l="l" t="t" r="r" b="b"/>
              <a:pathLst>
                <a:path w="2337" h="1792" extrusionOk="0">
                  <a:moveTo>
                    <a:pt x="681" y="1"/>
                  </a:moveTo>
                  <a:cubicBezTo>
                    <a:pt x="458" y="1"/>
                    <a:pt x="232" y="32"/>
                    <a:pt x="0" y="104"/>
                  </a:cubicBezTo>
                  <a:cubicBezTo>
                    <a:pt x="179" y="861"/>
                    <a:pt x="467" y="1471"/>
                    <a:pt x="1223" y="1724"/>
                  </a:cubicBezTo>
                  <a:cubicBezTo>
                    <a:pt x="1359" y="1758"/>
                    <a:pt x="1502" y="1792"/>
                    <a:pt x="1641" y="1792"/>
                  </a:cubicBezTo>
                  <a:cubicBezTo>
                    <a:pt x="1799" y="1792"/>
                    <a:pt x="1952" y="1749"/>
                    <a:pt x="2086" y="1615"/>
                  </a:cubicBezTo>
                  <a:cubicBezTo>
                    <a:pt x="2337" y="1364"/>
                    <a:pt x="2265" y="1039"/>
                    <a:pt x="2230" y="717"/>
                  </a:cubicBezTo>
                  <a:cubicBezTo>
                    <a:pt x="2193" y="392"/>
                    <a:pt x="1943" y="285"/>
                    <a:pt x="1655" y="176"/>
                  </a:cubicBezTo>
                  <a:cubicBezTo>
                    <a:pt x="1332" y="70"/>
                    <a:pt x="1010" y="1"/>
                    <a:pt x="6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2"/>
            <p:cNvSpPr/>
            <p:nvPr/>
          </p:nvSpPr>
          <p:spPr>
            <a:xfrm>
              <a:off x="6435400" y="6827875"/>
              <a:ext cx="49450" cy="49800"/>
            </a:xfrm>
            <a:custGeom>
              <a:avLst/>
              <a:gdLst/>
              <a:ahLst/>
              <a:cxnLst/>
              <a:rect l="l" t="t" r="r" b="b"/>
              <a:pathLst>
                <a:path w="1978" h="1992" extrusionOk="0">
                  <a:moveTo>
                    <a:pt x="511" y="0"/>
                  </a:moveTo>
                  <a:cubicBezTo>
                    <a:pt x="444" y="0"/>
                    <a:pt x="371" y="18"/>
                    <a:pt x="289" y="59"/>
                  </a:cubicBezTo>
                  <a:cubicBezTo>
                    <a:pt x="73" y="203"/>
                    <a:pt x="1" y="419"/>
                    <a:pt x="35" y="672"/>
                  </a:cubicBezTo>
                  <a:cubicBezTo>
                    <a:pt x="1" y="1282"/>
                    <a:pt x="323" y="1751"/>
                    <a:pt x="792" y="1929"/>
                  </a:cubicBezTo>
                  <a:cubicBezTo>
                    <a:pt x="905" y="1971"/>
                    <a:pt x="1015" y="1991"/>
                    <a:pt x="1120" y="1991"/>
                  </a:cubicBezTo>
                  <a:cubicBezTo>
                    <a:pt x="1381" y="1991"/>
                    <a:pt x="1608" y="1864"/>
                    <a:pt x="1762" y="1607"/>
                  </a:cubicBezTo>
                  <a:cubicBezTo>
                    <a:pt x="1978" y="1282"/>
                    <a:pt x="1799" y="1032"/>
                    <a:pt x="1546" y="778"/>
                  </a:cubicBezTo>
                  <a:cubicBezTo>
                    <a:pt x="1368" y="600"/>
                    <a:pt x="1152" y="419"/>
                    <a:pt x="936" y="240"/>
                  </a:cubicBezTo>
                  <a:cubicBezTo>
                    <a:pt x="806" y="111"/>
                    <a:pt x="678" y="0"/>
                    <a:pt x="5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2"/>
            <p:cNvSpPr/>
            <p:nvPr/>
          </p:nvSpPr>
          <p:spPr>
            <a:xfrm>
              <a:off x="6365275" y="6806850"/>
              <a:ext cx="37775" cy="41500"/>
            </a:xfrm>
            <a:custGeom>
              <a:avLst/>
              <a:gdLst/>
              <a:ahLst/>
              <a:cxnLst/>
              <a:rect l="l" t="t" r="r" b="b"/>
              <a:pathLst>
                <a:path w="1511" h="1660" extrusionOk="0">
                  <a:moveTo>
                    <a:pt x="727" y="0"/>
                  </a:moveTo>
                  <a:cubicBezTo>
                    <a:pt x="712" y="0"/>
                    <a:pt x="697" y="1"/>
                    <a:pt x="682" y="2"/>
                  </a:cubicBezTo>
                  <a:cubicBezTo>
                    <a:pt x="288" y="2"/>
                    <a:pt x="0" y="434"/>
                    <a:pt x="0" y="900"/>
                  </a:cubicBezTo>
                  <a:cubicBezTo>
                    <a:pt x="33" y="1313"/>
                    <a:pt x="363" y="1659"/>
                    <a:pt x="739" y="1659"/>
                  </a:cubicBezTo>
                  <a:cubicBezTo>
                    <a:pt x="756" y="1659"/>
                    <a:pt x="774" y="1658"/>
                    <a:pt x="792" y="1657"/>
                  </a:cubicBezTo>
                  <a:cubicBezTo>
                    <a:pt x="1186" y="1657"/>
                    <a:pt x="1511" y="1297"/>
                    <a:pt x="1474" y="900"/>
                  </a:cubicBezTo>
                  <a:cubicBezTo>
                    <a:pt x="1474" y="452"/>
                    <a:pt x="1108" y="0"/>
                    <a:pt x="7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2"/>
            <p:cNvSpPr/>
            <p:nvPr/>
          </p:nvSpPr>
          <p:spPr>
            <a:xfrm>
              <a:off x="5493075" y="6350125"/>
              <a:ext cx="33250" cy="42250"/>
            </a:xfrm>
            <a:custGeom>
              <a:avLst/>
              <a:gdLst/>
              <a:ahLst/>
              <a:cxnLst/>
              <a:rect l="l" t="t" r="r" b="b"/>
              <a:pathLst>
                <a:path w="1330" h="1690" extrusionOk="0">
                  <a:moveTo>
                    <a:pt x="682" y="0"/>
                  </a:moveTo>
                  <a:cubicBezTo>
                    <a:pt x="322" y="35"/>
                    <a:pt x="0" y="466"/>
                    <a:pt x="0" y="935"/>
                  </a:cubicBezTo>
                  <a:cubicBezTo>
                    <a:pt x="0" y="1367"/>
                    <a:pt x="288" y="1689"/>
                    <a:pt x="647" y="1689"/>
                  </a:cubicBezTo>
                  <a:cubicBezTo>
                    <a:pt x="1042" y="1689"/>
                    <a:pt x="1329" y="1295"/>
                    <a:pt x="1329" y="791"/>
                  </a:cubicBezTo>
                  <a:cubicBezTo>
                    <a:pt x="1295" y="322"/>
                    <a:pt x="1007" y="0"/>
                    <a:pt x="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2"/>
            <p:cNvSpPr/>
            <p:nvPr/>
          </p:nvSpPr>
          <p:spPr>
            <a:xfrm>
              <a:off x="5534425" y="6349100"/>
              <a:ext cx="27000" cy="29825"/>
            </a:xfrm>
            <a:custGeom>
              <a:avLst/>
              <a:gdLst/>
              <a:ahLst/>
              <a:cxnLst/>
              <a:rect l="l" t="t" r="r" b="b"/>
              <a:pathLst>
                <a:path w="1080" h="1193" extrusionOk="0">
                  <a:moveTo>
                    <a:pt x="518" y="1"/>
                  </a:moveTo>
                  <a:cubicBezTo>
                    <a:pt x="197" y="1"/>
                    <a:pt x="35" y="275"/>
                    <a:pt x="35" y="579"/>
                  </a:cubicBezTo>
                  <a:cubicBezTo>
                    <a:pt x="1" y="939"/>
                    <a:pt x="179" y="1192"/>
                    <a:pt x="539" y="1192"/>
                  </a:cubicBezTo>
                  <a:cubicBezTo>
                    <a:pt x="864" y="1192"/>
                    <a:pt x="1042" y="976"/>
                    <a:pt x="1080" y="651"/>
                  </a:cubicBezTo>
                  <a:cubicBezTo>
                    <a:pt x="1080" y="329"/>
                    <a:pt x="936" y="41"/>
                    <a:pt x="576" y="4"/>
                  </a:cubicBezTo>
                  <a:cubicBezTo>
                    <a:pt x="556" y="2"/>
                    <a:pt x="537" y="1"/>
                    <a:pt x="5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2"/>
            <p:cNvSpPr/>
            <p:nvPr/>
          </p:nvSpPr>
          <p:spPr>
            <a:xfrm>
              <a:off x="4814225" y="6070675"/>
              <a:ext cx="2110350" cy="918225"/>
            </a:xfrm>
            <a:custGeom>
              <a:avLst/>
              <a:gdLst/>
              <a:ahLst/>
              <a:cxnLst/>
              <a:rect l="l" t="t" r="r" b="b"/>
              <a:pathLst>
                <a:path w="84414" h="36729" extrusionOk="0">
                  <a:moveTo>
                    <a:pt x="29326" y="11138"/>
                  </a:moveTo>
                  <a:cubicBezTo>
                    <a:pt x="29345" y="11138"/>
                    <a:pt x="29364" y="11139"/>
                    <a:pt x="29384" y="11141"/>
                  </a:cubicBezTo>
                  <a:cubicBezTo>
                    <a:pt x="29744" y="11178"/>
                    <a:pt x="29888" y="11466"/>
                    <a:pt x="29888" y="11788"/>
                  </a:cubicBezTo>
                  <a:cubicBezTo>
                    <a:pt x="29850" y="12113"/>
                    <a:pt x="29672" y="12329"/>
                    <a:pt x="29347" y="12329"/>
                  </a:cubicBezTo>
                  <a:cubicBezTo>
                    <a:pt x="28987" y="12329"/>
                    <a:pt x="28809" y="12076"/>
                    <a:pt x="28843" y="11716"/>
                  </a:cubicBezTo>
                  <a:cubicBezTo>
                    <a:pt x="28843" y="11412"/>
                    <a:pt x="29005" y="11138"/>
                    <a:pt x="29326" y="11138"/>
                  </a:cubicBezTo>
                  <a:close/>
                  <a:moveTo>
                    <a:pt x="27836" y="11178"/>
                  </a:moveTo>
                  <a:cubicBezTo>
                    <a:pt x="28161" y="11178"/>
                    <a:pt x="28449" y="11500"/>
                    <a:pt x="28483" y="11969"/>
                  </a:cubicBezTo>
                  <a:cubicBezTo>
                    <a:pt x="28483" y="12473"/>
                    <a:pt x="28196" y="12867"/>
                    <a:pt x="27801" y="12867"/>
                  </a:cubicBezTo>
                  <a:cubicBezTo>
                    <a:pt x="27442" y="12867"/>
                    <a:pt x="27154" y="12545"/>
                    <a:pt x="27154" y="12113"/>
                  </a:cubicBezTo>
                  <a:cubicBezTo>
                    <a:pt x="27154" y="11644"/>
                    <a:pt x="27476" y="11213"/>
                    <a:pt x="27836" y="11178"/>
                  </a:cubicBezTo>
                  <a:close/>
                  <a:moveTo>
                    <a:pt x="62769" y="29447"/>
                  </a:moveTo>
                  <a:cubicBezTo>
                    <a:pt x="63150" y="29447"/>
                    <a:pt x="63516" y="29899"/>
                    <a:pt x="63516" y="30347"/>
                  </a:cubicBezTo>
                  <a:cubicBezTo>
                    <a:pt x="63553" y="30744"/>
                    <a:pt x="63228" y="31104"/>
                    <a:pt x="62834" y="31104"/>
                  </a:cubicBezTo>
                  <a:cubicBezTo>
                    <a:pt x="62816" y="31105"/>
                    <a:pt x="62798" y="31106"/>
                    <a:pt x="62781" y="31106"/>
                  </a:cubicBezTo>
                  <a:cubicBezTo>
                    <a:pt x="62405" y="31106"/>
                    <a:pt x="62075" y="30760"/>
                    <a:pt x="62042" y="30347"/>
                  </a:cubicBezTo>
                  <a:cubicBezTo>
                    <a:pt x="62042" y="29881"/>
                    <a:pt x="62330" y="29449"/>
                    <a:pt x="62724" y="29449"/>
                  </a:cubicBezTo>
                  <a:cubicBezTo>
                    <a:pt x="62739" y="29448"/>
                    <a:pt x="62754" y="29447"/>
                    <a:pt x="62769" y="29447"/>
                  </a:cubicBezTo>
                  <a:close/>
                  <a:moveTo>
                    <a:pt x="65358" y="30288"/>
                  </a:moveTo>
                  <a:cubicBezTo>
                    <a:pt x="65525" y="30288"/>
                    <a:pt x="65653" y="30399"/>
                    <a:pt x="65783" y="30528"/>
                  </a:cubicBezTo>
                  <a:cubicBezTo>
                    <a:pt x="65999" y="30707"/>
                    <a:pt x="66215" y="30888"/>
                    <a:pt x="66393" y="31066"/>
                  </a:cubicBezTo>
                  <a:cubicBezTo>
                    <a:pt x="66646" y="31320"/>
                    <a:pt x="66825" y="31570"/>
                    <a:pt x="66609" y="31895"/>
                  </a:cubicBezTo>
                  <a:cubicBezTo>
                    <a:pt x="66455" y="32152"/>
                    <a:pt x="66228" y="32279"/>
                    <a:pt x="65967" y="32279"/>
                  </a:cubicBezTo>
                  <a:cubicBezTo>
                    <a:pt x="65862" y="32279"/>
                    <a:pt x="65752" y="32259"/>
                    <a:pt x="65639" y="32217"/>
                  </a:cubicBezTo>
                  <a:cubicBezTo>
                    <a:pt x="65170" y="32039"/>
                    <a:pt x="64848" y="31570"/>
                    <a:pt x="64882" y="30960"/>
                  </a:cubicBezTo>
                  <a:cubicBezTo>
                    <a:pt x="64848" y="30707"/>
                    <a:pt x="64920" y="30491"/>
                    <a:pt x="65136" y="30347"/>
                  </a:cubicBezTo>
                  <a:cubicBezTo>
                    <a:pt x="65218" y="30306"/>
                    <a:pt x="65291" y="30288"/>
                    <a:pt x="65358" y="30288"/>
                  </a:cubicBezTo>
                  <a:close/>
                  <a:moveTo>
                    <a:pt x="40035" y="1"/>
                  </a:moveTo>
                  <a:cubicBezTo>
                    <a:pt x="39422" y="1"/>
                    <a:pt x="38809" y="74"/>
                    <a:pt x="38195" y="207"/>
                  </a:cubicBezTo>
                  <a:cubicBezTo>
                    <a:pt x="35498" y="926"/>
                    <a:pt x="32943" y="2042"/>
                    <a:pt x="30570" y="3516"/>
                  </a:cubicBezTo>
                  <a:cubicBezTo>
                    <a:pt x="27620" y="5314"/>
                    <a:pt x="26219" y="8191"/>
                    <a:pt x="25318" y="11356"/>
                  </a:cubicBezTo>
                  <a:cubicBezTo>
                    <a:pt x="25031" y="12364"/>
                    <a:pt x="25031" y="13480"/>
                    <a:pt x="25356" y="14631"/>
                  </a:cubicBezTo>
                  <a:cubicBezTo>
                    <a:pt x="25624" y="14631"/>
                    <a:pt x="25904" y="14607"/>
                    <a:pt x="26183" y="14607"/>
                  </a:cubicBezTo>
                  <a:cubicBezTo>
                    <a:pt x="26389" y="14607"/>
                    <a:pt x="26595" y="14620"/>
                    <a:pt x="26794" y="14665"/>
                  </a:cubicBezTo>
                  <a:cubicBezTo>
                    <a:pt x="28737" y="14953"/>
                    <a:pt x="29490" y="15816"/>
                    <a:pt x="29240" y="17543"/>
                  </a:cubicBezTo>
                  <a:cubicBezTo>
                    <a:pt x="29069" y="18562"/>
                    <a:pt x="28418" y="19131"/>
                    <a:pt x="27438" y="19131"/>
                  </a:cubicBezTo>
                  <a:cubicBezTo>
                    <a:pt x="27380" y="19131"/>
                    <a:pt x="27321" y="19129"/>
                    <a:pt x="27261" y="19125"/>
                  </a:cubicBezTo>
                  <a:cubicBezTo>
                    <a:pt x="26182" y="19019"/>
                    <a:pt x="25356" y="18550"/>
                    <a:pt x="24815" y="17580"/>
                  </a:cubicBezTo>
                  <a:cubicBezTo>
                    <a:pt x="24671" y="17364"/>
                    <a:pt x="24636" y="17039"/>
                    <a:pt x="24349" y="16895"/>
                  </a:cubicBezTo>
                  <a:cubicBezTo>
                    <a:pt x="24133" y="16967"/>
                    <a:pt x="24023" y="17183"/>
                    <a:pt x="23952" y="17364"/>
                  </a:cubicBezTo>
                  <a:cubicBezTo>
                    <a:pt x="23232" y="18875"/>
                    <a:pt x="22910" y="20420"/>
                    <a:pt x="23376" y="22075"/>
                  </a:cubicBezTo>
                  <a:cubicBezTo>
                    <a:pt x="23520" y="22506"/>
                    <a:pt x="23520" y="22938"/>
                    <a:pt x="23088" y="23191"/>
                  </a:cubicBezTo>
                  <a:cubicBezTo>
                    <a:pt x="22957" y="23287"/>
                    <a:pt x="22833" y="23327"/>
                    <a:pt x="22717" y="23327"/>
                  </a:cubicBezTo>
                  <a:cubicBezTo>
                    <a:pt x="22486" y="23327"/>
                    <a:pt x="22286" y="23167"/>
                    <a:pt x="22119" y="22975"/>
                  </a:cubicBezTo>
                  <a:cubicBezTo>
                    <a:pt x="21687" y="22472"/>
                    <a:pt x="21146" y="22362"/>
                    <a:pt x="20536" y="22290"/>
                  </a:cubicBezTo>
                  <a:cubicBezTo>
                    <a:pt x="20164" y="22261"/>
                    <a:pt x="19796" y="22247"/>
                    <a:pt x="19431" y="22247"/>
                  </a:cubicBezTo>
                  <a:cubicBezTo>
                    <a:pt x="16690" y="22247"/>
                    <a:pt x="14148" y="23069"/>
                    <a:pt x="11835" y="24592"/>
                  </a:cubicBezTo>
                  <a:cubicBezTo>
                    <a:pt x="9893" y="25853"/>
                    <a:pt x="8814" y="27723"/>
                    <a:pt x="8814" y="30097"/>
                  </a:cubicBezTo>
                  <a:cubicBezTo>
                    <a:pt x="8776" y="31426"/>
                    <a:pt x="8920" y="32721"/>
                    <a:pt x="9280" y="34016"/>
                  </a:cubicBezTo>
                  <a:cubicBezTo>
                    <a:pt x="9514" y="34925"/>
                    <a:pt x="9176" y="35428"/>
                    <a:pt x="8480" y="35428"/>
                  </a:cubicBezTo>
                  <a:cubicBezTo>
                    <a:pt x="8321" y="35428"/>
                    <a:pt x="8144" y="35401"/>
                    <a:pt x="7950" y="35348"/>
                  </a:cubicBezTo>
                  <a:cubicBezTo>
                    <a:pt x="7663" y="35276"/>
                    <a:pt x="7409" y="35167"/>
                    <a:pt x="7159" y="35095"/>
                  </a:cubicBezTo>
                  <a:cubicBezTo>
                    <a:pt x="6625" y="34877"/>
                    <a:pt x="6091" y="34774"/>
                    <a:pt x="5557" y="34774"/>
                  </a:cubicBezTo>
                  <a:cubicBezTo>
                    <a:pt x="5299" y="34774"/>
                    <a:pt x="5042" y="34798"/>
                    <a:pt x="4785" y="34844"/>
                  </a:cubicBezTo>
                  <a:cubicBezTo>
                    <a:pt x="3669" y="35023"/>
                    <a:pt x="2555" y="35276"/>
                    <a:pt x="1476" y="35708"/>
                  </a:cubicBezTo>
                  <a:cubicBezTo>
                    <a:pt x="973" y="35886"/>
                    <a:pt x="432" y="36102"/>
                    <a:pt x="0" y="36715"/>
                  </a:cubicBezTo>
                  <a:cubicBezTo>
                    <a:pt x="478" y="36715"/>
                    <a:pt x="920" y="36729"/>
                    <a:pt x="1346" y="36729"/>
                  </a:cubicBezTo>
                  <a:cubicBezTo>
                    <a:pt x="1883" y="36729"/>
                    <a:pt x="2394" y="36707"/>
                    <a:pt x="2915" y="36605"/>
                  </a:cubicBezTo>
                  <a:cubicBezTo>
                    <a:pt x="4929" y="36174"/>
                    <a:pt x="6943" y="35852"/>
                    <a:pt x="8992" y="35742"/>
                  </a:cubicBezTo>
                  <a:cubicBezTo>
                    <a:pt x="13665" y="35420"/>
                    <a:pt x="18341" y="35454"/>
                    <a:pt x="23016" y="34879"/>
                  </a:cubicBezTo>
                  <a:cubicBezTo>
                    <a:pt x="26613" y="34447"/>
                    <a:pt x="30247" y="34629"/>
                    <a:pt x="33844" y="34485"/>
                  </a:cubicBezTo>
                  <a:cubicBezTo>
                    <a:pt x="37691" y="34341"/>
                    <a:pt x="41541" y="34485"/>
                    <a:pt x="45425" y="34232"/>
                  </a:cubicBezTo>
                  <a:cubicBezTo>
                    <a:pt x="46501" y="34161"/>
                    <a:pt x="47586" y="34151"/>
                    <a:pt x="48675" y="34151"/>
                  </a:cubicBezTo>
                  <a:cubicBezTo>
                    <a:pt x="49084" y="34151"/>
                    <a:pt x="49495" y="34153"/>
                    <a:pt x="49905" y="34153"/>
                  </a:cubicBezTo>
                  <a:cubicBezTo>
                    <a:pt x="50629" y="34153"/>
                    <a:pt x="51353" y="34149"/>
                    <a:pt x="52078" y="34125"/>
                  </a:cubicBezTo>
                  <a:cubicBezTo>
                    <a:pt x="58230" y="33909"/>
                    <a:pt x="64379" y="33728"/>
                    <a:pt x="70493" y="33406"/>
                  </a:cubicBezTo>
                  <a:cubicBezTo>
                    <a:pt x="70769" y="33406"/>
                    <a:pt x="71057" y="33343"/>
                    <a:pt x="71321" y="33343"/>
                  </a:cubicBezTo>
                  <a:cubicBezTo>
                    <a:pt x="71505" y="33343"/>
                    <a:pt x="71678" y="33374"/>
                    <a:pt x="71825" y="33478"/>
                  </a:cubicBezTo>
                  <a:cubicBezTo>
                    <a:pt x="72137" y="33673"/>
                    <a:pt x="72438" y="33730"/>
                    <a:pt x="72740" y="33730"/>
                  </a:cubicBezTo>
                  <a:cubicBezTo>
                    <a:pt x="72995" y="33730"/>
                    <a:pt x="73251" y="33689"/>
                    <a:pt x="73514" y="33656"/>
                  </a:cubicBezTo>
                  <a:cubicBezTo>
                    <a:pt x="74306" y="33622"/>
                    <a:pt x="75134" y="33550"/>
                    <a:pt x="75926" y="33550"/>
                  </a:cubicBezTo>
                  <a:cubicBezTo>
                    <a:pt x="76167" y="33553"/>
                    <a:pt x="76408" y="33555"/>
                    <a:pt x="76649" y="33555"/>
                  </a:cubicBezTo>
                  <a:cubicBezTo>
                    <a:pt x="78991" y="33555"/>
                    <a:pt x="81302" y="33397"/>
                    <a:pt x="83585" y="32974"/>
                  </a:cubicBezTo>
                  <a:cubicBezTo>
                    <a:pt x="83873" y="32937"/>
                    <a:pt x="84233" y="33009"/>
                    <a:pt x="84414" y="32615"/>
                  </a:cubicBezTo>
                  <a:cubicBezTo>
                    <a:pt x="83801" y="32217"/>
                    <a:pt x="83154" y="32002"/>
                    <a:pt x="82506" y="31751"/>
                  </a:cubicBezTo>
                  <a:cubicBezTo>
                    <a:pt x="81532" y="31343"/>
                    <a:pt x="80556" y="31180"/>
                    <a:pt x="79581" y="31180"/>
                  </a:cubicBezTo>
                  <a:cubicBezTo>
                    <a:pt x="78578" y="31180"/>
                    <a:pt x="77575" y="31352"/>
                    <a:pt x="76573" y="31607"/>
                  </a:cubicBezTo>
                  <a:cubicBezTo>
                    <a:pt x="76007" y="31767"/>
                    <a:pt x="75627" y="31872"/>
                    <a:pt x="75368" y="31872"/>
                  </a:cubicBezTo>
                  <a:cubicBezTo>
                    <a:pt x="74869" y="31872"/>
                    <a:pt x="74822" y="31483"/>
                    <a:pt x="74775" y="30347"/>
                  </a:cubicBezTo>
                  <a:cubicBezTo>
                    <a:pt x="74775" y="29521"/>
                    <a:pt x="74631" y="28730"/>
                    <a:pt x="73874" y="28227"/>
                  </a:cubicBezTo>
                  <a:cubicBezTo>
                    <a:pt x="73192" y="27795"/>
                    <a:pt x="72435" y="27398"/>
                    <a:pt x="71682" y="27148"/>
                  </a:cubicBezTo>
                  <a:cubicBezTo>
                    <a:pt x="71250" y="27398"/>
                    <a:pt x="70853" y="27651"/>
                    <a:pt x="70459" y="27867"/>
                  </a:cubicBezTo>
                  <a:cubicBezTo>
                    <a:pt x="69918" y="28155"/>
                    <a:pt x="69308" y="28333"/>
                    <a:pt x="68660" y="28370"/>
                  </a:cubicBezTo>
                  <a:cubicBezTo>
                    <a:pt x="67725" y="28370"/>
                    <a:pt x="67184" y="27867"/>
                    <a:pt x="67184" y="26894"/>
                  </a:cubicBezTo>
                  <a:cubicBezTo>
                    <a:pt x="67184" y="26247"/>
                    <a:pt x="67472" y="25781"/>
                    <a:pt x="68047" y="25456"/>
                  </a:cubicBezTo>
                  <a:cubicBezTo>
                    <a:pt x="68626" y="25168"/>
                    <a:pt x="69204" y="25052"/>
                    <a:pt x="69810" y="25052"/>
                  </a:cubicBezTo>
                  <a:cubicBezTo>
                    <a:pt x="70034" y="25052"/>
                    <a:pt x="70261" y="25067"/>
                    <a:pt x="70493" y="25096"/>
                  </a:cubicBezTo>
                  <a:cubicBezTo>
                    <a:pt x="70890" y="25133"/>
                    <a:pt x="71250" y="25456"/>
                    <a:pt x="71644" y="25456"/>
                  </a:cubicBezTo>
                  <a:cubicBezTo>
                    <a:pt x="72651" y="24520"/>
                    <a:pt x="72617" y="24520"/>
                    <a:pt x="72617" y="22975"/>
                  </a:cubicBezTo>
                  <a:cubicBezTo>
                    <a:pt x="72651" y="20479"/>
                    <a:pt x="70143" y="18371"/>
                    <a:pt x="68031" y="18371"/>
                  </a:cubicBezTo>
                  <a:cubicBezTo>
                    <a:pt x="68012" y="18371"/>
                    <a:pt x="67994" y="18371"/>
                    <a:pt x="67975" y="18372"/>
                  </a:cubicBezTo>
                  <a:cubicBezTo>
                    <a:pt x="66177" y="18372"/>
                    <a:pt x="64379" y="18406"/>
                    <a:pt x="62580" y="18766"/>
                  </a:cubicBezTo>
                  <a:cubicBezTo>
                    <a:pt x="60063" y="19307"/>
                    <a:pt x="57582" y="19882"/>
                    <a:pt x="55640" y="21787"/>
                  </a:cubicBezTo>
                  <a:cubicBezTo>
                    <a:pt x="55568" y="21824"/>
                    <a:pt x="55459" y="21859"/>
                    <a:pt x="55352" y="21896"/>
                  </a:cubicBezTo>
                  <a:cubicBezTo>
                    <a:pt x="54561" y="21355"/>
                    <a:pt x="54524" y="21355"/>
                    <a:pt x="54777" y="20636"/>
                  </a:cubicBezTo>
                  <a:cubicBezTo>
                    <a:pt x="54883" y="20276"/>
                    <a:pt x="54993" y="19954"/>
                    <a:pt x="55171" y="19666"/>
                  </a:cubicBezTo>
                  <a:cubicBezTo>
                    <a:pt x="55568" y="18766"/>
                    <a:pt x="55890" y="17868"/>
                    <a:pt x="56216" y="16933"/>
                  </a:cubicBezTo>
                  <a:cubicBezTo>
                    <a:pt x="57257" y="13586"/>
                    <a:pt x="57151" y="10315"/>
                    <a:pt x="55890" y="7040"/>
                  </a:cubicBezTo>
                  <a:cubicBezTo>
                    <a:pt x="55531" y="6071"/>
                    <a:pt x="55065" y="5170"/>
                    <a:pt x="54308" y="4523"/>
                  </a:cubicBezTo>
                  <a:cubicBezTo>
                    <a:pt x="52331" y="2796"/>
                    <a:pt x="50173" y="1429"/>
                    <a:pt x="47583" y="854"/>
                  </a:cubicBezTo>
                  <a:cubicBezTo>
                    <a:pt x="45316" y="388"/>
                    <a:pt x="42980" y="244"/>
                    <a:pt x="40678" y="28"/>
                  </a:cubicBezTo>
                  <a:cubicBezTo>
                    <a:pt x="40463" y="10"/>
                    <a:pt x="40249" y="1"/>
                    <a:pt x="400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0AAE9-C498-5733-7E1F-62EBA5157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7697" y="1228346"/>
            <a:ext cx="7931096" cy="3445800"/>
          </a:xfrm>
        </p:spPr>
        <p:txBody>
          <a:bodyPr/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Lê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1951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thưởng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thưởng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ương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thưởng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1970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1997.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EB56BD-E623-3147-3CD4-1FE1AE381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653" y="464049"/>
            <a:ext cx="3539976" cy="21723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9"/>
          <p:cNvSpPr/>
          <p:nvPr/>
        </p:nvSpPr>
        <p:spPr>
          <a:xfrm>
            <a:off x="868575" y="1783143"/>
            <a:ext cx="909600" cy="909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49"/>
          <p:cNvSpPr/>
          <p:nvPr/>
        </p:nvSpPr>
        <p:spPr>
          <a:xfrm>
            <a:off x="2623308" y="2087943"/>
            <a:ext cx="909600" cy="909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49"/>
          <p:cNvSpPr/>
          <p:nvPr/>
        </p:nvSpPr>
        <p:spPr>
          <a:xfrm>
            <a:off x="4378040" y="1783143"/>
            <a:ext cx="909600" cy="909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49"/>
          <p:cNvSpPr/>
          <p:nvPr/>
        </p:nvSpPr>
        <p:spPr>
          <a:xfrm>
            <a:off x="6202883" y="1386316"/>
            <a:ext cx="909600" cy="909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49"/>
          <p:cNvSpPr txBox="1">
            <a:spLocks noGrp="1"/>
          </p:cNvSpPr>
          <p:nvPr>
            <p:ph type="title"/>
          </p:nvPr>
        </p:nvSpPr>
        <p:spPr>
          <a:xfrm>
            <a:off x="736360" y="52873"/>
            <a:ext cx="77040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2. Tác phẩm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589" name="Google Shape;589;p49"/>
          <p:cNvSpPr txBox="1"/>
          <p:nvPr/>
        </p:nvSpPr>
        <p:spPr>
          <a:xfrm flipH="1">
            <a:off x="376725" y="1314868"/>
            <a:ext cx="18933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>
                <a:solidFill>
                  <a:schemeClr val="dk1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Xuất xứ</a:t>
            </a:r>
            <a:endParaRPr sz="2500" dirty="0">
              <a:solidFill>
                <a:schemeClr val="dk1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</p:txBody>
      </p:sp>
      <p:sp>
        <p:nvSpPr>
          <p:cNvPr id="590" name="Google Shape;590;p49"/>
          <p:cNvSpPr txBox="1"/>
          <p:nvPr/>
        </p:nvSpPr>
        <p:spPr>
          <a:xfrm flipH="1">
            <a:off x="251775" y="877590"/>
            <a:ext cx="21432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vnexpress.net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Lexend Deca"/>
              <a:cs typeface="Times New Roman" panose="02020603050405020304" pitchFamily="18" charset="0"/>
              <a:sym typeface="Lexend Deca"/>
            </a:endParaRPr>
          </a:p>
        </p:txBody>
      </p:sp>
      <p:sp>
        <p:nvSpPr>
          <p:cNvPr id="591" name="Google Shape;591;p49"/>
          <p:cNvSpPr txBox="1"/>
          <p:nvPr/>
        </p:nvSpPr>
        <p:spPr>
          <a:xfrm flipH="1">
            <a:off x="2131458" y="3060405"/>
            <a:ext cx="18933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>
                <a:solidFill>
                  <a:schemeClr val="dk1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Thể loại</a:t>
            </a:r>
            <a:endParaRPr sz="2500" dirty="0">
              <a:solidFill>
                <a:schemeClr val="dk1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</p:txBody>
      </p:sp>
      <p:sp>
        <p:nvSpPr>
          <p:cNvPr id="592" name="Google Shape;592;p49"/>
          <p:cNvSpPr txBox="1"/>
          <p:nvPr/>
        </p:nvSpPr>
        <p:spPr>
          <a:xfrm flipH="1">
            <a:off x="2006508" y="3508167"/>
            <a:ext cx="21432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Times New Roman" panose="02020603050405020304" pitchFamily="18" charset="0"/>
                <a:ea typeface="Lexend Deca"/>
                <a:cs typeface="Times New Roman" panose="02020603050405020304" pitchFamily="18" charset="0"/>
                <a:sym typeface="Lexend Deca"/>
              </a:rPr>
              <a:t>Nghị luận văn học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Lexend Deca"/>
              <a:cs typeface="Times New Roman" panose="02020603050405020304" pitchFamily="18" charset="0"/>
              <a:sym typeface="Lexend Deca"/>
            </a:endParaRPr>
          </a:p>
        </p:txBody>
      </p:sp>
      <p:sp>
        <p:nvSpPr>
          <p:cNvPr id="593" name="Google Shape;593;p49"/>
          <p:cNvSpPr txBox="1"/>
          <p:nvPr/>
        </p:nvSpPr>
        <p:spPr>
          <a:xfrm flipH="1">
            <a:off x="3886190" y="1314868"/>
            <a:ext cx="18933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>
                <a:solidFill>
                  <a:schemeClr val="dk1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PTBĐ</a:t>
            </a:r>
            <a:endParaRPr sz="2500" dirty="0">
              <a:solidFill>
                <a:schemeClr val="dk1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</p:txBody>
      </p:sp>
      <p:sp>
        <p:nvSpPr>
          <p:cNvPr id="594" name="Google Shape;594;p49"/>
          <p:cNvSpPr txBox="1"/>
          <p:nvPr/>
        </p:nvSpPr>
        <p:spPr>
          <a:xfrm flipH="1">
            <a:off x="3761240" y="713584"/>
            <a:ext cx="21432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Times New Roman" panose="02020603050405020304" pitchFamily="18" charset="0"/>
                <a:ea typeface="Lexend Deca"/>
                <a:cs typeface="Times New Roman" panose="02020603050405020304" pitchFamily="18" charset="0"/>
                <a:sym typeface="Lexend Deca"/>
              </a:rPr>
              <a:t>Nghị luận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Lexend Deca"/>
              <a:cs typeface="Times New Roman" panose="02020603050405020304" pitchFamily="18" charset="0"/>
              <a:sym typeface="Lexend Deca"/>
            </a:endParaRPr>
          </a:p>
        </p:txBody>
      </p:sp>
      <p:sp>
        <p:nvSpPr>
          <p:cNvPr id="595" name="Google Shape;595;p49"/>
          <p:cNvSpPr txBox="1"/>
          <p:nvPr/>
        </p:nvSpPr>
        <p:spPr>
          <a:xfrm flipH="1">
            <a:off x="6816646" y="1568712"/>
            <a:ext cx="18933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>
                <a:solidFill>
                  <a:schemeClr val="dk1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  <a:sym typeface="Archivo Black"/>
              </a:rPr>
              <a:t>Bố cục</a:t>
            </a:r>
            <a:endParaRPr sz="2500" dirty="0">
              <a:solidFill>
                <a:schemeClr val="dk1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  <a:sym typeface="Archivo Black"/>
            </a:endParaRPr>
          </a:p>
        </p:txBody>
      </p:sp>
      <p:sp>
        <p:nvSpPr>
          <p:cNvPr id="596" name="Google Shape;596;p49"/>
          <p:cNvSpPr txBox="1"/>
          <p:nvPr/>
        </p:nvSpPr>
        <p:spPr>
          <a:xfrm flipH="1">
            <a:off x="5107044" y="2404281"/>
            <a:ext cx="4010878" cy="2327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... 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kì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...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... 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Véc-nơ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Véc-nơ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97" name="Google Shape;597;p49"/>
          <p:cNvSpPr txBox="1"/>
          <p:nvPr/>
        </p:nvSpPr>
        <p:spPr>
          <a:xfrm flipH="1">
            <a:off x="961875" y="2045505"/>
            <a:ext cx="723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Archivo Black"/>
                <a:ea typeface="Archivo Black"/>
                <a:cs typeface="Archivo Black"/>
                <a:sym typeface="Archivo Black"/>
              </a:rPr>
              <a:t>01</a:t>
            </a:r>
            <a:endParaRPr sz="3000">
              <a:solidFill>
                <a:schemeClr val="accent5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598" name="Google Shape;598;p49"/>
          <p:cNvSpPr txBox="1"/>
          <p:nvPr/>
        </p:nvSpPr>
        <p:spPr>
          <a:xfrm flipH="1">
            <a:off x="2716608" y="2350305"/>
            <a:ext cx="723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Archivo Black"/>
                <a:ea typeface="Archivo Black"/>
                <a:cs typeface="Archivo Black"/>
                <a:sym typeface="Archivo Black"/>
              </a:rPr>
              <a:t>02</a:t>
            </a:r>
            <a:endParaRPr sz="3000">
              <a:solidFill>
                <a:schemeClr val="accent5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599" name="Google Shape;599;p49"/>
          <p:cNvSpPr txBox="1"/>
          <p:nvPr/>
        </p:nvSpPr>
        <p:spPr>
          <a:xfrm flipH="1">
            <a:off x="4471340" y="2045505"/>
            <a:ext cx="723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Archivo Black"/>
                <a:ea typeface="Archivo Black"/>
                <a:cs typeface="Archivo Black"/>
                <a:sym typeface="Archivo Black"/>
              </a:rPr>
              <a:t>03</a:t>
            </a:r>
            <a:endParaRPr sz="3000">
              <a:solidFill>
                <a:schemeClr val="accent5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600" name="Google Shape;600;p49"/>
          <p:cNvSpPr txBox="1"/>
          <p:nvPr/>
        </p:nvSpPr>
        <p:spPr>
          <a:xfrm flipH="1">
            <a:off x="6235746" y="1685183"/>
            <a:ext cx="723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chemeClr val="accent5"/>
                </a:solidFill>
                <a:latin typeface="Archivo Black"/>
                <a:ea typeface="Archivo Black"/>
                <a:cs typeface="Archivo Black"/>
                <a:sym typeface="Archivo Black"/>
              </a:rPr>
              <a:t>04</a:t>
            </a:r>
            <a:endParaRPr sz="3000" dirty="0">
              <a:solidFill>
                <a:schemeClr val="accent5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cxnSp>
        <p:nvCxnSpPr>
          <p:cNvPr id="601" name="Google Shape;601;p49"/>
          <p:cNvCxnSpPr>
            <a:stCxn id="584" idx="6"/>
            <a:endCxn id="585" idx="2"/>
          </p:cNvCxnSpPr>
          <p:nvPr/>
        </p:nvCxnSpPr>
        <p:spPr>
          <a:xfrm>
            <a:off x="1778175" y="2237943"/>
            <a:ext cx="845100" cy="304800"/>
          </a:xfrm>
          <a:prstGeom prst="curvedConnector3">
            <a:avLst>
              <a:gd name="adj1" fmla="val 5000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02" name="Google Shape;602;p49"/>
          <p:cNvCxnSpPr>
            <a:stCxn id="586" idx="2"/>
            <a:endCxn id="585" idx="6"/>
          </p:cNvCxnSpPr>
          <p:nvPr/>
        </p:nvCxnSpPr>
        <p:spPr>
          <a:xfrm flipH="1">
            <a:off x="3532940" y="2237943"/>
            <a:ext cx="845100" cy="304800"/>
          </a:xfrm>
          <a:prstGeom prst="curvedConnector3">
            <a:avLst>
              <a:gd name="adj1" fmla="val 5000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03" name="Google Shape;603;p49"/>
          <p:cNvCxnSpPr>
            <a:cxnSpLocks/>
            <a:endCxn id="586" idx="6"/>
          </p:cNvCxnSpPr>
          <p:nvPr/>
        </p:nvCxnSpPr>
        <p:spPr>
          <a:xfrm rot="10800000" flipV="1">
            <a:off x="5287641" y="2033967"/>
            <a:ext cx="938433" cy="203976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04" name="Google Shape;604;p49"/>
          <p:cNvGrpSpPr/>
          <p:nvPr/>
        </p:nvGrpSpPr>
        <p:grpSpPr>
          <a:xfrm rot="266005">
            <a:off x="168436" y="3135591"/>
            <a:ext cx="1436914" cy="583945"/>
            <a:chOff x="3584125" y="7841550"/>
            <a:chExt cx="1436925" cy="583950"/>
          </a:xfrm>
        </p:grpSpPr>
        <p:sp>
          <p:nvSpPr>
            <p:cNvPr id="605" name="Google Shape;605;p49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9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9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9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9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0" name="Google Shape;610;p49"/>
          <p:cNvGrpSpPr/>
          <p:nvPr/>
        </p:nvGrpSpPr>
        <p:grpSpPr>
          <a:xfrm>
            <a:off x="6449771" y="536209"/>
            <a:ext cx="1209400" cy="403325"/>
            <a:chOff x="3351275" y="6850875"/>
            <a:chExt cx="1209400" cy="403325"/>
          </a:xfrm>
        </p:grpSpPr>
        <p:sp>
          <p:nvSpPr>
            <p:cNvPr id="611" name="Google Shape;611;p49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9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9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9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9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9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9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6"/>
          <p:cNvSpPr/>
          <p:nvPr/>
        </p:nvSpPr>
        <p:spPr>
          <a:xfrm>
            <a:off x="3923425" y="954700"/>
            <a:ext cx="1297200" cy="12972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6"/>
          <p:cNvSpPr txBox="1">
            <a:spLocks noGrp="1"/>
          </p:cNvSpPr>
          <p:nvPr>
            <p:ph type="title"/>
          </p:nvPr>
        </p:nvSpPr>
        <p:spPr>
          <a:xfrm>
            <a:off x="498764" y="2554121"/>
            <a:ext cx="83820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Đọc - Tìm hiểu chi tiết</a:t>
            </a:r>
            <a:endParaRPr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492" name="Google Shape;492;p46"/>
          <p:cNvSpPr txBox="1">
            <a:spLocks noGrp="1"/>
          </p:cNvSpPr>
          <p:nvPr>
            <p:ph type="title" idx="2"/>
          </p:nvPr>
        </p:nvSpPr>
        <p:spPr>
          <a:xfrm>
            <a:off x="3860400" y="1134750"/>
            <a:ext cx="1423200" cy="8418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II</a:t>
            </a:r>
            <a:endParaRPr dirty="0"/>
          </a:p>
        </p:txBody>
      </p:sp>
      <p:grpSp>
        <p:nvGrpSpPr>
          <p:cNvPr id="494" name="Google Shape;494;p46"/>
          <p:cNvGrpSpPr/>
          <p:nvPr/>
        </p:nvGrpSpPr>
        <p:grpSpPr>
          <a:xfrm>
            <a:off x="123308" y="1109485"/>
            <a:ext cx="2403875" cy="987581"/>
            <a:chOff x="257175" y="5362550"/>
            <a:chExt cx="2838775" cy="1166250"/>
          </a:xfrm>
        </p:grpSpPr>
        <p:sp>
          <p:nvSpPr>
            <p:cNvPr id="495" name="Google Shape;495;p46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6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6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6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6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6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6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6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46"/>
          <p:cNvGrpSpPr/>
          <p:nvPr/>
        </p:nvGrpSpPr>
        <p:grpSpPr>
          <a:xfrm>
            <a:off x="6203500" y="729950"/>
            <a:ext cx="1436925" cy="583950"/>
            <a:chOff x="3584125" y="7841550"/>
            <a:chExt cx="1436925" cy="583950"/>
          </a:xfrm>
        </p:grpSpPr>
        <p:sp>
          <p:nvSpPr>
            <p:cNvPr id="504" name="Google Shape;504;p46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6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6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" name="Google Shape;509;p46"/>
          <p:cNvGrpSpPr/>
          <p:nvPr/>
        </p:nvGrpSpPr>
        <p:grpSpPr>
          <a:xfrm>
            <a:off x="7452482" y="3655006"/>
            <a:ext cx="902091" cy="300840"/>
            <a:chOff x="3351275" y="6850875"/>
            <a:chExt cx="1209400" cy="403325"/>
          </a:xfrm>
        </p:grpSpPr>
        <p:sp>
          <p:nvSpPr>
            <p:cNvPr id="510" name="Google Shape;510;p46"/>
            <p:cNvSpPr/>
            <p:nvPr/>
          </p:nvSpPr>
          <p:spPr>
            <a:xfrm>
              <a:off x="3351275" y="6850875"/>
              <a:ext cx="1209400" cy="403325"/>
            </a:xfrm>
            <a:custGeom>
              <a:avLst/>
              <a:gdLst/>
              <a:ahLst/>
              <a:cxnLst/>
              <a:rect l="l" t="t" r="r" b="b"/>
              <a:pathLst>
                <a:path w="48376" h="16133" extrusionOk="0">
                  <a:moveTo>
                    <a:pt x="12273" y="8253"/>
                  </a:moveTo>
                  <a:cubicBezTo>
                    <a:pt x="12593" y="8253"/>
                    <a:pt x="12872" y="8357"/>
                    <a:pt x="13127" y="8528"/>
                  </a:cubicBezTo>
                  <a:cubicBezTo>
                    <a:pt x="13453" y="8706"/>
                    <a:pt x="13453" y="9032"/>
                    <a:pt x="13271" y="9319"/>
                  </a:cubicBezTo>
                  <a:cubicBezTo>
                    <a:pt x="13145" y="9508"/>
                    <a:pt x="12983" y="9599"/>
                    <a:pt x="12812" y="9599"/>
                  </a:cubicBezTo>
                  <a:cubicBezTo>
                    <a:pt x="12691" y="9599"/>
                    <a:pt x="12565" y="9553"/>
                    <a:pt x="12446" y="9463"/>
                  </a:cubicBezTo>
                  <a:cubicBezTo>
                    <a:pt x="12048" y="9175"/>
                    <a:pt x="11905" y="8778"/>
                    <a:pt x="12014" y="8275"/>
                  </a:cubicBezTo>
                  <a:cubicBezTo>
                    <a:pt x="12103" y="8260"/>
                    <a:pt x="12190" y="8253"/>
                    <a:pt x="12273" y="8253"/>
                  </a:cubicBezTo>
                  <a:close/>
                  <a:moveTo>
                    <a:pt x="21281" y="1461"/>
                  </a:moveTo>
                  <a:cubicBezTo>
                    <a:pt x="24075" y="1461"/>
                    <a:pt x="26768" y="1996"/>
                    <a:pt x="29241" y="3636"/>
                  </a:cubicBezTo>
                  <a:cubicBezTo>
                    <a:pt x="30680" y="4644"/>
                    <a:pt x="31974" y="5795"/>
                    <a:pt x="32694" y="7449"/>
                  </a:cubicBezTo>
                  <a:cubicBezTo>
                    <a:pt x="32875" y="7843"/>
                    <a:pt x="33053" y="8203"/>
                    <a:pt x="32731" y="8672"/>
                  </a:cubicBezTo>
                  <a:cubicBezTo>
                    <a:pt x="32406" y="9138"/>
                    <a:pt x="32659" y="9535"/>
                    <a:pt x="33235" y="9642"/>
                  </a:cubicBezTo>
                  <a:cubicBezTo>
                    <a:pt x="33379" y="9660"/>
                    <a:pt x="33522" y="9660"/>
                    <a:pt x="33662" y="9660"/>
                  </a:cubicBezTo>
                  <a:cubicBezTo>
                    <a:pt x="33801" y="9660"/>
                    <a:pt x="33935" y="9660"/>
                    <a:pt x="34060" y="9679"/>
                  </a:cubicBezTo>
                  <a:cubicBezTo>
                    <a:pt x="34529" y="9751"/>
                    <a:pt x="34961" y="9857"/>
                    <a:pt x="35321" y="10289"/>
                  </a:cubicBezTo>
                  <a:cubicBezTo>
                    <a:pt x="35537" y="10574"/>
                    <a:pt x="35762" y="10711"/>
                    <a:pt x="35973" y="10711"/>
                  </a:cubicBezTo>
                  <a:cubicBezTo>
                    <a:pt x="36216" y="10711"/>
                    <a:pt x="36442" y="10529"/>
                    <a:pt x="36616" y="10183"/>
                  </a:cubicBezTo>
                  <a:cubicBezTo>
                    <a:pt x="36903" y="9642"/>
                    <a:pt x="37335" y="9391"/>
                    <a:pt x="37910" y="9210"/>
                  </a:cubicBezTo>
                  <a:cubicBezTo>
                    <a:pt x="38939" y="8923"/>
                    <a:pt x="39955" y="8757"/>
                    <a:pt x="40958" y="8757"/>
                  </a:cubicBezTo>
                  <a:cubicBezTo>
                    <a:pt x="42340" y="8757"/>
                    <a:pt x="43698" y="9073"/>
                    <a:pt x="45032" y="9823"/>
                  </a:cubicBezTo>
                  <a:cubicBezTo>
                    <a:pt x="46543" y="10649"/>
                    <a:pt x="47118" y="11872"/>
                    <a:pt x="46937" y="13563"/>
                  </a:cubicBezTo>
                  <a:cubicBezTo>
                    <a:pt x="46289" y="13958"/>
                    <a:pt x="45607" y="14067"/>
                    <a:pt x="44851" y="14067"/>
                  </a:cubicBezTo>
                  <a:cubicBezTo>
                    <a:pt x="42908" y="14067"/>
                    <a:pt x="40966" y="14102"/>
                    <a:pt x="39024" y="14245"/>
                  </a:cubicBezTo>
                  <a:cubicBezTo>
                    <a:pt x="34301" y="14594"/>
                    <a:pt x="29558" y="14692"/>
                    <a:pt x="24810" y="14692"/>
                  </a:cubicBezTo>
                  <a:cubicBezTo>
                    <a:pt x="20736" y="14692"/>
                    <a:pt x="16659" y="14620"/>
                    <a:pt x="12589" y="14571"/>
                  </a:cubicBezTo>
                  <a:cubicBezTo>
                    <a:pt x="12328" y="14563"/>
                    <a:pt x="12065" y="14560"/>
                    <a:pt x="11801" y="14560"/>
                  </a:cubicBezTo>
                  <a:cubicBezTo>
                    <a:pt x="10720" y="14560"/>
                    <a:pt x="9622" y="14612"/>
                    <a:pt x="8524" y="14642"/>
                  </a:cubicBezTo>
                  <a:lnTo>
                    <a:pt x="6403" y="14642"/>
                  </a:lnTo>
                  <a:cubicBezTo>
                    <a:pt x="6366" y="14139"/>
                    <a:pt x="6331" y="13635"/>
                    <a:pt x="5900" y="13348"/>
                  </a:cubicBezTo>
                  <a:cubicBezTo>
                    <a:pt x="5971" y="12916"/>
                    <a:pt x="6222" y="12700"/>
                    <a:pt x="6475" y="12447"/>
                  </a:cubicBezTo>
                  <a:cubicBezTo>
                    <a:pt x="6728" y="12216"/>
                    <a:pt x="6997" y="12015"/>
                    <a:pt x="7300" y="12015"/>
                  </a:cubicBezTo>
                  <a:cubicBezTo>
                    <a:pt x="7469" y="12015"/>
                    <a:pt x="7648" y="12077"/>
                    <a:pt x="7842" y="12231"/>
                  </a:cubicBezTo>
                  <a:cubicBezTo>
                    <a:pt x="7972" y="12326"/>
                    <a:pt x="8104" y="12380"/>
                    <a:pt x="8235" y="12380"/>
                  </a:cubicBezTo>
                  <a:cubicBezTo>
                    <a:pt x="8355" y="12380"/>
                    <a:pt x="8476" y="12334"/>
                    <a:pt x="8596" y="12231"/>
                  </a:cubicBezTo>
                  <a:cubicBezTo>
                    <a:pt x="8777" y="12087"/>
                    <a:pt x="8777" y="11872"/>
                    <a:pt x="8739" y="11656"/>
                  </a:cubicBezTo>
                  <a:cubicBezTo>
                    <a:pt x="8489" y="9967"/>
                    <a:pt x="8849" y="9282"/>
                    <a:pt x="10503" y="8563"/>
                  </a:cubicBezTo>
                  <a:cubicBezTo>
                    <a:pt x="10647" y="8960"/>
                    <a:pt x="10719" y="9282"/>
                    <a:pt x="10863" y="9607"/>
                  </a:cubicBezTo>
                  <a:cubicBezTo>
                    <a:pt x="11217" y="10373"/>
                    <a:pt x="11948" y="10826"/>
                    <a:pt x="12735" y="10826"/>
                  </a:cubicBezTo>
                  <a:cubicBezTo>
                    <a:pt x="12983" y="10826"/>
                    <a:pt x="13237" y="10781"/>
                    <a:pt x="13487" y="10686"/>
                  </a:cubicBezTo>
                  <a:cubicBezTo>
                    <a:pt x="14350" y="10361"/>
                    <a:pt x="14819" y="9319"/>
                    <a:pt x="14494" y="8347"/>
                  </a:cubicBezTo>
                  <a:cubicBezTo>
                    <a:pt x="14278" y="7737"/>
                    <a:pt x="13812" y="7412"/>
                    <a:pt x="13237" y="7196"/>
                  </a:cubicBezTo>
                  <a:cubicBezTo>
                    <a:pt x="12840" y="7089"/>
                    <a:pt x="12446" y="6980"/>
                    <a:pt x="12014" y="6874"/>
                  </a:cubicBezTo>
                  <a:cubicBezTo>
                    <a:pt x="12086" y="5038"/>
                    <a:pt x="12912" y="3743"/>
                    <a:pt x="14494" y="2917"/>
                  </a:cubicBezTo>
                  <a:cubicBezTo>
                    <a:pt x="15717" y="2232"/>
                    <a:pt x="17049" y="1766"/>
                    <a:pt x="18416" y="1622"/>
                  </a:cubicBezTo>
                  <a:cubicBezTo>
                    <a:pt x="19380" y="1522"/>
                    <a:pt x="20336" y="1461"/>
                    <a:pt x="21281" y="1461"/>
                  </a:cubicBezTo>
                  <a:close/>
                  <a:moveTo>
                    <a:pt x="21248" y="1"/>
                  </a:moveTo>
                  <a:cubicBezTo>
                    <a:pt x="19023" y="1"/>
                    <a:pt x="16768" y="466"/>
                    <a:pt x="14494" y="1369"/>
                  </a:cubicBezTo>
                  <a:cubicBezTo>
                    <a:pt x="12264" y="2270"/>
                    <a:pt x="10898" y="3924"/>
                    <a:pt x="10682" y="6370"/>
                  </a:cubicBezTo>
                  <a:cubicBezTo>
                    <a:pt x="10647" y="6802"/>
                    <a:pt x="10538" y="7089"/>
                    <a:pt x="10106" y="7268"/>
                  </a:cubicBezTo>
                  <a:cubicBezTo>
                    <a:pt x="8524" y="7953"/>
                    <a:pt x="7410" y="9066"/>
                    <a:pt x="7194" y="10864"/>
                  </a:cubicBezTo>
                  <a:cubicBezTo>
                    <a:pt x="5900" y="11190"/>
                    <a:pt x="5180" y="12087"/>
                    <a:pt x="4567" y="13094"/>
                  </a:cubicBezTo>
                  <a:cubicBezTo>
                    <a:pt x="3992" y="13094"/>
                    <a:pt x="3454" y="13132"/>
                    <a:pt x="2950" y="13166"/>
                  </a:cubicBezTo>
                  <a:cubicBezTo>
                    <a:pt x="2015" y="13276"/>
                    <a:pt x="1224" y="13670"/>
                    <a:pt x="504" y="14245"/>
                  </a:cubicBezTo>
                  <a:cubicBezTo>
                    <a:pt x="217" y="14533"/>
                    <a:pt x="1" y="14858"/>
                    <a:pt x="107" y="15252"/>
                  </a:cubicBezTo>
                  <a:cubicBezTo>
                    <a:pt x="217" y="15721"/>
                    <a:pt x="539" y="15972"/>
                    <a:pt x="971" y="16044"/>
                  </a:cubicBezTo>
                  <a:cubicBezTo>
                    <a:pt x="1258" y="16116"/>
                    <a:pt x="1546" y="16116"/>
                    <a:pt x="1799" y="16116"/>
                  </a:cubicBezTo>
                  <a:cubicBezTo>
                    <a:pt x="2542" y="16116"/>
                    <a:pt x="3285" y="16132"/>
                    <a:pt x="4028" y="16132"/>
                  </a:cubicBezTo>
                  <a:cubicBezTo>
                    <a:pt x="4400" y="16132"/>
                    <a:pt x="4772" y="16128"/>
                    <a:pt x="5143" y="16116"/>
                  </a:cubicBezTo>
                  <a:cubicBezTo>
                    <a:pt x="7510" y="16084"/>
                    <a:pt x="9906" y="15896"/>
                    <a:pt x="12275" y="15896"/>
                  </a:cubicBezTo>
                  <a:cubicBezTo>
                    <a:pt x="12464" y="15896"/>
                    <a:pt x="12652" y="15897"/>
                    <a:pt x="12840" y="15900"/>
                  </a:cubicBezTo>
                  <a:cubicBezTo>
                    <a:pt x="15202" y="15948"/>
                    <a:pt x="17564" y="15964"/>
                    <a:pt x="19926" y="15964"/>
                  </a:cubicBezTo>
                  <a:cubicBezTo>
                    <a:pt x="24650" y="15964"/>
                    <a:pt x="29373" y="15900"/>
                    <a:pt x="34098" y="15900"/>
                  </a:cubicBezTo>
                  <a:cubicBezTo>
                    <a:pt x="34390" y="15900"/>
                    <a:pt x="34688" y="15906"/>
                    <a:pt x="34987" y="15906"/>
                  </a:cubicBezTo>
                  <a:cubicBezTo>
                    <a:pt x="35424" y="15906"/>
                    <a:pt x="35863" y="15893"/>
                    <a:pt x="36290" y="15828"/>
                  </a:cubicBezTo>
                  <a:cubicBezTo>
                    <a:pt x="38526" y="15590"/>
                    <a:pt x="40760" y="15450"/>
                    <a:pt x="42996" y="15450"/>
                  </a:cubicBezTo>
                  <a:cubicBezTo>
                    <a:pt x="43458" y="15450"/>
                    <a:pt x="43921" y="15456"/>
                    <a:pt x="44384" y="15468"/>
                  </a:cubicBezTo>
                  <a:cubicBezTo>
                    <a:pt x="45392" y="15468"/>
                    <a:pt x="46327" y="15290"/>
                    <a:pt x="47262" y="14965"/>
                  </a:cubicBezTo>
                  <a:cubicBezTo>
                    <a:pt x="48125" y="14677"/>
                    <a:pt x="48375" y="14355"/>
                    <a:pt x="48375" y="13420"/>
                  </a:cubicBezTo>
                  <a:cubicBezTo>
                    <a:pt x="48375" y="11333"/>
                    <a:pt x="47693" y="9679"/>
                    <a:pt x="45714" y="8600"/>
                  </a:cubicBezTo>
                  <a:cubicBezTo>
                    <a:pt x="44142" y="7765"/>
                    <a:pt x="42511" y="7359"/>
                    <a:pt x="40747" y="7359"/>
                  </a:cubicBezTo>
                  <a:cubicBezTo>
                    <a:pt x="40534" y="7359"/>
                    <a:pt x="40320" y="7365"/>
                    <a:pt x="40103" y="7377"/>
                  </a:cubicBezTo>
                  <a:cubicBezTo>
                    <a:pt x="38520" y="7449"/>
                    <a:pt x="37047" y="7771"/>
                    <a:pt x="35715" y="8778"/>
                  </a:cubicBezTo>
                  <a:cubicBezTo>
                    <a:pt x="35249" y="8635"/>
                    <a:pt x="34745" y="8491"/>
                    <a:pt x="34170" y="8312"/>
                  </a:cubicBezTo>
                  <a:cubicBezTo>
                    <a:pt x="33954" y="6980"/>
                    <a:pt x="33450" y="5795"/>
                    <a:pt x="32587" y="4822"/>
                  </a:cubicBezTo>
                  <a:cubicBezTo>
                    <a:pt x="31759" y="3887"/>
                    <a:pt x="30861" y="3096"/>
                    <a:pt x="29816" y="2448"/>
                  </a:cubicBezTo>
                  <a:cubicBezTo>
                    <a:pt x="27024" y="797"/>
                    <a:pt x="24161" y="1"/>
                    <a:pt x="21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6"/>
            <p:cNvSpPr/>
            <p:nvPr/>
          </p:nvSpPr>
          <p:spPr>
            <a:xfrm>
              <a:off x="3498750" y="6887375"/>
              <a:ext cx="1030475" cy="330825"/>
            </a:xfrm>
            <a:custGeom>
              <a:avLst/>
              <a:gdLst/>
              <a:ahLst/>
              <a:cxnLst/>
              <a:rect l="l" t="t" r="r" b="b"/>
              <a:pathLst>
                <a:path w="41219" h="13233" extrusionOk="0">
                  <a:moveTo>
                    <a:pt x="12260" y="2789"/>
                  </a:moveTo>
                  <a:cubicBezTo>
                    <a:pt x="12446" y="2789"/>
                    <a:pt x="12640" y="2899"/>
                    <a:pt x="12805" y="3040"/>
                  </a:cubicBezTo>
                  <a:cubicBezTo>
                    <a:pt x="12983" y="3184"/>
                    <a:pt x="13127" y="3434"/>
                    <a:pt x="13021" y="3687"/>
                  </a:cubicBezTo>
                  <a:cubicBezTo>
                    <a:pt x="12935" y="3939"/>
                    <a:pt x="12720" y="4081"/>
                    <a:pt x="12475" y="4081"/>
                  </a:cubicBezTo>
                  <a:cubicBezTo>
                    <a:pt x="12407" y="4081"/>
                    <a:pt x="12335" y="4070"/>
                    <a:pt x="12264" y="4047"/>
                  </a:cubicBezTo>
                  <a:cubicBezTo>
                    <a:pt x="12197" y="4024"/>
                    <a:pt x="12133" y="4015"/>
                    <a:pt x="12072" y="4015"/>
                  </a:cubicBezTo>
                  <a:cubicBezTo>
                    <a:pt x="11759" y="4015"/>
                    <a:pt x="11519" y="4265"/>
                    <a:pt x="11263" y="4265"/>
                  </a:cubicBezTo>
                  <a:cubicBezTo>
                    <a:pt x="11249" y="4265"/>
                    <a:pt x="11236" y="4264"/>
                    <a:pt x="11222" y="4263"/>
                  </a:cubicBezTo>
                  <a:cubicBezTo>
                    <a:pt x="10863" y="4263"/>
                    <a:pt x="10537" y="4191"/>
                    <a:pt x="10466" y="3794"/>
                  </a:cubicBezTo>
                  <a:cubicBezTo>
                    <a:pt x="10394" y="3399"/>
                    <a:pt x="10719" y="3256"/>
                    <a:pt x="11041" y="3218"/>
                  </a:cubicBezTo>
                  <a:cubicBezTo>
                    <a:pt x="11366" y="3184"/>
                    <a:pt x="11688" y="3184"/>
                    <a:pt x="11976" y="2896"/>
                  </a:cubicBezTo>
                  <a:cubicBezTo>
                    <a:pt x="12064" y="2821"/>
                    <a:pt x="12161" y="2789"/>
                    <a:pt x="12260" y="2789"/>
                  </a:cubicBezTo>
                  <a:close/>
                  <a:moveTo>
                    <a:pt x="9424" y="3831"/>
                  </a:moveTo>
                  <a:cubicBezTo>
                    <a:pt x="9784" y="3866"/>
                    <a:pt x="10071" y="4081"/>
                    <a:pt x="10143" y="4441"/>
                  </a:cubicBezTo>
                  <a:cubicBezTo>
                    <a:pt x="10215" y="4729"/>
                    <a:pt x="9856" y="5054"/>
                    <a:pt x="9496" y="5054"/>
                  </a:cubicBezTo>
                  <a:cubicBezTo>
                    <a:pt x="9136" y="5054"/>
                    <a:pt x="8777" y="4766"/>
                    <a:pt x="8811" y="4441"/>
                  </a:cubicBezTo>
                  <a:cubicBezTo>
                    <a:pt x="8848" y="4081"/>
                    <a:pt x="9064" y="3866"/>
                    <a:pt x="9424" y="3831"/>
                  </a:cubicBezTo>
                  <a:close/>
                  <a:moveTo>
                    <a:pt x="35653" y="9080"/>
                  </a:moveTo>
                  <a:cubicBezTo>
                    <a:pt x="36034" y="9080"/>
                    <a:pt x="36434" y="9531"/>
                    <a:pt x="36434" y="9980"/>
                  </a:cubicBezTo>
                  <a:cubicBezTo>
                    <a:pt x="36402" y="10281"/>
                    <a:pt x="36245" y="10488"/>
                    <a:pt x="35910" y="10488"/>
                  </a:cubicBezTo>
                  <a:cubicBezTo>
                    <a:pt x="35882" y="10488"/>
                    <a:pt x="35854" y="10486"/>
                    <a:pt x="35824" y="10483"/>
                  </a:cubicBezTo>
                  <a:cubicBezTo>
                    <a:pt x="35464" y="10483"/>
                    <a:pt x="34995" y="9945"/>
                    <a:pt x="35033" y="9548"/>
                  </a:cubicBezTo>
                  <a:cubicBezTo>
                    <a:pt x="35067" y="9226"/>
                    <a:pt x="35283" y="9082"/>
                    <a:pt x="35608" y="9082"/>
                  </a:cubicBezTo>
                  <a:cubicBezTo>
                    <a:pt x="35623" y="9081"/>
                    <a:pt x="35638" y="9080"/>
                    <a:pt x="35653" y="9080"/>
                  </a:cubicBezTo>
                  <a:close/>
                  <a:moveTo>
                    <a:pt x="37832" y="9468"/>
                  </a:moveTo>
                  <a:cubicBezTo>
                    <a:pt x="38106" y="9468"/>
                    <a:pt x="38343" y="9584"/>
                    <a:pt x="38448" y="9873"/>
                  </a:cubicBezTo>
                  <a:cubicBezTo>
                    <a:pt x="38664" y="10305"/>
                    <a:pt x="38232" y="10449"/>
                    <a:pt x="37945" y="10627"/>
                  </a:cubicBezTo>
                  <a:lnTo>
                    <a:pt x="37406" y="10843"/>
                  </a:lnTo>
                  <a:cubicBezTo>
                    <a:pt x="37081" y="10843"/>
                    <a:pt x="36831" y="10699"/>
                    <a:pt x="36722" y="10412"/>
                  </a:cubicBezTo>
                  <a:cubicBezTo>
                    <a:pt x="36650" y="10161"/>
                    <a:pt x="36759" y="9945"/>
                    <a:pt x="36975" y="9802"/>
                  </a:cubicBezTo>
                  <a:cubicBezTo>
                    <a:pt x="37119" y="9658"/>
                    <a:pt x="37297" y="9548"/>
                    <a:pt x="37513" y="9514"/>
                  </a:cubicBezTo>
                  <a:cubicBezTo>
                    <a:pt x="37621" y="9484"/>
                    <a:pt x="37729" y="9468"/>
                    <a:pt x="37832" y="9468"/>
                  </a:cubicBezTo>
                  <a:close/>
                  <a:moveTo>
                    <a:pt x="15382" y="1"/>
                  </a:moveTo>
                  <a:cubicBezTo>
                    <a:pt x="14437" y="1"/>
                    <a:pt x="13481" y="62"/>
                    <a:pt x="12517" y="162"/>
                  </a:cubicBezTo>
                  <a:cubicBezTo>
                    <a:pt x="11150" y="306"/>
                    <a:pt x="9818" y="772"/>
                    <a:pt x="8595" y="1457"/>
                  </a:cubicBezTo>
                  <a:cubicBezTo>
                    <a:pt x="7013" y="2283"/>
                    <a:pt x="6187" y="3578"/>
                    <a:pt x="6115" y="5414"/>
                  </a:cubicBezTo>
                  <a:cubicBezTo>
                    <a:pt x="6547" y="5520"/>
                    <a:pt x="6941" y="5629"/>
                    <a:pt x="7338" y="5736"/>
                  </a:cubicBezTo>
                  <a:cubicBezTo>
                    <a:pt x="7913" y="5952"/>
                    <a:pt x="8379" y="6277"/>
                    <a:pt x="8595" y="6887"/>
                  </a:cubicBezTo>
                  <a:cubicBezTo>
                    <a:pt x="8920" y="7859"/>
                    <a:pt x="8451" y="8901"/>
                    <a:pt x="7588" y="9226"/>
                  </a:cubicBezTo>
                  <a:cubicBezTo>
                    <a:pt x="7338" y="9321"/>
                    <a:pt x="7084" y="9366"/>
                    <a:pt x="6836" y="9366"/>
                  </a:cubicBezTo>
                  <a:cubicBezTo>
                    <a:pt x="6049" y="9366"/>
                    <a:pt x="5318" y="8913"/>
                    <a:pt x="4964" y="8147"/>
                  </a:cubicBezTo>
                  <a:cubicBezTo>
                    <a:pt x="4820" y="7822"/>
                    <a:pt x="4748" y="7500"/>
                    <a:pt x="4604" y="7103"/>
                  </a:cubicBezTo>
                  <a:cubicBezTo>
                    <a:pt x="2950" y="7822"/>
                    <a:pt x="2590" y="8507"/>
                    <a:pt x="2840" y="10196"/>
                  </a:cubicBezTo>
                  <a:cubicBezTo>
                    <a:pt x="2878" y="10412"/>
                    <a:pt x="2878" y="10627"/>
                    <a:pt x="2697" y="10771"/>
                  </a:cubicBezTo>
                  <a:cubicBezTo>
                    <a:pt x="2577" y="10874"/>
                    <a:pt x="2456" y="10920"/>
                    <a:pt x="2336" y="10920"/>
                  </a:cubicBezTo>
                  <a:cubicBezTo>
                    <a:pt x="2205" y="10920"/>
                    <a:pt x="2073" y="10866"/>
                    <a:pt x="1943" y="10771"/>
                  </a:cubicBezTo>
                  <a:cubicBezTo>
                    <a:pt x="1749" y="10617"/>
                    <a:pt x="1570" y="10555"/>
                    <a:pt x="1401" y="10555"/>
                  </a:cubicBezTo>
                  <a:cubicBezTo>
                    <a:pt x="1098" y="10555"/>
                    <a:pt x="829" y="10756"/>
                    <a:pt x="576" y="10987"/>
                  </a:cubicBezTo>
                  <a:cubicBezTo>
                    <a:pt x="323" y="11240"/>
                    <a:pt x="72" y="11456"/>
                    <a:pt x="1" y="11888"/>
                  </a:cubicBezTo>
                  <a:cubicBezTo>
                    <a:pt x="432" y="12175"/>
                    <a:pt x="467" y="12679"/>
                    <a:pt x="504" y="13182"/>
                  </a:cubicBezTo>
                  <a:lnTo>
                    <a:pt x="2625" y="13182"/>
                  </a:lnTo>
                  <a:cubicBezTo>
                    <a:pt x="3723" y="13152"/>
                    <a:pt x="4821" y="13100"/>
                    <a:pt x="5902" y="13100"/>
                  </a:cubicBezTo>
                  <a:cubicBezTo>
                    <a:pt x="6166" y="13100"/>
                    <a:pt x="6429" y="13103"/>
                    <a:pt x="6690" y="13111"/>
                  </a:cubicBezTo>
                  <a:cubicBezTo>
                    <a:pt x="10760" y="13160"/>
                    <a:pt x="14837" y="13232"/>
                    <a:pt x="18911" y="13232"/>
                  </a:cubicBezTo>
                  <a:cubicBezTo>
                    <a:pt x="23659" y="13232"/>
                    <a:pt x="28402" y="13134"/>
                    <a:pt x="33125" y="12785"/>
                  </a:cubicBezTo>
                  <a:cubicBezTo>
                    <a:pt x="35067" y="12642"/>
                    <a:pt x="37009" y="12607"/>
                    <a:pt x="38952" y="12607"/>
                  </a:cubicBezTo>
                  <a:cubicBezTo>
                    <a:pt x="39708" y="12607"/>
                    <a:pt x="40390" y="12498"/>
                    <a:pt x="41038" y="12103"/>
                  </a:cubicBezTo>
                  <a:cubicBezTo>
                    <a:pt x="41219" y="10412"/>
                    <a:pt x="40644" y="9189"/>
                    <a:pt x="39133" y="8363"/>
                  </a:cubicBezTo>
                  <a:cubicBezTo>
                    <a:pt x="37799" y="7613"/>
                    <a:pt x="36441" y="7297"/>
                    <a:pt x="35059" y="7297"/>
                  </a:cubicBezTo>
                  <a:cubicBezTo>
                    <a:pt x="34056" y="7297"/>
                    <a:pt x="33040" y="7463"/>
                    <a:pt x="32011" y="7750"/>
                  </a:cubicBezTo>
                  <a:cubicBezTo>
                    <a:pt x="31436" y="7931"/>
                    <a:pt x="31004" y="8182"/>
                    <a:pt x="30717" y="8723"/>
                  </a:cubicBezTo>
                  <a:cubicBezTo>
                    <a:pt x="30543" y="9069"/>
                    <a:pt x="30317" y="9251"/>
                    <a:pt x="30074" y="9251"/>
                  </a:cubicBezTo>
                  <a:cubicBezTo>
                    <a:pt x="29863" y="9251"/>
                    <a:pt x="29638" y="9114"/>
                    <a:pt x="29422" y="8829"/>
                  </a:cubicBezTo>
                  <a:cubicBezTo>
                    <a:pt x="29062" y="8397"/>
                    <a:pt x="28630" y="8291"/>
                    <a:pt x="28161" y="8219"/>
                  </a:cubicBezTo>
                  <a:cubicBezTo>
                    <a:pt x="28036" y="8200"/>
                    <a:pt x="27902" y="8200"/>
                    <a:pt x="27763" y="8200"/>
                  </a:cubicBezTo>
                  <a:cubicBezTo>
                    <a:pt x="27623" y="8200"/>
                    <a:pt x="27480" y="8200"/>
                    <a:pt x="27336" y="8182"/>
                  </a:cubicBezTo>
                  <a:cubicBezTo>
                    <a:pt x="26760" y="8075"/>
                    <a:pt x="26507" y="7678"/>
                    <a:pt x="26832" y="7212"/>
                  </a:cubicBezTo>
                  <a:cubicBezTo>
                    <a:pt x="27154" y="6743"/>
                    <a:pt x="26976" y="6383"/>
                    <a:pt x="26795" y="5989"/>
                  </a:cubicBezTo>
                  <a:cubicBezTo>
                    <a:pt x="26075" y="4335"/>
                    <a:pt x="24781" y="3184"/>
                    <a:pt x="23342" y="2176"/>
                  </a:cubicBezTo>
                  <a:cubicBezTo>
                    <a:pt x="20869" y="536"/>
                    <a:pt x="18176" y="1"/>
                    <a:pt x="153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6"/>
            <p:cNvSpPr/>
            <p:nvPr/>
          </p:nvSpPr>
          <p:spPr>
            <a:xfrm>
              <a:off x="3648875" y="7057175"/>
              <a:ext cx="38725" cy="33675"/>
            </a:xfrm>
            <a:custGeom>
              <a:avLst/>
              <a:gdLst/>
              <a:ahLst/>
              <a:cxnLst/>
              <a:rect l="l" t="t" r="r" b="b"/>
              <a:pathLst>
                <a:path w="1549" h="1347" extrusionOk="0">
                  <a:moveTo>
                    <a:pt x="369" y="1"/>
                  </a:moveTo>
                  <a:cubicBezTo>
                    <a:pt x="286" y="1"/>
                    <a:pt x="199" y="8"/>
                    <a:pt x="110" y="23"/>
                  </a:cubicBezTo>
                  <a:cubicBezTo>
                    <a:pt x="1" y="526"/>
                    <a:pt x="144" y="923"/>
                    <a:pt x="542" y="1211"/>
                  </a:cubicBezTo>
                  <a:cubicBezTo>
                    <a:pt x="661" y="1301"/>
                    <a:pt x="787" y="1347"/>
                    <a:pt x="908" y="1347"/>
                  </a:cubicBezTo>
                  <a:cubicBezTo>
                    <a:pt x="1079" y="1347"/>
                    <a:pt x="1241" y="1256"/>
                    <a:pt x="1367" y="1067"/>
                  </a:cubicBezTo>
                  <a:cubicBezTo>
                    <a:pt x="1549" y="780"/>
                    <a:pt x="1549" y="454"/>
                    <a:pt x="1223" y="276"/>
                  </a:cubicBezTo>
                  <a:cubicBezTo>
                    <a:pt x="968" y="105"/>
                    <a:pt x="689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6"/>
            <p:cNvSpPr/>
            <p:nvPr/>
          </p:nvSpPr>
          <p:spPr>
            <a:xfrm>
              <a:off x="3758575" y="6957100"/>
              <a:ext cx="68375" cy="36900"/>
            </a:xfrm>
            <a:custGeom>
              <a:avLst/>
              <a:gdLst/>
              <a:ahLst/>
              <a:cxnLst/>
              <a:rect l="l" t="t" r="r" b="b"/>
              <a:pathLst>
                <a:path w="2735" h="1476" extrusionOk="0">
                  <a:moveTo>
                    <a:pt x="1867" y="0"/>
                  </a:moveTo>
                  <a:cubicBezTo>
                    <a:pt x="1768" y="0"/>
                    <a:pt x="1671" y="32"/>
                    <a:pt x="1583" y="107"/>
                  </a:cubicBezTo>
                  <a:cubicBezTo>
                    <a:pt x="1295" y="395"/>
                    <a:pt x="973" y="395"/>
                    <a:pt x="648" y="429"/>
                  </a:cubicBezTo>
                  <a:cubicBezTo>
                    <a:pt x="326" y="467"/>
                    <a:pt x="1" y="610"/>
                    <a:pt x="73" y="1005"/>
                  </a:cubicBezTo>
                  <a:cubicBezTo>
                    <a:pt x="144" y="1402"/>
                    <a:pt x="470" y="1474"/>
                    <a:pt x="829" y="1474"/>
                  </a:cubicBezTo>
                  <a:cubicBezTo>
                    <a:pt x="843" y="1475"/>
                    <a:pt x="856" y="1476"/>
                    <a:pt x="870" y="1476"/>
                  </a:cubicBezTo>
                  <a:cubicBezTo>
                    <a:pt x="1126" y="1476"/>
                    <a:pt x="1366" y="1226"/>
                    <a:pt x="1679" y="1226"/>
                  </a:cubicBezTo>
                  <a:cubicBezTo>
                    <a:pt x="1740" y="1226"/>
                    <a:pt x="1804" y="1235"/>
                    <a:pt x="1871" y="1258"/>
                  </a:cubicBezTo>
                  <a:cubicBezTo>
                    <a:pt x="1942" y="1281"/>
                    <a:pt x="2014" y="1292"/>
                    <a:pt x="2082" y="1292"/>
                  </a:cubicBezTo>
                  <a:cubicBezTo>
                    <a:pt x="2327" y="1292"/>
                    <a:pt x="2542" y="1150"/>
                    <a:pt x="2628" y="898"/>
                  </a:cubicBezTo>
                  <a:cubicBezTo>
                    <a:pt x="2734" y="645"/>
                    <a:pt x="2590" y="395"/>
                    <a:pt x="2412" y="251"/>
                  </a:cubicBezTo>
                  <a:cubicBezTo>
                    <a:pt x="2247" y="110"/>
                    <a:pt x="2053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6"/>
            <p:cNvSpPr/>
            <p:nvPr/>
          </p:nvSpPr>
          <p:spPr>
            <a:xfrm>
              <a:off x="4414975" y="7124050"/>
              <a:ext cx="50375" cy="34425"/>
            </a:xfrm>
            <a:custGeom>
              <a:avLst/>
              <a:gdLst/>
              <a:ahLst/>
              <a:cxnLst/>
              <a:rect l="l" t="t" r="r" b="b"/>
              <a:pathLst>
                <a:path w="2015" h="1377" extrusionOk="0">
                  <a:moveTo>
                    <a:pt x="1183" y="1"/>
                  </a:moveTo>
                  <a:cubicBezTo>
                    <a:pt x="1080" y="1"/>
                    <a:pt x="972" y="17"/>
                    <a:pt x="864" y="47"/>
                  </a:cubicBezTo>
                  <a:cubicBezTo>
                    <a:pt x="648" y="81"/>
                    <a:pt x="470" y="191"/>
                    <a:pt x="326" y="335"/>
                  </a:cubicBezTo>
                  <a:cubicBezTo>
                    <a:pt x="110" y="478"/>
                    <a:pt x="1" y="694"/>
                    <a:pt x="73" y="945"/>
                  </a:cubicBezTo>
                  <a:cubicBezTo>
                    <a:pt x="182" y="1232"/>
                    <a:pt x="432" y="1376"/>
                    <a:pt x="757" y="1376"/>
                  </a:cubicBezTo>
                  <a:lnTo>
                    <a:pt x="1296" y="1160"/>
                  </a:lnTo>
                  <a:cubicBezTo>
                    <a:pt x="1583" y="982"/>
                    <a:pt x="2015" y="838"/>
                    <a:pt x="1799" y="406"/>
                  </a:cubicBezTo>
                  <a:cubicBezTo>
                    <a:pt x="1694" y="117"/>
                    <a:pt x="1457" y="1"/>
                    <a:pt x="1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6"/>
            <p:cNvSpPr/>
            <p:nvPr/>
          </p:nvSpPr>
          <p:spPr>
            <a:xfrm>
              <a:off x="4373625" y="7114375"/>
              <a:ext cx="35975" cy="35200"/>
            </a:xfrm>
            <a:custGeom>
              <a:avLst/>
              <a:gdLst/>
              <a:ahLst/>
              <a:cxnLst/>
              <a:rect l="l" t="t" r="r" b="b"/>
              <a:pathLst>
                <a:path w="1439" h="1408" extrusionOk="0">
                  <a:moveTo>
                    <a:pt x="658" y="0"/>
                  </a:moveTo>
                  <a:cubicBezTo>
                    <a:pt x="643" y="0"/>
                    <a:pt x="628" y="1"/>
                    <a:pt x="613" y="2"/>
                  </a:cubicBezTo>
                  <a:cubicBezTo>
                    <a:pt x="288" y="2"/>
                    <a:pt x="72" y="146"/>
                    <a:pt x="38" y="468"/>
                  </a:cubicBezTo>
                  <a:cubicBezTo>
                    <a:pt x="0" y="865"/>
                    <a:pt x="469" y="1403"/>
                    <a:pt x="829" y="1403"/>
                  </a:cubicBezTo>
                  <a:cubicBezTo>
                    <a:pt x="859" y="1406"/>
                    <a:pt x="887" y="1408"/>
                    <a:pt x="915" y="1408"/>
                  </a:cubicBezTo>
                  <a:cubicBezTo>
                    <a:pt x="1250" y="1408"/>
                    <a:pt x="1407" y="1201"/>
                    <a:pt x="1439" y="900"/>
                  </a:cubicBezTo>
                  <a:cubicBezTo>
                    <a:pt x="1439" y="451"/>
                    <a:pt x="1039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6"/>
            <p:cNvSpPr/>
            <p:nvPr/>
          </p:nvSpPr>
          <p:spPr>
            <a:xfrm>
              <a:off x="3718150" y="6983125"/>
              <a:ext cx="36000" cy="30600"/>
            </a:xfrm>
            <a:custGeom>
              <a:avLst/>
              <a:gdLst/>
              <a:ahLst/>
              <a:cxnLst/>
              <a:rect l="l" t="t" r="r" b="b"/>
              <a:pathLst>
                <a:path w="1440" h="1224" extrusionOk="0">
                  <a:moveTo>
                    <a:pt x="648" y="1"/>
                  </a:moveTo>
                  <a:cubicBezTo>
                    <a:pt x="288" y="36"/>
                    <a:pt x="72" y="251"/>
                    <a:pt x="35" y="611"/>
                  </a:cubicBezTo>
                  <a:cubicBezTo>
                    <a:pt x="1" y="936"/>
                    <a:pt x="360" y="1224"/>
                    <a:pt x="720" y="1224"/>
                  </a:cubicBezTo>
                  <a:cubicBezTo>
                    <a:pt x="1080" y="1224"/>
                    <a:pt x="1439" y="899"/>
                    <a:pt x="1367" y="611"/>
                  </a:cubicBezTo>
                  <a:cubicBezTo>
                    <a:pt x="1295" y="251"/>
                    <a:pt x="1008" y="36"/>
                    <a:pt x="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D9F7C01-CA26-7C32-CEC2-ABC4241D88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2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4"/>
          <p:cNvSpPr txBox="1">
            <a:spLocks noGrp="1"/>
          </p:cNvSpPr>
          <p:nvPr>
            <p:ph type="title"/>
          </p:nvPr>
        </p:nvSpPr>
        <p:spPr>
          <a:xfrm>
            <a:off x="277091" y="731850"/>
            <a:ext cx="8659091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1.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Đặc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điểm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kiểu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bài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b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</a:b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nghị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luận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văn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học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của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văn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40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bản</a:t>
            </a:r>
            <a:r>
              <a:rPr lang="en-US" sz="40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endParaRPr sz="4000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404" name="Google Shape;404;p44"/>
          <p:cNvGrpSpPr/>
          <p:nvPr/>
        </p:nvGrpSpPr>
        <p:grpSpPr>
          <a:xfrm>
            <a:off x="6709800" y="3706828"/>
            <a:ext cx="997848" cy="282410"/>
            <a:chOff x="5257475" y="8084800"/>
            <a:chExt cx="1689550" cy="478175"/>
          </a:xfrm>
        </p:grpSpPr>
        <p:sp>
          <p:nvSpPr>
            <p:cNvPr id="405" name="Google Shape;405;p44"/>
            <p:cNvSpPr/>
            <p:nvPr/>
          </p:nvSpPr>
          <p:spPr>
            <a:xfrm>
              <a:off x="5257475" y="8084800"/>
              <a:ext cx="1689550" cy="478175"/>
            </a:xfrm>
            <a:custGeom>
              <a:avLst/>
              <a:gdLst/>
              <a:ahLst/>
              <a:cxnLst/>
              <a:rect l="l" t="t" r="r" b="b"/>
              <a:pathLst>
                <a:path w="67582" h="19127" extrusionOk="0">
                  <a:moveTo>
                    <a:pt x="31751" y="1505"/>
                  </a:moveTo>
                  <a:cubicBezTo>
                    <a:pt x="34055" y="1505"/>
                    <a:pt x="36322" y="1974"/>
                    <a:pt x="38486" y="3195"/>
                  </a:cubicBezTo>
                  <a:cubicBezTo>
                    <a:pt x="39637" y="3842"/>
                    <a:pt x="40859" y="4452"/>
                    <a:pt x="42045" y="5137"/>
                  </a:cubicBezTo>
                  <a:cubicBezTo>
                    <a:pt x="43665" y="6072"/>
                    <a:pt x="44816" y="7474"/>
                    <a:pt x="45642" y="9165"/>
                  </a:cubicBezTo>
                  <a:cubicBezTo>
                    <a:pt x="46015" y="9968"/>
                    <a:pt x="46889" y="10496"/>
                    <a:pt x="47757" y="10496"/>
                  </a:cubicBezTo>
                  <a:cubicBezTo>
                    <a:pt x="47979" y="10496"/>
                    <a:pt x="48200" y="10462"/>
                    <a:pt x="48413" y="10388"/>
                  </a:cubicBezTo>
                  <a:cubicBezTo>
                    <a:pt x="48901" y="10226"/>
                    <a:pt x="49378" y="10155"/>
                    <a:pt x="49844" y="10155"/>
                  </a:cubicBezTo>
                  <a:cubicBezTo>
                    <a:pt x="50614" y="10155"/>
                    <a:pt x="51350" y="10348"/>
                    <a:pt x="52044" y="10639"/>
                  </a:cubicBezTo>
                  <a:cubicBezTo>
                    <a:pt x="52260" y="10926"/>
                    <a:pt x="52153" y="11142"/>
                    <a:pt x="52116" y="11358"/>
                  </a:cubicBezTo>
                  <a:cubicBezTo>
                    <a:pt x="52081" y="11646"/>
                    <a:pt x="52188" y="11899"/>
                    <a:pt x="52441" y="12043"/>
                  </a:cubicBezTo>
                  <a:cubicBezTo>
                    <a:pt x="52546" y="12096"/>
                    <a:pt x="52647" y="12119"/>
                    <a:pt x="52744" y="12119"/>
                  </a:cubicBezTo>
                  <a:cubicBezTo>
                    <a:pt x="52913" y="12119"/>
                    <a:pt x="53072" y="12048"/>
                    <a:pt x="53232" y="11934"/>
                  </a:cubicBezTo>
                  <a:cubicBezTo>
                    <a:pt x="54442" y="11046"/>
                    <a:pt x="55720" y="10736"/>
                    <a:pt x="57020" y="10736"/>
                  </a:cubicBezTo>
                  <a:cubicBezTo>
                    <a:pt x="58040" y="10736"/>
                    <a:pt x="59074" y="10927"/>
                    <a:pt x="60101" y="11180"/>
                  </a:cubicBezTo>
                  <a:cubicBezTo>
                    <a:pt x="61936" y="11611"/>
                    <a:pt x="63591" y="12581"/>
                    <a:pt x="65317" y="13300"/>
                  </a:cubicBezTo>
                  <a:cubicBezTo>
                    <a:pt x="65533" y="13410"/>
                    <a:pt x="65749" y="13516"/>
                    <a:pt x="65927" y="13697"/>
                  </a:cubicBezTo>
                  <a:cubicBezTo>
                    <a:pt x="66468" y="14235"/>
                    <a:pt x="66359" y="14955"/>
                    <a:pt x="65639" y="15280"/>
                  </a:cubicBezTo>
                  <a:cubicBezTo>
                    <a:pt x="65280" y="15424"/>
                    <a:pt x="64886" y="15530"/>
                    <a:pt x="64526" y="15568"/>
                  </a:cubicBezTo>
                  <a:cubicBezTo>
                    <a:pt x="61433" y="15746"/>
                    <a:pt x="58374" y="16143"/>
                    <a:pt x="55281" y="16178"/>
                  </a:cubicBezTo>
                  <a:cubicBezTo>
                    <a:pt x="53016" y="16215"/>
                    <a:pt x="50786" y="16537"/>
                    <a:pt x="48556" y="16753"/>
                  </a:cubicBezTo>
                  <a:cubicBezTo>
                    <a:pt x="46505" y="16969"/>
                    <a:pt x="44456" y="17150"/>
                    <a:pt x="42442" y="17257"/>
                  </a:cubicBezTo>
                  <a:cubicBezTo>
                    <a:pt x="35973" y="17674"/>
                    <a:pt x="29504" y="17728"/>
                    <a:pt x="23035" y="17728"/>
                  </a:cubicBezTo>
                  <a:cubicBezTo>
                    <a:pt x="20769" y="17728"/>
                    <a:pt x="18502" y="17722"/>
                    <a:pt x="16236" y="17722"/>
                  </a:cubicBezTo>
                  <a:cubicBezTo>
                    <a:pt x="13821" y="17722"/>
                    <a:pt x="11407" y="17729"/>
                    <a:pt x="8992" y="17760"/>
                  </a:cubicBezTo>
                  <a:cubicBezTo>
                    <a:pt x="8609" y="17767"/>
                    <a:pt x="8226" y="17771"/>
                    <a:pt x="7843" y="17771"/>
                  </a:cubicBezTo>
                  <a:cubicBezTo>
                    <a:pt x="6105" y="17771"/>
                    <a:pt x="4372" y="17682"/>
                    <a:pt x="2662" y="17329"/>
                  </a:cubicBezTo>
                  <a:cubicBezTo>
                    <a:pt x="3813" y="16753"/>
                    <a:pt x="4964" y="16071"/>
                    <a:pt x="6293" y="15999"/>
                  </a:cubicBezTo>
                  <a:cubicBezTo>
                    <a:pt x="6653" y="15962"/>
                    <a:pt x="6941" y="15855"/>
                    <a:pt x="7050" y="15496"/>
                  </a:cubicBezTo>
                  <a:cubicBezTo>
                    <a:pt x="7122" y="15136"/>
                    <a:pt x="6906" y="14920"/>
                    <a:pt x="6619" y="14739"/>
                  </a:cubicBezTo>
                  <a:cubicBezTo>
                    <a:pt x="6547" y="14739"/>
                    <a:pt x="6475" y="14704"/>
                    <a:pt x="6437" y="14667"/>
                  </a:cubicBezTo>
                  <a:cubicBezTo>
                    <a:pt x="6331" y="14595"/>
                    <a:pt x="6259" y="14561"/>
                    <a:pt x="6078" y="14451"/>
                  </a:cubicBezTo>
                  <a:cubicBezTo>
                    <a:pt x="6869" y="13444"/>
                    <a:pt x="7876" y="12906"/>
                    <a:pt x="9064" y="12762"/>
                  </a:cubicBezTo>
                  <a:cubicBezTo>
                    <a:pt x="9895" y="12693"/>
                    <a:pt x="10743" y="12640"/>
                    <a:pt x="11595" y="12640"/>
                  </a:cubicBezTo>
                  <a:cubicBezTo>
                    <a:pt x="12513" y="12640"/>
                    <a:pt x="13437" y="12702"/>
                    <a:pt x="14350" y="12869"/>
                  </a:cubicBezTo>
                  <a:cubicBezTo>
                    <a:pt x="14566" y="12906"/>
                    <a:pt x="14819" y="12978"/>
                    <a:pt x="15035" y="13050"/>
                  </a:cubicBezTo>
                  <a:cubicBezTo>
                    <a:pt x="15682" y="13266"/>
                    <a:pt x="16114" y="13660"/>
                    <a:pt x="16186" y="14379"/>
                  </a:cubicBezTo>
                  <a:cubicBezTo>
                    <a:pt x="16186" y="14704"/>
                    <a:pt x="16220" y="15064"/>
                    <a:pt x="16618" y="15136"/>
                  </a:cubicBezTo>
                  <a:cubicBezTo>
                    <a:pt x="16655" y="15142"/>
                    <a:pt x="16691" y="15145"/>
                    <a:pt x="16725" y="15145"/>
                  </a:cubicBezTo>
                  <a:cubicBezTo>
                    <a:pt x="17075" y="15145"/>
                    <a:pt x="17209" y="14823"/>
                    <a:pt x="17371" y="14561"/>
                  </a:cubicBezTo>
                  <a:cubicBezTo>
                    <a:pt x="17515" y="14164"/>
                    <a:pt x="17697" y="13804"/>
                    <a:pt x="17875" y="13410"/>
                  </a:cubicBezTo>
                  <a:cubicBezTo>
                    <a:pt x="17984" y="13084"/>
                    <a:pt x="18091" y="12725"/>
                    <a:pt x="18416" y="12546"/>
                  </a:cubicBezTo>
                  <a:cubicBezTo>
                    <a:pt x="18738" y="12762"/>
                    <a:pt x="18991" y="13156"/>
                    <a:pt x="19386" y="13300"/>
                  </a:cubicBezTo>
                  <a:cubicBezTo>
                    <a:pt x="19608" y="13399"/>
                    <a:pt x="19830" y="13447"/>
                    <a:pt x="20036" y="13447"/>
                  </a:cubicBezTo>
                  <a:cubicBezTo>
                    <a:pt x="20431" y="13447"/>
                    <a:pt x="20767" y="13271"/>
                    <a:pt x="20934" y="12941"/>
                  </a:cubicBezTo>
                  <a:cubicBezTo>
                    <a:pt x="21221" y="12331"/>
                    <a:pt x="20968" y="11862"/>
                    <a:pt x="20177" y="11539"/>
                  </a:cubicBezTo>
                  <a:cubicBezTo>
                    <a:pt x="20070" y="11467"/>
                    <a:pt x="19927" y="11430"/>
                    <a:pt x="19855" y="11395"/>
                  </a:cubicBezTo>
                  <a:cubicBezTo>
                    <a:pt x="19711" y="11036"/>
                    <a:pt x="19855" y="10783"/>
                    <a:pt x="19927" y="10532"/>
                  </a:cubicBezTo>
                  <a:cubicBezTo>
                    <a:pt x="20321" y="9344"/>
                    <a:pt x="20896" y="8230"/>
                    <a:pt x="21365" y="7079"/>
                  </a:cubicBezTo>
                  <a:cubicBezTo>
                    <a:pt x="22588" y="4165"/>
                    <a:pt x="24818" y="2476"/>
                    <a:pt x="27839" y="1900"/>
                  </a:cubicBezTo>
                  <a:cubicBezTo>
                    <a:pt x="29147" y="1654"/>
                    <a:pt x="30455" y="1505"/>
                    <a:pt x="31751" y="1505"/>
                  </a:cubicBezTo>
                  <a:close/>
                  <a:moveTo>
                    <a:pt x="31633" y="0"/>
                  </a:moveTo>
                  <a:cubicBezTo>
                    <a:pt x="30259" y="0"/>
                    <a:pt x="28871" y="153"/>
                    <a:pt x="27480" y="424"/>
                  </a:cubicBezTo>
                  <a:cubicBezTo>
                    <a:pt x="24386" y="1037"/>
                    <a:pt x="21869" y="2654"/>
                    <a:pt x="20430" y="5603"/>
                  </a:cubicBezTo>
                  <a:cubicBezTo>
                    <a:pt x="19639" y="7258"/>
                    <a:pt x="18919" y="8950"/>
                    <a:pt x="18488" y="10748"/>
                  </a:cubicBezTo>
                  <a:cubicBezTo>
                    <a:pt x="18450" y="10998"/>
                    <a:pt x="18450" y="11286"/>
                    <a:pt x="18200" y="11395"/>
                  </a:cubicBezTo>
                  <a:cubicBezTo>
                    <a:pt x="17515" y="11718"/>
                    <a:pt x="17193" y="12331"/>
                    <a:pt x="16796" y="12906"/>
                  </a:cubicBezTo>
                  <a:cubicBezTo>
                    <a:pt x="15754" y="11971"/>
                    <a:pt x="14494" y="11683"/>
                    <a:pt x="13199" y="11646"/>
                  </a:cubicBezTo>
                  <a:cubicBezTo>
                    <a:pt x="12776" y="11619"/>
                    <a:pt x="12353" y="11612"/>
                    <a:pt x="11930" y="11612"/>
                  </a:cubicBezTo>
                  <a:cubicBezTo>
                    <a:pt x="11453" y="11612"/>
                    <a:pt x="10976" y="11621"/>
                    <a:pt x="10499" y="11621"/>
                  </a:cubicBezTo>
                  <a:cubicBezTo>
                    <a:pt x="10248" y="11621"/>
                    <a:pt x="9997" y="11619"/>
                    <a:pt x="9746" y="11611"/>
                  </a:cubicBezTo>
                  <a:cubicBezTo>
                    <a:pt x="9690" y="11609"/>
                    <a:pt x="9634" y="11609"/>
                    <a:pt x="9578" y="11609"/>
                  </a:cubicBezTo>
                  <a:cubicBezTo>
                    <a:pt x="8462" y="11609"/>
                    <a:pt x="7469" y="11963"/>
                    <a:pt x="6509" y="12546"/>
                  </a:cubicBezTo>
                  <a:cubicBezTo>
                    <a:pt x="5574" y="13084"/>
                    <a:pt x="4783" y="13732"/>
                    <a:pt x="4855" y="14992"/>
                  </a:cubicBezTo>
                  <a:cubicBezTo>
                    <a:pt x="3776" y="15424"/>
                    <a:pt x="2697" y="15818"/>
                    <a:pt x="1655" y="16250"/>
                  </a:cubicBezTo>
                  <a:cubicBezTo>
                    <a:pt x="1367" y="16359"/>
                    <a:pt x="1042" y="16465"/>
                    <a:pt x="792" y="16647"/>
                  </a:cubicBezTo>
                  <a:cubicBezTo>
                    <a:pt x="1" y="17150"/>
                    <a:pt x="35" y="18013"/>
                    <a:pt x="898" y="18445"/>
                  </a:cubicBezTo>
                  <a:cubicBezTo>
                    <a:pt x="1186" y="18589"/>
                    <a:pt x="1546" y="18661"/>
                    <a:pt x="1871" y="18733"/>
                  </a:cubicBezTo>
                  <a:cubicBezTo>
                    <a:pt x="3488" y="18949"/>
                    <a:pt x="5143" y="19127"/>
                    <a:pt x="6762" y="19127"/>
                  </a:cubicBezTo>
                  <a:cubicBezTo>
                    <a:pt x="9005" y="19114"/>
                    <a:pt x="11248" y="19112"/>
                    <a:pt x="13490" y="19112"/>
                  </a:cubicBezTo>
                  <a:cubicBezTo>
                    <a:pt x="14657" y="19112"/>
                    <a:pt x="15823" y="19112"/>
                    <a:pt x="16989" y="19112"/>
                  </a:cubicBezTo>
                  <a:cubicBezTo>
                    <a:pt x="25807" y="19112"/>
                    <a:pt x="34619" y="19077"/>
                    <a:pt x="43412" y="18480"/>
                  </a:cubicBezTo>
                  <a:cubicBezTo>
                    <a:pt x="45319" y="18373"/>
                    <a:pt x="47224" y="18192"/>
                    <a:pt x="49132" y="17976"/>
                  </a:cubicBezTo>
                  <a:cubicBezTo>
                    <a:pt x="51396" y="17726"/>
                    <a:pt x="53664" y="17472"/>
                    <a:pt x="55966" y="17438"/>
                  </a:cubicBezTo>
                  <a:cubicBezTo>
                    <a:pt x="58950" y="17366"/>
                    <a:pt x="61899" y="17078"/>
                    <a:pt x="64886" y="16825"/>
                  </a:cubicBezTo>
                  <a:cubicBezTo>
                    <a:pt x="65568" y="16791"/>
                    <a:pt x="66180" y="16503"/>
                    <a:pt x="66756" y="16178"/>
                  </a:cubicBezTo>
                  <a:cubicBezTo>
                    <a:pt x="67222" y="15890"/>
                    <a:pt x="67475" y="15458"/>
                    <a:pt x="67510" y="14883"/>
                  </a:cubicBezTo>
                  <a:cubicBezTo>
                    <a:pt x="67582" y="13697"/>
                    <a:pt x="67116" y="12834"/>
                    <a:pt x="65855" y="12259"/>
                  </a:cubicBezTo>
                  <a:cubicBezTo>
                    <a:pt x="64526" y="11646"/>
                    <a:pt x="63194" y="11108"/>
                    <a:pt x="61864" y="10532"/>
                  </a:cubicBezTo>
                  <a:cubicBezTo>
                    <a:pt x="61001" y="10173"/>
                    <a:pt x="60101" y="9847"/>
                    <a:pt x="59165" y="9741"/>
                  </a:cubicBezTo>
                  <a:cubicBezTo>
                    <a:pt x="58405" y="9642"/>
                    <a:pt x="57645" y="9576"/>
                    <a:pt x="56898" y="9576"/>
                  </a:cubicBezTo>
                  <a:cubicBezTo>
                    <a:pt x="55736" y="9576"/>
                    <a:pt x="54605" y="9735"/>
                    <a:pt x="53554" y="10173"/>
                  </a:cubicBezTo>
                  <a:cubicBezTo>
                    <a:pt x="52342" y="9279"/>
                    <a:pt x="51115" y="8925"/>
                    <a:pt x="49845" y="8925"/>
                  </a:cubicBezTo>
                  <a:cubicBezTo>
                    <a:pt x="49120" y="8925"/>
                    <a:pt x="48380" y="9041"/>
                    <a:pt x="47621" y="9237"/>
                  </a:cubicBezTo>
                  <a:cubicBezTo>
                    <a:pt x="46865" y="8806"/>
                    <a:pt x="46255" y="8193"/>
                    <a:pt x="45823" y="7367"/>
                  </a:cubicBezTo>
                  <a:cubicBezTo>
                    <a:pt x="44922" y="5569"/>
                    <a:pt x="43556" y="4202"/>
                    <a:pt x="41795" y="3267"/>
                  </a:cubicBezTo>
                  <a:cubicBezTo>
                    <a:pt x="40966" y="2835"/>
                    <a:pt x="40140" y="2404"/>
                    <a:pt x="39311" y="1935"/>
                  </a:cubicBezTo>
                  <a:cubicBezTo>
                    <a:pt x="36852" y="563"/>
                    <a:pt x="34269" y="0"/>
                    <a:pt x="316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4"/>
            <p:cNvSpPr/>
            <p:nvPr/>
          </p:nvSpPr>
          <p:spPr>
            <a:xfrm>
              <a:off x="5805050" y="8313450"/>
              <a:ext cx="66550" cy="39250"/>
            </a:xfrm>
            <a:custGeom>
              <a:avLst/>
              <a:gdLst/>
              <a:ahLst/>
              <a:cxnLst/>
              <a:rect l="l" t="t" r="r" b="b"/>
              <a:pathLst>
                <a:path w="2662" h="1570" extrusionOk="0">
                  <a:moveTo>
                    <a:pt x="1489" y="1"/>
                  </a:moveTo>
                  <a:cubicBezTo>
                    <a:pt x="1363" y="1"/>
                    <a:pt x="1227" y="9"/>
                    <a:pt x="1079" y="19"/>
                  </a:cubicBezTo>
                  <a:cubicBezTo>
                    <a:pt x="1056" y="19"/>
                    <a:pt x="953" y="3"/>
                    <a:pt x="822" y="3"/>
                  </a:cubicBezTo>
                  <a:cubicBezTo>
                    <a:pt x="757" y="3"/>
                    <a:pt x="685" y="7"/>
                    <a:pt x="613" y="19"/>
                  </a:cubicBezTo>
                  <a:cubicBezTo>
                    <a:pt x="288" y="54"/>
                    <a:pt x="110" y="342"/>
                    <a:pt x="38" y="667"/>
                  </a:cubicBezTo>
                  <a:cubicBezTo>
                    <a:pt x="0" y="989"/>
                    <a:pt x="110" y="1277"/>
                    <a:pt x="397" y="1458"/>
                  </a:cubicBezTo>
                  <a:cubicBezTo>
                    <a:pt x="517" y="1533"/>
                    <a:pt x="637" y="1570"/>
                    <a:pt x="749" y="1570"/>
                  </a:cubicBezTo>
                  <a:cubicBezTo>
                    <a:pt x="906" y="1570"/>
                    <a:pt x="1047" y="1497"/>
                    <a:pt x="1151" y="1349"/>
                  </a:cubicBezTo>
                  <a:cubicBezTo>
                    <a:pt x="1350" y="1126"/>
                    <a:pt x="1567" y="1092"/>
                    <a:pt x="1788" y="1092"/>
                  </a:cubicBezTo>
                  <a:cubicBezTo>
                    <a:pt x="1887" y="1092"/>
                    <a:pt x="1987" y="1099"/>
                    <a:pt x="2086" y="1099"/>
                  </a:cubicBezTo>
                  <a:cubicBezTo>
                    <a:pt x="2302" y="1099"/>
                    <a:pt x="2518" y="989"/>
                    <a:pt x="2590" y="773"/>
                  </a:cubicBezTo>
                  <a:cubicBezTo>
                    <a:pt x="2662" y="486"/>
                    <a:pt x="2446" y="307"/>
                    <a:pt x="2268" y="198"/>
                  </a:cubicBezTo>
                  <a:cubicBezTo>
                    <a:pt x="2038" y="46"/>
                    <a:pt x="1791" y="1"/>
                    <a:pt x="1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4"/>
            <p:cNvSpPr/>
            <p:nvPr/>
          </p:nvSpPr>
          <p:spPr>
            <a:xfrm>
              <a:off x="6536975" y="8401825"/>
              <a:ext cx="43200" cy="33475"/>
            </a:xfrm>
            <a:custGeom>
              <a:avLst/>
              <a:gdLst/>
              <a:ahLst/>
              <a:cxnLst/>
              <a:rect l="l" t="t" r="r" b="b"/>
              <a:pathLst>
                <a:path w="1728" h="1339" extrusionOk="0">
                  <a:moveTo>
                    <a:pt x="638" y="1"/>
                  </a:moveTo>
                  <a:cubicBezTo>
                    <a:pt x="336" y="1"/>
                    <a:pt x="68" y="111"/>
                    <a:pt x="38" y="513"/>
                  </a:cubicBezTo>
                  <a:cubicBezTo>
                    <a:pt x="1" y="872"/>
                    <a:pt x="576" y="1339"/>
                    <a:pt x="1045" y="1339"/>
                  </a:cubicBezTo>
                  <a:cubicBezTo>
                    <a:pt x="1439" y="1339"/>
                    <a:pt x="1727" y="1088"/>
                    <a:pt x="1727" y="729"/>
                  </a:cubicBezTo>
                  <a:cubicBezTo>
                    <a:pt x="1727" y="332"/>
                    <a:pt x="1333" y="9"/>
                    <a:pt x="792" y="9"/>
                  </a:cubicBezTo>
                  <a:cubicBezTo>
                    <a:pt x="740" y="4"/>
                    <a:pt x="688" y="1"/>
                    <a:pt x="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4"/>
            <p:cNvSpPr/>
            <p:nvPr/>
          </p:nvSpPr>
          <p:spPr>
            <a:xfrm>
              <a:off x="6459650" y="8395650"/>
              <a:ext cx="33325" cy="33400"/>
            </a:xfrm>
            <a:custGeom>
              <a:avLst/>
              <a:gdLst/>
              <a:ahLst/>
              <a:cxnLst/>
              <a:rect l="l" t="t" r="r" b="b"/>
              <a:pathLst>
                <a:path w="1333" h="1336" extrusionOk="0">
                  <a:moveTo>
                    <a:pt x="662" y="1"/>
                  </a:moveTo>
                  <a:cubicBezTo>
                    <a:pt x="294" y="1"/>
                    <a:pt x="0" y="310"/>
                    <a:pt x="0" y="688"/>
                  </a:cubicBezTo>
                  <a:cubicBezTo>
                    <a:pt x="38" y="1082"/>
                    <a:pt x="254" y="1298"/>
                    <a:pt x="648" y="1335"/>
                  </a:cubicBezTo>
                  <a:cubicBezTo>
                    <a:pt x="1045" y="1335"/>
                    <a:pt x="1261" y="1082"/>
                    <a:pt x="1333" y="760"/>
                  </a:cubicBezTo>
                  <a:cubicBezTo>
                    <a:pt x="1333" y="328"/>
                    <a:pt x="1079" y="40"/>
                    <a:pt x="720" y="3"/>
                  </a:cubicBezTo>
                  <a:cubicBezTo>
                    <a:pt x="700" y="1"/>
                    <a:pt x="681" y="1"/>
                    <a:pt x="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4"/>
            <p:cNvSpPr/>
            <p:nvPr/>
          </p:nvSpPr>
          <p:spPr>
            <a:xfrm>
              <a:off x="5324025" y="8122425"/>
              <a:ext cx="1595175" cy="406675"/>
            </a:xfrm>
            <a:custGeom>
              <a:avLst/>
              <a:gdLst/>
              <a:ahLst/>
              <a:cxnLst/>
              <a:rect l="l" t="t" r="r" b="b"/>
              <a:pathLst>
                <a:path w="63807" h="16267" extrusionOk="0">
                  <a:moveTo>
                    <a:pt x="20730" y="7642"/>
                  </a:moveTo>
                  <a:cubicBezTo>
                    <a:pt x="21032" y="7642"/>
                    <a:pt x="21279" y="7687"/>
                    <a:pt x="21509" y="7839"/>
                  </a:cubicBezTo>
                  <a:cubicBezTo>
                    <a:pt x="21687" y="7948"/>
                    <a:pt x="21903" y="8127"/>
                    <a:pt x="21831" y="8414"/>
                  </a:cubicBezTo>
                  <a:cubicBezTo>
                    <a:pt x="21759" y="8630"/>
                    <a:pt x="21543" y="8740"/>
                    <a:pt x="21327" y="8740"/>
                  </a:cubicBezTo>
                  <a:cubicBezTo>
                    <a:pt x="21228" y="8740"/>
                    <a:pt x="21128" y="8733"/>
                    <a:pt x="21029" y="8733"/>
                  </a:cubicBezTo>
                  <a:cubicBezTo>
                    <a:pt x="20808" y="8733"/>
                    <a:pt x="20591" y="8767"/>
                    <a:pt x="20392" y="8990"/>
                  </a:cubicBezTo>
                  <a:cubicBezTo>
                    <a:pt x="20288" y="9138"/>
                    <a:pt x="20147" y="9211"/>
                    <a:pt x="19990" y="9211"/>
                  </a:cubicBezTo>
                  <a:cubicBezTo>
                    <a:pt x="19878" y="9211"/>
                    <a:pt x="19758" y="9174"/>
                    <a:pt x="19638" y="9099"/>
                  </a:cubicBezTo>
                  <a:cubicBezTo>
                    <a:pt x="19351" y="8918"/>
                    <a:pt x="19241" y="8630"/>
                    <a:pt x="19279" y="8308"/>
                  </a:cubicBezTo>
                  <a:cubicBezTo>
                    <a:pt x="19351" y="7983"/>
                    <a:pt x="19529" y="7695"/>
                    <a:pt x="19854" y="7660"/>
                  </a:cubicBezTo>
                  <a:cubicBezTo>
                    <a:pt x="19926" y="7648"/>
                    <a:pt x="19998" y="7644"/>
                    <a:pt x="20063" y="7644"/>
                  </a:cubicBezTo>
                  <a:cubicBezTo>
                    <a:pt x="20194" y="7644"/>
                    <a:pt x="20297" y="7660"/>
                    <a:pt x="20320" y="7660"/>
                  </a:cubicBezTo>
                  <a:cubicBezTo>
                    <a:pt x="20468" y="7650"/>
                    <a:pt x="20604" y="7642"/>
                    <a:pt x="20730" y="7642"/>
                  </a:cubicBezTo>
                  <a:close/>
                  <a:moveTo>
                    <a:pt x="46087" y="10930"/>
                  </a:moveTo>
                  <a:cubicBezTo>
                    <a:pt x="46106" y="10930"/>
                    <a:pt x="46125" y="10930"/>
                    <a:pt x="46145" y="10932"/>
                  </a:cubicBezTo>
                  <a:cubicBezTo>
                    <a:pt x="46504" y="10969"/>
                    <a:pt x="46758" y="11257"/>
                    <a:pt x="46758" y="11689"/>
                  </a:cubicBezTo>
                  <a:cubicBezTo>
                    <a:pt x="46686" y="12011"/>
                    <a:pt x="46470" y="12264"/>
                    <a:pt x="46073" y="12264"/>
                  </a:cubicBezTo>
                  <a:cubicBezTo>
                    <a:pt x="45679" y="12227"/>
                    <a:pt x="45463" y="12011"/>
                    <a:pt x="45425" y="11617"/>
                  </a:cubicBezTo>
                  <a:cubicBezTo>
                    <a:pt x="45425" y="11239"/>
                    <a:pt x="45719" y="10930"/>
                    <a:pt x="46087" y="10930"/>
                  </a:cubicBezTo>
                  <a:close/>
                  <a:moveTo>
                    <a:pt x="49156" y="11177"/>
                  </a:moveTo>
                  <a:cubicBezTo>
                    <a:pt x="49206" y="11177"/>
                    <a:pt x="49258" y="11180"/>
                    <a:pt x="49310" y="11185"/>
                  </a:cubicBezTo>
                  <a:cubicBezTo>
                    <a:pt x="49851" y="11185"/>
                    <a:pt x="50245" y="11508"/>
                    <a:pt x="50245" y="11905"/>
                  </a:cubicBezTo>
                  <a:cubicBezTo>
                    <a:pt x="50245" y="12264"/>
                    <a:pt x="49957" y="12515"/>
                    <a:pt x="49563" y="12515"/>
                  </a:cubicBezTo>
                  <a:cubicBezTo>
                    <a:pt x="49094" y="12515"/>
                    <a:pt x="48519" y="12048"/>
                    <a:pt x="48556" y="11689"/>
                  </a:cubicBezTo>
                  <a:cubicBezTo>
                    <a:pt x="48586" y="11287"/>
                    <a:pt x="48854" y="11177"/>
                    <a:pt x="49156" y="11177"/>
                  </a:cubicBezTo>
                  <a:close/>
                  <a:moveTo>
                    <a:pt x="29089" y="0"/>
                  </a:moveTo>
                  <a:cubicBezTo>
                    <a:pt x="27793" y="0"/>
                    <a:pt x="26485" y="149"/>
                    <a:pt x="25177" y="395"/>
                  </a:cubicBezTo>
                  <a:cubicBezTo>
                    <a:pt x="22156" y="971"/>
                    <a:pt x="19926" y="2660"/>
                    <a:pt x="18703" y="5574"/>
                  </a:cubicBezTo>
                  <a:cubicBezTo>
                    <a:pt x="18234" y="6725"/>
                    <a:pt x="17659" y="7839"/>
                    <a:pt x="17265" y="9027"/>
                  </a:cubicBezTo>
                  <a:cubicBezTo>
                    <a:pt x="17193" y="9278"/>
                    <a:pt x="17049" y="9531"/>
                    <a:pt x="17193" y="9890"/>
                  </a:cubicBezTo>
                  <a:cubicBezTo>
                    <a:pt x="17265" y="9925"/>
                    <a:pt x="17408" y="9962"/>
                    <a:pt x="17515" y="10034"/>
                  </a:cubicBezTo>
                  <a:cubicBezTo>
                    <a:pt x="18306" y="10357"/>
                    <a:pt x="18559" y="10826"/>
                    <a:pt x="18272" y="11436"/>
                  </a:cubicBezTo>
                  <a:cubicBezTo>
                    <a:pt x="18105" y="11766"/>
                    <a:pt x="17769" y="11942"/>
                    <a:pt x="17374" y="11942"/>
                  </a:cubicBezTo>
                  <a:cubicBezTo>
                    <a:pt x="17168" y="11942"/>
                    <a:pt x="16946" y="11894"/>
                    <a:pt x="16724" y="11795"/>
                  </a:cubicBezTo>
                  <a:cubicBezTo>
                    <a:pt x="16329" y="11651"/>
                    <a:pt x="16076" y="11257"/>
                    <a:pt x="15754" y="11041"/>
                  </a:cubicBezTo>
                  <a:cubicBezTo>
                    <a:pt x="15429" y="11220"/>
                    <a:pt x="15322" y="11579"/>
                    <a:pt x="15213" y="11905"/>
                  </a:cubicBezTo>
                  <a:cubicBezTo>
                    <a:pt x="15035" y="12299"/>
                    <a:pt x="14853" y="12659"/>
                    <a:pt x="14709" y="13056"/>
                  </a:cubicBezTo>
                  <a:cubicBezTo>
                    <a:pt x="14547" y="13318"/>
                    <a:pt x="14413" y="13640"/>
                    <a:pt x="14063" y="13640"/>
                  </a:cubicBezTo>
                  <a:cubicBezTo>
                    <a:pt x="14029" y="13640"/>
                    <a:pt x="13993" y="13637"/>
                    <a:pt x="13956" y="13631"/>
                  </a:cubicBezTo>
                  <a:cubicBezTo>
                    <a:pt x="13558" y="13559"/>
                    <a:pt x="13524" y="13199"/>
                    <a:pt x="13524" y="12874"/>
                  </a:cubicBezTo>
                  <a:cubicBezTo>
                    <a:pt x="13452" y="12155"/>
                    <a:pt x="13020" y="11761"/>
                    <a:pt x="12373" y="11545"/>
                  </a:cubicBezTo>
                  <a:cubicBezTo>
                    <a:pt x="12157" y="11473"/>
                    <a:pt x="11904" y="11401"/>
                    <a:pt x="11688" y="11364"/>
                  </a:cubicBezTo>
                  <a:cubicBezTo>
                    <a:pt x="10775" y="11197"/>
                    <a:pt x="9851" y="11135"/>
                    <a:pt x="8933" y="11135"/>
                  </a:cubicBezTo>
                  <a:cubicBezTo>
                    <a:pt x="8081" y="11135"/>
                    <a:pt x="7233" y="11188"/>
                    <a:pt x="6402" y="11257"/>
                  </a:cubicBezTo>
                  <a:cubicBezTo>
                    <a:pt x="5214" y="11401"/>
                    <a:pt x="4207" y="11939"/>
                    <a:pt x="3416" y="12946"/>
                  </a:cubicBezTo>
                  <a:cubicBezTo>
                    <a:pt x="3597" y="13056"/>
                    <a:pt x="3669" y="13090"/>
                    <a:pt x="3775" y="13162"/>
                  </a:cubicBezTo>
                  <a:cubicBezTo>
                    <a:pt x="3813" y="13199"/>
                    <a:pt x="3885" y="13234"/>
                    <a:pt x="3957" y="13234"/>
                  </a:cubicBezTo>
                  <a:cubicBezTo>
                    <a:pt x="4244" y="13415"/>
                    <a:pt x="4460" y="13631"/>
                    <a:pt x="4388" y="13991"/>
                  </a:cubicBezTo>
                  <a:cubicBezTo>
                    <a:pt x="4279" y="14350"/>
                    <a:pt x="3991" y="14457"/>
                    <a:pt x="3631" y="14494"/>
                  </a:cubicBezTo>
                  <a:cubicBezTo>
                    <a:pt x="2302" y="14566"/>
                    <a:pt x="1151" y="15248"/>
                    <a:pt x="0" y="15824"/>
                  </a:cubicBezTo>
                  <a:cubicBezTo>
                    <a:pt x="1710" y="16177"/>
                    <a:pt x="3443" y="16266"/>
                    <a:pt x="5181" y="16266"/>
                  </a:cubicBezTo>
                  <a:cubicBezTo>
                    <a:pt x="5564" y="16266"/>
                    <a:pt x="5947" y="16262"/>
                    <a:pt x="6330" y="16255"/>
                  </a:cubicBezTo>
                  <a:cubicBezTo>
                    <a:pt x="8745" y="16224"/>
                    <a:pt x="11159" y="16217"/>
                    <a:pt x="13574" y="16217"/>
                  </a:cubicBezTo>
                  <a:cubicBezTo>
                    <a:pt x="15840" y="16217"/>
                    <a:pt x="18107" y="16223"/>
                    <a:pt x="20373" y="16223"/>
                  </a:cubicBezTo>
                  <a:cubicBezTo>
                    <a:pt x="26842" y="16223"/>
                    <a:pt x="33311" y="16169"/>
                    <a:pt x="39780" y="15752"/>
                  </a:cubicBezTo>
                  <a:cubicBezTo>
                    <a:pt x="41794" y="15645"/>
                    <a:pt x="43843" y="15464"/>
                    <a:pt x="45894" y="15248"/>
                  </a:cubicBezTo>
                  <a:cubicBezTo>
                    <a:pt x="48124" y="15032"/>
                    <a:pt x="50354" y="14710"/>
                    <a:pt x="52619" y="14673"/>
                  </a:cubicBezTo>
                  <a:cubicBezTo>
                    <a:pt x="55712" y="14638"/>
                    <a:pt x="58771" y="14241"/>
                    <a:pt x="61864" y="14063"/>
                  </a:cubicBezTo>
                  <a:cubicBezTo>
                    <a:pt x="62224" y="14025"/>
                    <a:pt x="62618" y="13919"/>
                    <a:pt x="62977" y="13775"/>
                  </a:cubicBezTo>
                  <a:cubicBezTo>
                    <a:pt x="63697" y="13450"/>
                    <a:pt x="63806" y="12730"/>
                    <a:pt x="63265" y="12192"/>
                  </a:cubicBezTo>
                  <a:cubicBezTo>
                    <a:pt x="63087" y="12011"/>
                    <a:pt x="62871" y="11905"/>
                    <a:pt x="62655" y="11795"/>
                  </a:cubicBezTo>
                  <a:cubicBezTo>
                    <a:pt x="60929" y="11076"/>
                    <a:pt x="59274" y="10106"/>
                    <a:pt x="57439" y="9675"/>
                  </a:cubicBezTo>
                  <a:cubicBezTo>
                    <a:pt x="56412" y="9422"/>
                    <a:pt x="55378" y="9231"/>
                    <a:pt x="54358" y="9231"/>
                  </a:cubicBezTo>
                  <a:cubicBezTo>
                    <a:pt x="53058" y="9231"/>
                    <a:pt x="51780" y="9541"/>
                    <a:pt x="50570" y="10429"/>
                  </a:cubicBezTo>
                  <a:cubicBezTo>
                    <a:pt x="50410" y="10543"/>
                    <a:pt x="50251" y="10614"/>
                    <a:pt x="50082" y="10614"/>
                  </a:cubicBezTo>
                  <a:cubicBezTo>
                    <a:pt x="49985" y="10614"/>
                    <a:pt x="49884" y="10591"/>
                    <a:pt x="49779" y="10538"/>
                  </a:cubicBezTo>
                  <a:cubicBezTo>
                    <a:pt x="49526" y="10394"/>
                    <a:pt x="49419" y="10141"/>
                    <a:pt x="49454" y="9853"/>
                  </a:cubicBezTo>
                  <a:cubicBezTo>
                    <a:pt x="49491" y="9637"/>
                    <a:pt x="49598" y="9421"/>
                    <a:pt x="49382" y="9134"/>
                  </a:cubicBezTo>
                  <a:cubicBezTo>
                    <a:pt x="48688" y="8843"/>
                    <a:pt x="47952" y="8650"/>
                    <a:pt x="47182" y="8650"/>
                  </a:cubicBezTo>
                  <a:cubicBezTo>
                    <a:pt x="46716" y="8650"/>
                    <a:pt x="46239" y="8721"/>
                    <a:pt x="45751" y="8883"/>
                  </a:cubicBezTo>
                  <a:cubicBezTo>
                    <a:pt x="45538" y="8957"/>
                    <a:pt x="45317" y="8991"/>
                    <a:pt x="45095" y="8991"/>
                  </a:cubicBezTo>
                  <a:cubicBezTo>
                    <a:pt x="44227" y="8991"/>
                    <a:pt x="43353" y="8463"/>
                    <a:pt x="42980" y="7660"/>
                  </a:cubicBezTo>
                  <a:cubicBezTo>
                    <a:pt x="42154" y="5969"/>
                    <a:pt x="41003" y="4567"/>
                    <a:pt x="39383" y="3632"/>
                  </a:cubicBezTo>
                  <a:cubicBezTo>
                    <a:pt x="38197" y="2947"/>
                    <a:pt x="36975" y="2337"/>
                    <a:pt x="35824" y="1690"/>
                  </a:cubicBezTo>
                  <a:cubicBezTo>
                    <a:pt x="33660" y="469"/>
                    <a:pt x="31393" y="0"/>
                    <a:pt x="290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44"/>
          <p:cNvGrpSpPr/>
          <p:nvPr/>
        </p:nvGrpSpPr>
        <p:grpSpPr>
          <a:xfrm>
            <a:off x="4776341" y="351055"/>
            <a:ext cx="997801" cy="405495"/>
            <a:chOff x="3584125" y="7841550"/>
            <a:chExt cx="1436925" cy="583950"/>
          </a:xfrm>
        </p:grpSpPr>
        <p:sp>
          <p:nvSpPr>
            <p:cNvPr id="411" name="Google Shape;411;p44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4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4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4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4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6" name="Google Shape;416;p44"/>
          <p:cNvGrpSpPr/>
          <p:nvPr/>
        </p:nvGrpSpPr>
        <p:grpSpPr>
          <a:xfrm>
            <a:off x="956499" y="2677965"/>
            <a:ext cx="1437014" cy="1971627"/>
            <a:chOff x="-8697450" y="1120125"/>
            <a:chExt cx="3833060" cy="5259074"/>
          </a:xfrm>
        </p:grpSpPr>
        <p:sp>
          <p:nvSpPr>
            <p:cNvPr id="417" name="Google Shape;417;p44"/>
            <p:cNvSpPr/>
            <p:nvPr/>
          </p:nvSpPr>
          <p:spPr>
            <a:xfrm>
              <a:off x="-8697450" y="1120125"/>
              <a:ext cx="3833060" cy="5259074"/>
            </a:xfrm>
            <a:custGeom>
              <a:avLst/>
              <a:gdLst/>
              <a:ahLst/>
              <a:cxnLst/>
              <a:rect l="l" t="t" r="r" b="b"/>
              <a:pathLst>
                <a:path w="25971" h="35633" extrusionOk="0">
                  <a:moveTo>
                    <a:pt x="12883" y="6218"/>
                  </a:moveTo>
                  <a:cubicBezTo>
                    <a:pt x="14336" y="6014"/>
                    <a:pt x="15750" y="6069"/>
                    <a:pt x="17146" y="6330"/>
                  </a:cubicBezTo>
                  <a:cubicBezTo>
                    <a:pt x="18896" y="6665"/>
                    <a:pt x="20460" y="7429"/>
                    <a:pt x="21820" y="8564"/>
                  </a:cubicBezTo>
                  <a:cubicBezTo>
                    <a:pt x="22639" y="9254"/>
                    <a:pt x="23421" y="9961"/>
                    <a:pt x="24071" y="10798"/>
                  </a:cubicBezTo>
                  <a:cubicBezTo>
                    <a:pt x="25337" y="12474"/>
                    <a:pt x="25933" y="14335"/>
                    <a:pt x="25970" y="16420"/>
                  </a:cubicBezTo>
                  <a:cubicBezTo>
                    <a:pt x="25970" y="17668"/>
                    <a:pt x="25804" y="18878"/>
                    <a:pt x="25449" y="20051"/>
                  </a:cubicBezTo>
                  <a:cubicBezTo>
                    <a:pt x="25226" y="20759"/>
                    <a:pt x="25077" y="21466"/>
                    <a:pt x="24910" y="22174"/>
                  </a:cubicBezTo>
                  <a:cubicBezTo>
                    <a:pt x="24835" y="22397"/>
                    <a:pt x="24761" y="22601"/>
                    <a:pt x="24687" y="22862"/>
                  </a:cubicBezTo>
                  <a:cubicBezTo>
                    <a:pt x="23997" y="22620"/>
                    <a:pt x="23327" y="22378"/>
                    <a:pt x="22676" y="22154"/>
                  </a:cubicBezTo>
                  <a:cubicBezTo>
                    <a:pt x="22247" y="22005"/>
                    <a:pt x="21820" y="21894"/>
                    <a:pt x="21410" y="21764"/>
                  </a:cubicBezTo>
                  <a:cubicBezTo>
                    <a:pt x="20944" y="21633"/>
                    <a:pt x="20534" y="21690"/>
                    <a:pt x="20236" y="22136"/>
                  </a:cubicBezTo>
                  <a:cubicBezTo>
                    <a:pt x="20013" y="22489"/>
                    <a:pt x="19603" y="22769"/>
                    <a:pt x="19511" y="23142"/>
                  </a:cubicBezTo>
                  <a:cubicBezTo>
                    <a:pt x="19417" y="23477"/>
                    <a:pt x="19623" y="23924"/>
                    <a:pt x="19715" y="24296"/>
                  </a:cubicBezTo>
                  <a:cubicBezTo>
                    <a:pt x="20032" y="25487"/>
                    <a:pt x="20385" y="26660"/>
                    <a:pt x="20683" y="27851"/>
                  </a:cubicBezTo>
                  <a:cubicBezTo>
                    <a:pt x="20832" y="28521"/>
                    <a:pt x="20907" y="29211"/>
                    <a:pt x="21018" y="29899"/>
                  </a:cubicBezTo>
                  <a:cubicBezTo>
                    <a:pt x="21075" y="30216"/>
                    <a:pt x="20981" y="30588"/>
                    <a:pt x="21373" y="30812"/>
                  </a:cubicBezTo>
                  <a:cubicBezTo>
                    <a:pt x="21465" y="30849"/>
                    <a:pt x="21465" y="31073"/>
                    <a:pt x="21484" y="31221"/>
                  </a:cubicBezTo>
                  <a:cubicBezTo>
                    <a:pt x="21540" y="31743"/>
                    <a:pt x="21596" y="32245"/>
                    <a:pt x="21671" y="32766"/>
                  </a:cubicBezTo>
                  <a:cubicBezTo>
                    <a:pt x="21820" y="33548"/>
                    <a:pt x="21614" y="34200"/>
                    <a:pt x="20926" y="34610"/>
                  </a:cubicBezTo>
                  <a:cubicBezTo>
                    <a:pt x="20497" y="34851"/>
                    <a:pt x="19995" y="35057"/>
                    <a:pt x="19511" y="35186"/>
                  </a:cubicBezTo>
                  <a:cubicBezTo>
                    <a:pt x="18580" y="35447"/>
                    <a:pt x="17612" y="35521"/>
                    <a:pt x="16662" y="35541"/>
                  </a:cubicBezTo>
                  <a:cubicBezTo>
                    <a:pt x="13348" y="35633"/>
                    <a:pt x="10054" y="35354"/>
                    <a:pt x="6777" y="34888"/>
                  </a:cubicBezTo>
                  <a:cubicBezTo>
                    <a:pt x="5176" y="34665"/>
                    <a:pt x="3538" y="34553"/>
                    <a:pt x="1917" y="34404"/>
                  </a:cubicBezTo>
                  <a:cubicBezTo>
                    <a:pt x="1415" y="34349"/>
                    <a:pt x="1415" y="34367"/>
                    <a:pt x="1247" y="33846"/>
                  </a:cubicBezTo>
                  <a:cubicBezTo>
                    <a:pt x="1080" y="33920"/>
                    <a:pt x="912" y="34032"/>
                    <a:pt x="745" y="34088"/>
                  </a:cubicBezTo>
                  <a:cubicBezTo>
                    <a:pt x="502" y="34181"/>
                    <a:pt x="298" y="34088"/>
                    <a:pt x="130" y="33883"/>
                  </a:cubicBezTo>
                  <a:cubicBezTo>
                    <a:pt x="1" y="33697"/>
                    <a:pt x="56" y="33530"/>
                    <a:pt x="167" y="33362"/>
                  </a:cubicBezTo>
                  <a:cubicBezTo>
                    <a:pt x="502" y="32878"/>
                    <a:pt x="857" y="32431"/>
                    <a:pt x="1527" y="32413"/>
                  </a:cubicBezTo>
                  <a:cubicBezTo>
                    <a:pt x="1713" y="32413"/>
                    <a:pt x="1955" y="32319"/>
                    <a:pt x="2103" y="32207"/>
                  </a:cubicBezTo>
                  <a:cubicBezTo>
                    <a:pt x="3109" y="31351"/>
                    <a:pt x="4096" y="30477"/>
                    <a:pt x="5139" y="29564"/>
                  </a:cubicBezTo>
                  <a:cubicBezTo>
                    <a:pt x="4970" y="29471"/>
                    <a:pt x="4878" y="29415"/>
                    <a:pt x="4747" y="29323"/>
                  </a:cubicBezTo>
                  <a:cubicBezTo>
                    <a:pt x="4804" y="29191"/>
                    <a:pt x="4841" y="29043"/>
                    <a:pt x="4933" y="28931"/>
                  </a:cubicBezTo>
                  <a:cubicBezTo>
                    <a:pt x="5735" y="27796"/>
                    <a:pt x="6219" y="26530"/>
                    <a:pt x="6591" y="25207"/>
                  </a:cubicBezTo>
                  <a:cubicBezTo>
                    <a:pt x="6981" y="23812"/>
                    <a:pt x="7353" y="22397"/>
                    <a:pt x="7671" y="20963"/>
                  </a:cubicBezTo>
                  <a:cubicBezTo>
                    <a:pt x="8266" y="18319"/>
                    <a:pt x="8862" y="15658"/>
                    <a:pt x="9364" y="12977"/>
                  </a:cubicBezTo>
                  <a:cubicBezTo>
                    <a:pt x="9811" y="10575"/>
                    <a:pt x="10109" y="8154"/>
                    <a:pt x="10481" y="5754"/>
                  </a:cubicBezTo>
                  <a:cubicBezTo>
                    <a:pt x="10761" y="4004"/>
                    <a:pt x="11022" y="2254"/>
                    <a:pt x="11300" y="521"/>
                  </a:cubicBezTo>
                  <a:cubicBezTo>
                    <a:pt x="11337" y="335"/>
                    <a:pt x="11412" y="168"/>
                    <a:pt x="11449" y="0"/>
                  </a:cubicBezTo>
                  <a:cubicBezTo>
                    <a:pt x="11804" y="20"/>
                    <a:pt x="11804" y="280"/>
                    <a:pt x="11841" y="466"/>
                  </a:cubicBezTo>
                  <a:cubicBezTo>
                    <a:pt x="11953" y="988"/>
                    <a:pt x="12027" y="1527"/>
                    <a:pt x="12119" y="2048"/>
                  </a:cubicBezTo>
                  <a:cubicBezTo>
                    <a:pt x="12176" y="2440"/>
                    <a:pt x="12250" y="2812"/>
                    <a:pt x="12325" y="3184"/>
                  </a:cubicBezTo>
                  <a:cubicBezTo>
                    <a:pt x="12492" y="4078"/>
                    <a:pt x="12641" y="4952"/>
                    <a:pt x="12809" y="5846"/>
                  </a:cubicBezTo>
                  <a:cubicBezTo>
                    <a:pt x="12827" y="5977"/>
                    <a:pt x="12864" y="6089"/>
                    <a:pt x="12883" y="6218"/>
                  </a:cubicBezTo>
                  <a:close/>
                  <a:moveTo>
                    <a:pt x="10444" y="8452"/>
                  </a:moveTo>
                  <a:cubicBezTo>
                    <a:pt x="10091" y="10557"/>
                    <a:pt x="9756" y="12622"/>
                    <a:pt x="9401" y="14708"/>
                  </a:cubicBezTo>
                  <a:cubicBezTo>
                    <a:pt x="9607" y="15005"/>
                    <a:pt x="10091" y="15005"/>
                    <a:pt x="10277" y="15509"/>
                  </a:cubicBezTo>
                  <a:cubicBezTo>
                    <a:pt x="9905" y="15303"/>
                    <a:pt x="9607" y="15154"/>
                    <a:pt x="9272" y="15005"/>
                  </a:cubicBezTo>
                  <a:cubicBezTo>
                    <a:pt x="9160" y="15658"/>
                    <a:pt x="9066" y="16234"/>
                    <a:pt x="8937" y="16830"/>
                  </a:cubicBezTo>
                  <a:cubicBezTo>
                    <a:pt x="8564" y="18468"/>
                    <a:pt x="8210" y="20126"/>
                    <a:pt x="7820" y="21764"/>
                  </a:cubicBezTo>
                  <a:cubicBezTo>
                    <a:pt x="7745" y="22043"/>
                    <a:pt x="7820" y="22192"/>
                    <a:pt x="8024" y="22340"/>
                  </a:cubicBezTo>
                  <a:cubicBezTo>
                    <a:pt x="8155" y="22452"/>
                    <a:pt x="8378" y="22472"/>
                    <a:pt x="8415" y="22787"/>
                  </a:cubicBezTo>
                  <a:cubicBezTo>
                    <a:pt x="8135" y="22658"/>
                    <a:pt x="7894" y="22546"/>
                    <a:pt x="7651" y="22434"/>
                  </a:cubicBezTo>
                  <a:cubicBezTo>
                    <a:pt x="7093" y="24743"/>
                    <a:pt x="6534" y="27014"/>
                    <a:pt x="5268" y="29005"/>
                  </a:cubicBezTo>
                  <a:cubicBezTo>
                    <a:pt x="8527" y="28876"/>
                    <a:pt x="11747" y="28727"/>
                    <a:pt x="15043" y="28578"/>
                  </a:cubicBezTo>
                  <a:cubicBezTo>
                    <a:pt x="14986" y="28206"/>
                    <a:pt x="14931" y="27870"/>
                    <a:pt x="14875" y="27535"/>
                  </a:cubicBezTo>
                  <a:cubicBezTo>
                    <a:pt x="14633" y="25617"/>
                    <a:pt x="14373" y="23700"/>
                    <a:pt x="14130" y="21764"/>
                  </a:cubicBezTo>
                  <a:cubicBezTo>
                    <a:pt x="13832" y="19307"/>
                    <a:pt x="13497" y="16867"/>
                    <a:pt x="13219" y="14410"/>
                  </a:cubicBezTo>
                  <a:cubicBezTo>
                    <a:pt x="13032" y="12734"/>
                    <a:pt x="12939" y="11078"/>
                    <a:pt x="12790" y="9420"/>
                  </a:cubicBezTo>
                  <a:cubicBezTo>
                    <a:pt x="12660" y="7876"/>
                    <a:pt x="12548" y="6312"/>
                    <a:pt x="12343" y="4766"/>
                  </a:cubicBezTo>
                  <a:cubicBezTo>
                    <a:pt x="12194" y="3668"/>
                    <a:pt x="11915" y="2589"/>
                    <a:pt x="11692" y="1509"/>
                  </a:cubicBezTo>
                  <a:cubicBezTo>
                    <a:pt x="11673" y="1378"/>
                    <a:pt x="11635" y="1266"/>
                    <a:pt x="11617" y="1137"/>
                  </a:cubicBezTo>
                  <a:cubicBezTo>
                    <a:pt x="11506" y="1323"/>
                    <a:pt x="11449" y="1509"/>
                    <a:pt x="11412" y="1695"/>
                  </a:cubicBezTo>
                  <a:lnTo>
                    <a:pt x="10518" y="7782"/>
                  </a:lnTo>
                  <a:cubicBezTo>
                    <a:pt x="10481" y="8025"/>
                    <a:pt x="10538" y="8192"/>
                    <a:pt x="10761" y="8285"/>
                  </a:cubicBezTo>
                  <a:cubicBezTo>
                    <a:pt x="10798" y="8303"/>
                    <a:pt x="10816" y="8378"/>
                    <a:pt x="10853" y="8452"/>
                  </a:cubicBezTo>
                  <a:close/>
                  <a:moveTo>
                    <a:pt x="19362" y="22824"/>
                  </a:moveTo>
                  <a:cubicBezTo>
                    <a:pt x="19809" y="22303"/>
                    <a:pt x="20181" y="21856"/>
                    <a:pt x="20554" y="21410"/>
                  </a:cubicBezTo>
                  <a:cubicBezTo>
                    <a:pt x="20609" y="21355"/>
                    <a:pt x="20609" y="21223"/>
                    <a:pt x="20628" y="21131"/>
                  </a:cubicBezTo>
                  <a:cubicBezTo>
                    <a:pt x="20814" y="19473"/>
                    <a:pt x="20963" y="17817"/>
                    <a:pt x="20889" y="16142"/>
                  </a:cubicBezTo>
                  <a:cubicBezTo>
                    <a:pt x="20851" y="15285"/>
                    <a:pt x="20740" y="14429"/>
                    <a:pt x="20423" y="13610"/>
                  </a:cubicBezTo>
                  <a:cubicBezTo>
                    <a:pt x="19585" y="11450"/>
                    <a:pt x="18226" y="9681"/>
                    <a:pt x="16438" y="8211"/>
                  </a:cubicBezTo>
                  <a:cubicBezTo>
                    <a:pt x="15676" y="7578"/>
                    <a:pt x="14837" y="7168"/>
                    <a:pt x="13926" y="6851"/>
                  </a:cubicBezTo>
                  <a:cubicBezTo>
                    <a:pt x="13609" y="6740"/>
                    <a:pt x="13311" y="6665"/>
                    <a:pt x="12939" y="6759"/>
                  </a:cubicBezTo>
                  <a:cubicBezTo>
                    <a:pt x="12976" y="6963"/>
                    <a:pt x="12995" y="7149"/>
                    <a:pt x="13070" y="7335"/>
                  </a:cubicBezTo>
                  <a:cubicBezTo>
                    <a:pt x="13534" y="8452"/>
                    <a:pt x="13981" y="9569"/>
                    <a:pt x="14484" y="10668"/>
                  </a:cubicBezTo>
                  <a:cubicBezTo>
                    <a:pt x="14800" y="11376"/>
                    <a:pt x="15210" y="12064"/>
                    <a:pt x="15545" y="12771"/>
                  </a:cubicBezTo>
                  <a:cubicBezTo>
                    <a:pt x="15992" y="13702"/>
                    <a:pt x="16383" y="14652"/>
                    <a:pt x="16867" y="15583"/>
                  </a:cubicBezTo>
                  <a:cubicBezTo>
                    <a:pt x="17891" y="17631"/>
                    <a:pt x="18673" y="19771"/>
                    <a:pt x="19157" y="22005"/>
                  </a:cubicBezTo>
                  <a:cubicBezTo>
                    <a:pt x="19213" y="22248"/>
                    <a:pt x="19268" y="22472"/>
                    <a:pt x="19362" y="22824"/>
                  </a:cubicBezTo>
                  <a:close/>
                  <a:moveTo>
                    <a:pt x="15284" y="31445"/>
                  </a:moveTo>
                  <a:cubicBezTo>
                    <a:pt x="15229" y="30737"/>
                    <a:pt x="15192" y="30048"/>
                    <a:pt x="15135" y="29360"/>
                  </a:cubicBezTo>
                  <a:cubicBezTo>
                    <a:pt x="15098" y="28968"/>
                    <a:pt x="15043" y="28950"/>
                    <a:pt x="14671" y="28950"/>
                  </a:cubicBezTo>
                  <a:cubicBezTo>
                    <a:pt x="13703" y="28968"/>
                    <a:pt x="12715" y="28987"/>
                    <a:pt x="11729" y="29025"/>
                  </a:cubicBezTo>
                  <a:cubicBezTo>
                    <a:pt x="9830" y="29117"/>
                    <a:pt x="7912" y="29229"/>
                    <a:pt x="5995" y="29340"/>
                  </a:cubicBezTo>
                  <a:cubicBezTo>
                    <a:pt x="5790" y="29340"/>
                    <a:pt x="5566" y="29415"/>
                    <a:pt x="5417" y="29546"/>
                  </a:cubicBezTo>
                  <a:cubicBezTo>
                    <a:pt x="4822" y="30067"/>
                    <a:pt x="4245" y="30626"/>
                    <a:pt x="3649" y="31165"/>
                  </a:cubicBezTo>
                  <a:cubicBezTo>
                    <a:pt x="3220" y="31557"/>
                    <a:pt x="2793" y="31947"/>
                    <a:pt x="2327" y="32376"/>
                  </a:cubicBezTo>
                  <a:cubicBezTo>
                    <a:pt x="4524" y="32803"/>
                    <a:pt x="13926" y="31854"/>
                    <a:pt x="15284" y="31445"/>
                  </a:cubicBezTo>
                  <a:close/>
                  <a:moveTo>
                    <a:pt x="24481" y="22434"/>
                  </a:moveTo>
                  <a:cubicBezTo>
                    <a:pt x="24687" y="21670"/>
                    <a:pt x="24853" y="20870"/>
                    <a:pt x="25114" y="20089"/>
                  </a:cubicBezTo>
                  <a:cubicBezTo>
                    <a:pt x="25635" y="18505"/>
                    <a:pt x="25729" y="16886"/>
                    <a:pt x="25580" y="15248"/>
                  </a:cubicBezTo>
                  <a:cubicBezTo>
                    <a:pt x="25543" y="14913"/>
                    <a:pt x="25468" y="14596"/>
                    <a:pt x="25394" y="14223"/>
                  </a:cubicBezTo>
                  <a:cubicBezTo>
                    <a:pt x="23942" y="14243"/>
                    <a:pt x="22601" y="14447"/>
                    <a:pt x="21298" y="14764"/>
                  </a:cubicBezTo>
                  <a:cubicBezTo>
                    <a:pt x="21204" y="16998"/>
                    <a:pt x="21093" y="19176"/>
                    <a:pt x="21000" y="21298"/>
                  </a:cubicBezTo>
                  <a:cubicBezTo>
                    <a:pt x="22135" y="21670"/>
                    <a:pt x="23290" y="22043"/>
                    <a:pt x="24481" y="22434"/>
                  </a:cubicBezTo>
                  <a:close/>
                  <a:moveTo>
                    <a:pt x="13162" y="8341"/>
                  </a:moveTo>
                  <a:cubicBezTo>
                    <a:pt x="13013" y="10296"/>
                    <a:pt x="14782" y="25674"/>
                    <a:pt x="15173" y="26493"/>
                  </a:cubicBezTo>
                  <a:cubicBezTo>
                    <a:pt x="15266" y="25897"/>
                    <a:pt x="15378" y="25376"/>
                    <a:pt x="15453" y="24854"/>
                  </a:cubicBezTo>
                  <a:cubicBezTo>
                    <a:pt x="15601" y="23532"/>
                    <a:pt x="15713" y="22211"/>
                    <a:pt x="15899" y="20908"/>
                  </a:cubicBezTo>
                  <a:cubicBezTo>
                    <a:pt x="16103" y="19399"/>
                    <a:pt x="16346" y="17910"/>
                    <a:pt x="16570" y="16420"/>
                  </a:cubicBezTo>
                  <a:cubicBezTo>
                    <a:pt x="16607" y="16197"/>
                    <a:pt x="16644" y="15936"/>
                    <a:pt x="16570" y="15750"/>
                  </a:cubicBezTo>
                  <a:cubicBezTo>
                    <a:pt x="16103" y="14670"/>
                    <a:pt x="15582" y="13628"/>
                    <a:pt x="15098" y="12567"/>
                  </a:cubicBezTo>
                  <a:cubicBezTo>
                    <a:pt x="14559" y="11431"/>
                    <a:pt x="14038" y="10314"/>
                    <a:pt x="13516" y="9179"/>
                  </a:cubicBezTo>
                  <a:cubicBezTo>
                    <a:pt x="13385" y="8899"/>
                    <a:pt x="13274" y="8621"/>
                    <a:pt x="13162" y="8341"/>
                  </a:cubicBezTo>
                  <a:close/>
                  <a:moveTo>
                    <a:pt x="19157" y="23346"/>
                  </a:moveTo>
                  <a:cubicBezTo>
                    <a:pt x="17965" y="24537"/>
                    <a:pt x="16848" y="25580"/>
                    <a:pt x="15806" y="26697"/>
                  </a:cubicBezTo>
                  <a:cubicBezTo>
                    <a:pt x="15061" y="27516"/>
                    <a:pt x="15192" y="27312"/>
                    <a:pt x="15321" y="28335"/>
                  </a:cubicBezTo>
                  <a:cubicBezTo>
                    <a:pt x="15378" y="28764"/>
                    <a:pt x="15564" y="28987"/>
                    <a:pt x="15954" y="29117"/>
                  </a:cubicBezTo>
                  <a:cubicBezTo>
                    <a:pt x="17538" y="29583"/>
                    <a:pt x="19101" y="30067"/>
                    <a:pt x="20720" y="30551"/>
                  </a:cubicBezTo>
                  <a:cubicBezTo>
                    <a:pt x="20720" y="30197"/>
                    <a:pt x="20758" y="29918"/>
                    <a:pt x="20720" y="29658"/>
                  </a:cubicBezTo>
                  <a:cubicBezTo>
                    <a:pt x="20646" y="29154"/>
                    <a:pt x="20571" y="28633"/>
                    <a:pt x="20442" y="28131"/>
                  </a:cubicBezTo>
                  <a:cubicBezTo>
                    <a:pt x="20107" y="26883"/>
                    <a:pt x="19752" y="25617"/>
                    <a:pt x="19399" y="24370"/>
                  </a:cubicBezTo>
                  <a:cubicBezTo>
                    <a:pt x="19325" y="24073"/>
                    <a:pt x="19268" y="23775"/>
                    <a:pt x="19157" y="23346"/>
                  </a:cubicBezTo>
                  <a:close/>
                  <a:moveTo>
                    <a:pt x="16830" y="16551"/>
                  </a:moveTo>
                  <a:cubicBezTo>
                    <a:pt x="16383" y="19940"/>
                    <a:pt x="15954" y="23253"/>
                    <a:pt x="15508" y="26622"/>
                  </a:cubicBezTo>
                  <a:cubicBezTo>
                    <a:pt x="16662" y="25487"/>
                    <a:pt x="17761" y="24408"/>
                    <a:pt x="18878" y="23328"/>
                  </a:cubicBezTo>
                  <a:cubicBezTo>
                    <a:pt x="19064" y="23142"/>
                    <a:pt x="19064" y="22956"/>
                    <a:pt x="19008" y="22750"/>
                  </a:cubicBezTo>
                  <a:cubicBezTo>
                    <a:pt x="18766" y="21801"/>
                    <a:pt x="18506" y="20851"/>
                    <a:pt x="18282" y="19902"/>
                  </a:cubicBezTo>
                  <a:cubicBezTo>
                    <a:pt x="18022" y="18766"/>
                    <a:pt x="17463" y="17761"/>
                    <a:pt x="17034" y="16681"/>
                  </a:cubicBezTo>
                  <a:cubicBezTo>
                    <a:pt x="17016" y="16663"/>
                    <a:pt x="16979" y="16644"/>
                    <a:pt x="16830" y="16551"/>
                  </a:cubicBezTo>
                  <a:close/>
                  <a:moveTo>
                    <a:pt x="21167" y="31854"/>
                  </a:moveTo>
                  <a:cubicBezTo>
                    <a:pt x="20609" y="32021"/>
                    <a:pt x="20144" y="32190"/>
                    <a:pt x="19660" y="32282"/>
                  </a:cubicBezTo>
                  <a:cubicBezTo>
                    <a:pt x="18171" y="32580"/>
                    <a:pt x="16681" y="32860"/>
                    <a:pt x="15192" y="33083"/>
                  </a:cubicBezTo>
                  <a:cubicBezTo>
                    <a:pt x="13795" y="33287"/>
                    <a:pt x="12380" y="33511"/>
                    <a:pt x="10965" y="33567"/>
                  </a:cubicBezTo>
                  <a:cubicBezTo>
                    <a:pt x="8135" y="33642"/>
                    <a:pt x="5288" y="33585"/>
                    <a:pt x="2439" y="33604"/>
                  </a:cubicBezTo>
                  <a:lnTo>
                    <a:pt x="1657" y="33604"/>
                  </a:lnTo>
                  <a:cubicBezTo>
                    <a:pt x="1657" y="34032"/>
                    <a:pt x="1639" y="34051"/>
                    <a:pt x="1917" y="34088"/>
                  </a:cubicBezTo>
                  <a:cubicBezTo>
                    <a:pt x="2401" y="34126"/>
                    <a:pt x="2905" y="34144"/>
                    <a:pt x="3407" y="34218"/>
                  </a:cubicBezTo>
                  <a:cubicBezTo>
                    <a:pt x="5417" y="34479"/>
                    <a:pt x="7447" y="34610"/>
                    <a:pt x="9476" y="34535"/>
                  </a:cubicBezTo>
                  <a:cubicBezTo>
                    <a:pt x="12901" y="34404"/>
                    <a:pt x="16272" y="33940"/>
                    <a:pt x="19603" y="33120"/>
                  </a:cubicBezTo>
                  <a:cubicBezTo>
                    <a:pt x="20181" y="32971"/>
                    <a:pt x="20720" y="32766"/>
                    <a:pt x="21242" y="32431"/>
                  </a:cubicBezTo>
                  <a:cubicBezTo>
                    <a:pt x="21204" y="32245"/>
                    <a:pt x="21187" y="32078"/>
                    <a:pt x="21167" y="31854"/>
                  </a:cubicBezTo>
                  <a:close/>
                  <a:moveTo>
                    <a:pt x="25282" y="13908"/>
                  </a:moveTo>
                  <a:cubicBezTo>
                    <a:pt x="24761" y="11878"/>
                    <a:pt x="23476" y="10351"/>
                    <a:pt x="21875" y="9030"/>
                  </a:cubicBezTo>
                  <a:cubicBezTo>
                    <a:pt x="21316" y="9346"/>
                    <a:pt x="20740" y="9532"/>
                    <a:pt x="20385" y="10091"/>
                  </a:cubicBezTo>
                  <a:cubicBezTo>
                    <a:pt x="21000" y="11468"/>
                    <a:pt x="21373" y="12902"/>
                    <a:pt x="21242" y="14447"/>
                  </a:cubicBezTo>
                  <a:cubicBezTo>
                    <a:pt x="22619" y="14280"/>
                    <a:pt x="23922" y="14094"/>
                    <a:pt x="25282" y="13908"/>
                  </a:cubicBezTo>
                  <a:close/>
                  <a:moveTo>
                    <a:pt x="21130" y="31147"/>
                  </a:moveTo>
                  <a:cubicBezTo>
                    <a:pt x="20981" y="31147"/>
                    <a:pt x="20832" y="31128"/>
                    <a:pt x="20683" y="31147"/>
                  </a:cubicBezTo>
                  <a:cubicBezTo>
                    <a:pt x="19176" y="31333"/>
                    <a:pt x="17687" y="31537"/>
                    <a:pt x="16178" y="31723"/>
                  </a:cubicBezTo>
                  <a:cubicBezTo>
                    <a:pt x="13944" y="31984"/>
                    <a:pt x="11729" y="32282"/>
                    <a:pt x="9495" y="32505"/>
                  </a:cubicBezTo>
                  <a:cubicBezTo>
                    <a:pt x="7056" y="32748"/>
                    <a:pt x="4635" y="32878"/>
                    <a:pt x="2197" y="32748"/>
                  </a:cubicBezTo>
                  <a:cubicBezTo>
                    <a:pt x="2011" y="32729"/>
                    <a:pt x="1825" y="32766"/>
                    <a:pt x="1602" y="32785"/>
                  </a:cubicBezTo>
                  <a:cubicBezTo>
                    <a:pt x="1619" y="33009"/>
                    <a:pt x="1639" y="33158"/>
                    <a:pt x="1657" y="33399"/>
                  </a:cubicBezTo>
                  <a:lnTo>
                    <a:pt x="3463" y="33399"/>
                  </a:lnTo>
                  <a:cubicBezTo>
                    <a:pt x="5325" y="33381"/>
                    <a:pt x="7187" y="33324"/>
                    <a:pt x="9048" y="33362"/>
                  </a:cubicBezTo>
                  <a:cubicBezTo>
                    <a:pt x="11449" y="33418"/>
                    <a:pt x="13795" y="33064"/>
                    <a:pt x="16160" y="32711"/>
                  </a:cubicBezTo>
                  <a:cubicBezTo>
                    <a:pt x="17314" y="32525"/>
                    <a:pt x="18449" y="32301"/>
                    <a:pt x="19603" y="32058"/>
                  </a:cubicBezTo>
                  <a:cubicBezTo>
                    <a:pt x="20050" y="31984"/>
                    <a:pt x="20479" y="31798"/>
                    <a:pt x="20926" y="31649"/>
                  </a:cubicBezTo>
                  <a:cubicBezTo>
                    <a:pt x="21167" y="31574"/>
                    <a:pt x="21242" y="31426"/>
                    <a:pt x="21130" y="31147"/>
                  </a:cubicBezTo>
                  <a:close/>
                  <a:moveTo>
                    <a:pt x="9123" y="34759"/>
                  </a:moveTo>
                  <a:lnTo>
                    <a:pt x="9123" y="34888"/>
                  </a:lnTo>
                  <a:cubicBezTo>
                    <a:pt x="10034" y="34963"/>
                    <a:pt x="10928" y="35019"/>
                    <a:pt x="11822" y="35131"/>
                  </a:cubicBezTo>
                  <a:cubicBezTo>
                    <a:pt x="14986" y="35484"/>
                    <a:pt x="18002" y="34833"/>
                    <a:pt x="20944" y="33716"/>
                  </a:cubicBezTo>
                  <a:cubicBezTo>
                    <a:pt x="21502" y="33493"/>
                    <a:pt x="21540" y="33324"/>
                    <a:pt x="21261" y="32748"/>
                  </a:cubicBezTo>
                  <a:cubicBezTo>
                    <a:pt x="19362" y="33585"/>
                    <a:pt x="17332" y="33883"/>
                    <a:pt x="15304" y="34200"/>
                  </a:cubicBezTo>
                  <a:cubicBezTo>
                    <a:pt x="13256" y="34516"/>
                    <a:pt x="11189" y="34777"/>
                    <a:pt x="9123" y="34759"/>
                  </a:cubicBezTo>
                  <a:close/>
                  <a:moveTo>
                    <a:pt x="20367" y="30755"/>
                  </a:moveTo>
                  <a:cubicBezTo>
                    <a:pt x="18747" y="30291"/>
                    <a:pt x="17128" y="29824"/>
                    <a:pt x="15490" y="29360"/>
                  </a:cubicBezTo>
                  <a:cubicBezTo>
                    <a:pt x="15527" y="30030"/>
                    <a:pt x="15564" y="30718"/>
                    <a:pt x="15601" y="31388"/>
                  </a:cubicBezTo>
                  <a:cubicBezTo>
                    <a:pt x="17258" y="31370"/>
                    <a:pt x="18804" y="31128"/>
                    <a:pt x="20367" y="30755"/>
                  </a:cubicBezTo>
                  <a:close/>
                  <a:moveTo>
                    <a:pt x="18022" y="7541"/>
                  </a:moveTo>
                  <a:cubicBezTo>
                    <a:pt x="17667" y="7801"/>
                    <a:pt x="17500" y="8154"/>
                    <a:pt x="17351" y="8509"/>
                  </a:cubicBezTo>
                  <a:cubicBezTo>
                    <a:pt x="18059" y="9328"/>
                    <a:pt x="18729" y="10091"/>
                    <a:pt x="19417" y="10872"/>
                  </a:cubicBezTo>
                  <a:cubicBezTo>
                    <a:pt x="19660" y="10668"/>
                    <a:pt x="19921" y="10463"/>
                    <a:pt x="20199" y="10239"/>
                  </a:cubicBezTo>
                  <a:cubicBezTo>
                    <a:pt x="19678" y="9179"/>
                    <a:pt x="19101" y="8192"/>
                    <a:pt x="18022" y="7541"/>
                  </a:cubicBezTo>
                  <a:close/>
                  <a:moveTo>
                    <a:pt x="21651" y="8844"/>
                  </a:moveTo>
                  <a:cubicBezTo>
                    <a:pt x="20777" y="8137"/>
                    <a:pt x="19901" y="7578"/>
                    <a:pt x="18896" y="7186"/>
                  </a:cubicBezTo>
                  <a:cubicBezTo>
                    <a:pt x="18784" y="7335"/>
                    <a:pt x="18673" y="7466"/>
                    <a:pt x="18617" y="7521"/>
                  </a:cubicBezTo>
                  <a:cubicBezTo>
                    <a:pt x="19213" y="8285"/>
                    <a:pt x="19752" y="9011"/>
                    <a:pt x="20293" y="9718"/>
                  </a:cubicBezTo>
                  <a:cubicBezTo>
                    <a:pt x="20720" y="9440"/>
                    <a:pt x="21149" y="9160"/>
                    <a:pt x="21651" y="8844"/>
                  </a:cubicBezTo>
                  <a:close/>
                  <a:moveTo>
                    <a:pt x="13795" y="6442"/>
                  </a:moveTo>
                  <a:cubicBezTo>
                    <a:pt x="15080" y="6926"/>
                    <a:pt x="16197" y="7484"/>
                    <a:pt x="17109" y="8378"/>
                  </a:cubicBezTo>
                  <a:cubicBezTo>
                    <a:pt x="17351" y="8005"/>
                    <a:pt x="17556" y="7690"/>
                    <a:pt x="17742" y="7392"/>
                  </a:cubicBezTo>
                  <a:cubicBezTo>
                    <a:pt x="16570" y="6553"/>
                    <a:pt x="15304" y="6312"/>
                    <a:pt x="13795" y="6442"/>
                  </a:cubicBezTo>
                  <a:close/>
                  <a:moveTo>
                    <a:pt x="20311" y="10463"/>
                  </a:moveTo>
                  <a:cubicBezTo>
                    <a:pt x="19995" y="10724"/>
                    <a:pt x="19752" y="10929"/>
                    <a:pt x="19566" y="11078"/>
                  </a:cubicBezTo>
                  <a:cubicBezTo>
                    <a:pt x="20050" y="12101"/>
                    <a:pt x="20516" y="13069"/>
                    <a:pt x="21000" y="14094"/>
                  </a:cubicBezTo>
                  <a:cubicBezTo>
                    <a:pt x="21130" y="12809"/>
                    <a:pt x="20758" y="11692"/>
                    <a:pt x="20311" y="10463"/>
                  </a:cubicBezTo>
                  <a:close/>
                  <a:moveTo>
                    <a:pt x="16848" y="35205"/>
                  </a:moveTo>
                  <a:cubicBezTo>
                    <a:pt x="18096" y="35205"/>
                    <a:pt x="19231" y="35019"/>
                    <a:pt x="20311" y="34610"/>
                  </a:cubicBezTo>
                  <a:cubicBezTo>
                    <a:pt x="20628" y="34479"/>
                    <a:pt x="20926" y="34312"/>
                    <a:pt x="21130" y="33957"/>
                  </a:cubicBezTo>
                  <a:cubicBezTo>
                    <a:pt x="19697" y="34386"/>
                    <a:pt x="18320" y="34777"/>
                    <a:pt x="16848" y="35205"/>
                  </a:cubicBezTo>
                  <a:close/>
                  <a:moveTo>
                    <a:pt x="1247" y="32785"/>
                  </a:moveTo>
                  <a:cubicBezTo>
                    <a:pt x="763" y="32915"/>
                    <a:pt x="596" y="33307"/>
                    <a:pt x="353" y="33697"/>
                  </a:cubicBezTo>
                  <a:cubicBezTo>
                    <a:pt x="689" y="33920"/>
                    <a:pt x="838" y="33660"/>
                    <a:pt x="1043" y="33548"/>
                  </a:cubicBezTo>
                  <a:cubicBezTo>
                    <a:pt x="1322" y="33399"/>
                    <a:pt x="1378" y="33175"/>
                    <a:pt x="1247" y="32785"/>
                  </a:cubicBezTo>
                  <a:close/>
                  <a:moveTo>
                    <a:pt x="17109" y="6610"/>
                  </a:moveTo>
                  <a:cubicBezTo>
                    <a:pt x="17091" y="6647"/>
                    <a:pt x="17071" y="6684"/>
                    <a:pt x="17054" y="6702"/>
                  </a:cubicBezTo>
                  <a:cubicBezTo>
                    <a:pt x="17481" y="6945"/>
                    <a:pt x="17910" y="7168"/>
                    <a:pt x="18375" y="7429"/>
                  </a:cubicBezTo>
                  <a:cubicBezTo>
                    <a:pt x="18431" y="7317"/>
                    <a:pt x="18506" y="7224"/>
                    <a:pt x="18617" y="7075"/>
                  </a:cubicBezTo>
                  <a:cubicBezTo>
                    <a:pt x="18077" y="6908"/>
                    <a:pt x="17593" y="6759"/>
                    <a:pt x="17109" y="66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4"/>
            <p:cNvSpPr/>
            <p:nvPr/>
          </p:nvSpPr>
          <p:spPr>
            <a:xfrm>
              <a:off x="-7919948" y="1287786"/>
              <a:ext cx="1442692" cy="4113333"/>
            </a:xfrm>
            <a:custGeom>
              <a:avLst/>
              <a:gdLst/>
              <a:ahLst/>
              <a:cxnLst/>
              <a:rect l="l" t="t" r="r" b="b"/>
              <a:pathLst>
                <a:path w="9775" h="27870" extrusionOk="0">
                  <a:moveTo>
                    <a:pt x="5176" y="7316"/>
                  </a:moveTo>
                  <a:lnTo>
                    <a:pt x="5585" y="7316"/>
                  </a:lnTo>
                  <a:cubicBezTo>
                    <a:pt x="5548" y="7242"/>
                    <a:pt x="5530" y="7167"/>
                    <a:pt x="5493" y="7149"/>
                  </a:cubicBezTo>
                  <a:cubicBezTo>
                    <a:pt x="5270" y="7056"/>
                    <a:pt x="5213" y="6889"/>
                    <a:pt x="5250" y="6646"/>
                  </a:cubicBezTo>
                  <a:lnTo>
                    <a:pt x="6144" y="559"/>
                  </a:lnTo>
                  <a:cubicBezTo>
                    <a:pt x="6181" y="373"/>
                    <a:pt x="6238" y="187"/>
                    <a:pt x="6349" y="1"/>
                  </a:cubicBezTo>
                  <a:cubicBezTo>
                    <a:pt x="6367" y="130"/>
                    <a:pt x="6405" y="242"/>
                    <a:pt x="6424" y="373"/>
                  </a:cubicBezTo>
                  <a:cubicBezTo>
                    <a:pt x="6647" y="1453"/>
                    <a:pt x="6926" y="2532"/>
                    <a:pt x="7075" y="3630"/>
                  </a:cubicBezTo>
                  <a:cubicBezTo>
                    <a:pt x="7280" y="5176"/>
                    <a:pt x="7392" y="6740"/>
                    <a:pt x="7522" y="8284"/>
                  </a:cubicBezTo>
                  <a:cubicBezTo>
                    <a:pt x="7671" y="9942"/>
                    <a:pt x="7764" y="11598"/>
                    <a:pt x="7951" y="13274"/>
                  </a:cubicBezTo>
                  <a:cubicBezTo>
                    <a:pt x="8229" y="15731"/>
                    <a:pt x="8564" y="18171"/>
                    <a:pt x="8862" y="20628"/>
                  </a:cubicBezTo>
                  <a:cubicBezTo>
                    <a:pt x="9105" y="22564"/>
                    <a:pt x="9365" y="24481"/>
                    <a:pt x="9607" y="26399"/>
                  </a:cubicBezTo>
                  <a:cubicBezTo>
                    <a:pt x="9663" y="26734"/>
                    <a:pt x="9718" y="27070"/>
                    <a:pt x="9775" y="27442"/>
                  </a:cubicBezTo>
                  <a:cubicBezTo>
                    <a:pt x="6479" y="27591"/>
                    <a:pt x="3259" y="27740"/>
                    <a:pt x="0" y="27869"/>
                  </a:cubicBezTo>
                  <a:cubicBezTo>
                    <a:pt x="1266" y="25878"/>
                    <a:pt x="1825" y="23607"/>
                    <a:pt x="2383" y="21298"/>
                  </a:cubicBezTo>
                  <a:cubicBezTo>
                    <a:pt x="2626" y="21410"/>
                    <a:pt x="2867" y="21522"/>
                    <a:pt x="3147" y="21651"/>
                  </a:cubicBezTo>
                  <a:cubicBezTo>
                    <a:pt x="3110" y="21336"/>
                    <a:pt x="2887" y="21316"/>
                    <a:pt x="2756" y="21204"/>
                  </a:cubicBezTo>
                  <a:cubicBezTo>
                    <a:pt x="2552" y="21056"/>
                    <a:pt x="2477" y="20907"/>
                    <a:pt x="2552" y="20628"/>
                  </a:cubicBezTo>
                  <a:cubicBezTo>
                    <a:pt x="2942" y="18990"/>
                    <a:pt x="3296" y="17332"/>
                    <a:pt x="3669" y="15694"/>
                  </a:cubicBezTo>
                  <a:cubicBezTo>
                    <a:pt x="3798" y="15098"/>
                    <a:pt x="3892" y="14522"/>
                    <a:pt x="4004" y="13869"/>
                  </a:cubicBezTo>
                  <a:cubicBezTo>
                    <a:pt x="4339" y="14018"/>
                    <a:pt x="4637" y="14167"/>
                    <a:pt x="5009" y="14373"/>
                  </a:cubicBezTo>
                  <a:cubicBezTo>
                    <a:pt x="4823" y="13869"/>
                    <a:pt x="4339" y="13869"/>
                    <a:pt x="4133" y="13572"/>
                  </a:cubicBezTo>
                  <a:cubicBezTo>
                    <a:pt x="4488" y="11486"/>
                    <a:pt x="4823" y="9421"/>
                    <a:pt x="5176" y="73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4"/>
            <p:cNvSpPr/>
            <p:nvPr/>
          </p:nvSpPr>
          <p:spPr>
            <a:xfrm>
              <a:off x="-5598068" y="3219288"/>
              <a:ext cx="698101" cy="1212009"/>
            </a:xfrm>
            <a:custGeom>
              <a:avLst/>
              <a:gdLst/>
              <a:ahLst/>
              <a:cxnLst/>
              <a:rect l="l" t="t" r="r" b="b"/>
              <a:pathLst>
                <a:path w="4730" h="8212" extrusionOk="0">
                  <a:moveTo>
                    <a:pt x="3481" y="8211"/>
                  </a:moveTo>
                  <a:cubicBezTo>
                    <a:pt x="2290" y="7820"/>
                    <a:pt x="1135" y="7447"/>
                    <a:pt x="0" y="7075"/>
                  </a:cubicBezTo>
                  <a:cubicBezTo>
                    <a:pt x="93" y="4953"/>
                    <a:pt x="204" y="2775"/>
                    <a:pt x="298" y="541"/>
                  </a:cubicBezTo>
                  <a:cubicBezTo>
                    <a:pt x="1601" y="224"/>
                    <a:pt x="2942" y="20"/>
                    <a:pt x="4394" y="0"/>
                  </a:cubicBezTo>
                  <a:cubicBezTo>
                    <a:pt x="4468" y="373"/>
                    <a:pt x="4543" y="690"/>
                    <a:pt x="4580" y="1025"/>
                  </a:cubicBezTo>
                  <a:cubicBezTo>
                    <a:pt x="4729" y="2663"/>
                    <a:pt x="4635" y="4282"/>
                    <a:pt x="4114" y="5866"/>
                  </a:cubicBezTo>
                  <a:cubicBezTo>
                    <a:pt x="3853" y="6647"/>
                    <a:pt x="3687" y="7447"/>
                    <a:pt x="3481" y="82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4"/>
            <p:cNvSpPr/>
            <p:nvPr/>
          </p:nvSpPr>
          <p:spPr>
            <a:xfrm>
              <a:off x="-6474750" y="4565598"/>
              <a:ext cx="840968" cy="1063681"/>
            </a:xfrm>
            <a:custGeom>
              <a:avLst/>
              <a:gdLst/>
              <a:ahLst/>
              <a:cxnLst/>
              <a:rect l="l" t="t" r="r" b="b"/>
              <a:pathLst>
                <a:path w="5698" h="7207" extrusionOk="0">
                  <a:moveTo>
                    <a:pt x="4097" y="1"/>
                  </a:moveTo>
                  <a:cubicBezTo>
                    <a:pt x="4208" y="430"/>
                    <a:pt x="4265" y="728"/>
                    <a:pt x="4339" y="1025"/>
                  </a:cubicBezTo>
                  <a:cubicBezTo>
                    <a:pt x="4692" y="2272"/>
                    <a:pt x="5047" y="3538"/>
                    <a:pt x="5382" y="4786"/>
                  </a:cubicBezTo>
                  <a:cubicBezTo>
                    <a:pt x="5511" y="5288"/>
                    <a:pt x="5586" y="5809"/>
                    <a:pt x="5660" y="6313"/>
                  </a:cubicBezTo>
                  <a:cubicBezTo>
                    <a:pt x="5698" y="6573"/>
                    <a:pt x="5660" y="6852"/>
                    <a:pt x="5660" y="7206"/>
                  </a:cubicBezTo>
                  <a:cubicBezTo>
                    <a:pt x="4041" y="6722"/>
                    <a:pt x="2478" y="6238"/>
                    <a:pt x="894" y="5772"/>
                  </a:cubicBezTo>
                  <a:cubicBezTo>
                    <a:pt x="504" y="5642"/>
                    <a:pt x="318" y="5419"/>
                    <a:pt x="261" y="4990"/>
                  </a:cubicBezTo>
                  <a:cubicBezTo>
                    <a:pt x="132" y="3967"/>
                    <a:pt x="1" y="4171"/>
                    <a:pt x="746" y="3352"/>
                  </a:cubicBezTo>
                  <a:cubicBezTo>
                    <a:pt x="1788" y="2235"/>
                    <a:pt x="2905" y="1192"/>
                    <a:pt x="40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4"/>
            <p:cNvSpPr/>
            <p:nvPr/>
          </p:nvSpPr>
          <p:spPr>
            <a:xfrm>
              <a:off x="-6408778" y="3562876"/>
              <a:ext cx="525125" cy="1486526"/>
            </a:xfrm>
            <a:custGeom>
              <a:avLst/>
              <a:gdLst/>
              <a:ahLst/>
              <a:cxnLst/>
              <a:rect l="l" t="t" r="r" b="b"/>
              <a:pathLst>
                <a:path w="3558" h="10072" extrusionOk="0">
                  <a:moveTo>
                    <a:pt x="1323" y="0"/>
                  </a:moveTo>
                  <a:cubicBezTo>
                    <a:pt x="1472" y="93"/>
                    <a:pt x="1509" y="112"/>
                    <a:pt x="1527" y="130"/>
                  </a:cubicBezTo>
                  <a:cubicBezTo>
                    <a:pt x="1956" y="1210"/>
                    <a:pt x="2515" y="2215"/>
                    <a:pt x="2775" y="3351"/>
                  </a:cubicBezTo>
                  <a:cubicBezTo>
                    <a:pt x="2999" y="4300"/>
                    <a:pt x="3259" y="5250"/>
                    <a:pt x="3501" y="6199"/>
                  </a:cubicBezTo>
                  <a:cubicBezTo>
                    <a:pt x="3557" y="6405"/>
                    <a:pt x="3557" y="6591"/>
                    <a:pt x="3371" y="6777"/>
                  </a:cubicBezTo>
                  <a:cubicBezTo>
                    <a:pt x="2254" y="7857"/>
                    <a:pt x="1155" y="8936"/>
                    <a:pt x="1" y="10071"/>
                  </a:cubicBezTo>
                  <a:cubicBezTo>
                    <a:pt x="447" y="6702"/>
                    <a:pt x="876" y="3389"/>
                    <a:pt x="13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4"/>
            <p:cNvSpPr/>
            <p:nvPr/>
          </p:nvSpPr>
          <p:spPr>
            <a:xfrm>
              <a:off x="-8455698" y="5821435"/>
              <a:ext cx="2893354" cy="406758"/>
            </a:xfrm>
            <a:custGeom>
              <a:avLst/>
              <a:gdLst/>
              <a:ahLst/>
              <a:cxnLst/>
              <a:rect l="l" t="t" r="r" b="b"/>
              <a:pathLst>
                <a:path w="19604" h="2756" extrusionOk="0">
                  <a:moveTo>
                    <a:pt x="19529" y="0"/>
                  </a:moveTo>
                  <a:cubicBezTo>
                    <a:pt x="19549" y="224"/>
                    <a:pt x="19566" y="391"/>
                    <a:pt x="19604" y="577"/>
                  </a:cubicBezTo>
                  <a:cubicBezTo>
                    <a:pt x="19082" y="912"/>
                    <a:pt x="18543" y="1117"/>
                    <a:pt x="17965" y="1266"/>
                  </a:cubicBezTo>
                  <a:cubicBezTo>
                    <a:pt x="14634" y="2086"/>
                    <a:pt x="11263" y="2550"/>
                    <a:pt x="7838" y="2681"/>
                  </a:cubicBezTo>
                  <a:cubicBezTo>
                    <a:pt x="5809" y="2756"/>
                    <a:pt x="3779" y="2625"/>
                    <a:pt x="1769" y="2364"/>
                  </a:cubicBezTo>
                  <a:cubicBezTo>
                    <a:pt x="1267" y="2290"/>
                    <a:pt x="763" y="2272"/>
                    <a:pt x="279" y="2234"/>
                  </a:cubicBezTo>
                  <a:cubicBezTo>
                    <a:pt x="1" y="2197"/>
                    <a:pt x="19" y="2178"/>
                    <a:pt x="19" y="1750"/>
                  </a:cubicBezTo>
                  <a:lnTo>
                    <a:pt x="801" y="1750"/>
                  </a:lnTo>
                  <a:cubicBezTo>
                    <a:pt x="3650" y="1731"/>
                    <a:pt x="6497" y="1788"/>
                    <a:pt x="9327" y="1713"/>
                  </a:cubicBezTo>
                  <a:cubicBezTo>
                    <a:pt x="10742" y="1657"/>
                    <a:pt x="12157" y="1433"/>
                    <a:pt x="13554" y="1229"/>
                  </a:cubicBezTo>
                  <a:cubicBezTo>
                    <a:pt x="15043" y="1006"/>
                    <a:pt x="16533" y="726"/>
                    <a:pt x="18022" y="428"/>
                  </a:cubicBezTo>
                  <a:cubicBezTo>
                    <a:pt x="18506" y="336"/>
                    <a:pt x="18971" y="167"/>
                    <a:pt x="195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4"/>
            <p:cNvSpPr/>
            <p:nvPr/>
          </p:nvSpPr>
          <p:spPr>
            <a:xfrm>
              <a:off x="-5688836" y="2452856"/>
              <a:ext cx="722896" cy="799495"/>
            </a:xfrm>
            <a:custGeom>
              <a:avLst/>
              <a:gdLst/>
              <a:ahLst/>
              <a:cxnLst/>
              <a:rect l="l" t="t" r="r" b="b"/>
              <a:pathLst>
                <a:path w="4898" h="5417" extrusionOk="0">
                  <a:moveTo>
                    <a:pt x="4897" y="4878"/>
                  </a:moveTo>
                  <a:cubicBezTo>
                    <a:pt x="3537" y="5064"/>
                    <a:pt x="2234" y="5250"/>
                    <a:pt x="857" y="5417"/>
                  </a:cubicBezTo>
                  <a:cubicBezTo>
                    <a:pt x="988" y="3872"/>
                    <a:pt x="615" y="2438"/>
                    <a:pt x="0" y="1061"/>
                  </a:cubicBezTo>
                  <a:cubicBezTo>
                    <a:pt x="355" y="502"/>
                    <a:pt x="931" y="316"/>
                    <a:pt x="1490" y="0"/>
                  </a:cubicBezTo>
                  <a:cubicBezTo>
                    <a:pt x="3091" y="1321"/>
                    <a:pt x="4376" y="2848"/>
                    <a:pt x="4897" y="487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4"/>
            <p:cNvSpPr/>
            <p:nvPr/>
          </p:nvSpPr>
          <p:spPr>
            <a:xfrm>
              <a:off x="-8461159" y="5714138"/>
              <a:ext cx="2898815" cy="338276"/>
            </a:xfrm>
            <a:custGeom>
              <a:avLst/>
              <a:gdLst/>
              <a:ahLst/>
              <a:cxnLst/>
              <a:rect l="l" t="t" r="r" b="b"/>
              <a:pathLst>
                <a:path w="19641" h="2292" extrusionOk="0">
                  <a:moveTo>
                    <a:pt x="19529" y="20"/>
                  </a:moveTo>
                  <a:cubicBezTo>
                    <a:pt x="19641" y="299"/>
                    <a:pt x="19566" y="447"/>
                    <a:pt x="19325" y="522"/>
                  </a:cubicBezTo>
                  <a:cubicBezTo>
                    <a:pt x="18878" y="671"/>
                    <a:pt x="18449" y="857"/>
                    <a:pt x="18002" y="931"/>
                  </a:cubicBezTo>
                  <a:cubicBezTo>
                    <a:pt x="16848" y="1174"/>
                    <a:pt x="15713" y="1398"/>
                    <a:pt x="14559" y="1584"/>
                  </a:cubicBezTo>
                  <a:cubicBezTo>
                    <a:pt x="12194" y="1937"/>
                    <a:pt x="9848" y="2291"/>
                    <a:pt x="7447" y="2235"/>
                  </a:cubicBezTo>
                  <a:cubicBezTo>
                    <a:pt x="5586" y="2197"/>
                    <a:pt x="3724" y="2254"/>
                    <a:pt x="1862" y="2272"/>
                  </a:cubicBezTo>
                  <a:lnTo>
                    <a:pt x="56" y="2272"/>
                  </a:lnTo>
                  <a:cubicBezTo>
                    <a:pt x="38" y="2031"/>
                    <a:pt x="18" y="1882"/>
                    <a:pt x="1" y="1658"/>
                  </a:cubicBezTo>
                  <a:cubicBezTo>
                    <a:pt x="224" y="1639"/>
                    <a:pt x="410" y="1602"/>
                    <a:pt x="596" y="1621"/>
                  </a:cubicBezTo>
                  <a:cubicBezTo>
                    <a:pt x="3034" y="1751"/>
                    <a:pt x="5455" y="1621"/>
                    <a:pt x="7894" y="1378"/>
                  </a:cubicBezTo>
                  <a:cubicBezTo>
                    <a:pt x="10128" y="1155"/>
                    <a:pt x="12343" y="857"/>
                    <a:pt x="14577" y="596"/>
                  </a:cubicBezTo>
                  <a:cubicBezTo>
                    <a:pt x="16086" y="410"/>
                    <a:pt x="17575" y="206"/>
                    <a:pt x="19082" y="20"/>
                  </a:cubicBezTo>
                  <a:cubicBezTo>
                    <a:pt x="19231" y="1"/>
                    <a:pt x="19380" y="20"/>
                    <a:pt x="19529" y="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4"/>
            <p:cNvSpPr/>
            <p:nvPr/>
          </p:nvSpPr>
          <p:spPr>
            <a:xfrm>
              <a:off x="-7351137" y="5953380"/>
              <a:ext cx="1832773" cy="403806"/>
            </a:xfrm>
            <a:custGeom>
              <a:avLst/>
              <a:gdLst/>
              <a:ahLst/>
              <a:cxnLst/>
              <a:rect l="l" t="t" r="r" b="b"/>
              <a:pathLst>
                <a:path w="12418" h="2736" extrusionOk="0">
                  <a:moveTo>
                    <a:pt x="1" y="2011"/>
                  </a:moveTo>
                  <a:cubicBezTo>
                    <a:pt x="2067" y="2029"/>
                    <a:pt x="4134" y="1768"/>
                    <a:pt x="6182" y="1452"/>
                  </a:cubicBezTo>
                  <a:cubicBezTo>
                    <a:pt x="8210" y="1135"/>
                    <a:pt x="10240" y="837"/>
                    <a:pt x="12139" y="0"/>
                  </a:cubicBezTo>
                  <a:cubicBezTo>
                    <a:pt x="12418" y="576"/>
                    <a:pt x="12380" y="745"/>
                    <a:pt x="11822" y="968"/>
                  </a:cubicBezTo>
                  <a:cubicBezTo>
                    <a:pt x="8880" y="2085"/>
                    <a:pt x="5864" y="2736"/>
                    <a:pt x="2700" y="2383"/>
                  </a:cubicBezTo>
                  <a:cubicBezTo>
                    <a:pt x="1806" y="2271"/>
                    <a:pt x="912" y="2215"/>
                    <a:pt x="1" y="21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4"/>
            <p:cNvSpPr/>
            <p:nvPr/>
          </p:nvSpPr>
          <p:spPr>
            <a:xfrm>
              <a:off x="-6136623" y="2232948"/>
              <a:ext cx="420484" cy="491917"/>
            </a:xfrm>
            <a:custGeom>
              <a:avLst/>
              <a:gdLst/>
              <a:ahLst/>
              <a:cxnLst/>
              <a:rect l="l" t="t" r="r" b="b"/>
              <a:pathLst>
                <a:path w="2849" h="3333" extrusionOk="0">
                  <a:moveTo>
                    <a:pt x="671" y="1"/>
                  </a:moveTo>
                  <a:cubicBezTo>
                    <a:pt x="1750" y="652"/>
                    <a:pt x="2327" y="1639"/>
                    <a:pt x="2848" y="2699"/>
                  </a:cubicBezTo>
                  <a:cubicBezTo>
                    <a:pt x="2570" y="2923"/>
                    <a:pt x="2309" y="3128"/>
                    <a:pt x="2066" y="3332"/>
                  </a:cubicBezTo>
                  <a:cubicBezTo>
                    <a:pt x="1378" y="2551"/>
                    <a:pt x="708" y="1788"/>
                    <a:pt x="0" y="969"/>
                  </a:cubicBezTo>
                  <a:cubicBezTo>
                    <a:pt x="149" y="614"/>
                    <a:pt x="316" y="261"/>
                    <a:pt x="6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4"/>
            <p:cNvSpPr/>
            <p:nvPr/>
          </p:nvSpPr>
          <p:spPr>
            <a:xfrm>
              <a:off x="-5949774" y="2180702"/>
              <a:ext cx="447936" cy="373845"/>
            </a:xfrm>
            <a:custGeom>
              <a:avLst/>
              <a:gdLst/>
              <a:ahLst/>
              <a:cxnLst/>
              <a:rect l="l" t="t" r="r" b="b"/>
              <a:pathLst>
                <a:path w="3035" h="2533" extrusionOk="0">
                  <a:moveTo>
                    <a:pt x="3034" y="1658"/>
                  </a:moveTo>
                  <a:cubicBezTo>
                    <a:pt x="2532" y="1974"/>
                    <a:pt x="2103" y="2254"/>
                    <a:pt x="1676" y="2532"/>
                  </a:cubicBezTo>
                  <a:cubicBezTo>
                    <a:pt x="1135" y="1825"/>
                    <a:pt x="596" y="1099"/>
                    <a:pt x="0" y="335"/>
                  </a:cubicBezTo>
                  <a:cubicBezTo>
                    <a:pt x="56" y="280"/>
                    <a:pt x="167" y="149"/>
                    <a:pt x="279" y="0"/>
                  </a:cubicBezTo>
                  <a:cubicBezTo>
                    <a:pt x="1284" y="392"/>
                    <a:pt x="2160" y="951"/>
                    <a:pt x="3034" y="165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4"/>
            <p:cNvSpPr/>
            <p:nvPr/>
          </p:nvSpPr>
          <p:spPr>
            <a:xfrm>
              <a:off x="-6661599" y="2051709"/>
              <a:ext cx="582685" cy="304921"/>
            </a:xfrm>
            <a:custGeom>
              <a:avLst/>
              <a:gdLst/>
              <a:ahLst/>
              <a:cxnLst/>
              <a:rect l="l" t="t" r="r" b="b"/>
              <a:pathLst>
                <a:path w="3948" h="2066" extrusionOk="0">
                  <a:moveTo>
                    <a:pt x="1" y="130"/>
                  </a:moveTo>
                  <a:cubicBezTo>
                    <a:pt x="1510" y="0"/>
                    <a:pt x="2776" y="241"/>
                    <a:pt x="3948" y="1080"/>
                  </a:cubicBezTo>
                  <a:cubicBezTo>
                    <a:pt x="3762" y="1378"/>
                    <a:pt x="3557" y="1693"/>
                    <a:pt x="3315" y="2066"/>
                  </a:cubicBezTo>
                  <a:cubicBezTo>
                    <a:pt x="2403" y="1172"/>
                    <a:pt x="1286" y="614"/>
                    <a:pt x="1" y="1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4"/>
            <p:cNvSpPr/>
            <p:nvPr/>
          </p:nvSpPr>
          <p:spPr>
            <a:xfrm>
              <a:off x="-5809712" y="2664204"/>
              <a:ext cx="230831" cy="536047"/>
            </a:xfrm>
            <a:custGeom>
              <a:avLst/>
              <a:gdLst/>
              <a:ahLst/>
              <a:cxnLst/>
              <a:rect l="l" t="t" r="r" b="b"/>
              <a:pathLst>
                <a:path w="1564" h="3632" extrusionOk="0">
                  <a:moveTo>
                    <a:pt x="745" y="1"/>
                  </a:moveTo>
                  <a:cubicBezTo>
                    <a:pt x="1192" y="1230"/>
                    <a:pt x="1564" y="2347"/>
                    <a:pt x="1434" y="3632"/>
                  </a:cubicBezTo>
                  <a:cubicBezTo>
                    <a:pt x="950" y="2607"/>
                    <a:pt x="484" y="1639"/>
                    <a:pt x="0" y="616"/>
                  </a:cubicBezTo>
                  <a:cubicBezTo>
                    <a:pt x="186" y="467"/>
                    <a:pt x="429" y="262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4"/>
            <p:cNvSpPr/>
            <p:nvPr/>
          </p:nvSpPr>
          <p:spPr>
            <a:xfrm>
              <a:off x="-6210860" y="6131815"/>
              <a:ext cx="631980" cy="184340"/>
            </a:xfrm>
            <a:custGeom>
              <a:avLst/>
              <a:gdLst/>
              <a:ahLst/>
              <a:cxnLst/>
              <a:rect l="l" t="t" r="r" b="b"/>
              <a:pathLst>
                <a:path w="4282" h="1249" extrusionOk="0">
                  <a:moveTo>
                    <a:pt x="0" y="1248"/>
                  </a:moveTo>
                  <a:cubicBezTo>
                    <a:pt x="1472" y="820"/>
                    <a:pt x="2849" y="429"/>
                    <a:pt x="4282" y="0"/>
                  </a:cubicBezTo>
                  <a:cubicBezTo>
                    <a:pt x="4078" y="355"/>
                    <a:pt x="3780" y="522"/>
                    <a:pt x="3463" y="653"/>
                  </a:cubicBezTo>
                  <a:cubicBezTo>
                    <a:pt x="2383" y="1062"/>
                    <a:pt x="1248" y="1248"/>
                    <a:pt x="0" y="12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4"/>
            <p:cNvSpPr/>
            <p:nvPr/>
          </p:nvSpPr>
          <p:spPr>
            <a:xfrm>
              <a:off x="-8645351" y="5958841"/>
              <a:ext cx="151427" cy="167662"/>
            </a:xfrm>
            <a:custGeom>
              <a:avLst/>
              <a:gdLst/>
              <a:ahLst/>
              <a:cxnLst/>
              <a:rect l="l" t="t" r="r" b="b"/>
              <a:pathLst>
                <a:path w="1026" h="1136" extrusionOk="0">
                  <a:moveTo>
                    <a:pt x="894" y="0"/>
                  </a:moveTo>
                  <a:cubicBezTo>
                    <a:pt x="1025" y="390"/>
                    <a:pt x="969" y="614"/>
                    <a:pt x="690" y="763"/>
                  </a:cubicBezTo>
                  <a:cubicBezTo>
                    <a:pt x="485" y="875"/>
                    <a:pt x="336" y="1135"/>
                    <a:pt x="0" y="912"/>
                  </a:cubicBezTo>
                  <a:cubicBezTo>
                    <a:pt x="243" y="522"/>
                    <a:pt x="410" y="130"/>
                    <a:pt x="894" y="0"/>
                  </a:cubicBezTo>
                  <a:close/>
                </a:path>
              </a:pathLst>
            </a:custGeom>
            <a:solidFill>
              <a:srgbClr val="81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4"/>
            <p:cNvSpPr/>
            <p:nvPr/>
          </p:nvSpPr>
          <p:spPr>
            <a:xfrm>
              <a:off x="-6180604" y="2095543"/>
              <a:ext cx="230978" cy="121171"/>
            </a:xfrm>
            <a:custGeom>
              <a:avLst/>
              <a:gdLst/>
              <a:ahLst/>
              <a:cxnLst/>
              <a:rect l="l" t="t" r="r" b="b"/>
              <a:pathLst>
                <a:path w="1565" h="821" extrusionOk="0">
                  <a:moveTo>
                    <a:pt x="56" y="1"/>
                  </a:moveTo>
                  <a:cubicBezTo>
                    <a:pt x="540" y="150"/>
                    <a:pt x="1024" y="299"/>
                    <a:pt x="1564" y="466"/>
                  </a:cubicBezTo>
                  <a:cubicBezTo>
                    <a:pt x="1453" y="615"/>
                    <a:pt x="1378" y="708"/>
                    <a:pt x="1322" y="820"/>
                  </a:cubicBezTo>
                  <a:cubicBezTo>
                    <a:pt x="857" y="559"/>
                    <a:pt x="428" y="336"/>
                    <a:pt x="1" y="93"/>
                  </a:cubicBezTo>
                  <a:cubicBezTo>
                    <a:pt x="18" y="75"/>
                    <a:pt x="38" y="38"/>
                    <a:pt x="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3011369C-D3BC-4C28-A58A-B0FFE1EA1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6097F3B8-D599-8D21-FDBE-8E3F52361B98}"/>
              </a:ext>
            </a:extLst>
          </p:cNvPr>
          <p:cNvSpPr/>
          <p:nvPr/>
        </p:nvSpPr>
        <p:spPr>
          <a:xfrm>
            <a:off x="4752111" y="490537"/>
            <a:ext cx="2362200" cy="2081213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NLVH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Oval Callout 5">
            <a:extLst>
              <a:ext uri="{FF2B5EF4-FFF2-40B4-BE49-F238E27FC236}">
                <a16:creationId xmlns:a16="http://schemas.microsoft.com/office/drawing/2014/main" id="{69823E56-139E-2E74-9238-7D82135698D0}"/>
              </a:ext>
            </a:extLst>
          </p:cNvPr>
          <p:cNvSpPr/>
          <p:nvPr/>
        </p:nvSpPr>
        <p:spPr>
          <a:xfrm>
            <a:off x="360218" y="92237"/>
            <a:ext cx="3131129" cy="2471333"/>
          </a:xfrm>
          <a:prstGeom prst="wedgeEllipseCallout">
            <a:avLst>
              <a:gd name="adj1" fmla="val 90214"/>
              <a:gd name="adj2" fmla="val 682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buClrTx/>
              <a:defRPr/>
            </a:pPr>
            <a:r>
              <a:rPr lang="vi-VN" sz="2000" b="1" kern="1200" dirty="0">
                <a:solidFill>
                  <a:prstClr val="black"/>
                </a:solidFill>
                <a:latin typeface="+mj-lt"/>
                <a:cs typeface="Arial" pitchFamily="34" charset="0"/>
              </a:rPr>
              <a:t>Vấn đề nghị luận: </a:t>
            </a:r>
            <a:r>
              <a:rPr lang="vi-VN" sz="2000" kern="1200" dirty="0">
                <a:solidFill>
                  <a:prstClr val="black"/>
                </a:solidFill>
                <a:latin typeface="+mj-lt"/>
                <a:cs typeface="Arial" pitchFamily="34" charset="0"/>
              </a:rPr>
              <a:t>Phân tích những đặc sắc về nội dung và nghệ thuật của tác phẩm </a:t>
            </a:r>
            <a:r>
              <a:rPr lang="vi-VN" sz="2000" i="1" kern="1200" dirty="0">
                <a:solidFill>
                  <a:prstClr val="black"/>
                </a:solidFill>
                <a:latin typeface="+mj-lt"/>
                <a:cs typeface="Arial" pitchFamily="34" charset="0"/>
              </a:rPr>
              <a:t>Hai vạn dặm dưới đáy biển</a:t>
            </a:r>
            <a:r>
              <a:rPr lang="vi-VN" sz="2000" kern="1200" dirty="0">
                <a:solidFill>
                  <a:prstClr val="black"/>
                </a:solidFill>
                <a:latin typeface="+mj-lt"/>
                <a:cs typeface="Arial" pitchFamily="34" charset="0"/>
              </a:rPr>
              <a:t>. 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57" name="Oval Callout 6">
            <a:extLst>
              <a:ext uri="{FF2B5EF4-FFF2-40B4-BE49-F238E27FC236}">
                <a16:creationId xmlns:a16="http://schemas.microsoft.com/office/drawing/2014/main" id="{DF2B5C41-2507-2EF0-F501-7638CE061250}"/>
              </a:ext>
            </a:extLst>
          </p:cNvPr>
          <p:cNvSpPr/>
          <p:nvPr/>
        </p:nvSpPr>
        <p:spPr>
          <a:xfrm flipH="1">
            <a:off x="6470074" y="2768508"/>
            <a:ext cx="2362200" cy="2278813"/>
          </a:xfrm>
          <a:prstGeom prst="wedgeEllipseCallout">
            <a:avLst>
              <a:gd name="adj1" fmla="val 36184"/>
              <a:gd name="adj2" fmla="val -7325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buClrTx/>
              <a:defRPr/>
            </a:pPr>
            <a:r>
              <a:rPr lang="vi-VN" sz="2000" b="1" kern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nghị luận: </a:t>
            </a:r>
            <a:r>
              <a:rPr lang="vi-VN" sz="2000" kern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 ra lí lẽ và bằng chứng để làm sáng tỏ cho ý kiến.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Oval Callout 8">
            <a:extLst>
              <a:ext uri="{FF2B5EF4-FFF2-40B4-BE49-F238E27FC236}">
                <a16:creationId xmlns:a16="http://schemas.microsoft.com/office/drawing/2014/main" id="{21166744-7AC3-9171-4EE6-6215904716CA}"/>
              </a:ext>
            </a:extLst>
          </p:cNvPr>
          <p:cNvSpPr/>
          <p:nvPr/>
        </p:nvSpPr>
        <p:spPr>
          <a:xfrm>
            <a:off x="1811482" y="2367424"/>
            <a:ext cx="3952010" cy="2683839"/>
          </a:xfrm>
          <a:prstGeom prst="wedgeEllipseCallout">
            <a:avLst>
              <a:gd name="adj1" fmla="val 45466"/>
              <a:gd name="adj2" fmla="val -43373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buClrTx/>
              <a:defRPr/>
            </a:pPr>
            <a:r>
              <a:rPr lang="vi-VN" sz="2000" b="1" kern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của văn bản: </a:t>
            </a:r>
            <a:r>
              <a:rPr lang="vi-VN" sz="2000" kern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 người đọc hiểu thêm về các nhân vật, lối viết độc đáo của truyện. Đặc biệt, đó là thông điệp mà tác giả muốn truyền tải đến người đọc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4"/>
          <p:cNvSpPr txBox="1">
            <a:spLocks noGrp="1"/>
          </p:cNvSpPr>
          <p:nvPr>
            <p:ph type="title"/>
          </p:nvPr>
        </p:nvSpPr>
        <p:spPr>
          <a:xfrm>
            <a:off x="241604" y="1030581"/>
            <a:ext cx="8659091" cy="17850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2.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Hệ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thống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ý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kiến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,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lí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lẽ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,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bằng</a:t>
            </a:r>
            <a:r>
              <a:rPr lang="en-US" sz="32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-US" sz="3200" dirty="0" err="1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chứng</a:t>
            </a:r>
            <a:endParaRPr sz="3200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grpSp>
        <p:nvGrpSpPr>
          <p:cNvPr id="404" name="Google Shape;404;p44"/>
          <p:cNvGrpSpPr/>
          <p:nvPr/>
        </p:nvGrpSpPr>
        <p:grpSpPr>
          <a:xfrm>
            <a:off x="6709800" y="3706828"/>
            <a:ext cx="997848" cy="282410"/>
            <a:chOff x="5257475" y="8084800"/>
            <a:chExt cx="1689550" cy="478175"/>
          </a:xfrm>
        </p:grpSpPr>
        <p:sp>
          <p:nvSpPr>
            <p:cNvPr id="405" name="Google Shape;405;p44"/>
            <p:cNvSpPr/>
            <p:nvPr/>
          </p:nvSpPr>
          <p:spPr>
            <a:xfrm>
              <a:off x="5257475" y="8084800"/>
              <a:ext cx="1689550" cy="478175"/>
            </a:xfrm>
            <a:custGeom>
              <a:avLst/>
              <a:gdLst/>
              <a:ahLst/>
              <a:cxnLst/>
              <a:rect l="l" t="t" r="r" b="b"/>
              <a:pathLst>
                <a:path w="67582" h="19127" extrusionOk="0">
                  <a:moveTo>
                    <a:pt x="31751" y="1505"/>
                  </a:moveTo>
                  <a:cubicBezTo>
                    <a:pt x="34055" y="1505"/>
                    <a:pt x="36322" y="1974"/>
                    <a:pt x="38486" y="3195"/>
                  </a:cubicBezTo>
                  <a:cubicBezTo>
                    <a:pt x="39637" y="3842"/>
                    <a:pt x="40859" y="4452"/>
                    <a:pt x="42045" y="5137"/>
                  </a:cubicBezTo>
                  <a:cubicBezTo>
                    <a:pt x="43665" y="6072"/>
                    <a:pt x="44816" y="7474"/>
                    <a:pt x="45642" y="9165"/>
                  </a:cubicBezTo>
                  <a:cubicBezTo>
                    <a:pt x="46015" y="9968"/>
                    <a:pt x="46889" y="10496"/>
                    <a:pt x="47757" y="10496"/>
                  </a:cubicBezTo>
                  <a:cubicBezTo>
                    <a:pt x="47979" y="10496"/>
                    <a:pt x="48200" y="10462"/>
                    <a:pt x="48413" y="10388"/>
                  </a:cubicBezTo>
                  <a:cubicBezTo>
                    <a:pt x="48901" y="10226"/>
                    <a:pt x="49378" y="10155"/>
                    <a:pt x="49844" y="10155"/>
                  </a:cubicBezTo>
                  <a:cubicBezTo>
                    <a:pt x="50614" y="10155"/>
                    <a:pt x="51350" y="10348"/>
                    <a:pt x="52044" y="10639"/>
                  </a:cubicBezTo>
                  <a:cubicBezTo>
                    <a:pt x="52260" y="10926"/>
                    <a:pt x="52153" y="11142"/>
                    <a:pt x="52116" y="11358"/>
                  </a:cubicBezTo>
                  <a:cubicBezTo>
                    <a:pt x="52081" y="11646"/>
                    <a:pt x="52188" y="11899"/>
                    <a:pt x="52441" y="12043"/>
                  </a:cubicBezTo>
                  <a:cubicBezTo>
                    <a:pt x="52546" y="12096"/>
                    <a:pt x="52647" y="12119"/>
                    <a:pt x="52744" y="12119"/>
                  </a:cubicBezTo>
                  <a:cubicBezTo>
                    <a:pt x="52913" y="12119"/>
                    <a:pt x="53072" y="12048"/>
                    <a:pt x="53232" y="11934"/>
                  </a:cubicBezTo>
                  <a:cubicBezTo>
                    <a:pt x="54442" y="11046"/>
                    <a:pt x="55720" y="10736"/>
                    <a:pt x="57020" y="10736"/>
                  </a:cubicBezTo>
                  <a:cubicBezTo>
                    <a:pt x="58040" y="10736"/>
                    <a:pt x="59074" y="10927"/>
                    <a:pt x="60101" y="11180"/>
                  </a:cubicBezTo>
                  <a:cubicBezTo>
                    <a:pt x="61936" y="11611"/>
                    <a:pt x="63591" y="12581"/>
                    <a:pt x="65317" y="13300"/>
                  </a:cubicBezTo>
                  <a:cubicBezTo>
                    <a:pt x="65533" y="13410"/>
                    <a:pt x="65749" y="13516"/>
                    <a:pt x="65927" y="13697"/>
                  </a:cubicBezTo>
                  <a:cubicBezTo>
                    <a:pt x="66468" y="14235"/>
                    <a:pt x="66359" y="14955"/>
                    <a:pt x="65639" y="15280"/>
                  </a:cubicBezTo>
                  <a:cubicBezTo>
                    <a:pt x="65280" y="15424"/>
                    <a:pt x="64886" y="15530"/>
                    <a:pt x="64526" y="15568"/>
                  </a:cubicBezTo>
                  <a:cubicBezTo>
                    <a:pt x="61433" y="15746"/>
                    <a:pt x="58374" y="16143"/>
                    <a:pt x="55281" y="16178"/>
                  </a:cubicBezTo>
                  <a:cubicBezTo>
                    <a:pt x="53016" y="16215"/>
                    <a:pt x="50786" y="16537"/>
                    <a:pt x="48556" y="16753"/>
                  </a:cubicBezTo>
                  <a:cubicBezTo>
                    <a:pt x="46505" y="16969"/>
                    <a:pt x="44456" y="17150"/>
                    <a:pt x="42442" y="17257"/>
                  </a:cubicBezTo>
                  <a:cubicBezTo>
                    <a:pt x="35973" y="17674"/>
                    <a:pt x="29504" y="17728"/>
                    <a:pt x="23035" y="17728"/>
                  </a:cubicBezTo>
                  <a:cubicBezTo>
                    <a:pt x="20769" y="17728"/>
                    <a:pt x="18502" y="17722"/>
                    <a:pt x="16236" y="17722"/>
                  </a:cubicBezTo>
                  <a:cubicBezTo>
                    <a:pt x="13821" y="17722"/>
                    <a:pt x="11407" y="17729"/>
                    <a:pt x="8992" y="17760"/>
                  </a:cubicBezTo>
                  <a:cubicBezTo>
                    <a:pt x="8609" y="17767"/>
                    <a:pt x="8226" y="17771"/>
                    <a:pt x="7843" y="17771"/>
                  </a:cubicBezTo>
                  <a:cubicBezTo>
                    <a:pt x="6105" y="17771"/>
                    <a:pt x="4372" y="17682"/>
                    <a:pt x="2662" y="17329"/>
                  </a:cubicBezTo>
                  <a:cubicBezTo>
                    <a:pt x="3813" y="16753"/>
                    <a:pt x="4964" y="16071"/>
                    <a:pt x="6293" y="15999"/>
                  </a:cubicBezTo>
                  <a:cubicBezTo>
                    <a:pt x="6653" y="15962"/>
                    <a:pt x="6941" y="15855"/>
                    <a:pt x="7050" y="15496"/>
                  </a:cubicBezTo>
                  <a:cubicBezTo>
                    <a:pt x="7122" y="15136"/>
                    <a:pt x="6906" y="14920"/>
                    <a:pt x="6619" y="14739"/>
                  </a:cubicBezTo>
                  <a:cubicBezTo>
                    <a:pt x="6547" y="14739"/>
                    <a:pt x="6475" y="14704"/>
                    <a:pt x="6437" y="14667"/>
                  </a:cubicBezTo>
                  <a:cubicBezTo>
                    <a:pt x="6331" y="14595"/>
                    <a:pt x="6259" y="14561"/>
                    <a:pt x="6078" y="14451"/>
                  </a:cubicBezTo>
                  <a:cubicBezTo>
                    <a:pt x="6869" y="13444"/>
                    <a:pt x="7876" y="12906"/>
                    <a:pt x="9064" y="12762"/>
                  </a:cubicBezTo>
                  <a:cubicBezTo>
                    <a:pt x="9895" y="12693"/>
                    <a:pt x="10743" y="12640"/>
                    <a:pt x="11595" y="12640"/>
                  </a:cubicBezTo>
                  <a:cubicBezTo>
                    <a:pt x="12513" y="12640"/>
                    <a:pt x="13437" y="12702"/>
                    <a:pt x="14350" y="12869"/>
                  </a:cubicBezTo>
                  <a:cubicBezTo>
                    <a:pt x="14566" y="12906"/>
                    <a:pt x="14819" y="12978"/>
                    <a:pt x="15035" y="13050"/>
                  </a:cubicBezTo>
                  <a:cubicBezTo>
                    <a:pt x="15682" y="13266"/>
                    <a:pt x="16114" y="13660"/>
                    <a:pt x="16186" y="14379"/>
                  </a:cubicBezTo>
                  <a:cubicBezTo>
                    <a:pt x="16186" y="14704"/>
                    <a:pt x="16220" y="15064"/>
                    <a:pt x="16618" y="15136"/>
                  </a:cubicBezTo>
                  <a:cubicBezTo>
                    <a:pt x="16655" y="15142"/>
                    <a:pt x="16691" y="15145"/>
                    <a:pt x="16725" y="15145"/>
                  </a:cubicBezTo>
                  <a:cubicBezTo>
                    <a:pt x="17075" y="15145"/>
                    <a:pt x="17209" y="14823"/>
                    <a:pt x="17371" y="14561"/>
                  </a:cubicBezTo>
                  <a:cubicBezTo>
                    <a:pt x="17515" y="14164"/>
                    <a:pt x="17697" y="13804"/>
                    <a:pt x="17875" y="13410"/>
                  </a:cubicBezTo>
                  <a:cubicBezTo>
                    <a:pt x="17984" y="13084"/>
                    <a:pt x="18091" y="12725"/>
                    <a:pt x="18416" y="12546"/>
                  </a:cubicBezTo>
                  <a:cubicBezTo>
                    <a:pt x="18738" y="12762"/>
                    <a:pt x="18991" y="13156"/>
                    <a:pt x="19386" y="13300"/>
                  </a:cubicBezTo>
                  <a:cubicBezTo>
                    <a:pt x="19608" y="13399"/>
                    <a:pt x="19830" y="13447"/>
                    <a:pt x="20036" y="13447"/>
                  </a:cubicBezTo>
                  <a:cubicBezTo>
                    <a:pt x="20431" y="13447"/>
                    <a:pt x="20767" y="13271"/>
                    <a:pt x="20934" y="12941"/>
                  </a:cubicBezTo>
                  <a:cubicBezTo>
                    <a:pt x="21221" y="12331"/>
                    <a:pt x="20968" y="11862"/>
                    <a:pt x="20177" y="11539"/>
                  </a:cubicBezTo>
                  <a:cubicBezTo>
                    <a:pt x="20070" y="11467"/>
                    <a:pt x="19927" y="11430"/>
                    <a:pt x="19855" y="11395"/>
                  </a:cubicBezTo>
                  <a:cubicBezTo>
                    <a:pt x="19711" y="11036"/>
                    <a:pt x="19855" y="10783"/>
                    <a:pt x="19927" y="10532"/>
                  </a:cubicBezTo>
                  <a:cubicBezTo>
                    <a:pt x="20321" y="9344"/>
                    <a:pt x="20896" y="8230"/>
                    <a:pt x="21365" y="7079"/>
                  </a:cubicBezTo>
                  <a:cubicBezTo>
                    <a:pt x="22588" y="4165"/>
                    <a:pt x="24818" y="2476"/>
                    <a:pt x="27839" y="1900"/>
                  </a:cubicBezTo>
                  <a:cubicBezTo>
                    <a:pt x="29147" y="1654"/>
                    <a:pt x="30455" y="1505"/>
                    <a:pt x="31751" y="1505"/>
                  </a:cubicBezTo>
                  <a:close/>
                  <a:moveTo>
                    <a:pt x="31633" y="0"/>
                  </a:moveTo>
                  <a:cubicBezTo>
                    <a:pt x="30259" y="0"/>
                    <a:pt x="28871" y="153"/>
                    <a:pt x="27480" y="424"/>
                  </a:cubicBezTo>
                  <a:cubicBezTo>
                    <a:pt x="24386" y="1037"/>
                    <a:pt x="21869" y="2654"/>
                    <a:pt x="20430" y="5603"/>
                  </a:cubicBezTo>
                  <a:cubicBezTo>
                    <a:pt x="19639" y="7258"/>
                    <a:pt x="18919" y="8950"/>
                    <a:pt x="18488" y="10748"/>
                  </a:cubicBezTo>
                  <a:cubicBezTo>
                    <a:pt x="18450" y="10998"/>
                    <a:pt x="18450" y="11286"/>
                    <a:pt x="18200" y="11395"/>
                  </a:cubicBezTo>
                  <a:cubicBezTo>
                    <a:pt x="17515" y="11718"/>
                    <a:pt x="17193" y="12331"/>
                    <a:pt x="16796" y="12906"/>
                  </a:cubicBezTo>
                  <a:cubicBezTo>
                    <a:pt x="15754" y="11971"/>
                    <a:pt x="14494" y="11683"/>
                    <a:pt x="13199" y="11646"/>
                  </a:cubicBezTo>
                  <a:cubicBezTo>
                    <a:pt x="12776" y="11619"/>
                    <a:pt x="12353" y="11612"/>
                    <a:pt x="11930" y="11612"/>
                  </a:cubicBezTo>
                  <a:cubicBezTo>
                    <a:pt x="11453" y="11612"/>
                    <a:pt x="10976" y="11621"/>
                    <a:pt x="10499" y="11621"/>
                  </a:cubicBezTo>
                  <a:cubicBezTo>
                    <a:pt x="10248" y="11621"/>
                    <a:pt x="9997" y="11619"/>
                    <a:pt x="9746" y="11611"/>
                  </a:cubicBezTo>
                  <a:cubicBezTo>
                    <a:pt x="9690" y="11609"/>
                    <a:pt x="9634" y="11609"/>
                    <a:pt x="9578" y="11609"/>
                  </a:cubicBezTo>
                  <a:cubicBezTo>
                    <a:pt x="8462" y="11609"/>
                    <a:pt x="7469" y="11963"/>
                    <a:pt x="6509" y="12546"/>
                  </a:cubicBezTo>
                  <a:cubicBezTo>
                    <a:pt x="5574" y="13084"/>
                    <a:pt x="4783" y="13732"/>
                    <a:pt x="4855" y="14992"/>
                  </a:cubicBezTo>
                  <a:cubicBezTo>
                    <a:pt x="3776" y="15424"/>
                    <a:pt x="2697" y="15818"/>
                    <a:pt x="1655" y="16250"/>
                  </a:cubicBezTo>
                  <a:cubicBezTo>
                    <a:pt x="1367" y="16359"/>
                    <a:pt x="1042" y="16465"/>
                    <a:pt x="792" y="16647"/>
                  </a:cubicBezTo>
                  <a:cubicBezTo>
                    <a:pt x="1" y="17150"/>
                    <a:pt x="35" y="18013"/>
                    <a:pt x="898" y="18445"/>
                  </a:cubicBezTo>
                  <a:cubicBezTo>
                    <a:pt x="1186" y="18589"/>
                    <a:pt x="1546" y="18661"/>
                    <a:pt x="1871" y="18733"/>
                  </a:cubicBezTo>
                  <a:cubicBezTo>
                    <a:pt x="3488" y="18949"/>
                    <a:pt x="5143" y="19127"/>
                    <a:pt x="6762" y="19127"/>
                  </a:cubicBezTo>
                  <a:cubicBezTo>
                    <a:pt x="9005" y="19114"/>
                    <a:pt x="11248" y="19112"/>
                    <a:pt x="13490" y="19112"/>
                  </a:cubicBezTo>
                  <a:cubicBezTo>
                    <a:pt x="14657" y="19112"/>
                    <a:pt x="15823" y="19112"/>
                    <a:pt x="16989" y="19112"/>
                  </a:cubicBezTo>
                  <a:cubicBezTo>
                    <a:pt x="25807" y="19112"/>
                    <a:pt x="34619" y="19077"/>
                    <a:pt x="43412" y="18480"/>
                  </a:cubicBezTo>
                  <a:cubicBezTo>
                    <a:pt x="45319" y="18373"/>
                    <a:pt x="47224" y="18192"/>
                    <a:pt x="49132" y="17976"/>
                  </a:cubicBezTo>
                  <a:cubicBezTo>
                    <a:pt x="51396" y="17726"/>
                    <a:pt x="53664" y="17472"/>
                    <a:pt x="55966" y="17438"/>
                  </a:cubicBezTo>
                  <a:cubicBezTo>
                    <a:pt x="58950" y="17366"/>
                    <a:pt x="61899" y="17078"/>
                    <a:pt x="64886" y="16825"/>
                  </a:cubicBezTo>
                  <a:cubicBezTo>
                    <a:pt x="65568" y="16791"/>
                    <a:pt x="66180" y="16503"/>
                    <a:pt x="66756" y="16178"/>
                  </a:cubicBezTo>
                  <a:cubicBezTo>
                    <a:pt x="67222" y="15890"/>
                    <a:pt x="67475" y="15458"/>
                    <a:pt x="67510" y="14883"/>
                  </a:cubicBezTo>
                  <a:cubicBezTo>
                    <a:pt x="67582" y="13697"/>
                    <a:pt x="67116" y="12834"/>
                    <a:pt x="65855" y="12259"/>
                  </a:cubicBezTo>
                  <a:cubicBezTo>
                    <a:pt x="64526" y="11646"/>
                    <a:pt x="63194" y="11108"/>
                    <a:pt x="61864" y="10532"/>
                  </a:cubicBezTo>
                  <a:cubicBezTo>
                    <a:pt x="61001" y="10173"/>
                    <a:pt x="60101" y="9847"/>
                    <a:pt x="59165" y="9741"/>
                  </a:cubicBezTo>
                  <a:cubicBezTo>
                    <a:pt x="58405" y="9642"/>
                    <a:pt x="57645" y="9576"/>
                    <a:pt x="56898" y="9576"/>
                  </a:cubicBezTo>
                  <a:cubicBezTo>
                    <a:pt x="55736" y="9576"/>
                    <a:pt x="54605" y="9735"/>
                    <a:pt x="53554" y="10173"/>
                  </a:cubicBezTo>
                  <a:cubicBezTo>
                    <a:pt x="52342" y="9279"/>
                    <a:pt x="51115" y="8925"/>
                    <a:pt x="49845" y="8925"/>
                  </a:cubicBezTo>
                  <a:cubicBezTo>
                    <a:pt x="49120" y="8925"/>
                    <a:pt x="48380" y="9041"/>
                    <a:pt x="47621" y="9237"/>
                  </a:cubicBezTo>
                  <a:cubicBezTo>
                    <a:pt x="46865" y="8806"/>
                    <a:pt x="46255" y="8193"/>
                    <a:pt x="45823" y="7367"/>
                  </a:cubicBezTo>
                  <a:cubicBezTo>
                    <a:pt x="44922" y="5569"/>
                    <a:pt x="43556" y="4202"/>
                    <a:pt x="41795" y="3267"/>
                  </a:cubicBezTo>
                  <a:cubicBezTo>
                    <a:pt x="40966" y="2835"/>
                    <a:pt x="40140" y="2404"/>
                    <a:pt x="39311" y="1935"/>
                  </a:cubicBezTo>
                  <a:cubicBezTo>
                    <a:pt x="36852" y="563"/>
                    <a:pt x="34269" y="0"/>
                    <a:pt x="316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4"/>
            <p:cNvSpPr/>
            <p:nvPr/>
          </p:nvSpPr>
          <p:spPr>
            <a:xfrm>
              <a:off x="5805050" y="8313450"/>
              <a:ext cx="66550" cy="39250"/>
            </a:xfrm>
            <a:custGeom>
              <a:avLst/>
              <a:gdLst/>
              <a:ahLst/>
              <a:cxnLst/>
              <a:rect l="l" t="t" r="r" b="b"/>
              <a:pathLst>
                <a:path w="2662" h="1570" extrusionOk="0">
                  <a:moveTo>
                    <a:pt x="1489" y="1"/>
                  </a:moveTo>
                  <a:cubicBezTo>
                    <a:pt x="1363" y="1"/>
                    <a:pt x="1227" y="9"/>
                    <a:pt x="1079" y="19"/>
                  </a:cubicBezTo>
                  <a:cubicBezTo>
                    <a:pt x="1056" y="19"/>
                    <a:pt x="953" y="3"/>
                    <a:pt x="822" y="3"/>
                  </a:cubicBezTo>
                  <a:cubicBezTo>
                    <a:pt x="757" y="3"/>
                    <a:pt x="685" y="7"/>
                    <a:pt x="613" y="19"/>
                  </a:cubicBezTo>
                  <a:cubicBezTo>
                    <a:pt x="288" y="54"/>
                    <a:pt x="110" y="342"/>
                    <a:pt x="38" y="667"/>
                  </a:cubicBezTo>
                  <a:cubicBezTo>
                    <a:pt x="0" y="989"/>
                    <a:pt x="110" y="1277"/>
                    <a:pt x="397" y="1458"/>
                  </a:cubicBezTo>
                  <a:cubicBezTo>
                    <a:pt x="517" y="1533"/>
                    <a:pt x="637" y="1570"/>
                    <a:pt x="749" y="1570"/>
                  </a:cubicBezTo>
                  <a:cubicBezTo>
                    <a:pt x="906" y="1570"/>
                    <a:pt x="1047" y="1497"/>
                    <a:pt x="1151" y="1349"/>
                  </a:cubicBezTo>
                  <a:cubicBezTo>
                    <a:pt x="1350" y="1126"/>
                    <a:pt x="1567" y="1092"/>
                    <a:pt x="1788" y="1092"/>
                  </a:cubicBezTo>
                  <a:cubicBezTo>
                    <a:pt x="1887" y="1092"/>
                    <a:pt x="1987" y="1099"/>
                    <a:pt x="2086" y="1099"/>
                  </a:cubicBezTo>
                  <a:cubicBezTo>
                    <a:pt x="2302" y="1099"/>
                    <a:pt x="2518" y="989"/>
                    <a:pt x="2590" y="773"/>
                  </a:cubicBezTo>
                  <a:cubicBezTo>
                    <a:pt x="2662" y="486"/>
                    <a:pt x="2446" y="307"/>
                    <a:pt x="2268" y="198"/>
                  </a:cubicBezTo>
                  <a:cubicBezTo>
                    <a:pt x="2038" y="46"/>
                    <a:pt x="1791" y="1"/>
                    <a:pt x="1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4"/>
            <p:cNvSpPr/>
            <p:nvPr/>
          </p:nvSpPr>
          <p:spPr>
            <a:xfrm>
              <a:off x="6536975" y="8401825"/>
              <a:ext cx="43200" cy="33475"/>
            </a:xfrm>
            <a:custGeom>
              <a:avLst/>
              <a:gdLst/>
              <a:ahLst/>
              <a:cxnLst/>
              <a:rect l="l" t="t" r="r" b="b"/>
              <a:pathLst>
                <a:path w="1728" h="1339" extrusionOk="0">
                  <a:moveTo>
                    <a:pt x="638" y="1"/>
                  </a:moveTo>
                  <a:cubicBezTo>
                    <a:pt x="336" y="1"/>
                    <a:pt x="68" y="111"/>
                    <a:pt x="38" y="513"/>
                  </a:cubicBezTo>
                  <a:cubicBezTo>
                    <a:pt x="1" y="872"/>
                    <a:pt x="576" y="1339"/>
                    <a:pt x="1045" y="1339"/>
                  </a:cubicBezTo>
                  <a:cubicBezTo>
                    <a:pt x="1439" y="1339"/>
                    <a:pt x="1727" y="1088"/>
                    <a:pt x="1727" y="729"/>
                  </a:cubicBezTo>
                  <a:cubicBezTo>
                    <a:pt x="1727" y="332"/>
                    <a:pt x="1333" y="9"/>
                    <a:pt x="792" y="9"/>
                  </a:cubicBezTo>
                  <a:cubicBezTo>
                    <a:pt x="740" y="4"/>
                    <a:pt x="688" y="1"/>
                    <a:pt x="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4"/>
            <p:cNvSpPr/>
            <p:nvPr/>
          </p:nvSpPr>
          <p:spPr>
            <a:xfrm>
              <a:off x="6459650" y="8395650"/>
              <a:ext cx="33325" cy="33400"/>
            </a:xfrm>
            <a:custGeom>
              <a:avLst/>
              <a:gdLst/>
              <a:ahLst/>
              <a:cxnLst/>
              <a:rect l="l" t="t" r="r" b="b"/>
              <a:pathLst>
                <a:path w="1333" h="1336" extrusionOk="0">
                  <a:moveTo>
                    <a:pt x="662" y="1"/>
                  </a:moveTo>
                  <a:cubicBezTo>
                    <a:pt x="294" y="1"/>
                    <a:pt x="0" y="310"/>
                    <a:pt x="0" y="688"/>
                  </a:cubicBezTo>
                  <a:cubicBezTo>
                    <a:pt x="38" y="1082"/>
                    <a:pt x="254" y="1298"/>
                    <a:pt x="648" y="1335"/>
                  </a:cubicBezTo>
                  <a:cubicBezTo>
                    <a:pt x="1045" y="1335"/>
                    <a:pt x="1261" y="1082"/>
                    <a:pt x="1333" y="760"/>
                  </a:cubicBezTo>
                  <a:cubicBezTo>
                    <a:pt x="1333" y="328"/>
                    <a:pt x="1079" y="40"/>
                    <a:pt x="720" y="3"/>
                  </a:cubicBezTo>
                  <a:cubicBezTo>
                    <a:pt x="700" y="1"/>
                    <a:pt x="681" y="1"/>
                    <a:pt x="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4"/>
            <p:cNvSpPr/>
            <p:nvPr/>
          </p:nvSpPr>
          <p:spPr>
            <a:xfrm>
              <a:off x="5324025" y="8122425"/>
              <a:ext cx="1595175" cy="406675"/>
            </a:xfrm>
            <a:custGeom>
              <a:avLst/>
              <a:gdLst/>
              <a:ahLst/>
              <a:cxnLst/>
              <a:rect l="l" t="t" r="r" b="b"/>
              <a:pathLst>
                <a:path w="63807" h="16267" extrusionOk="0">
                  <a:moveTo>
                    <a:pt x="20730" y="7642"/>
                  </a:moveTo>
                  <a:cubicBezTo>
                    <a:pt x="21032" y="7642"/>
                    <a:pt x="21279" y="7687"/>
                    <a:pt x="21509" y="7839"/>
                  </a:cubicBezTo>
                  <a:cubicBezTo>
                    <a:pt x="21687" y="7948"/>
                    <a:pt x="21903" y="8127"/>
                    <a:pt x="21831" y="8414"/>
                  </a:cubicBezTo>
                  <a:cubicBezTo>
                    <a:pt x="21759" y="8630"/>
                    <a:pt x="21543" y="8740"/>
                    <a:pt x="21327" y="8740"/>
                  </a:cubicBezTo>
                  <a:cubicBezTo>
                    <a:pt x="21228" y="8740"/>
                    <a:pt x="21128" y="8733"/>
                    <a:pt x="21029" y="8733"/>
                  </a:cubicBezTo>
                  <a:cubicBezTo>
                    <a:pt x="20808" y="8733"/>
                    <a:pt x="20591" y="8767"/>
                    <a:pt x="20392" y="8990"/>
                  </a:cubicBezTo>
                  <a:cubicBezTo>
                    <a:pt x="20288" y="9138"/>
                    <a:pt x="20147" y="9211"/>
                    <a:pt x="19990" y="9211"/>
                  </a:cubicBezTo>
                  <a:cubicBezTo>
                    <a:pt x="19878" y="9211"/>
                    <a:pt x="19758" y="9174"/>
                    <a:pt x="19638" y="9099"/>
                  </a:cubicBezTo>
                  <a:cubicBezTo>
                    <a:pt x="19351" y="8918"/>
                    <a:pt x="19241" y="8630"/>
                    <a:pt x="19279" y="8308"/>
                  </a:cubicBezTo>
                  <a:cubicBezTo>
                    <a:pt x="19351" y="7983"/>
                    <a:pt x="19529" y="7695"/>
                    <a:pt x="19854" y="7660"/>
                  </a:cubicBezTo>
                  <a:cubicBezTo>
                    <a:pt x="19926" y="7648"/>
                    <a:pt x="19998" y="7644"/>
                    <a:pt x="20063" y="7644"/>
                  </a:cubicBezTo>
                  <a:cubicBezTo>
                    <a:pt x="20194" y="7644"/>
                    <a:pt x="20297" y="7660"/>
                    <a:pt x="20320" y="7660"/>
                  </a:cubicBezTo>
                  <a:cubicBezTo>
                    <a:pt x="20468" y="7650"/>
                    <a:pt x="20604" y="7642"/>
                    <a:pt x="20730" y="7642"/>
                  </a:cubicBezTo>
                  <a:close/>
                  <a:moveTo>
                    <a:pt x="46087" y="10930"/>
                  </a:moveTo>
                  <a:cubicBezTo>
                    <a:pt x="46106" y="10930"/>
                    <a:pt x="46125" y="10930"/>
                    <a:pt x="46145" y="10932"/>
                  </a:cubicBezTo>
                  <a:cubicBezTo>
                    <a:pt x="46504" y="10969"/>
                    <a:pt x="46758" y="11257"/>
                    <a:pt x="46758" y="11689"/>
                  </a:cubicBezTo>
                  <a:cubicBezTo>
                    <a:pt x="46686" y="12011"/>
                    <a:pt x="46470" y="12264"/>
                    <a:pt x="46073" y="12264"/>
                  </a:cubicBezTo>
                  <a:cubicBezTo>
                    <a:pt x="45679" y="12227"/>
                    <a:pt x="45463" y="12011"/>
                    <a:pt x="45425" y="11617"/>
                  </a:cubicBezTo>
                  <a:cubicBezTo>
                    <a:pt x="45425" y="11239"/>
                    <a:pt x="45719" y="10930"/>
                    <a:pt x="46087" y="10930"/>
                  </a:cubicBezTo>
                  <a:close/>
                  <a:moveTo>
                    <a:pt x="49156" y="11177"/>
                  </a:moveTo>
                  <a:cubicBezTo>
                    <a:pt x="49206" y="11177"/>
                    <a:pt x="49258" y="11180"/>
                    <a:pt x="49310" y="11185"/>
                  </a:cubicBezTo>
                  <a:cubicBezTo>
                    <a:pt x="49851" y="11185"/>
                    <a:pt x="50245" y="11508"/>
                    <a:pt x="50245" y="11905"/>
                  </a:cubicBezTo>
                  <a:cubicBezTo>
                    <a:pt x="50245" y="12264"/>
                    <a:pt x="49957" y="12515"/>
                    <a:pt x="49563" y="12515"/>
                  </a:cubicBezTo>
                  <a:cubicBezTo>
                    <a:pt x="49094" y="12515"/>
                    <a:pt x="48519" y="12048"/>
                    <a:pt x="48556" y="11689"/>
                  </a:cubicBezTo>
                  <a:cubicBezTo>
                    <a:pt x="48586" y="11287"/>
                    <a:pt x="48854" y="11177"/>
                    <a:pt x="49156" y="11177"/>
                  </a:cubicBezTo>
                  <a:close/>
                  <a:moveTo>
                    <a:pt x="29089" y="0"/>
                  </a:moveTo>
                  <a:cubicBezTo>
                    <a:pt x="27793" y="0"/>
                    <a:pt x="26485" y="149"/>
                    <a:pt x="25177" y="395"/>
                  </a:cubicBezTo>
                  <a:cubicBezTo>
                    <a:pt x="22156" y="971"/>
                    <a:pt x="19926" y="2660"/>
                    <a:pt x="18703" y="5574"/>
                  </a:cubicBezTo>
                  <a:cubicBezTo>
                    <a:pt x="18234" y="6725"/>
                    <a:pt x="17659" y="7839"/>
                    <a:pt x="17265" y="9027"/>
                  </a:cubicBezTo>
                  <a:cubicBezTo>
                    <a:pt x="17193" y="9278"/>
                    <a:pt x="17049" y="9531"/>
                    <a:pt x="17193" y="9890"/>
                  </a:cubicBezTo>
                  <a:cubicBezTo>
                    <a:pt x="17265" y="9925"/>
                    <a:pt x="17408" y="9962"/>
                    <a:pt x="17515" y="10034"/>
                  </a:cubicBezTo>
                  <a:cubicBezTo>
                    <a:pt x="18306" y="10357"/>
                    <a:pt x="18559" y="10826"/>
                    <a:pt x="18272" y="11436"/>
                  </a:cubicBezTo>
                  <a:cubicBezTo>
                    <a:pt x="18105" y="11766"/>
                    <a:pt x="17769" y="11942"/>
                    <a:pt x="17374" y="11942"/>
                  </a:cubicBezTo>
                  <a:cubicBezTo>
                    <a:pt x="17168" y="11942"/>
                    <a:pt x="16946" y="11894"/>
                    <a:pt x="16724" y="11795"/>
                  </a:cubicBezTo>
                  <a:cubicBezTo>
                    <a:pt x="16329" y="11651"/>
                    <a:pt x="16076" y="11257"/>
                    <a:pt x="15754" y="11041"/>
                  </a:cubicBezTo>
                  <a:cubicBezTo>
                    <a:pt x="15429" y="11220"/>
                    <a:pt x="15322" y="11579"/>
                    <a:pt x="15213" y="11905"/>
                  </a:cubicBezTo>
                  <a:cubicBezTo>
                    <a:pt x="15035" y="12299"/>
                    <a:pt x="14853" y="12659"/>
                    <a:pt x="14709" y="13056"/>
                  </a:cubicBezTo>
                  <a:cubicBezTo>
                    <a:pt x="14547" y="13318"/>
                    <a:pt x="14413" y="13640"/>
                    <a:pt x="14063" y="13640"/>
                  </a:cubicBezTo>
                  <a:cubicBezTo>
                    <a:pt x="14029" y="13640"/>
                    <a:pt x="13993" y="13637"/>
                    <a:pt x="13956" y="13631"/>
                  </a:cubicBezTo>
                  <a:cubicBezTo>
                    <a:pt x="13558" y="13559"/>
                    <a:pt x="13524" y="13199"/>
                    <a:pt x="13524" y="12874"/>
                  </a:cubicBezTo>
                  <a:cubicBezTo>
                    <a:pt x="13452" y="12155"/>
                    <a:pt x="13020" y="11761"/>
                    <a:pt x="12373" y="11545"/>
                  </a:cubicBezTo>
                  <a:cubicBezTo>
                    <a:pt x="12157" y="11473"/>
                    <a:pt x="11904" y="11401"/>
                    <a:pt x="11688" y="11364"/>
                  </a:cubicBezTo>
                  <a:cubicBezTo>
                    <a:pt x="10775" y="11197"/>
                    <a:pt x="9851" y="11135"/>
                    <a:pt x="8933" y="11135"/>
                  </a:cubicBezTo>
                  <a:cubicBezTo>
                    <a:pt x="8081" y="11135"/>
                    <a:pt x="7233" y="11188"/>
                    <a:pt x="6402" y="11257"/>
                  </a:cubicBezTo>
                  <a:cubicBezTo>
                    <a:pt x="5214" y="11401"/>
                    <a:pt x="4207" y="11939"/>
                    <a:pt x="3416" y="12946"/>
                  </a:cubicBezTo>
                  <a:cubicBezTo>
                    <a:pt x="3597" y="13056"/>
                    <a:pt x="3669" y="13090"/>
                    <a:pt x="3775" y="13162"/>
                  </a:cubicBezTo>
                  <a:cubicBezTo>
                    <a:pt x="3813" y="13199"/>
                    <a:pt x="3885" y="13234"/>
                    <a:pt x="3957" y="13234"/>
                  </a:cubicBezTo>
                  <a:cubicBezTo>
                    <a:pt x="4244" y="13415"/>
                    <a:pt x="4460" y="13631"/>
                    <a:pt x="4388" y="13991"/>
                  </a:cubicBezTo>
                  <a:cubicBezTo>
                    <a:pt x="4279" y="14350"/>
                    <a:pt x="3991" y="14457"/>
                    <a:pt x="3631" y="14494"/>
                  </a:cubicBezTo>
                  <a:cubicBezTo>
                    <a:pt x="2302" y="14566"/>
                    <a:pt x="1151" y="15248"/>
                    <a:pt x="0" y="15824"/>
                  </a:cubicBezTo>
                  <a:cubicBezTo>
                    <a:pt x="1710" y="16177"/>
                    <a:pt x="3443" y="16266"/>
                    <a:pt x="5181" y="16266"/>
                  </a:cubicBezTo>
                  <a:cubicBezTo>
                    <a:pt x="5564" y="16266"/>
                    <a:pt x="5947" y="16262"/>
                    <a:pt x="6330" y="16255"/>
                  </a:cubicBezTo>
                  <a:cubicBezTo>
                    <a:pt x="8745" y="16224"/>
                    <a:pt x="11159" y="16217"/>
                    <a:pt x="13574" y="16217"/>
                  </a:cubicBezTo>
                  <a:cubicBezTo>
                    <a:pt x="15840" y="16217"/>
                    <a:pt x="18107" y="16223"/>
                    <a:pt x="20373" y="16223"/>
                  </a:cubicBezTo>
                  <a:cubicBezTo>
                    <a:pt x="26842" y="16223"/>
                    <a:pt x="33311" y="16169"/>
                    <a:pt x="39780" y="15752"/>
                  </a:cubicBezTo>
                  <a:cubicBezTo>
                    <a:pt x="41794" y="15645"/>
                    <a:pt x="43843" y="15464"/>
                    <a:pt x="45894" y="15248"/>
                  </a:cubicBezTo>
                  <a:cubicBezTo>
                    <a:pt x="48124" y="15032"/>
                    <a:pt x="50354" y="14710"/>
                    <a:pt x="52619" y="14673"/>
                  </a:cubicBezTo>
                  <a:cubicBezTo>
                    <a:pt x="55712" y="14638"/>
                    <a:pt x="58771" y="14241"/>
                    <a:pt x="61864" y="14063"/>
                  </a:cubicBezTo>
                  <a:cubicBezTo>
                    <a:pt x="62224" y="14025"/>
                    <a:pt x="62618" y="13919"/>
                    <a:pt x="62977" y="13775"/>
                  </a:cubicBezTo>
                  <a:cubicBezTo>
                    <a:pt x="63697" y="13450"/>
                    <a:pt x="63806" y="12730"/>
                    <a:pt x="63265" y="12192"/>
                  </a:cubicBezTo>
                  <a:cubicBezTo>
                    <a:pt x="63087" y="12011"/>
                    <a:pt x="62871" y="11905"/>
                    <a:pt x="62655" y="11795"/>
                  </a:cubicBezTo>
                  <a:cubicBezTo>
                    <a:pt x="60929" y="11076"/>
                    <a:pt x="59274" y="10106"/>
                    <a:pt x="57439" y="9675"/>
                  </a:cubicBezTo>
                  <a:cubicBezTo>
                    <a:pt x="56412" y="9422"/>
                    <a:pt x="55378" y="9231"/>
                    <a:pt x="54358" y="9231"/>
                  </a:cubicBezTo>
                  <a:cubicBezTo>
                    <a:pt x="53058" y="9231"/>
                    <a:pt x="51780" y="9541"/>
                    <a:pt x="50570" y="10429"/>
                  </a:cubicBezTo>
                  <a:cubicBezTo>
                    <a:pt x="50410" y="10543"/>
                    <a:pt x="50251" y="10614"/>
                    <a:pt x="50082" y="10614"/>
                  </a:cubicBezTo>
                  <a:cubicBezTo>
                    <a:pt x="49985" y="10614"/>
                    <a:pt x="49884" y="10591"/>
                    <a:pt x="49779" y="10538"/>
                  </a:cubicBezTo>
                  <a:cubicBezTo>
                    <a:pt x="49526" y="10394"/>
                    <a:pt x="49419" y="10141"/>
                    <a:pt x="49454" y="9853"/>
                  </a:cubicBezTo>
                  <a:cubicBezTo>
                    <a:pt x="49491" y="9637"/>
                    <a:pt x="49598" y="9421"/>
                    <a:pt x="49382" y="9134"/>
                  </a:cubicBezTo>
                  <a:cubicBezTo>
                    <a:pt x="48688" y="8843"/>
                    <a:pt x="47952" y="8650"/>
                    <a:pt x="47182" y="8650"/>
                  </a:cubicBezTo>
                  <a:cubicBezTo>
                    <a:pt x="46716" y="8650"/>
                    <a:pt x="46239" y="8721"/>
                    <a:pt x="45751" y="8883"/>
                  </a:cubicBezTo>
                  <a:cubicBezTo>
                    <a:pt x="45538" y="8957"/>
                    <a:pt x="45317" y="8991"/>
                    <a:pt x="45095" y="8991"/>
                  </a:cubicBezTo>
                  <a:cubicBezTo>
                    <a:pt x="44227" y="8991"/>
                    <a:pt x="43353" y="8463"/>
                    <a:pt x="42980" y="7660"/>
                  </a:cubicBezTo>
                  <a:cubicBezTo>
                    <a:pt x="42154" y="5969"/>
                    <a:pt x="41003" y="4567"/>
                    <a:pt x="39383" y="3632"/>
                  </a:cubicBezTo>
                  <a:cubicBezTo>
                    <a:pt x="38197" y="2947"/>
                    <a:pt x="36975" y="2337"/>
                    <a:pt x="35824" y="1690"/>
                  </a:cubicBezTo>
                  <a:cubicBezTo>
                    <a:pt x="33660" y="469"/>
                    <a:pt x="31393" y="0"/>
                    <a:pt x="290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44"/>
          <p:cNvGrpSpPr/>
          <p:nvPr/>
        </p:nvGrpSpPr>
        <p:grpSpPr>
          <a:xfrm>
            <a:off x="4776341" y="351055"/>
            <a:ext cx="997801" cy="405495"/>
            <a:chOff x="3584125" y="7841550"/>
            <a:chExt cx="1436925" cy="583950"/>
          </a:xfrm>
        </p:grpSpPr>
        <p:sp>
          <p:nvSpPr>
            <p:cNvPr id="411" name="Google Shape;411;p44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4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4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4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4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6" name="Google Shape;416;p44"/>
          <p:cNvGrpSpPr/>
          <p:nvPr/>
        </p:nvGrpSpPr>
        <p:grpSpPr>
          <a:xfrm>
            <a:off x="956499" y="2677965"/>
            <a:ext cx="1437014" cy="1971627"/>
            <a:chOff x="-8697450" y="1120125"/>
            <a:chExt cx="3833060" cy="5259074"/>
          </a:xfrm>
        </p:grpSpPr>
        <p:sp>
          <p:nvSpPr>
            <p:cNvPr id="417" name="Google Shape;417;p44"/>
            <p:cNvSpPr/>
            <p:nvPr/>
          </p:nvSpPr>
          <p:spPr>
            <a:xfrm>
              <a:off x="-8697450" y="1120125"/>
              <a:ext cx="3833060" cy="5259074"/>
            </a:xfrm>
            <a:custGeom>
              <a:avLst/>
              <a:gdLst/>
              <a:ahLst/>
              <a:cxnLst/>
              <a:rect l="l" t="t" r="r" b="b"/>
              <a:pathLst>
                <a:path w="25971" h="35633" extrusionOk="0">
                  <a:moveTo>
                    <a:pt x="12883" y="6218"/>
                  </a:moveTo>
                  <a:cubicBezTo>
                    <a:pt x="14336" y="6014"/>
                    <a:pt x="15750" y="6069"/>
                    <a:pt x="17146" y="6330"/>
                  </a:cubicBezTo>
                  <a:cubicBezTo>
                    <a:pt x="18896" y="6665"/>
                    <a:pt x="20460" y="7429"/>
                    <a:pt x="21820" y="8564"/>
                  </a:cubicBezTo>
                  <a:cubicBezTo>
                    <a:pt x="22639" y="9254"/>
                    <a:pt x="23421" y="9961"/>
                    <a:pt x="24071" y="10798"/>
                  </a:cubicBezTo>
                  <a:cubicBezTo>
                    <a:pt x="25337" y="12474"/>
                    <a:pt x="25933" y="14335"/>
                    <a:pt x="25970" y="16420"/>
                  </a:cubicBezTo>
                  <a:cubicBezTo>
                    <a:pt x="25970" y="17668"/>
                    <a:pt x="25804" y="18878"/>
                    <a:pt x="25449" y="20051"/>
                  </a:cubicBezTo>
                  <a:cubicBezTo>
                    <a:pt x="25226" y="20759"/>
                    <a:pt x="25077" y="21466"/>
                    <a:pt x="24910" y="22174"/>
                  </a:cubicBezTo>
                  <a:cubicBezTo>
                    <a:pt x="24835" y="22397"/>
                    <a:pt x="24761" y="22601"/>
                    <a:pt x="24687" y="22862"/>
                  </a:cubicBezTo>
                  <a:cubicBezTo>
                    <a:pt x="23997" y="22620"/>
                    <a:pt x="23327" y="22378"/>
                    <a:pt x="22676" y="22154"/>
                  </a:cubicBezTo>
                  <a:cubicBezTo>
                    <a:pt x="22247" y="22005"/>
                    <a:pt x="21820" y="21894"/>
                    <a:pt x="21410" y="21764"/>
                  </a:cubicBezTo>
                  <a:cubicBezTo>
                    <a:pt x="20944" y="21633"/>
                    <a:pt x="20534" y="21690"/>
                    <a:pt x="20236" y="22136"/>
                  </a:cubicBezTo>
                  <a:cubicBezTo>
                    <a:pt x="20013" y="22489"/>
                    <a:pt x="19603" y="22769"/>
                    <a:pt x="19511" y="23142"/>
                  </a:cubicBezTo>
                  <a:cubicBezTo>
                    <a:pt x="19417" y="23477"/>
                    <a:pt x="19623" y="23924"/>
                    <a:pt x="19715" y="24296"/>
                  </a:cubicBezTo>
                  <a:cubicBezTo>
                    <a:pt x="20032" y="25487"/>
                    <a:pt x="20385" y="26660"/>
                    <a:pt x="20683" y="27851"/>
                  </a:cubicBezTo>
                  <a:cubicBezTo>
                    <a:pt x="20832" y="28521"/>
                    <a:pt x="20907" y="29211"/>
                    <a:pt x="21018" y="29899"/>
                  </a:cubicBezTo>
                  <a:cubicBezTo>
                    <a:pt x="21075" y="30216"/>
                    <a:pt x="20981" y="30588"/>
                    <a:pt x="21373" y="30812"/>
                  </a:cubicBezTo>
                  <a:cubicBezTo>
                    <a:pt x="21465" y="30849"/>
                    <a:pt x="21465" y="31073"/>
                    <a:pt x="21484" y="31221"/>
                  </a:cubicBezTo>
                  <a:cubicBezTo>
                    <a:pt x="21540" y="31743"/>
                    <a:pt x="21596" y="32245"/>
                    <a:pt x="21671" y="32766"/>
                  </a:cubicBezTo>
                  <a:cubicBezTo>
                    <a:pt x="21820" y="33548"/>
                    <a:pt x="21614" y="34200"/>
                    <a:pt x="20926" y="34610"/>
                  </a:cubicBezTo>
                  <a:cubicBezTo>
                    <a:pt x="20497" y="34851"/>
                    <a:pt x="19995" y="35057"/>
                    <a:pt x="19511" y="35186"/>
                  </a:cubicBezTo>
                  <a:cubicBezTo>
                    <a:pt x="18580" y="35447"/>
                    <a:pt x="17612" y="35521"/>
                    <a:pt x="16662" y="35541"/>
                  </a:cubicBezTo>
                  <a:cubicBezTo>
                    <a:pt x="13348" y="35633"/>
                    <a:pt x="10054" y="35354"/>
                    <a:pt x="6777" y="34888"/>
                  </a:cubicBezTo>
                  <a:cubicBezTo>
                    <a:pt x="5176" y="34665"/>
                    <a:pt x="3538" y="34553"/>
                    <a:pt x="1917" y="34404"/>
                  </a:cubicBezTo>
                  <a:cubicBezTo>
                    <a:pt x="1415" y="34349"/>
                    <a:pt x="1415" y="34367"/>
                    <a:pt x="1247" y="33846"/>
                  </a:cubicBezTo>
                  <a:cubicBezTo>
                    <a:pt x="1080" y="33920"/>
                    <a:pt x="912" y="34032"/>
                    <a:pt x="745" y="34088"/>
                  </a:cubicBezTo>
                  <a:cubicBezTo>
                    <a:pt x="502" y="34181"/>
                    <a:pt x="298" y="34088"/>
                    <a:pt x="130" y="33883"/>
                  </a:cubicBezTo>
                  <a:cubicBezTo>
                    <a:pt x="1" y="33697"/>
                    <a:pt x="56" y="33530"/>
                    <a:pt x="167" y="33362"/>
                  </a:cubicBezTo>
                  <a:cubicBezTo>
                    <a:pt x="502" y="32878"/>
                    <a:pt x="857" y="32431"/>
                    <a:pt x="1527" y="32413"/>
                  </a:cubicBezTo>
                  <a:cubicBezTo>
                    <a:pt x="1713" y="32413"/>
                    <a:pt x="1955" y="32319"/>
                    <a:pt x="2103" y="32207"/>
                  </a:cubicBezTo>
                  <a:cubicBezTo>
                    <a:pt x="3109" y="31351"/>
                    <a:pt x="4096" y="30477"/>
                    <a:pt x="5139" y="29564"/>
                  </a:cubicBezTo>
                  <a:cubicBezTo>
                    <a:pt x="4970" y="29471"/>
                    <a:pt x="4878" y="29415"/>
                    <a:pt x="4747" y="29323"/>
                  </a:cubicBezTo>
                  <a:cubicBezTo>
                    <a:pt x="4804" y="29191"/>
                    <a:pt x="4841" y="29043"/>
                    <a:pt x="4933" y="28931"/>
                  </a:cubicBezTo>
                  <a:cubicBezTo>
                    <a:pt x="5735" y="27796"/>
                    <a:pt x="6219" y="26530"/>
                    <a:pt x="6591" y="25207"/>
                  </a:cubicBezTo>
                  <a:cubicBezTo>
                    <a:pt x="6981" y="23812"/>
                    <a:pt x="7353" y="22397"/>
                    <a:pt x="7671" y="20963"/>
                  </a:cubicBezTo>
                  <a:cubicBezTo>
                    <a:pt x="8266" y="18319"/>
                    <a:pt x="8862" y="15658"/>
                    <a:pt x="9364" y="12977"/>
                  </a:cubicBezTo>
                  <a:cubicBezTo>
                    <a:pt x="9811" y="10575"/>
                    <a:pt x="10109" y="8154"/>
                    <a:pt x="10481" y="5754"/>
                  </a:cubicBezTo>
                  <a:cubicBezTo>
                    <a:pt x="10761" y="4004"/>
                    <a:pt x="11022" y="2254"/>
                    <a:pt x="11300" y="521"/>
                  </a:cubicBezTo>
                  <a:cubicBezTo>
                    <a:pt x="11337" y="335"/>
                    <a:pt x="11412" y="168"/>
                    <a:pt x="11449" y="0"/>
                  </a:cubicBezTo>
                  <a:cubicBezTo>
                    <a:pt x="11804" y="20"/>
                    <a:pt x="11804" y="280"/>
                    <a:pt x="11841" y="466"/>
                  </a:cubicBezTo>
                  <a:cubicBezTo>
                    <a:pt x="11953" y="988"/>
                    <a:pt x="12027" y="1527"/>
                    <a:pt x="12119" y="2048"/>
                  </a:cubicBezTo>
                  <a:cubicBezTo>
                    <a:pt x="12176" y="2440"/>
                    <a:pt x="12250" y="2812"/>
                    <a:pt x="12325" y="3184"/>
                  </a:cubicBezTo>
                  <a:cubicBezTo>
                    <a:pt x="12492" y="4078"/>
                    <a:pt x="12641" y="4952"/>
                    <a:pt x="12809" y="5846"/>
                  </a:cubicBezTo>
                  <a:cubicBezTo>
                    <a:pt x="12827" y="5977"/>
                    <a:pt x="12864" y="6089"/>
                    <a:pt x="12883" y="6218"/>
                  </a:cubicBezTo>
                  <a:close/>
                  <a:moveTo>
                    <a:pt x="10444" y="8452"/>
                  </a:moveTo>
                  <a:cubicBezTo>
                    <a:pt x="10091" y="10557"/>
                    <a:pt x="9756" y="12622"/>
                    <a:pt x="9401" y="14708"/>
                  </a:cubicBezTo>
                  <a:cubicBezTo>
                    <a:pt x="9607" y="15005"/>
                    <a:pt x="10091" y="15005"/>
                    <a:pt x="10277" y="15509"/>
                  </a:cubicBezTo>
                  <a:cubicBezTo>
                    <a:pt x="9905" y="15303"/>
                    <a:pt x="9607" y="15154"/>
                    <a:pt x="9272" y="15005"/>
                  </a:cubicBezTo>
                  <a:cubicBezTo>
                    <a:pt x="9160" y="15658"/>
                    <a:pt x="9066" y="16234"/>
                    <a:pt x="8937" y="16830"/>
                  </a:cubicBezTo>
                  <a:cubicBezTo>
                    <a:pt x="8564" y="18468"/>
                    <a:pt x="8210" y="20126"/>
                    <a:pt x="7820" y="21764"/>
                  </a:cubicBezTo>
                  <a:cubicBezTo>
                    <a:pt x="7745" y="22043"/>
                    <a:pt x="7820" y="22192"/>
                    <a:pt x="8024" y="22340"/>
                  </a:cubicBezTo>
                  <a:cubicBezTo>
                    <a:pt x="8155" y="22452"/>
                    <a:pt x="8378" y="22472"/>
                    <a:pt x="8415" y="22787"/>
                  </a:cubicBezTo>
                  <a:cubicBezTo>
                    <a:pt x="8135" y="22658"/>
                    <a:pt x="7894" y="22546"/>
                    <a:pt x="7651" y="22434"/>
                  </a:cubicBezTo>
                  <a:cubicBezTo>
                    <a:pt x="7093" y="24743"/>
                    <a:pt x="6534" y="27014"/>
                    <a:pt x="5268" y="29005"/>
                  </a:cubicBezTo>
                  <a:cubicBezTo>
                    <a:pt x="8527" y="28876"/>
                    <a:pt x="11747" y="28727"/>
                    <a:pt x="15043" y="28578"/>
                  </a:cubicBezTo>
                  <a:cubicBezTo>
                    <a:pt x="14986" y="28206"/>
                    <a:pt x="14931" y="27870"/>
                    <a:pt x="14875" y="27535"/>
                  </a:cubicBezTo>
                  <a:cubicBezTo>
                    <a:pt x="14633" y="25617"/>
                    <a:pt x="14373" y="23700"/>
                    <a:pt x="14130" y="21764"/>
                  </a:cubicBezTo>
                  <a:cubicBezTo>
                    <a:pt x="13832" y="19307"/>
                    <a:pt x="13497" y="16867"/>
                    <a:pt x="13219" y="14410"/>
                  </a:cubicBezTo>
                  <a:cubicBezTo>
                    <a:pt x="13032" y="12734"/>
                    <a:pt x="12939" y="11078"/>
                    <a:pt x="12790" y="9420"/>
                  </a:cubicBezTo>
                  <a:cubicBezTo>
                    <a:pt x="12660" y="7876"/>
                    <a:pt x="12548" y="6312"/>
                    <a:pt x="12343" y="4766"/>
                  </a:cubicBezTo>
                  <a:cubicBezTo>
                    <a:pt x="12194" y="3668"/>
                    <a:pt x="11915" y="2589"/>
                    <a:pt x="11692" y="1509"/>
                  </a:cubicBezTo>
                  <a:cubicBezTo>
                    <a:pt x="11673" y="1378"/>
                    <a:pt x="11635" y="1266"/>
                    <a:pt x="11617" y="1137"/>
                  </a:cubicBezTo>
                  <a:cubicBezTo>
                    <a:pt x="11506" y="1323"/>
                    <a:pt x="11449" y="1509"/>
                    <a:pt x="11412" y="1695"/>
                  </a:cubicBezTo>
                  <a:lnTo>
                    <a:pt x="10518" y="7782"/>
                  </a:lnTo>
                  <a:cubicBezTo>
                    <a:pt x="10481" y="8025"/>
                    <a:pt x="10538" y="8192"/>
                    <a:pt x="10761" y="8285"/>
                  </a:cubicBezTo>
                  <a:cubicBezTo>
                    <a:pt x="10798" y="8303"/>
                    <a:pt x="10816" y="8378"/>
                    <a:pt x="10853" y="8452"/>
                  </a:cubicBezTo>
                  <a:close/>
                  <a:moveTo>
                    <a:pt x="19362" y="22824"/>
                  </a:moveTo>
                  <a:cubicBezTo>
                    <a:pt x="19809" y="22303"/>
                    <a:pt x="20181" y="21856"/>
                    <a:pt x="20554" y="21410"/>
                  </a:cubicBezTo>
                  <a:cubicBezTo>
                    <a:pt x="20609" y="21355"/>
                    <a:pt x="20609" y="21223"/>
                    <a:pt x="20628" y="21131"/>
                  </a:cubicBezTo>
                  <a:cubicBezTo>
                    <a:pt x="20814" y="19473"/>
                    <a:pt x="20963" y="17817"/>
                    <a:pt x="20889" y="16142"/>
                  </a:cubicBezTo>
                  <a:cubicBezTo>
                    <a:pt x="20851" y="15285"/>
                    <a:pt x="20740" y="14429"/>
                    <a:pt x="20423" y="13610"/>
                  </a:cubicBezTo>
                  <a:cubicBezTo>
                    <a:pt x="19585" y="11450"/>
                    <a:pt x="18226" y="9681"/>
                    <a:pt x="16438" y="8211"/>
                  </a:cubicBezTo>
                  <a:cubicBezTo>
                    <a:pt x="15676" y="7578"/>
                    <a:pt x="14837" y="7168"/>
                    <a:pt x="13926" y="6851"/>
                  </a:cubicBezTo>
                  <a:cubicBezTo>
                    <a:pt x="13609" y="6740"/>
                    <a:pt x="13311" y="6665"/>
                    <a:pt x="12939" y="6759"/>
                  </a:cubicBezTo>
                  <a:cubicBezTo>
                    <a:pt x="12976" y="6963"/>
                    <a:pt x="12995" y="7149"/>
                    <a:pt x="13070" y="7335"/>
                  </a:cubicBezTo>
                  <a:cubicBezTo>
                    <a:pt x="13534" y="8452"/>
                    <a:pt x="13981" y="9569"/>
                    <a:pt x="14484" y="10668"/>
                  </a:cubicBezTo>
                  <a:cubicBezTo>
                    <a:pt x="14800" y="11376"/>
                    <a:pt x="15210" y="12064"/>
                    <a:pt x="15545" y="12771"/>
                  </a:cubicBezTo>
                  <a:cubicBezTo>
                    <a:pt x="15992" y="13702"/>
                    <a:pt x="16383" y="14652"/>
                    <a:pt x="16867" y="15583"/>
                  </a:cubicBezTo>
                  <a:cubicBezTo>
                    <a:pt x="17891" y="17631"/>
                    <a:pt x="18673" y="19771"/>
                    <a:pt x="19157" y="22005"/>
                  </a:cubicBezTo>
                  <a:cubicBezTo>
                    <a:pt x="19213" y="22248"/>
                    <a:pt x="19268" y="22472"/>
                    <a:pt x="19362" y="22824"/>
                  </a:cubicBezTo>
                  <a:close/>
                  <a:moveTo>
                    <a:pt x="15284" y="31445"/>
                  </a:moveTo>
                  <a:cubicBezTo>
                    <a:pt x="15229" y="30737"/>
                    <a:pt x="15192" y="30048"/>
                    <a:pt x="15135" y="29360"/>
                  </a:cubicBezTo>
                  <a:cubicBezTo>
                    <a:pt x="15098" y="28968"/>
                    <a:pt x="15043" y="28950"/>
                    <a:pt x="14671" y="28950"/>
                  </a:cubicBezTo>
                  <a:cubicBezTo>
                    <a:pt x="13703" y="28968"/>
                    <a:pt x="12715" y="28987"/>
                    <a:pt x="11729" y="29025"/>
                  </a:cubicBezTo>
                  <a:cubicBezTo>
                    <a:pt x="9830" y="29117"/>
                    <a:pt x="7912" y="29229"/>
                    <a:pt x="5995" y="29340"/>
                  </a:cubicBezTo>
                  <a:cubicBezTo>
                    <a:pt x="5790" y="29340"/>
                    <a:pt x="5566" y="29415"/>
                    <a:pt x="5417" y="29546"/>
                  </a:cubicBezTo>
                  <a:cubicBezTo>
                    <a:pt x="4822" y="30067"/>
                    <a:pt x="4245" y="30626"/>
                    <a:pt x="3649" y="31165"/>
                  </a:cubicBezTo>
                  <a:cubicBezTo>
                    <a:pt x="3220" y="31557"/>
                    <a:pt x="2793" y="31947"/>
                    <a:pt x="2327" y="32376"/>
                  </a:cubicBezTo>
                  <a:cubicBezTo>
                    <a:pt x="4524" y="32803"/>
                    <a:pt x="13926" y="31854"/>
                    <a:pt x="15284" y="31445"/>
                  </a:cubicBezTo>
                  <a:close/>
                  <a:moveTo>
                    <a:pt x="24481" y="22434"/>
                  </a:moveTo>
                  <a:cubicBezTo>
                    <a:pt x="24687" y="21670"/>
                    <a:pt x="24853" y="20870"/>
                    <a:pt x="25114" y="20089"/>
                  </a:cubicBezTo>
                  <a:cubicBezTo>
                    <a:pt x="25635" y="18505"/>
                    <a:pt x="25729" y="16886"/>
                    <a:pt x="25580" y="15248"/>
                  </a:cubicBezTo>
                  <a:cubicBezTo>
                    <a:pt x="25543" y="14913"/>
                    <a:pt x="25468" y="14596"/>
                    <a:pt x="25394" y="14223"/>
                  </a:cubicBezTo>
                  <a:cubicBezTo>
                    <a:pt x="23942" y="14243"/>
                    <a:pt x="22601" y="14447"/>
                    <a:pt x="21298" y="14764"/>
                  </a:cubicBezTo>
                  <a:cubicBezTo>
                    <a:pt x="21204" y="16998"/>
                    <a:pt x="21093" y="19176"/>
                    <a:pt x="21000" y="21298"/>
                  </a:cubicBezTo>
                  <a:cubicBezTo>
                    <a:pt x="22135" y="21670"/>
                    <a:pt x="23290" y="22043"/>
                    <a:pt x="24481" y="22434"/>
                  </a:cubicBezTo>
                  <a:close/>
                  <a:moveTo>
                    <a:pt x="13162" y="8341"/>
                  </a:moveTo>
                  <a:cubicBezTo>
                    <a:pt x="13013" y="10296"/>
                    <a:pt x="14782" y="25674"/>
                    <a:pt x="15173" y="26493"/>
                  </a:cubicBezTo>
                  <a:cubicBezTo>
                    <a:pt x="15266" y="25897"/>
                    <a:pt x="15378" y="25376"/>
                    <a:pt x="15453" y="24854"/>
                  </a:cubicBezTo>
                  <a:cubicBezTo>
                    <a:pt x="15601" y="23532"/>
                    <a:pt x="15713" y="22211"/>
                    <a:pt x="15899" y="20908"/>
                  </a:cubicBezTo>
                  <a:cubicBezTo>
                    <a:pt x="16103" y="19399"/>
                    <a:pt x="16346" y="17910"/>
                    <a:pt x="16570" y="16420"/>
                  </a:cubicBezTo>
                  <a:cubicBezTo>
                    <a:pt x="16607" y="16197"/>
                    <a:pt x="16644" y="15936"/>
                    <a:pt x="16570" y="15750"/>
                  </a:cubicBezTo>
                  <a:cubicBezTo>
                    <a:pt x="16103" y="14670"/>
                    <a:pt x="15582" y="13628"/>
                    <a:pt x="15098" y="12567"/>
                  </a:cubicBezTo>
                  <a:cubicBezTo>
                    <a:pt x="14559" y="11431"/>
                    <a:pt x="14038" y="10314"/>
                    <a:pt x="13516" y="9179"/>
                  </a:cubicBezTo>
                  <a:cubicBezTo>
                    <a:pt x="13385" y="8899"/>
                    <a:pt x="13274" y="8621"/>
                    <a:pt x="13162" y="8341"/>
                  </a:cubicBezTo>
                  <a:close/>
                  <a:moveTo>
                    <a:pt x="19157" y="23346"/>
                  </a:moveTo>
                  <a:cubicBezTo>
                    <a:pt x="17965" y="24537"/>
                    <a:pt x="16848" y="25580"/>
                    <a:pt x="15806" y="26697"/>
                  </a:cubicBezTo>
                  <a:cubicBezTo>
                    <a:pt x="15061" y="27516"/>
                    <a:pt x="15192" y="27312"/>
                    <a:pt x="15321" y="28335"/>
                  </a:cubicBezTo>
                  <a:cubicBezTo>
                    <a:pt x="15378" y="28764"/>
                    <a:pt x="15564" y="28987"/>
                    <a:pt x="15954" y="29117"/>
                  </a:cubicBezTo>
                  <a:cubicBezTo>
                    <a:pt x="17538" y="29583"/>
                    <a:pt x="19101" y="30067"/>
                    <a:pt x="20720" y="30551"/>
                  </a:cubicBezTo>
                  <a:cubicBezTo>
                    <a:pt x="20720" y="30197"/>
                    <a:pt x="20758" y="29918"/>
                    <a:pt x="20720" y="29658"/>
                  </a:cubicBezTo>
                  <a:cubicBezTo>
                    <a:pt x="20646" y="29154"/>
                    <a:pt x="20571" y="28633"/>
                    <a:pt x="20442" y="28131"/>
                  </a:cubicBezTo>
                  <a:cubicBezTo>
                    <a:pt x="20107" y="26883"/>
                    <a:pt x="19752" y="25617"/>
                    <a:pt x="19399" y="24370"/>
                  </a:cubicBezTo>
                  <a:cubicBezTo>
                    <a:pt x="19325" y="24073"/>
                    <a:pt x="19268" y="23775"/>
                    <a:pt x="19157" y="23346"/>
                  </a:cubicBezTo>
                  <a:close/>
                  <a:moveTo>
                    <a:pt x="16830" y="16551"/>
                  </a:moveTo>
                  <a:cubicBezTo>
                    <a:pt x="16383" y="19940"/>
                    <a:pt x="15954" y="23253"/>
                    <a:pt x="15508" y="26622"/>
                  </a:cubicBezTo>
                  <a:cubicBezTo>
                    <a:pt x="16662" y="25487"/>
                    <a:pt x="17761" y="24408"/>
                    <a:pt x="18878" y="23328"/>
                  </a:cubicBezTo>
                  <a:cubicBezTo>
                    <a:pt x="19064" y="23142"/>
                    <a:pt x="19064" y="22956"/>
                    <a:pt x="19008" y="22750"/>
                  </a:cubicBezTo>
                  <a:cubicBezTo>
                    <a:pt x="18766" y="21801"/>
                    <a:pt x="18506" y="20851"/>
                    <a:pt x="18282" y="19902"/>
                  </a:cubicBezTo>
                  <a:cubicBezTo>
                    <a:pt x="18022" y="18766"/>
                    <a:pt x="17463" y="17761"/>
                    <a:pt x="17034" y="16681"/>
                  </a:cubicBezTo>
                  <a:cubicBezTo>
                    <a:pt x="17016" y="16663"/>
                    <a:pt x="16979" y="16644"/>
                    <a:pt x="16830" y="16551"/>
                  </a:cubicBezTo>
                  <a:close/>
                  <a:moveTo>
                    <a:pt x="21167" y="31854"/>
                  </a:moveTo>
                  <a:cubicBezTo>
                    <a:pt x="20609" y="32021"/>
                    <a:pt x="20144" y="32190"/>
                    <a:pt x="19660" y="32282"/>
                  </a:cubicBezTo>
                  <a:cubicBezTo>
                    <a:pt x="18171" y="32580"/>
                    <a:pt x="16681" y="32860"/>
                    <a:pt x="15192" y="33083"/>
                  </a:cubicBezTo>
                  <a:cubicBezTo>
                    <a:pt x="13795" y="33287"/>
                    <a:pt x="12380" y="33511"/>
                    <a:pt x="10965" y="33567"/>
                  </a:cubicBezTo>
                  <a:cubicBezTo>
                    <a:pt x="8135" y="33642"/>
                    <a:pt x="5288" y="33585"/>
                    <a:pt x="2439" y="33604"/>
                  </a:cubicBezTo>
                  <a:lnTo>
                    <a:pt x="1657" y="33604"/>
                  </a:lnTo>
                  <a:cubicBezTo>
                    <a:pt x="1657" y="34032"/>
                    <a:pt x="1639" y="34051"/>
                    <a:pt x="1917" y="34088"/>
                  </a:cubicBezTo>
                  <a:cubicBezTo>
                    <a:pt x="2401" y="34126"/>
                    <a:pt x="2905" y="34144"/>
                    <a:pt x="3407" y="34218"/>
                  </a:cubicBezTo>
                  <a:cubicBezTo>
                    <a:pt x="5417" y="34479"/>
                    <a:pt x="7447" y="34610"/>
                    <a:pt x="9476" y="34535"/>
                  </a:cubicBezTo>
                  <a:cubicBezTo>
                    <a:pt x="12901" y="34404"/>
                    <a:pt x="16272" y="33940"/>
                    <a:pt x="19603" y="33120"/>
                  </a:cubicBezTo>
                  <a:cubicBezTo>
                    <a:pt x="20181" y="32971"/>
                    <a:pt x="20720" y="32766"/>
                    <a:pt x="21242" y="32431"/>
                  </a:cubicBezTo>
                  <a:cubicBezTo>
                    <a:pt x="21204" y="32245"/>
                    <a:pt x="21187" y="32078"/>
                    <a:pt x="21167" y="31854"/>
                  </a:cubicBezTo>
                  <a:close/>
                  <a:moveTo>
                    <a:pt x="25282" y="13908"/>
                  </a:moveTo>
                  <a:cubicBezTo>
                    <a:pt x="24761" y="11878"/>
                    <a:pt x="23476" y="10351"/>
                    <a:pt x="21875" y="9030"/>
                  </a:cubicBezTo>
                  <a:cubicBezTo>
                    <a:pt x="21316" y="9346"/>
                    <a:pt x="20740" y="9532"/>
                    <a:pt x="20385" y="10091"/>
                  </a:cubicBezTo>
                  <a:cubicBezTo>
                    <a:pt x="21000" y="11468"/>
                    <a:pt x="21373" y="12902"/>
                    <a:pt x="21242" y="14447"/>
                  </a:cubicBezTo>
                  <a:cubicBezTo>
                    <a:pt x="22619" y="14280"/>
                    <a:pt x="23922" y="14094"/>
                    <a:pt x="25282" y="13908"/>
                  </a:cubicBezTo>
                  <a:close/>
                  <a:moveTo>
                    <a:pt x="21130" y="31147"/>
                  </a:moveTo>
                  <a:cubicBezTo>
                    <a:pt x="20981" y="31147"/>
                    <a:pt x="20832" y="31128"/>
                    <a:pt x="20683" y="31147"/>
                  </a:cubicBezTo>
                  <a:cubicBezTo>
                    <a:pt x="19176" y="31333"/>
                    <a:pt x="17687" y="31537"/>
                    <a:pt x="16178" y="31723"/>
                  </a:cubicBezTo>
                  <a:cubicBezTo>
                    <a:pt x="13944" y="31984"/>
                    <a:pt x="11729" y="32282"/>
                    <a:pt x="9495" y="32505"/>
                  </a:cubicBezTo>
                  <a:cubicBezTo>
                    <a:pt x="7056" y="32748"/>
                    <a:pt x="4635" y="32878"/>
                    <a:pt x="2197" y="32748"/>
                  </a:cubicBezTo>
                  <a:cubicBezTo>
                    <a:pt x="2011" y="32729"/>
                    <a:pt x="1825" y="32766"/>
                    <a:pt x="1602" y="32785"/>
                  </a:cubicBezTo>
                  <a:cubicBezTo>
                    <a:pt x="1619" y="33009"/>
                    <a:pt x="1639" y="33158"/>
                    <a:pt x="1657" y="33399"/>
                  </a:cubicBezTo>
                  <a:lnTo>
                    <a:pt x="3463" y="33399"/>
                  </a:lnTo>
                  <a:cubicBezTo>
                    <a:pt x="5325" y="33381"/>
                    <a:pt x="7187" y="33324"/>
                    <a:pt x="9048" y="33362"/>
                  </a:cubicBezTo>
                  <a:cubicBezTo>
                    <a:pt x="11449" y="33418"/>
                    <a:pt x="13795" y="33064"/>
                    <a:pt x="16160" y="32711"/>
                  </a:cubicBezTo>
                  <a:cubicBezTo>
                    <a:pt x="17314" y="32525"/>
                    <a:pt x="18449" y="32301"/>
                    <a:pt x="19603" y="32058"/>
                  </a:cubicBezTo>
                  <a:cubicBezTo>
                    <a:pt x="20050" y="31984"/>
                    <a:pt x="20479" y="31798"/>
                    <a:pt x="20926" y="31649"/>
                  </a:cubicBezTo>
                  <a:cubicBezTo>
                    <a:pt x="21167" y="31574"/>
                    <a:pt x="21242" y="31426"/>
                    <a:pt x="21130" y="31147"/>
                  </a:cubicBezTo>
                  <a:close/>
                  <a:moveTo>
                    <a:pt x="9123" y="34759"/>
                  </a:moveTo>
                  <a:lnTo>
                    <a:pt x="9123" y="34888"/>
                  </a:lnTo>
                  <a:cubicBezTo>
                    <a:pt x="10034" y="34963"/>
                    <a:pt x="10928" y="35019"/>
                    <a:pt x="11822" y="35131"/>
                  </a:cubicBezTo>
                  <a:cubicBezTo>
                    <a:pt x="14986" y="35484"/>
                    <a:pt x="18002" y="34833"/>
                    <a:pt x="20944" y="33716"/>
                  </a:cubicBezTo>
                  <a:cubicBezTo>
                    <a:pt x="21502" y="33493"/>
                    <a:pt x="21540" y="33324"/>
                    <a:pt x="21261" y="32748"/>
                  </a:cubicBezTo>
                  <a:cubicBezTo>
                    <a:pt x="19362" y="33585"/>
                    <a:pt x="17332" y="33883"/>
                    <a:pt x="15304" y="34200"/>
                  </a:cubicBezTo>
                  <a:cubicBezTo>
                    <a:pt x="13256" y="34516"/>
                    <a:pt x="11189" y="34777"/>
                    <a:pt x="9123" y="34759"/>
                  </a:cubicBezTo>
                  <a:close/>
                  <a:moveTo>
                    <a:pt x="20367" y="30755"/>
                  </a:moveTo>
                  <a:cubicBezTo>
                    <a:pt x="18747" y="30291"/>
                    <a:pt x="17128" y="29824"/>
                    <a:pt x="15490" y="29360"/>
                  </a:cubicBezTo>
                  <a:cubicBezTo>
                    <a:pt x="15527" y="30030"/>
                    <a:pt x="15564" y="30718"/>
                    <a:pt x="15601" y="31388"/>
                  </a:cubicBezTo>
                  <a:cubicBezTo>
                    <a:pt x="17258" y="31370"/>
                    <a:pt x="18804" y="31128"/>
                    <a:pt x="20367" y="30755"/>
                  </a:cubicBezTo>
                  <a:close/>
                  <a:moveTo>
                    <a:pt x="18022" y="7541"/>
                  </a:moveTo>
                  <a:cubicBezTo>
                    <a:pt x="17667" y="7801"/>
                    <a:pt x="17500" y="8154"/>
                    <a:pt x="17351" y="8509"/>
                  </a:cubicBezTo>
                  <a:cubicBezTo>
                    <a:pt x="18059" y="9328"/>
                    <a:pt x="18729" y="10091"/>
                    <a:pt x="19417" y="10872"/>
                  </a:cubicBezTo>
                  <a:cubicBezTo>
                    <a:pt x="19660" y="10668"/>
                    <a:pt x="19921" y="10463"/>
                    <a:pt x="20199" y="10239"/>
                  </a:cubicBezTo>
                  <a:cubicBezTo>
                    <a:pt x="19678" y="9179"/>
                    <a:pt x="19101" y="8192"/>
                    <a:pt x="18022" y="7541"/>
                  </a:cubicBezTo>
                  <a:close/>
                  <a:moveTo>
                    <a:pt x="21651" y="8844"/>
                  </a:moveTo>
                  <a:cubicBezTo>
                    <a:pt x="20777" y="8137"/>
                    <a:pt x="19901" y="7578"/>
                    <a:pt x="18896" y="7186"/>
                  </a:cubicBezTo>
                  <a:cubicBezTo>
                    <a:pt x="18784" y="7335"/>
                    <a:pt x="18673" y="7466"/>
                    <a:pt x="18617" y="7521"/>
                  </a:cubicBezTo>
                  <a:cubicBezTo>
                    <a:pt x="19213" y="8285"/>
                    <a:pt x="19752" y="9011"/>
                    <a:pt x="20293" y="9718"/>
                  </a:cubicBezTo>
                  <a:cubicBezTo>
                    <a:pt x="20720" y="9440"/>
                    <a:pt x="21149" y="9160"/>
                    <a:pt x="21651" y="8844"/>
                  </a:cubicBezTo>
                  <a:close/>
                  <a:moveTo>
                    <a:pt x="13795" y="6442"/>
                  </a:moveTo>
                  <a:cubicBezTo>
                    <a:pt x="15080" y="6926"/>
                    <a:pt x="16197" y="7484"/>
                    <a:pt x="17109" y="8378"/>
                  </a:cubicBezTo>
                  <a:cubicBezTo>
                    <a:pt x="17351" y="8005"/>
                    <a:pt x="17556" y="7690"/>
                    <a:pt x="17742" y="7392"/>
                  </a:cubicBezTo>
                  <a:cubicBezTo>
                    <a:pt x="16570" y="6553"/>
                    <a:pt x="15304" y="6312"/>
                    <a:pt x="13795" y="6442"/>
                  </a:cubicBezTo>
                  <a:close/>
                  <a:moveTo>
                    <a:pt x="20311" y="10463"/>
                  </a:moveTo>
                  <a:cubicBezTo>
                    <a:pt x="19995" y="10724"/>
                    <a:pt x="19752" y="10929"/>
                    <a:pt x="19566" y="11078"/>
                  </a:cubicBezTo>
                  <a:cubicBezTo>
                    <a:pt x="20050" y="12101"/>
                    <a:pt x="20516" y="13069"/>
                    <a:pt x="21000" y="14094"/>
                  </a:cubicBezTo>
                  <a:cubicBezTo>
                    <a:pt x="21130" y="12809"/>
                    <a:pt x="20758" y="11692"/>
                    <a:pt x="20311" y="10463"/>
                  </a:cubicBezTo>
                  <a:close/>
                  <a:moveTo>
                    <a:pt x="16848" y="35205"/>
                  </a:moveTo>
                  <a:cubicBezTo>
                    <a:pt x="18096" y="35205"/>
                    <a:pt x="19231" y="35019"/>
                    <a:pt x="20311" y="34610"/>
                  </a:cubicBezTo>
                  <a:cubicBezTo>
                    <a:pt x="20628" y="34479"/>
                    <a:pt x="20926" y="34312"/>
                    <a:pt x="21130" y="33957"/>
                  </a:cubicBezTo>
                  <a:cubicBezTo>
                    <a:pt x="19697" y="34386"/>
                    <a:pt x="18320" y="34777"/>
                    <a:pt x="16848" y="35205"/>
                  </a:cubicBezTo>
                  <a:close/>
                  <a:moveTo>
                    <a:pt x="1247" y="32785"/>
                  </a:moveTo>
                  <a:cubicBezTo>
                    <a:pt x="763" y="32915"/>
                    <a:pt x="596" y="33307"/>
                    <a:pt x="353" y="33697"/>
                  </a:cubicBezTo>
                  <a:cubicBezTo>
                    <a:pt x="689" y="33920"/>
                    <a:pt x="838" y="33660"/>
                    <a:pt x="1043" y="33548"/>
                  </a:cubicBezTo>
                  <a:cubicBezTo>
                    <a:pt x="1322" y="33399"/>
                    <a:pt x="1378" y="33175"/>
                    <a:pt x="1247" y="32785"/>
                  </a:cubicBezTo>
                  <a:close/>
                  <a:moveTo>
                    <a:pt x="17109" y="6610"/>
                  </a:moveTo>
                  <a:cubicBezTo>
                    <a:pt x="17091" y="6647"/>
                    <a:pt x="17071" y="6684"/>
                    <a:pt x="17054" y="6702"/>
                  </a:cubicBezTo>
                  <a:cubicBezTo>
                    <a:pt x="17481" y="6945"/>
                    <a:pt x="17910" y="7168"/>
                    <a:pt x="18375" y="7429"/>
                  </a:cubicBezTo>
                  <a:cubicBezTo>
                    <a:pt x="18431" y="7317"/>
                    <a:pt x="18506" y="7224"/>
                    <a:pt x="18617" y="7075"/>
                  </a:cubicBezTo>
                  <a:cubicBezTo>
                    <a:pt x="18077" y="6908"/>
                    <a:pt x="17593" y="6759"/>
                    <a:pt x="17109" y="66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4"/>
            <p:cNvSpPr/>
            <p:nvPr/>
          </p:nvSpPr>
          <p:spPr>
            <a:xfrm>
              <a:off x="-7919948" y="1287786"/>
              <a:ext cx="1442692" cy="4113333"/>
            </a:xfrm>
            <a:custGeom>
              <a:avLst/>
              <a:gdLst/>
              <a:ahLst/>
              <a:cxnLst/>
              <a:rect l="l" t="t" r="r" b="b"/>
              <a:pathLst>
                <a:path w="9775" h="27870" extrusionOk="0">
                  <a:moveTo>
                    <a:pt x="5176" y="7316"/>
                  </a:moveTo>
                  <a:lnTo>
                    <a:pt x="5585" y="7316"/>
                  </a:lnTo>
                  <a:cubicBezTo>
                    <a:pt x="5548" y="7242"/>
                    <a:pt x="5530" y="7167"/>
                    <a:pt x="5493" y="7149"/>
                  </a:cubicBezTo>
                  <a:cubicBezTo>
                    <a:pt x="5270" y="7056"/>
                    <a:pt x="5213" y="6889"/>
                    <a:pt x="5250" y="6646"/>
                  </a:cubicBezTo>
                  <a:lnTo>
                    <a:pt x="6144" y="559"/>
                  </a:lnTo>
                  <a:cubicBezTo>
                    <a:pt x="6181" y="373"/>
                    <a:pt x="6238" y="187"/>
                    <a:pt x="6349" y="1"/>
                  </a:cubicBezTo>
                  <a:cubicBezTo>
                    <a:pt x="6367" y="130"/>
                    <a:pt x="6405" y="242"/>
                    <a:pt x="6424" y="373"/>
                  </a:cubicBezTo>
                  <a:cubicBezTo>
                    <a:pt x="6647" y="1453"/>
                    <a:pt x="6926" y="2532"/>
                    <a:pt x="7075" y="3630"/>
                  </a:cubicBezTo>
                  <a:cubicBezTo>
                    <a:pt x="7280" y="5176"/>
                    <a:pt x="7392" y="6740"/>
                    <a:pt x="7522" y="8284"/>
                  </a:cubicBezTo>
                  <a:cubicBezTo>
                    <a:pt x="7671" y="9942"/>
                    <a:pt x="7764" y="11598"/>
                    <a:pt x="7951" y="13274"/>
                  </a:cubicBezTo>
                  <a:cubicBezTo>
                    <a:pt x="8229" y="15731"/>
                    <a:pt x="8564" y="18171"/>
                    <a:pt x="8862" y="20628"/>
                  </a:cubicBezTo>
                  <a:cubicBezTo>
                    <a:pt x="9105" y="22564"/>
                    <a:pt x="9365" y="24481"/>
                    <a:pt x="9607" y="26399"/>
                  </a:cubicBezTo>
                  <a:cubicBezTo>
                    <a:pt x="9663" y="26734"/>
                    <a:pt x="9718" y="27070"/>
                    <a:pt x="9775" y="27442"/>
                  </a:cubicBezTo>
                  <a:cubicBezTo>
                    <a:pt x="6479" y="27591"/>
                    <a:pt x="3259" y="27740"/>
                    <a:pt x="0" y="27869"/>
                  </a:cubicBezTo>
                  <a:cubicBezTo>
                    <a:pt x="1266" y="25878"/>
                    <a:pt x="1825" y="23607"/>
                    <a:pt x="2383" y="21298"/>
                  </a:cubicBezTo>
                  <a:cubicBezTo>
                    <a:pt x="2626" y="21410"/>
                    <a:pt x="2867" y="21522"/>
                    <a:pt x="3147" y="21651"/>
                  </a:cubicBezTo>
                  <a:cubicBezTo>
                    <a:pt x="3110" y="21336"/>
                    <a:pt x="2887" y="21316"/>
                    <a:pt x="2756" y="21204"/>
                  </a:cubicBezTo>
                  <a:cubicBezTo>
                    <a:pt x="2552" y="21056"/>
                    <a:pt x="2477" y="20907"/>
                    <a:pt x="2552" y="20628"/>
                  </a:cubicBezTo>
                  <a:cubicBezTo>
                    <a:pt x="2942" y="18990"/>
                    <a:pt x="3296" y="17332"/>
                    <a:pt x="3669" y="15694"/>
                  </a:cubicBezTo>
                  <a:cubicBezTo>
                    <a:pt x="3798" y="15098"/>
                    <a:pt x="3892" y="14522"/>
                    <a:pt x="4004" y="13869"/>
                  </a:cubicBezTo>
                  <a:cubicBezTo>
                    <a:pt x="4339" y="14018"/>
                    <a:pt x="4637" y="14167"/>
                    <a:pt x="5009" y="14373"/>
                  </a:cubicBezTo>
                  <a:cubicBezTo>
                    <a:pt x="4823" y="13869"/>
                    <a:pt x="4339" y="13869"/>
                    <a:pt x="4133" y="13572"/>
                  </a:cubicBezTo>
                  <a:cubicBezTo>
                    <a:pt x="4488" y="11486"/>
                    <a:pt x="4823" y="9421"/>
                    <a:pt x="5176" y="73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4"/>
            <p:cNvSpPr/>
            <p:nvPr/>
          </p:nvSpPr>
          <p:spPr>
            <a:xfrm>
              <a:off x="-5598068" y="3219288"/>
              <a:ext cx="698101" cy="1212009"/>
            </a:xfrm>
            <a:custGeom>
              <a:avLst/>
              <a:gdLst/>
              <a:ahLst/>
              <a:cxnLst/>
              <a:rect l="l" t="t" r="r" b="b"/>
              <a:pathLst>
                <a:path w="4730" h="8212" extrusionOk="0">
                  <a:moveTo>
                    <a:pt x="3481" y="8211"/>
                  </a:moveTo>
                  <a:cubicBezTo>
                    <a:pt x="2290" y="7820"/>
                    <a:pt x="1135" y="7447"/>
                    <a:pt x="0" y="7075"/>
                  </a:cubicBezTo>
                  <a:cubicBezTo>
                    <a:pt x="93" y="4953"/>
                    <a:pt x="204" y="2775"/>
                    <a:pt x="298" y="541"/>
                  </a:cubicBezTo>
                  <a:cubicBezTo>
                    <a:pt x="1601" y="224"/>
                    <a:pt x="2942" y="20"/>
                    <a:pt x="4394" y="0"/>
                  </a:cubicBezTo>
                  <a:cubicBezTo>
                    <a:pt x="4468" y="373"/>
                    <a:pt x="4543" y="690"/>
                    <a:pt x="4580" y="1025"/>
                  </a:cubicBezTo>
                  <a:cubicBezTo>
                    <a:pt x="4729" y="2663"/>
                    <a:pt x="4635" y="4282"/>
                    <a:pt x="4114" y="5866"/>
                  </a:cubicBezTo>
                  <a:cubicBezTo>
                    <a:pt x="3853" y="6647"/>
                    <a:pt x="3687" y="7447"/>
                    <a:pt x="3481" y="82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4"/>
            <p:cNvSpPr/>
            <p:nvPr/>
          </p:nvSpPr>
          <p:spPr>
            <a:xfrm>
              <a:off x="-6474750" y="4565598"/>
              <a:ext cx="840968" cy="1063681"/>
            </a:xfrm>
            <a:custGeom>
              <a:avLst/>
              <a:gdLst/>
              <a:ahLst/>
              <a:cxnLst/>
              <a:rect l="l" t="t" r="r" b="b"/>
              <a:pathLst>
                <a:path w="5698" h="7207" extrusionOk="0">
                  <a:moveTo>
                    <a:pt x="4097" y="1"/>
                  </a:moveTo>
                  <a:cubicBezTo>
                    <a:pt x="4208" y="430"/>
                    <a:pt x="4265" y="728"/>
                    <a:pt x="4339" y="1025"/>
                  </a:cubicBezTo>
                  <a:cubicBezTo>
                    <a:pt x="4692" y="2272"/>
                    <a:pt x="5047" y="3538"/>
                    <a:pt x="5382" y="4786"/>
                  </a:cubicBezTo>
                  <a:cubicBezTo>
                    <a:pt x="5511" y="5288"/>
                    <a:pt x="5586" y="5809"/>
                    <a:pt x="5660" y="6313"/>
                  </a:cubicBezTo>
                  <a:cubicBezTo>
                    <a:pt x="5698" y="6573"/>
                    <a:pt x="5660" y="6852"/>
                    <a:pt x="5660" y="7206"/>
                  </a:cubicBezTo>
                  <a:cubicBezTo>
                    <a:pt x="4041" y="6722"/>
                    <a:pt x="2478" y="6238"/>
                    <a:pt x="894" y="5772"/>
                  </a:cubicBezTo>
                  <a:cubicBezTo>
                    <a:pt x="504" y="5642"/>
                    <a:pt x="318" y="5419"/>
                    <a:pt x="261" y="4990"/>
                  </a:cubicBezTo>
                  <a:cubicBezTo>
                    <a:pt x="132" y="3967"/>
                    <a:pt x="1" y="4171"/>
                    <a:pt x="746" y="3352"/>
                  </a:cubicBezTo>
                  <a:cubicBezTo>
                    <a:pt x="1788" y="2235"/>
                    <a:pt x="2905" y="1192"/>
                    <a:pt x="40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4"/>
            <p:cNvSpPr/>
            <p:nvPr/>
          </p:nvSpPr>
          <p:spPr>
            <a:xfrm>
              <a:off x="-6408778" y="3562876"/>
              <a:ext cx="525125" cy="1486526"/>
            </a:xfrm>
            <a:custGeom>
              <a:avLst/>
              <a:gdLst/>
              <a:ahLst/>
              <a:cxnLst/>
              <a:rect l="l" t="t" r="r" b="b"/>
              <a:pathLst>
                <a:path w="3558" h="10072" extrusionOk="0">
                  <a:moveTo>
                    <a:pt x="1323" y="0"/>
                  </a:moveTo>
                  <a:cubicBezTo>
                    <a:pt x="1472" y="93"/>
                    <a:pt x="1509" y="112"/>
                    <a:pt x="1527" y="130"/>
                  </a:cubicBezTo>
                  <a:cubicBezTo>
                    <a:pt x="1956" y="1210"/>
                    <a:pt x="2515" y="2215"/>
                    <a:pt x="2775" y="3351"/>
                  </a:cubicBezTo>
                  <a:cubicBezTo>
                    <a:pt x="2999" y="4300"/>
                    <a:pt x="3259" y="5250"/>
                    <a:pt x="3501" y="6199"/>
                  </a:cubicBezTo>
                  <a:cubicBezTo>
                    <a:pt x="3557" y="6405"/>
                    <a:pt x="3557" y="6591"/>
                    <a:pt x="3371" y="6777"/>
                  </a:cubicBezTo>
                  <a:cubicBezTo>
                    <a:pt x="2254" y="7857"/>
                    <a:pt x="1155" y="8936"/>
                    <a:pt x="1" y="10071"/>
                  </a:cubicBezTo>
                  <a:cubicBezTo>
                    <a:pt x="447" y="6702"/>
                    <a:pt x="876" y="3389"/>
                    <a:pt x="13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4"/>
            <p:cNvSpPr/>
            <p:nvPr/>
          </p:nvSpPr>
          <p:spPr>
            <a:xfrm>
              <a:off x="-8455698" y="5821435"/>
              <a:ext cx="2893354" cy="406758"/>
            </a:xfrm>
            <a:custGeom>
              <a:avLst/>
              <a:gdLst/>
              <a:ahLst/>
              <a:cxnLst/>
              <a:rect l="l" t="t" r="r" b="b"/>
              <a:pathLst>
                <a:path w="19604" h="2756" extrusionOk="0">
                  <a:moveTo>
                    <a:pt x="19529" y="0"/>
                  </a:moveTo>
                  <a:cubicBezTo>
                    <a:pt x="19549" y="224"/>
                    <a:pt x="19566" y="391"/>
                    <a:pt x="19604" y="577"/>
                  </a:cubicBezTo>
                  <a:cubicBezTo>
                    <a:pt x="19082" y="912"/>
                    <a:pt x="18543" y="1117"/>
                    <a:pt x="17965" y="1266"/>
                  </a:cubicBezTo>
                  <a:cubicBezTo>
                    <a:pt x="14634" y="2086"/>
                    <a:pt x="11263" y="2550"/>
                    <a:pt x="7838" y="2681"/>
                  </a:cubicBezTo>
                  <a:cubicBezTo>
                    <a:pt x="5809" y="2756"/>
                    <a:pt x="3779" y="2625"/>
                    <a:pt x="1769" y="2364"/>
                  </a:cubicBezTo>
                  <a:cubicBezTo>
                    <a:pt x="1267" y="2290"/>
                    <a:pt x="763" y="2272"/>
                    <a:pt x="279" y="2234"/>
                  </a:cubicBezTo>
                  <a:cubicBezTo>
                    <a:pt x="1" y="2197"/>
                    <a:pt x="19" y="2178"/>
                    <a:pt x="19" y="1750"/>
                  </a:cubicBezTo>
                  <a:lnTo>
                    <a:pt x="801" y="1750"/>
                  </a:lnTo>
                  <a:cubicBezTo>
                    <a:pt x="3650" y="1731"/>
                    <a:pt x="6497" y="1788"/>
                    <a:pt x="9327" y="1713"/>
                  </a:cubicBezTo>
                  <a:cubicBezTo>
                    <a:pt x="10742" y="1657"/>
                    <a:pt x="12157" y="1433"/>
                    <a:pt x="13554" y="1229"/>
                  </a:cubicBezTo>
                  <a:cubicBezTo>
                    <a:pt x="15043" y="1006"/>
                    <a:pt x="16533" y="726"/>
                    <a:pt x="18022" y="428"/>
                  </a:cubicBezTo>
                  <a:cubicBezTo>
                    <a:pt x="18506" y="336"/>
                    <a:pt x="18971" y="167"/>
                    <a:pt x="195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4"/>
            <p:cNvSpPr/>
            <p:nvPr/>
          </p:nvSpPr>
          <p:spPr>
            <a:xfrm>
              <a:off x="-5688836" y="2452856"/>
              <a:ext cx="722896" cy="799495"/>
            </a:xfrm>
            <a:custGeom>
              <a:avLst/>
              <a:gdLst/>
              <a:ahLst/>
              <a:cxnLst/>
              <a:rect l="l" t="t" r="r" b="b"/>
              <a:pathLst>
                <a:path w="4898" h="5417" extrusionOk="0">
                  <a:moveTo>
                    <a:pt x="4897" y="4878"/>
                  </a:moveTo>
                  <a:cubicBezTo>
                    <a:pt x="3537" y="5064"/>
                    <a:pt x="2234" y="5250"/>
                    <a:pt x="857" y="5417"/>
                  </a:cubicBezTo>
                  <a:cubicBezTo>
                    <a:pt x="988" y="3872"/>
                    <a:pt x="615" y="2438"/>
                    <a:pt x="0" y="1061"/>
                  </a:cubicBezTo>
                  <a:cubicBezTo>
                    <a:pt x="355" y="502"/>
                    <a:pt x="931" y="316"/>
                    <a:pt x="1490" y="0"/>
                  </a:cubicBezTo>
                  <a:cubicBezTo>
                    <a:pt x="3091" y="1321"/>
                    <a:pt x="4376" y="2848"/>
                    <a:pt x="4897" y="487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4"/>
            <p:cNvSpPr/>
            <p:nvPr/>
          </p:nvSpPr>
          <p:spPr>
            <a:xfrm>
              <a:off x="-8461159" y="5714138"/>
              <a:ext cx="2898815" cy="338276"/>
            </a:xfrm>
            <a:custGeom>
              <a:avLst/>
              <a:gdLst/>
              <a:ahLst/>
              <a:cxnLst/>
              <a:rect l="l" t="t" r="r" b="b"/>
              <a:pathLst>
                <a:path w="19641" h="2292" extrusionOk="0">
                  <a:moveTo>
                    <a:pt x="19529" y="20"/>
                  </a:moveTo>
                  <a:cubicBezTo>
                    <a:pt x="19641" y="299"/>
                    <a:pt x="19566" y="447"/>
                    <a:pt x="19325" y="522"/>
                  </a:cubicBezTo>
                  <a:cubicBezTo>
                    <a:pt x="18878" y="671"/>
                    <a:pt x="18449" y="857"/>
                    <a:pt x="18002" y="931"/>
                  </a:cubicBezTo>
                  <a:cubicBezTo>
                    <a:pt x="16848" y="1174"/>
                    <a:pt x="15713" y="1398"/>
                    <a:pt x="14559" y="1584"/>
                  </a:cubicBezTo>
                  <a:cubicBezTo>
                    <a:pt x="12194" y="1937"/>
                    <a:pt x="9848" y="2291"/>
                    <a:pt x="7447" y="2235"/>
                  </a:cubicBezTo>
                  <a:cubicBezTo>
                    <a:pt x="5586" y="2197"/>
                    <a:pt x="3724" y="2254"/>
                    <a:pt x="1862" y="2272"/>
                  </a:cubicBezTo>
                  <a:lnTo>
                    <a:pt x="56" y="2272"/>
                  </a:lnTo>
                  <a:cubicBezTo>
                    <a:pt x="38" y="2031"/>
                    <a:pt x="18" y="1882"/>
                    <a:pt x="1" y="1658"/>
                  </a:cubicBezTo>
                  <a:cubicBezTo>
                    <a:pt x="224" y="1639"/>
                    <a:pt x="410" y="1602"/>
                    <a:pt x="596" y="1621"/>
                  </a:cubicBezTo>
                  <a:cubicBezTo>
                    <a:pt x="3034" y="1751"/>
                    <a:pt x="5455" y="1621"/>
                    <a:pt x="7894" y="1378"/>
                  </a:cubicBezTo>
                  <a:cubicBezTo>
                    <a:pt x="10128" y="1155"/>
                    <a:pt x="12343" y="857"/>
                    <a:pt x="14577" y="596"/>
                  </a:cubicBezTo>
                  <a:cubicBezTo>
                    <a:pt x="16086" y="410"/>
                    <a:pt x="17575" y="206"/>
                    <a:pt x="19082" y="20"/>
                  </a:cubicBezTo>
                  <a:cubicBezTo>
                    <a:pt x="19231" y="1"/>
                    <a:pt x="19380" y="20"/>
                    <a:pt x="19529" y="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4"/>
            <p:cNvSpPr/>
            <p:nvPr/>
          </p:nvSpPr>
          <p:spPr>
            <a:xfrm>
              <a:off x="-7351137" y="5953380"/>
              <a:ext cx="1832773" cy="403806"/>
            </a:xfrm>
            <a:custGeom>
              <a:avLst/>
              <a:gdLst/>
              <a:ahLst/>
              <a:cxnLst/>
              <a:rect l="l" t="t" r="r" b="b"/>
              <a:pathLst>
                <a:path w="12418" h="2736" extrusionOk="0">
                  <a:moveTo>
                    <a:pt x="1" y="2011"/>
                  </a:moveTo>
                  <a:cubicBezTo>
                    <a:pt x="2067" y="2029"/>
                    <a:pt x="4134" y="1768"/>
                    <a:pt x="6182" y="1452"/>
                  </a:cubicBezTo>
                  <a:cubicBezTo>
                    <a:pt x="8210" y="1135"/>
                    <a:pt x="10240" y="837"/>
                    <a:pt x="12139" y="0"/>
                  </a:cubicBezTo>
                  <a:cubicBezTo>
                    <a:pt x="12418" y="576"/>
                    <a:pt x="12380" y="745"/>
                    <a:pt x="11822" y="968"/>
                  </a:cubicBezTo>
                  <a:cubicBezTo>
                    <a:pt x="8880" y="2085"/>
                    <a:pt x="5864" y="2736"/>
                    <a:pt x="2700" y="2383"/>
                  </a:cubicBezTo>
                  <a:cubicBezTo>
                    <a:pt x="1806" y="2271"/>
                    <a:pt x="912" y="2215"/>
                    <a:pt x="1" y="21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4"/>
            <p:cNvSpPr/>
            <p:nvPr/>
          </p:nvSpPr>
          <p:spPr>
            <a:xfrm>
              <a:off x="-6136623" y="2232948"/>
              <a:ext cx="420484" cy="491917"/>
            </a:xfrm>
            <a:custGeom>
              <a:avLst/>
              <a:gdLst/>
              <a:ahLst/>
              <a:cxnLst/>
              <a:rect l="l" t="t" r="r" b="b"/>
              <a:pathLst>
                <a:path w="2849" h="3333" extrusionOk="0">
                  <a:moveTo>
                    <a:pt x="671" y="1"/>
                  </a:moveTo>
                  <a:cubicBezTo>
                    <a:pt x="1750" y="652"/>
                    <a:pt x="2327" y="1639"/>
                    <a:pt x="2848" y="2699"/>
                  </a:cubicBezTo>
                  <a:cubicBezTo>
                    <a:pt x="2570" y="2923"/>
                    <a:pt x="2309" y="3128"/>
                    <a:pt x="2066" y="3332"/>
                  </a:cubicBezTo>
                  <a:cubicBezTo>
                    <a:pt x="1378" y="2551"/>
                    <a:pt x="708" y="1788"/>
                    <a:pt x="0" y="969"/>
                  </a:cubicBezTo>
                  <a:cubicBezTo>
                    <a:pt x="149" y="614"/>
                    <a:pt x="316" y="261"/>
                    <a:pt x="6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4"/>
            <p:cNvSpPr/>
            <p:nvPr/>
          </p:nvSpPr>
          <p:spPr>
            <a:xfrm>
              <a:off x="-5949774" y="2180702"/>
              <a:ext cx="447936" cy="373845"/>
            </a:xfrm>
            <a:custGeom>
              <a:avLst/>
              <a:gdLst/>
              <a:ahLst/>
              <a:cxnLst/>
              <a:rect l="l" t="t" r="r" b="b"/>
              <a:pathLst>
                <a:path w="3035" h="2533" extrusionOk="0">
                  <a:moveTo>
                    <a:pt x="3034" y="1658"/>
                  </a:moveTo>
                  <a:cubicBezTo>
                    <a:pt x="2532" y="1974"/>
                    <a:pt x="2103" y="2254"/>
                    <a:pt x="1676" y="2532"/>
                  </a:cubicBezTo>
                  <a:cubicBezTo>
                    <a:pt x="1135" y="1825"/>
                    <a:pt x="596" y="1099"/>
                    <a:pt x="0" y="335"/>
                  </a:cubicBezTo>
                  <a:cubicBezTo>
                    <a:pt x="56" y="280"/>
                    <a:pt x="167" y="149"/>
                    <a:pt x="279" y="0"/>
                  </a:cubicBezTo>
                  <a:cubicBezTo>
                    <a:pt x="1284" y="392"/>
                    <a:pt x="2160" y="951"/>
                    <a:pt x="3034" y="165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4"/>
            <p:cNvSpPr/>
            <p:nvPr/>
          </p:nvSpPr>
          <p:spPr>
            <a:xfrm>
              <a:off x="-6661599" y="2051709"/>
              <a:ext cx="582685" cy="304921"/>
            </a:xfrm>
            <a:custGeom>
              <a:avLst/>
              <a:gdLst/>
              <a:ahLst/>
              <a:cxnLst/>
              <a:rect l="l" t="t" r="r" b="b"/>
              <a:pathLst>
                <a:path w="3948" h="2066" extrusionOk="0">
                  <a:moveTo>
                    <a:pt x="1" y="130"/>
                  </a:moveTo>
                  <a:cubicBezTo>
                    <a:pt x="1510" y="0"/>
                    <a:pt x="2776" y="241"/>
                    <a:pt x="3948" y="1080"/>
                  </a:cubicBezTo>
                  <a:cubicBezTo>
                    <a:pt x="3762" y="1378"/>
                    <a:pt x="3557" y="1693"/>
                    <a:pt x="3315" y="2066"/>
                  </a:cubicBezTo>
                  <a:cubicBezTo>
                    <a:pt x="2403" y="1172"/>
                    <a:pt x="1286" y="614"/>
                    <a:pt x="1" y="1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4"/>
            <p:cNvSpPr/>
            <p:nvPr/>
          </p:nvSpPr>
          <p:spPr>
            <a:xfrm>
              <a:off x="-5809712" y="2664204"/>
              <a:ext cx="230831" cy="536047"/>
            </a:xfrm>
            <a:custGeom>
              <a:avLst/>
              <a:gdLst/>
              <a:ahLst/>
              <a:cxnLst/>
              <a:rect l="l" t="t" r="r" b="b"/>
              <a:pathLst>
                <a:path w="1564" h="3632" extrusionOk="0">
                  <a:moveTo>
                    <a:pt x="745" y="1"/>
                  </a:moveTo>
                  <a:cubicBezTo>
                    <a:pt x="1192" y="1230"/>
                    <a:pt x="1564" y="2347"/>
                    <a:pt x="1434" y="3632"/>
                  </a:cubicBezTo>
                  <a:cubicBezTo>
                    <a:pt x="950" y="2607"/>
                    <a:pt x="484" y="1639"/>
                    <a:pt x="0" y="616"/>
                  </a:cubicBezTo>
                  <a:cubicBezTo>
                    <a:pt x="186" y="467"/>
                    <a:pt x="429" y="262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4"/>
            <p:cNvSpPr/>
            <p:nvPr/>
          </p:nvSpPr>
          <p:spPr>
            <a:xfrm>
              <a:off x="-6210860" y="6131815"/>
              <a:ext cx="631980" cy="184340"/>
            </a:xfrm>
            <a:custGeom>
              <a:avLst/>
              <a:gdLst/>
              <a:ahLst/>
              <a:cxnLst/>
              <a:rect l="l" t="t" r="r" b="b"/>
              <a:pathLst>
                <a:path w="4282" h="1249" extrusionOk="0">
                  <a:moveTo>
                    <a:pt x="0" y="1248"/>
                  </a:moveTo>
                  <a:cubicBezTo>
                    <a:pt x="1472" y="820"/>
                    <a:pt x="2849" y="429"/>
                    <a:pt x="4282" y="0"/>
                  </a:cubicBezTo>
                  <a:cubicBezTo>
                    <a:pt x="4078" y="355"/>
                    <a:pt x="3780" y="522"/>
                    <a:pt x="3463" y="653"/>
                  </a:cubicBezTo>
                  <a:cubicBezTo>
                    <a:pt x="2383" y="1062"/>
                    <a:pt x="1248" y="1248"/>
                    <a:pt x="0" y="12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4"/>
            <p:cNvSpPr/>
            <p:nvPr/>
          </p:nvSpPr>
          <p:spPr>
            <a:xfrm>
              <a:off x="-8645351" y="5958841"/>
              <a:ext cx="151427" cy="167662"/>
            </a:xfrm>
            <a:custGeom>
              <a:avLst/>
              <a:gdLst/>
              <a:ahLst/>
              <a:cxnLst/>
              <a:rect l="l" t="t" r="r" b="b"/>
              <a:pathLst>
                <a:path w="1026" h="1136" extrusionOk="0">
                  <a:moveTo>
                    <a:pt x="894" y="0"/>
                  </a:moveTo>
                  <a:cubicBezTo>
                    <a:pt x="1025" y="390"/>
                    <a:pt x="969" y="614"/>
                    <a:pt x="690" y="763"/>
                  </a:cubicBezTo>
                  <a:cubicBezTo>
                    <a:pt x="485" y="875"/>
                    <a:pt x="336" y="1135"/>
                    <a:pt x="0" y="912"/>
                  </a:cubicBezTo>
                  <a:cubicBezTo>
                    <a:pt x="243" y="522"/>
                    <a:pt x="410" y="130"/>
                    <a:pt x="894" y="0"/>
                  </a:cubicBezTo>
                  <a:close/>
                </a:path>
              </a:pathLst>
            </a:custGeom>
            <a:solidFill>
              <a:srgbClr val="81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4"/>
            <p:cNvSpPr/>
            <p:nvPr/>
          </p:nvSpPr>
          <p:spPr>
            <a:xfrm>
              <a:off x="-6180604" y="2095543"/>
              <a:ext cx="230978" cy="121171"/>
            </a:xfrm>
            <a:custGeom>
              <a:avLst/>
              <a:gdLst/>
              <a:ahLst/>
              <a:cxnLst/>
              <a:rect l="l" t="t" r="r" b="b"/>
              <a:pathLst>
                <a:path w="1565" h="821" extrusionOk="0">
                  <a:moveTo>
                    <a:pt x="56" y="1"/>
                  </a:moveTo>
                  <a:cubicBezTo>
                    <a:pt x="540" y="150"/>
                    <a:pt x="1024" y="299"/>
                    <a:pt x="1564" y="466"/>
                  </a:cubicBezTo>
                  <a:cubicBezTo>
                    <a:pt x="1453" y="615"/>
                    <a:pt x="1378" y="708"/>
                    <a:pt x="1322" y="820"/>
                  </a:cubicBezTo>
                  <a:cubicBezTo>
                    <a:pt x="857" y="559"/>
                    <a:pt x="428" y="336"/>
                    <a:pt x="1" y="93"/>
                  </a:cubicBezTo>
                  <a:cubicBezTo>
                    <a:pt x="18" y="75"/>
                    <a:pt x="38" y="38"/>
                    <a:pt x="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3011369C-D3BC-4C28-A58A-B0FFE1EA1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44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3"/>
          <p:cNvSpPr/>
          <p:nvPr/>
        </p:nvSpPr>
        <p:spPr>
          <a:xfrm>
            <a:off x="4857100" y="3587013"/>
            <a:ext cx="850500" cy="8505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43"/>
          <p:cNvSpPr/>
          <p:nvPr/>
        </p:nvSpPr>
        <p:spPr>
          <a:xfrm>
            <a:off x="3441875" y="3587013"/>
            <a:ext cx="850500" cy="8505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43"/>
          <p:cNvSpPr/>
          <p:nvPr/>
        </p:nvSpPr>
        <p:spPr>
          <a:xfrm>
            <a:off x="4857100" y="2161415"/>
            <a:ext cx="850500" cy="8505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43"/>
          <p:cNvSpPr/>
          <p:nvPr/>
        </p:nvSpPr>
        <p:spPr>
          <a:xfrm>
            <a:off x="3441875" y="2161415"/>
            <a:ext cx="850500" cy="8505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43"/>
          <p:cNvSpPr txBox="1">
            <a:spLocks noGrp="1"/>
          </p:cNvSpPr>
          <p:nvPr>
            <p:ph type="title"/>
          </p:nvPr>
        </p:nvSpPr>
        <p:spPr>
          <a:xfrm>
            <a:off x="59690" y="194954"/>
            <a:ext cx="902017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LÀM VIỆC NHÓM</a:t>
            </a:r>
            <a:br>
              <a:rPr lang="en" sz="36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</a:br>
            <a:r>
              <a:rPr lang="en" sz="36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</a:t>
            </a:r>
            <a:r>
              <a:rPr lang="en" sz="2800" dirty="0"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Tìm hệ thống ý kiến, lí lẽ và bằng chứng</a:t>
            </a:r>
            <a:endParaRPr sz="3600" dirty="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371" name="Google Shape;371;p43"/>
          <p:cNvSpPr txBox="1">
            <a:spLocks noGrp="1"/>
          </p:cNvSpPr>
          <p:nvPr>
            <p:ph type="title" idx="2"/>
          </p:nvPr>
        </p:nvSpPr>
        <p:spPr>
          <a:xfrm>
            <a:off x="713100" y="2275519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73" name="Google Shape;373;p43"/>
          <p:cNvSpPr txBox="1">
            <a:spLocks noGrp="1"/>
          </p:cNvSpPr>
          <p:nvPr>
            <p:ph type="title" idx="3"/>
          </p:nvPr>
        </p:nvSpPr>
        <p:spPr>
          <a:xfrm>
            <a:off x="5813400" y="2275519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375" name="Google Shape;375;p43"/>
          <p:cNvSpPr txBox="1">
            <a:spLocks noGrp="1"/>
          </p:cNvSpPr>
          <p:nvPr>
            <p:ph type="title" idx="5"/>
          </p:nvPr>
        </p:nvSpPr>
        <p:spPr>
          <a:xfrm>
            <a:off x="713100" y="3708918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377" name="Google Shape;377;p43"/>
          <p:cNvSpPr txBox="1">
            <a:spLocks noGrp="1"/>
          </p:cNvSpPr>
          <p:nvPr>
            <p:ph type="title" idx="7"/>
          </p:nvPr>
        </p:nvSpPr>
        <p:spPr>
          <a:xfrm>
            <a:off x="5813400" y="3708918"/>
            <a:ext cx="2610600" cy="7773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379" name="Google Shape;379;p43"/>
          <p:cNvSpPr txBox="1">
            <a:spLocks noGrp="1"/>
          </p:cNvSpPr>
          <p:nvPr>
            <p:ph type="title" idx="9"/>
          </p:nvPr>
        </p:nvSpPr>
        <p:spPr>
          <a:xfrm>
            <a:off x="3348700" y="219796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380" name="Google Shape;380;p43"/>
          <p:cNvSpPr txBox="1">
            <a:spLocks noGrp="1"/>
          </p:cNvSpPr>
          <p:nvPr>
            <p:ph type="title" idx="15"/>
          </p:nvPr>
        </p:nvSpPr>
        <p:spPr>
          <a:xfrm>
            <a:off x="4776204" y="363136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381" name="Google Shape;381;p43"/>
          <p:cNvSpPr txBox="1">
            <a:spLocks noGrp="1"/>
          </p:cNvSpPr>
          <p:nvPr>
            <p:ph type="title" idx="13"/>
          </p:nvPr>
        </p:nvSpPr>
        <p:spPr>
          <a:xfrm>
            <a:off x="3348700" y="363136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382" name="Google Shape;382;p43"/>
          <p:cNvSpPr txBox="1">
            <a:spLocks noGrp="1"/>
          </p:cNvSpPr>
          <p:nvPr>
            <p:ph type="title" idx="14"/>
          </p:nvPr>
        </p:nvSpPr>
        <p:spPr>
          <a:xfrm>
            <a:off x="4776208" y="2197965"/>
            <a:ext cx="10122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grpSp>
        <p:nvGrpSpPr>
          <p:cNvPr id="383" name="Google Shape;383;p43"/>
          <p:cNvGrpSpPr/>
          <p:nvPr/>
        </p:nvGrpSpPr>
        <p:grpSpPr>
          <a:xfrm>
            <a:off x="7327848" y="62406"/>
            <a:ext cx="1784738" cy="733221"/>
            <a:chOff x="257175" y="5362550"/>
            <a:chExt cx="2838775" cy="1166250"/>
          </a:xfrm>
        </p:grpSpPr>
        <p:sp>
          <p:nvSpPr>
            <p:cNvPr id="384" name="Google Shape;384;p43"/>
            <p:cNvSpPr/>
            <p:nvPr/>
          </p:nvSpPr>
          <p:spPr>
            <a:xfrm>
              <a:off x="257175" y="5362550"/>
              <a:ext cx="2838775" cy="1166250"/>
            </a:xfrm>
            <a:custGeom>
              <a:avLst/>
              <a:gdLst/>
              <a:ahLst/>
              <a:cxnLst/>
              <a:rect l="l" t="t" r="r" b="b"/>
              <a:pathLst>
                <a:path w="113551" h="46650" extrusionOk="0">
                  <a:moveTo>
                    <a:pt x="78879" y="1589"/>
                  </a:moveTo>
                  <a:cubicBezTo>
                    <a:pt x="80387" y="1589"/>
                    <a:pt x="81898" y="1673"/>
                    <a:pt x="83410" y="1809"/>
                  </a:cubicBezTo>
                  <a:cubicBezTo>
                    <a:pt x="86790" y="2132"/>
                    <a:pt x="89990" y="3248"/>
                    <a:pt x="93155" y="4434"/>
                  </a:cubicBezTo>
                  <a:cubicBezTo>
                    <a:pt x="94128" y="4793"/>
                    <a:pt x="95063" y="5262"/>
                    <a:pt x="95854" y="5944"/>
                  </a:cubicBezTo>
                  <a:cubicBezTo>
                    <a:pt x="98444" y="8068"/>
                    <a:pt x="99955" y="10801"/>
                    <a:pt x="100493" y="14073"/>
                  </a:cubicBezTo>
                  <a:cubicBezTo>
                    <a:pt x="100852" y="16375"/>
                    <a:pt x="101105" y="18714"/>
                    <a:pt x="101393" y="21016"/>
                  </a:cubicBezTo>
                  <a:cubicBezTo>
                    <a:pt x="101644" y="22777"/>
                    <a:pt x="101825" y="24541"/>
                    <a:pt x="101859" y="26302"/>
                  </a:cubicBezTo>
                  <a:cubicBezTo>
                    <a:pt x="101859" y="26699"/>
                    <a:pt x="101969" y="27130"/>
                    <a:pt x="101753" y="27525"/>
                  </a:cubicBezTo>
                  <a:cubicBezTo>
                    <a:pt x="100026" y="28316"/>
                    <a:pt x="99629" y="29035"/>
                    <a:pt x="99989" y="30583"/>
                  </a:cubicBezTo>
                  <a:cubicBezTo>
                    <a:pt x="100205" y="31481"/>
                    <a:pt x="100602" y="31806"/>
                    <a:pt x="101393" y="31806"/>
                  </a:cubicBezTo>
                  <a:cubicBezTo>
                    <a:pt x="102328" y="31806"/>
                    <a:pt x="102795" y="31446"/>
                    <a:pt x="103010" y="30511"/>
                  </a:cubicBezTo>
                  <a:cubicBezTo>
                    <a:pt x="103082" y="30152"/>
                    <a:pt x="102976" y="29754"/>
                    <a:pt x="103335" y="29432"/>
                  </a:cubicBezTo>
                  <a:cubicBezTo>
                    <a:pt x="104486" y="29792"/>
                    <a:pt x="105709" y="30114"/>
                    <a:pt x="106429" y="31193"/>
                  </a:cubicBezTo>
                  <a:cubicBezTo>
                    <a:pt x="108155" y="33711"/>
                    <a:pt x="109090" y="36444"/>
                    <a:pt x="108405" y="39538"/>
                  </a:cubicBezTo>
                  <a:cubicBezTo>
                    <a:pt x="108299" y="40007"/>
                    <a:pt x="108227" y="40473"/>
                    <a:pt x="108118" y="40942"/>
                  </a:cubicBezTo>
                  <a:cubicBezTo>
                    <a:pt x="108011" y="41408"/>
                    <a:pt x="108155" y="41768"/>
                    <a:pt x="108549" y="41911"/>
                  </a:cubicBezTo>
                  <a:cubicBezTo>
                    <a:pt x="109234" y="42199"/>
                    <a:pt x="109772" y="42703"/>
                    <a:pt x="110457" y="42956"/>
                  </a:cubicBezTo>
                  <a:cubicBezTo>
                    <a:pt x="110995" y="43100"/>
                    <a:pt x="111499" y="43388"/>
                    <a:pt x="111752" y="43926"/>
                  </a:cubicBezTo>
                  <a:cubicBezTo>
                    <a:pt x="111499" y="44285"/>
                    <a:pt x="111104" y="44323"/>
                    <a:pt x="110779" y="44323"/>
                  </a:cubicBezTo>
                  <a:cubicBezTo>
                    <a:pt x="110332" y="44375"/>
                    <a:pt x="109864" y="44408"/>
                    <a:pt x="109404" y="44408"/>
                  </a:cubicBezTo>
                  <a:cubicBezTo>
                    <a:pt x="109238" y="44408"/>
                    <a:pt x="109072" y="44404"/>
                    <a:pt x="108909" y="44395"/>
                  </a:cubicBezTo>
                  <a:cubicBezTo>
                    <a:pt x="106391" y="44141"/>
                    <a:pt x="103839" y="44251"/>
                    <a:pt x="101321" y="44179"/>
                  </a:cubicBezTo>
                  <a:cubicBezTo>
                    <a:pt x="99057" y="44100"/>
                    <a:pt x="96795" y="43965"/>
                    <a:pt x="94532" y="43965"/>
                  </a:cubicBezTo>
                  <a:cubicBezTo>
                    <a:pt x="93666" y="43965"/>
                    <a:pt x="92799" y="43985"/>
                    <a:pt x="91932" y="44035"/>
                  </a:cubicBezTo>
                  <a:cubicBezTo>
                    <a:pt x="91789" y="44035"/>
                    <a:pt x="91682" y="44035"/>
                    <a:pt x="91538" y="43998"/>
                  </a:cubicBezTo>
                  <a:cubicBezTo>
                    <a:pt x="89092" y="43891"/>
                    <a:pt x="86681" y="43675"/>
                    <a:pt x="84235" y="43675"/>
                  </a:cubicBezTo>
                  <a:cubicBezTo>
                    <a:pt x="78840" y="43638"/>
                    <a:pt x="73517" y="42956"/>
                    <a:pt x="68122" y="42740"/>
                  </a:cubicBezTo>
                  <a:cubicBezTo>
                    <a:pt x="65426" y="42631"/>
                    <a:pt x="62764" y="42237"/>
                    <a:pt x="60031" y="42237"/>
                  </a:cubicBezTo>
                  <a:cubicBezTo>
                    <a:pt x="59533" y="42230"/>
                    <a:pt x="59035" y="42227"/>
                    <a:pt x="58538" y="42227"/>
                  </a:cubicBezTo>
                  <a:cubicBezTo>
                    <a:pt x="56049" y="42227"/>
                    <a:pt x="53562" y="42307"/>
                    <a:pt x="51074" y="42487"/>
                  </a:cubicBezTo>
                  <a:cubicBezTo>
                    <a:pt x="48162" y="42668"/>
                    <a:pt x="45284" y="43100"/>
                    <a:pt x="42369" y="43459"/>
                  </a:cubicBezTo>
                  <a:cubicBezTo>
                    <a:pt x="38091" y="43963"/>
                    <a:pt x="33809" y="44213"/>
                    <a:pt x="29493" y="44395"/>
                  </a:cubicBezTo>
                  <a:cubicBezTo>
                    <a:pt x="22012" y="44754"/>
                    <a:pt x="14496" y="44754"/>
                    <a:pt x="7015" y="45148"/>
                  </a:cubicBezTo>
                  <a:cubicBezTo>
                    <a:pt x="6546" y="45186"/>
                    <a:pt x="6114" y="45186"/>
                    <a:pt x="5648" y="45220"/>
                  </a:cubicBezTo>
                  <a:cubicBezTo>
                    <a:pt x="6080" y="44933"/>
                    <a:pt x="6546" y="44826"/>
                    <a:pt x="6871" y="44429"/>
                  </a:cubicBezTo>
                  <a:cubicBezTo>
                    <a:pt x="7591" y="43638"/>
                    <a:pt x="8416" y="42884"/>
                    <a:pt x="8957" y="41983"/>
                  </a:cubicBezTo>
                  <a:cubicBezTo>
                    <a:pt x="10036" y="40257"/>
                    <a:pt x="11510" y="39287"/>
                    <a:pt x="13417" y="38818"/>
                  </a:cubicBezTo>
                  <a:cubicBezTo>
                    <a:pt x="14568" y="38496"/>
                    <a:pt x="15682" y="38136"/>
                    <a:pt x="16798" y="37777"/>
                  </a:cubicBezTo>
                  <a:cubicBezTo>
                    <a:pt x="17518" y="37523"/>
                    <a:pt x="18199" y="37417"/>
                    <a:pt x="18956" y="37417"/>
                  </a:cubicBezTo>
                  <a:cubicBezTo>
                    <a:pt x="20467" y="37417"/>
                    <a:pt x="21906" y="37849"/>
                    <a:pt x="23307" y="38315"/>
                  </a:cubicBezTo>
                  <a:cubicBezTo>
                    <a:pt x="23666" y="38424"/>
                    <a:pt x="23920" y="38674"/>
                    <a:pt x="24135" y="38928"/>
                  </a:cubicBezTo>
                  <a:cubicBezTo>
                    <a:pt x="24425" y="39233"/>
                    <a:pt x="24715" y="39387"/>
                    <a:pt x="24985" y="39387"/>
                  </a:cubicBezTo>
                  <a:cubicBezTo>
                    <a:pt x="25319" y="39387"/>
                    <a:pt x="25623" y="39151"/>
                    <a:pt x="25862" y="38674"/>
                  </a:cubicBezTo>
                  <a:cubicBezTo>
                    <a:pt x="26688" y="36985"/>
                    <a:pt x="28020" y="35725"/>
                    <a:pt x="29674" y="34827"/>
                  </a:cubicBezTo>
                  <a:cubicBezTo>
                    <a:pt x="30581" y="34321"/>
                    <a:pt x="31476" y="33988"/>
                    <a:pt x="32394" y="33988"/>
                  </a:cubicBezTo>
                  <a:cubicBezTo>
                    <a:pt x="33042" y="33988"/>
                    <a:pt x="33701" y="34153"/>
                    <a:pt x="34385" y="34540"/>
                  </a:cubicBezTo>
                  <a:cubicBezTo>
                    <a:pt x="34528" y="34635"/>
                    <a:pt x="34679" y="34681"/>
                    <a:pt x="34827" y="34681"/>
                  </a:cubicBezTo>
                  <a:cubicBezTo>
                    <a:pt x="35014" y="34681"/>
                    <a:pt x="35197" y="34607"/>
                    <a:pt x="35357" y="34468"/>
                  </a:cubicBezTo>
                  <a:cubicBezTo>
                    <a:pt x="35645" y="34214"/>
                    <a:pt x="35680" y="33855"/>
                    <a:pt x="35573" y="33495"/>
                  </a:cubicBezTo>
                  <a:cubicBezTo>
                    <a:pt x="35501" y="33317"/>
                    <a:pt x="35392" y="33135"/>
                    <a:pt x="35285" y="32957"/>
                  </a:cubicBezTo>
                  <a:cubicBezTo>
                    <a:pt x="34854" y="32344"/>
                    <a:pt x="34638" y="31662"/>
                    <a:pt x="34529" y="30905"/>
                  </a:cubicBezTo>
                  <a:cubicBezTo>
                    <a:pt x="34422" y="29683"/>
                    <a:pt x="34350" y="28425"/>
                    <a:pt x="34529" y="27165"/>
                  </a:cubicBezTo>
                  <a:cubicBezTo>
                    <a:pt x="34638" y="26051"/>
                    <a:pt x="34926" y="24935"/>
                    <a:pt x="35501" y="23893"/>
                  </a:cubicBezTo>
                  <a:cubicBezTo>
                    <a:pt x="35789" y="23424"/>
                    <a:pt x="36077" y="22958"/>
                    <a:pt x="36687" y="22814"/>
                  </a:cubicBezTo>
                  <a:cubicBezTo>
                    <a:pt x="37012" y="22886"/>
                    <a:pt x="37228" y="23137"/>
                    <a:pt x="37478" y="23318"/>
                  </a:cubicBezTo>
                  <a:cubicBezTo>
                    <a:pt x="38073" y="23715"/>
                    <a:pt x="38729" y="23897"/>
                    <a:pt x="39446" y="23897"/>
                  </a:cubicBezTo>
                  <a:cubicBezTo>
                    <a:pt x="39509" y="23897"/>
                    <a:pt x="39572" y="23896"/>
                    <a:pt x="39636" y="23893"/>
                  </a:cubicBezTo>
                  <a:cubicBezTo>
                    <a:pt x="40571" y="23856"/>
                    <a:pt x="41003" y="23318"/>
                    <a:pt x="41003" y="22417"/>
                  </a:cubicBezTo>
                  <a:cubicBezTo>
                    <a:pt x="40939" y="21213"/>
                    <a:pt x="39927" y="20318"/>
                    <a:pt x="38681" y="20318"/>
                  </a:cubicBezTo>
                  <a:cubicBezTo>
                    <a:pt x="38512" y="20318"/>
                    <a:pt x="38338" y="20334"/>
                    <a:pt x="38163" y="20368"/>
                  </a:cubicBezTo>
                  <a:cubicBezTo>
                    <a:pt x="37878" y="20399"/>
                    <a:pt x="37621" y="20597"/>
                    <a:pt x="37297" y="20597"/>
                  </a:cubicBezTo>
                  <a:cubicBezTo>
                    <a:pt x="37251" y="20597"/>
                    <a:pt x="37204" y="20593"/>
                    <a:pt x="37156" y="20584"/>
                  </a:cubicBezTo>
                  <a:cubicBezTo>
                    <a:pt x="36902" y="19577"/>
                    <a:pt x="37118" y="18677"/>
                    <a:pt x="37838" y="17885"/>
                  </a:cubicBezTo>
                  <a:cubicBezTo>
                    <a:pt x="38307" y="17382"/>
                    <a:pt x="38845" y="16950"/>
                    <a:pt x="39386" y="16484"/>
                  </a:cubicBezTo>
                  <a:cubicBezTo>
                    <a:pt x="40644" y="15380"/>
                    <a:pt x="42012" y="14939"/>
                    <a:pt x="43447" y="14939"/>
                  </a:cubicBezTo>
                  <a:cubicBezTo>
                    <a:pt x="44348" y="14939"/>
                    <a:pt x="45276" y="15113"/>
                    <a:pt x="46219" y="15405"/>
                  </a:cubicBezTo>
                  <a:cubicBezTo>
                    <a:pt x="46473" y="15477"/>
                    <a:pt x="46694" y="15516"/>
                    <a:pt x="46883" y="15516"/>
                  </a:cubicBezTo>
                  <a:cubicBezTo>
                    <a:pt x="47446" y="15516"/>
                    <a:pt x="47721" y="15178"/>
                    <a:pt x="47693" y="14398"/>
                  </a:cubicBezTo>
                  <a:cubicBezTo>
                    <a:pt x="47621" y="12418"/>
                    <a:pt x="48556" y="11017"/>
                    <a:pt x="50138" y="9866"/>
                  </a:cubicBezTo>
                  <a:cubicBezTo>
                    <a:pt x="53565" y="7392"/>
                    <a:pt x="57361" y="6523"/>
                    <a:pt x="61384" y="6523"/>
                  </a:cubicBezTo>
                  <a:cubicBezTo>
                    <a:pt x="62218" y="6523"/>
                    <a:pt x="63063" y="6561"/>
                    <a:pt x="63915" y="6629"/>
                  </a:cubicBezTo>
                  <a:cubicBezTo>
                    <a:pt x="63997" y="6634"/>
                    <a:pt x="64076" y="6636"/>
                    <a:pt x="64151" y="6636"/>
                  </a:cubicBezTo>
                  <a:cubicBezTo>
                    <a:pt x="64633" y="6636"/>
                    <a:pt x="64980" y="6524"/>
                    <a:pt x="65354" y="6088"/>
                  </a:cubicBezTo>
                  <a:cubicBezTo>
                    <a:pt x="66971" y="4183"/>
                    <a:pt x="69095" y="2995"/>
                    <a:pt x="71503" y="2419"/>
                  </a:cubicBezTo>
                  <a:cubicBezTo>
                    <a:pt x="73940" y="1817"/>
                    <a:pt x="76404" y="1589"/>
                    <a:pt x="78879" y="1589"/>
                  </a:cubicBezTo>
                  <a:close/>
                  <a:moveTo>
                    <a:pt x="79036" y="0"/>
                  </a:moveTo>
                  <a:cubicBezTo>
                    <a:pt x="76553" y="0"/>
                    <a:pt x="74075" y="209"/>
                    <a:pt x="71612" y="730"/>
                  </a:cubicBezTo>
                  <a:cubicBezTo>
                    <a:pt x="69598" y="1162"/>
                    <a:pt x="67762" y="2060"/>
                    <a:pt x="66108" y="3320"/>
                  </a:cubicBezTo>
                  <a:cubicBezTo>
                    <a:pt x="65354" y="3858"/>
                    <a:pt x="64669" y="4543"/>
                    <a:pt x="64203" y="5406"/>
                  </a:cubicBezTo>
                  <a:cubicBezTo>
                    <a:pt x="62709" y="5303"/>
                    <a:pt x="61233" y="5218"/>
                    <a:pt x="59750" y="5218"/>
                  </a:cubicBezTo>
                  <a:cubicBezTo>
                    <a:pt x="59161" y="5218"/>
                    <a:pt x="58572" y="5231"/>
                    <a:pt x="57979" y="5262"/>
                  </a:cubicBezTo>
                  <a:cubicBezTo>
                    <a:pt x="57044" y="5297"/>
                    <a:pt x="56109" y="5478"/>
                    <a:pt x="55246" y="5766"/>
                  </a:cubicBezTo>
                  <a:cubicBezTo>
                    <a:pt x="53088" y="6485"/>
                    <a:pt x="51074" y="7527"/>
                    <a:pt x="49169" y="8750"/>
                  </a:cubicBezTo>
                  <a:cubicBezTo>
                    <a:pt x="47549" y="9794"/>
                    <a:pt x="46579" y="11305"/>
                    <a:pt x="46219" y="13210"/>
                  </a:cubicBezTo>
                  <a:cubicBezTo>
                    <a:pt x="46182" y="13353"/>
                    <a:pt x="46147" y="13463"/>
                    <a:pt x="46110" y="13641"/>
                  </a:cubicBezTo>
                  <a:cubicBezTo>
                    <a:pt x="45252" y="13512"/>
                    <a:pt x="44392" y="13419"/>
                    <a:pt x="43533" y="13419"/>
                  </a:cubicBezTo>
                  <a:cubicBezTo>
                    <a:pt x="43206" y="13419"/>
                    <a:pt x="42878" y="13433"/>
                    <a:pt x="42551" y="13463"/>
                  </a:cubicBezTo>
                  <a:cubicBezTo>
                    <a:pt x="41903" y="13497"/>
                    <a:pt x="41256" y="13607"/>
                    <a:pt x="40643" y="13894"/>
                  </a:cubicBezTo>
                  <a:cubicBezTo>
                    <a:pt x="38882" y="14720"/>
                    <a:pt x="37443" y="15943"/>
                    <a:pt x="36255" y="17491"/>
                  </a:cubicBezTo>
                  <a:cubicBezTo>
                    <a:pt x="35501" y="18389"/>
                    <a:pt x="35464" y="19540"/>
                    <a:pt x="35573" y="20656"/>
                  </a:cubicBezTo>
                  <a:cubicBezTo>
                    <a:pt x="35573" y="20907"/>
                    <a:pt x="35645" y="21122"/>
                    <a:pt x="35717" y="21410"/>
                  </a:cubicBezTo>
                  <a:cubicBezTo>
                    <a:pt x="33271" y="23390"/>
                    <a:pt x="32802" y="26051"/>
                    <a:pt x="32730" y="28857"/>
                  </a:cubicBezTo>
                  <a:cubicBezTo>
                    <a:pt x="32696" y="29970"/>
                    <a:pt x="32768" y="31087"/>
                    <a:pt x="33055" y="32310"/>
                  </a:cubicBezTo>
                  <a:cubicBezTo>
                    <a:pt x="31867" y="32344"/>
                    <a:pt x="30682" y="32310"/>
                    <a:pt x="29674" y="32885"/>
                  </a:cubicBezTo>
                  <a:cubicBezTo>
                    <a:pt x="28702" y="33423"/>
                    <a:pt x="27695" y="33927"/>
                    <a:pt x="26869" y="34683"/>
                  </a:cubicBezTo>
                  <a:cubicBezTo>
                    <a:pt x="26006" y="35437"/>
                    <a:pt x="25321" y="36338"/>
                    <a:pt x="24602" y="37273"/>
                  </a:cubicBezTo>
                  <a:cubicBezTo>
                    <a:pt x="23632" y="36876"/>
                    <a:pt x="22697" y="36554"/>
                    <a:pt x="21724" y="36266"/>
                  </a:cubicBezTo>
                  <a:cubicBezTo>
                    <a:pt x="20802" y="35998"/>
                    <a:pt x="19880" y="35854"/>
                    <a:pt x="18958" y="35854"/>
                  </a:cubicBezTo>
                  <a:cubicBezTo>
                    <a:pt x="17902" y="35854"/>
                    <a:pt x="16846" y="36042"/>
                    <a:pt x="15791" y="36444"/>
                  </a:cubicBezTo>
                  <a:cubicBezTo>
                    <a:pt x="14747" y="36804"/>
                    <a:pt x="13668" y="37092"/>
                    <a:pt x="12626" y="37417"/>
                  </a:cubicBezTo>
                  <a:cubicBezTo>
                    <a:pt x="10540" y="37992"/>
                    <a:pt x="8848" y="39143"/>
                    <a:pt x="7697" y="41014"/>
                  </a:cubicBezTo>
                  <a:cubicBezTo>
                    <a:pt x="7231" y="41839"/>
                    <a:pt x="6402" y="42380"/>
                    <a:pt x="5864" y="43134"/>
                  </a:cubicBezTo>
                  <a:cubicBezTo>
                    <a:pt x="5720" y="43316"/>
                    <a:pt x="5539" y="43350"/>
                    <a:pt x="5323" y="43388"/>
                  </a:cubicBezTo>
                  <a:cubicBezTo>
                    <a:pt x="4172" y="43603"/>
                    <a:pt x="3021" y="43854"/>
                    <a:pt x="1870" y="44107"/>
                  </a:cubicBezTo>
                  <a:cubicBezTo>
                    <a:pt x="1439" y="44213"/>
                    <a:pt x="1044" y="44323"/>
                    <a:pt x="647" y="44467"/>
                  </a:cubicBezTo>
                  <a:cubicBezTo>
                    <a:pt x="288" y="44610"/>
                    <a:pt x="37" y="44898"/>
                    <a:pt x="0" y="45330"/>
                  </a:cubicBezTo>
                  <a:cubicBezTo>
                    <a:pt x="0" y="45796"/>
                    <a:pt x="216" y="46156"/>
                    <a:pt x="613" y="46337"/>
                  </a:cubicBezTo>
                  <a:cubicBezTo>
                    <a:pt x="829" y="46443"/>
                    <a:pt x="1079" y="46553"/>
                    <a:pt x="1295" y="46553"/>
                  </a:cubicBezTo>
                  <a:cubicBezTo>
                    <a:pt x="2271" y="46576"/>
                    <a:pt x="3232" y="46650"/>
                    <a:pt x="4199" y="46650"/>
                  </a:cubicBezTo>
                  <a:cubicBezTo>
                    <a:pt x="4656" y="46650"/>
                    <a:pt x="5114" y="46633"/>
                    <a:pt x="5576" y="46587"/>
                  </a:cubicBezTo>
                  <a:cubicBezTo>
                    <a:pt x="8488" y="46265"/>
                    <a:pt x="11475" y="46227"/>
                    <a:pt x="14424" y="46121"/>
                  </a:cubicBezTo>
                  <a:cubicBezTo>
                    <a:pt x="14507" y="46100"/>
                    <a:pt x="14613" y="46079"/>
                    <a:pt x="14716" y="46079"/>
                  </a:cubicBezTo>
                  <a:cubicBezTo>
                    <a:pt x="14792" y="46079"/>
                    <a:pt x="14867" y="46090"/>
                    <a:pt x="14928" y="46121"/>
                  </a:cubicBezTo>
                  <a:cubicBezTo>
                    <a:pt x="15302" y="46349"/>
                    <a:pt x="15685" y="46415"/>
                    <a:pt x="16068" y="46415"/>
                  </a:cubicBezTo>
                  <a:cubicBezTo>
                    <a:pt x="16530" y="46415"/>
                    <a:pt x="16993" y="46320"/>
                    <a:pt x="17446" y="46299"/>
                  </a:cubicBezTo>
                  <a:cubicBezTo>
                    <a:pt x="23379" y="46121"/>
                    <a:pt x="29277" y="45977"/>
                    <a:pt x="35176" y="45580"/>
                  </a:cubicBezTo>
                  <a:cubicBezTo>
                    <a:pt x="39098" y="45330"/>
                    <a:pt x="42982" y="44898"/>
                    <a:pt x="46867" y="44395"/>
                  </a:cubicBezTo>
                  <a:cubicBezTo>
                    <a:pt x="50185" y="43987"/>
                    <a:pt x="53526" y="43696"/>
                    <a:pt x="56872" y="43696"/>
                  </a:cubicBezTo>
                  <a:cubicBezTo>
                    <a:pt x="57661" y="43696"/>
                    <a:pt x="58450" y="43713"/>
                    <a:pt x="59240" y="43747"/>
                  </a:cubicBezTo>
                  <a:cubicBezTo>
                    <a:pt x="59587" y="43759"/>
                    <a:pt x="59934" y="43763"/>
                    <a:pt x="60282" y="43763"/>
                  </a:cubicBezTo>
                  <a:cubicBezTo>
                    <a:pt x="60977" y="43763"/>
                    <a:pt x="61673" y="43747"/>
                    <a:pt x="62367" y="43747"/>
                  </a:cubicBezTo>
                  <a:cubicBezTo>
                    <a:pt x="63771" y="43747"/>
                    <a:pt x="65210" y="43926"/>
                    <a:pt x="66611" y="44107"/>
                  </a:cubicBezTo>
                  <a:cubicBezTo>
                    <a:pt x="68591" y="44357"/>
                    <a:pt x="70568" y="44285"/>
                    <a:pt x="72547" y="44467"/>
                  </a:cubicBezTo>
                  <a:cubicBezTo>
                    <a:pt x="75425" y="44682"/>
                    <a:pt x="78337" y="45005"/>
                    <a:pt x="81252" y="45042"/>
                  </a:cubicBezTo>
                  <a:cubicBezTo>
                    <a:pt x="85196" y="45103"/>
                    <a:pt x="89090" y="45522"/>
                    <a:pt x="93018" y="45522"/>
                  </a:cubicBezTo>
                  <a:cubicBezTo>
                    <a:pt x="93746" y="45522"/>
                    <a:pt x="94476" y="45507"/>
                    <a:pt x="95207" y="45474"/>
                  </a:cubicBezTo>
                  <a:cubicBezTo>
                    <a:pt x="95587" y="45452"/>
                    <a:pt x="95967" y="45443"/>
                    <a:pt x="96348" y="45443"/>
                  </a:cubicBezTo>
                  <a:cubicBezTo>
                    <a:pt x="97910" y="45443"/>
                    <a:pt x="99472" y="45594"/>
                    <a:pt x="101034" y="45652"/>
                  </a:cubicBezTo>
                  <a:lnTo>
                    <a:pt x="107076" y="45761"/>
                  </a:lnTo>
                  <a:cubicBezTo>
                    <a:pt x="107979" y="45787"/>
                    <a:pt x="108861" y="45872"/>
                    <a:pt x="109753" y="45872"/>
                  </a:cubicBezTo>
                  <a:cubicBezTo>
                    <a:pt x="110069" y="45872"/>
                    <a:pt x="110387" y="45861"/>
                    <a:pt x="110707" y="45833"/>
                  </a:cubicBezTo>
                  <a:cubicBezTo>
                    <a:pt x="111248" y="45761"/>
                    <a:pt x="111752" y="45689"/>
                    <a:pt x="112218" y="45474"/>
                  </a:cubicBezTo>
                  <a:cubicBezTo>
                    <a:pt x="113369" y="44898"/>
                    <a:pt x="113550" y="43566"/>
                    <a:pt x="112615" y="42703"/>
                  </a:cubicBezTo>
                  <a:cubicBezTo>
                    <a:pt x="112074" y="42237"/>
                    <a:pt x="111427" y="41949"/>
                    <a:pt x="110779" y="41733"/>
                  </a:cubicBezTo>
                  <a:cubicBezTo>
                    <a:pt x="109953" y="41480"/>
                    <a:pt x="109700" y="41086"/>
                    <a:pt x="109916" y="40257"/>
                  </a:cubicBezTo>
                  <a:cubicBezTo>
                    <a:pt x="110851" y="37057"/>
                    <a:pt x="109881" y="34180"/>
                    <a:pt x="108371" y="31409"/>
                  </a:cubicBezTo>
                  <a:cubicBezTo>
                    <a:pt x="107614" y="30008"/>
                    <a:pt x="106501" y="29001"/>
                    <a:pt x="104990" y="28460"/>
                  </a:cubicBezTo>
                  <a:cubicBezTo>
                    <a:pt x="104449" y="28281"/>
                    <a:pt x="103911" y="28137"/>
                    <a:pt x="103407" y="27740"/>
                  </a:cubicBezTo>
                  <a:cubicBezTo>
                    <a:pt x="103586" y="25836"/>
                    <a:pt x="103370" y="23928"/>
                    <a:pt x="103082" y="21986"/>
                  </a:cubicBezTo>
                  <a:cubicBezTo>
                    <a:pt x="102616" y="18786"/>
                    <a:pt x="102507" y="15477"/>
                    <a:pt x="101681" y="12312"/>
                  </a:cubicBezTo>
                  <a:cubicBezTo>
                    <a:pt x="100421" y="7671"/>
                    <a:pt x="97615" y="4327"/>
                    <a:pt x="92977" y="2673"/>
                  </a:cubicBezTo>
                  <a:cubicBezTo>
                    <a:pt x="89702" y="1484"/>
                    <a:pt x="86431" y="405"/>
                    <a:pt x="82906" y="155"/>
                  </a:cubicBezTo>
                  <a:cubicBezTo>
                    <a:pt x="81615" y="57"/>
                    <a:pt x="80325" y="0"/>
                    <a:pt x="79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3"/>
            <p:cNvSpPr/>
            <p:nvPr/>
          </p:nvSpPr>
          <p:spPr>
            <a:xfrm>
              <a:off x="1807350" y="5607275"/>
              <a:ext cx="53025" cy="49600"/>
            </a:xfrm>
            <a:custGeom>
              <a:avLst/>
              <a:gdLst/>
              <a:ahLst/>
              <a:cxnLst/>
              <a:rect l="l" t="t" r="r" b="b"/>
              <a:pathLst>
                <a:path w="2121" h="1984" extrusionOk="0">
                  <a:moveTo>
                    <a:pt x="1480" y="1"/>
                  </a:moveTo>
                  <a:cubicBezTo>
                    <a:pt x="927" y="1"/>
                    <a:pt x="1" y="784"/>
                    <a:pt x="1" y="1372"/>
                  </a:cubicBezTo>
                  <a:cubicBezTo>
                    <a:pt x="38" y="1732"/>
                    <a:pt x="254" y="1947"/>
                    <a:pt x="648" y="1982"/>
                  </a:cubicBezTo>
                  <a:cubicBezTo>
                    <a:pt x="663" y="1983"/>
                    <a:pt x="677" y="1983"/>
                    <a:pt x="692" y="1983"/>
                  </a:cubicBezTo>
                  <a:cubicBezTo>
                    <a:pt x="1398" y="1983"/>
                    <a:pt x="2120" y="1105"/>
                    <a:pt x="1943" y="437"/>
                  </a:cubicBezTo>
                  <a:cubicBezTo>
                    <a:pt x="1908" y="221"/>
                    <a:pt x="1799" y="40"/>
                    <a:pt x="1549" y="5"/>
                  </a:cubicBezTo>
                  <a:cubicBezTo>
                    <a:pt x="1526" y="2"/>
                    <a:pt x="1503" y="1"/>
                    <a:pt x="14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3"/>
            <p:cNvSpPr/>
            <p:nvPr/>
          </p:nvSpPr>
          <p:spPr>
            <a:xfrm>
              <a:off x="2704725" y="5978700"/>
              <a:ext cx="45000" cy="53125"/>
            </a:xfrm>
            <a:custGeom>
              <a:avLst/>
              <a:gdLst/>
              <a:ahLst/>
              <a:cxnLst/>
              <a:rect l="l" t="t" r="r" b="b"/>
              <a:pathLst>
                <a:path w="1800" h="2125" extrusionOk="0">
                  <a:moveTo>
                    <a:pt x="1157" y="0"/>
                  </a:moveTo>
                  <a:cubicBezTo>
                    <a:pt x="657" y="0"/>
                    <a:pt x="1" y="771"/>
                    <a:pt x="1" y="1368"/>
                  </a:cubicBezTo>
                  <a:cubicBezTo>
                    <a:pt x="38" y="1800"/>
                    <a:pt x="398" y="2125"/>
                    <a:pt x="830" y="2125"/>
                  </a:cubicBezTo>
                  <a:cubicBezTo>
                    <a:pt x="1368" y="2087"/>
                    <a:pt x="1799" y="1440"/>
                    <a:pt x="1765" y="686"/>
                  </a:cubicBezTo>
                  <a:cubicBezTo>
                    <a:pt x="1693" y="398"/>
                    <a:pt x="1655" y="1"/>
                    <a:pt x="1189" y="1"/>
                  </a:cubicBezTo>
                  <a:cubicBezTo>
                    <a:pt x="1179" y="0"/>
                    <a:pt x="1168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3"/>
            <p:cNvSpPr/>
            <p:nvPr/>
          </p:nvSpPr>
          <p:spPr>
            <a:xfrm>
              <a:off x="1732750" y="5626175"/>
              <a:ext cx="46750" cy="41500"/>
            </a:xfrm>
            <a:custGeom>
              <a:avLst/>
              <a:gdLst/>
              <a:ahLst/>
              <a:cxnLst/>
              <a:rect l="l" t="t" r="r" b="b"/>
              <a:pathLst>
                <a:path w="1870" h="1660" extrusionOk="0">
                  <a:moveTo>
                    <a:pt x="1071" y="0"/>
                  </a:moveTo>
                  <a:cubicBezTo>
                    <a:pt x="1050" y="0"/>
                    <a:pt x="1029" y="1"/>
                    <a:pt x="1008" y="3"/>
                  </a:cubicBezTo>
                  <a:cubicBezTo>
                    <a:pt x="467" y="3"/>
                    <a:pt x="1" y="472"/>
                    <a:pt x="1" y="976"/>
                  </a:cubicBezTo>
                  <a:cubicBezTo>
                    <a:pt x="1" y="1370"/>
                    <a:pt x="288" y="1657"/>
                    <a:pt x="720" y="1657"/>
                  </a:cubicBezTo>
                  <a:cubicBezTo>
                    <a:pt x="740" y="1659"/>
                    <a:pt x="761" y="1659"/>
                    <a:pt x="781" y="1659"/>
                  </a:cubicBezTo>
                  <a:cubicBezTo>
                    <a:pt x="1335" y="1659"/>
                    <a:pt x="1870" y="1174"/>
                    <a:pt x="1834" y="688"/>
                  </a:cubicBezTo>
                  <a:cubicBezTo>
                    <a:pt x="1834" y="310"/>
                    <a:pt x="1477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3"/>
            <p:cNvSpPr/>
            <p:nvPr/>
          </p:nvSpPr>
          <p:spPr>
            <a:xfrm>
              <a:off x="1222025" y="6308750"/>
              <a:ext cx="39575" cy="37875"/>
            </a:xfrm>
            <a:custGeom>
              <a:avLst/>
              <a:gdLst/>
              <a:ahLst/>
              <a:cxnLst/>
              <a:rect l="l" t="t" r="r" b="b"/>
              <a:pathLst>
                <a:path w="1583" h="1515" extrusionOk="0">
                  <a:moveTo>
                    <a:pt x="538" y="1"/>
                  </a:moveTo>
                  <a:cubicBezTo>
                    <a:pt x="216" y="35"/>
                    <a:pt x="0" y="216"/>
                    <a:pt x="0" y="576"/>
                  </a:cubicBezTo>
                  <a:cubicBezTo>
                    <a:pt x="0" y="1042"/>
                    <a:pt x="432" y="1511"/>
                    <a:pt x="826" y="1511"/>
                  </a:cubicBezTo>
                  <a:cubicBezTo>
                    <a:pt x="851" y="1513"/>
                    <a:pt x="874" y="1514"/>
                    <a:pt x="898" y="1514"/>
                  </a:cubicBezTo>
                  <a:cubicBezTo>
                    <a:pt x="1253" y="1514"/>
                    <a:pt x="1476" y="1271"/>
                    <a:pt x="1511" y="898"/>
                  </a:cubicBezTo>
                  <a:cubicBezTo>
                    <a:pt x="1583" y="504"/>
                    <a:pt x="1079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3"/>
            <p:cNvSpPr/>
            <p:nvPr/>
          </p:nvSpPr>
          <p:spPr>
            <a:xfrm>
              <a:off x="2673300" y="5965200"/>
              <a:ext cx="35950" cy="32525"/>
            </a:xfrm>
            <a:custGeom>
              <a:avLst/>
              <a:gdLst/>
              <a:ahLst/>
              <a:cxnLst/>
              <a:rect l="l" t="t" r="r" b="b"/>
              <a:pathLst>
                <a:path w="1438" h="1301" extrusionOk="0">
                  <a:moveTo>
                    <a:pt x="836" y="0"/>
                  </a:moveTo>
                  <a:cubicBezTo>
                    <a:pt x="423" y="0"/>
                    <a:pt x="1" y="344"/>
                    <a:pt x="1" y="722"/>
                  </a:cubicBezTo>
                  <a:cubicBezTo>
                    <a:pt x="35" y="1045"/>
                    <a:pt x="251" y="1260"/>
                    <a:pt x="611" y="1298"/>
                  </a:cubicBezTo>
                  <a:cubicBezTo>
                    <a:pt x="627" y="1299"/>
                    <a:pt x="643" y="1300"/>
                    <a:pt x="660" y="1300"/>
                  </a:cubicBezTo>
                  <a:cubicBezTo>
                    <a:pt x="1042" y="1300"/>
                    <a:pt x="1438" y="921"/>
                    <a:pt x="1402" y="507"/>
                  </a:cubicBezTo>
                  <a:cubicBezTo>
                    <a:pt x="1402" y="181"/>
                    <a:pt x="1186" y="3"/>
                    <a:pt x="898" y="3"/>
                  </a:cubicBezTo>
                  <a:cubicBezTo>
                    <a:pt x="877" y="1"/>
                    <a:pt x="857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3"/>
            <p:cNvSpPr/>
            <p:nvPr/>
          </p:nvSpPr>
          <p:spPr>
            <a:xfrm>
              <a:off x="2741650" y="5888575"/>
              <a:ext cx="28775" cy="35825"/>
            </a:xfrm>
            <a:custGeom>
              <a:avLst/>
              <a:gdLst/>
              <a:ahLst/>
              <a:cxnLst/>
              <a:rect l="l" t="t" r="r" b="b"/>
              <a:pathLst>
                <a:path w="1151" h="1433" extrusionOk="0">
                  <a:moveTo>
                    <a:pt x="574" y="1"/>
                  </a:moveTo>
                  <a:cubicBezTo>
                    <a:pt x="550" y="1"/>
                    <a:pt x="527" y="4"/>
                    <a:pt x="504" y="9"/>
                  </a:cubicBezTo>
                  <a:cubicBezTo>
                    <a:pt x="107" y="119"/>
                    <a:pt x="35" y="441"/>
                    <a:pt x="0" y="766"/>
                  </a:cubicBezTo>
                  <a:cubicBezTo>
                    <a:pt x="30" y="1113"/>
                    <a:pt x="312" y="1433"/>
                    <a:pt x="575" y="1433"/>
                  </a:cubicBezTo>
                  <a:cubicBezTo>
                    <a:pt x="611" y="1433"/>
                    <a:pt x="647" y="1426"/>
                    <a:pt x="682" y="1414"/>
                  </a:cubicBezTo>
                  <a:cubicBezTo>
                    <a:pt x="1042" y="1304"/>
                    <a:pt x="1151" y="1017"/>
                    <a:pt x="1151" y="694"/>
                  </a:cubicBezTo>
                  <a:cubicBezTo>
                    <a:pt x="1151" y="363"/>
                    <a:pt x="847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3"/>
            <p:cNvSpPr/>
            <p:nvPr/>
          </p:nvSpPr>
          <p:spPr>
            <a:xfrm>
              <a:off x="398375" y="5402250"/>
              <a:ext cx="2652600" cy="1090825"/>
            </a:xfrm>
            <a:custGeom>
              <a:avLst/>
              <a:gdLst/>
              <a:ahLst/>
              <a:cxnLst/>
              <a:rect l="l" t="t" r="r" b="b"/>
              <a:pathLst>
                <a:path w="106104" h="43633" extrusionOk="0">
                  <a:moveTo>
                    <a:pt x="57839" y="8202"/>
                  </a:moveTo>
                  <a:cubicBezTo>
                    <a:pt x="57862" y="8202"/>
                    <a:pt x="57885" y="8203"/>
                    <a:pt x="57908" y="8206"/>
                  </a:cubicBezTo>
                  <a:cubicBezTo>
                    <a:pt x="58158" y="8241"/>
                    <a:pt x="58267" y="8422"/>
                    <a:pt x="58302" y="8638"/>
                  </a:cubicBezTo>
                  <a:cubicBezTo>
                    <a:pt x="58479" y="9306"/>
                    <a:pt x="57757" y="10184"/>
                    <a:pt x="57051" y="10184"/>
                  </a:cubicBezTo>
                  <a:cubicBezTo>
                    <a:pt x="57036" y="10184"/>
                    <a:pt x="57022" y="10184"/>
                    <a:pt x="57007" y="10183"/>
                  </a:cubicBezTo>
                  <a:cubicBezTo>
                    <a:pt x="56613" y="10148"/>
                    <a:pt x="56397" y="9933"/>
                    <a:pt x="56360" y="9573"/>
                  </a:cubicBezTo>
                  <a:cubicBezTo>
                    <a:pt x="56360" y="8985"/>
                    <a:pt x="57286" y="8202"/>
                    <a:pt x="57839" y="8202"/>
                  </a:cubicBezTo>
                  <a:close/>
                  <a:moveTo>
                    <a:pt x="54446" y="8957"/>
                  </a:moveTo>
                  <a:cubicBezTo>
                    <a:pt x="54852" y="8957"/>
                    <a:pt x="55209" y="9267"/>
                    <a:pt x="55209" y="9645"/>
                  </a:cubicBezTo>
                  <a:cubicBezTo>
                    <a:pt x="55245" y="10131"/>
                    <a:pt x="54710" y="10616"/>
                    <a:pt x="54156" y="10616"/>
                  </a:cubicBezTo>
                  <a:cubicBezTo>
                    <a:pt x="54136" y="10616"/>
                    <a:pt x="54115" y="10616"/>
                    <a:pt x="54095" y="10614"/>
                  </a:cubicBezTo>
                  <a:cubicBezTo>
                    <a:pt x="53663" y="10614"/>
                    <a:pt x="53376" y="10327"/>
                    <a:pt x="53376" y="9933"/>
                  </a:cubicBezTo>
                  <a:cubicBezTo>
                    <a:pt x="53376" y="9429"/>
                    <a:pt x="53842" y="8960"/>
                    <a:pt x="54383" y="8960"/>
                  </a:cubicBezTo>
                  <a:cubicBezTo>
                    <a:pt x="54404" y="8958"/>
                    <a:pt x="54425" y="8957"/>
                    <a:pt x="54446" y="8957"/>
                  </a:cubicBezTo>
                  <a:close/>
                  <a:moveTo>
                    <a:pt x="94305" y="19454"/>
                  </a:moveTo>
                  <a:cubicBezTo>
                    <a:pt x="94578" y="19454"/>
                    <a:pt x="94882" y="19816"/>
                    <a:pt x="94882" y="20147"/>
                  </a:cubicBezTo>
                  <a:cubicBezTo>
                    <a:pt x="94882" y="20470"/>
                    <a:pt x="94773" y="20757"/>
                    <a:pt x="94413" y="20867"/>
                  </a:cubicBezTo>
                  <a:cubicBezTo>
                    <a:pt x="94378" y="20879"/>
                    <a:pt x="94342" y="20886"/>
                    <a:pt x="94306" y="20886"/>
                  </a:cubicBezTo>
                  <a:cubicBezTo>
                    <a:pt x="94043" y="20886"/>
                    <a:pt x="93761" y="20566"/>
                    <a:pt x="93731" y="20219"/>
                  </a:cubicBezTo>
                  <a:cubicBezTo>
                    <a:pt x="93766" y="19894"/>
                    <a:pt x="93838" y="19572"/>
                    <a:pt x="94235" y="19462"/>
                  </a:cubicBezTo>
                  <a:cubicBezTo>
                    <a:pt x="94258" y="19457"/>
                    <a:pt x="94281" y="19454"/>
                    <a:pt x="94305" y="19454"/>
                  </a:cubicBezTo>
                  <a:close/>
                  <a:moveTo>
                    <a:pt x="91833" y="22518"/>
                  </a:moveTo>
                  <a:cubicBezTo>
                    <a:pt x="91854" y="22518"/>
                    <a:pt x="91874" y="22519"/>
                    <a:pt x="91895" y="22521"/>
                  </a:cubicBezTo>
                  <a:cubicBezTo>
                    <a:pt x="92183" y="22521"/>
                    <a:pt x="92399" y="22699"/>
                    <a:pt x="92399" y="23025"/>
                  </a:cubicBezTo>
                  <a:cubicBezTo>
                    <a:pt x="92435" y="23439"/>
                    <a:pt x="92039" y="23818"/>
                    <a:pt x="91657" y="23818"/>
                  </a:cubicBezTo>
                  <a:cubicBezTo>
                    <a:pt x="91640" y="23818"/>
                    <a:pt x="91624" y="23817"/>
                    <a:pt x="91608" y="23816"/>
                  </a:cubicBezTo>
                  <a:cubicBezTo>
                    <a:pt x="91248" y="23778"/>
                    <a:pt x="91032" y="23563"/>
                    <a:pt x="90998" y="23240"/>
                  </a:cubicBezTo>
                  <a:cubicBezTo>
                    <a:pt x="90998" y="22862"/>
                    <a:pt x="91420" y="22518"/>
                    <a:pt x="91833" y="22518"/>
                  </a:cubicBezTo>
                  <a:close/>
                  <a:moveTo>
                    <a:pt x="93411" y="23058"/>
                  </a:moveTo>
                  <a:cubicBezTo>
                    <a:pt x="93422" y="23058"/>
                    <a:pt x="93433" y="23058"/>
                    <a:pt x="93443" y="23059"/>
                  </a:cubicBezTo>
                  <a:cubicBezTo>
                    <a:pt x="93909" y="23059"/>
                    <a:pt x="93947" y="23456"/>
                    <a:pt x="94019" y="23744"/>
                  </a:cubicBezTo>
                  <a:cubicBezTo>
                    <a:pt x="94053" y="24498"/>
                    <a:pt x="93622" y="25145"/>
                    <a:pt x="93084" y="25183"/>
                  </a:cubicBezTo>
                  <a:cubicBezTo>
                    <a:pt x="92652" y="25183"/>
                    <a:pt x="92292" y="24858"/>
                    <a:pt x="92255" y="24426"/>
                  </a:cubicBezTo>
                  <a:cubicBezTo>
                    <a:pt x="92255" y="23829"/>
                    <a:pt x="92911" y="23058"/>
                    <a:pt x="93411" y="23058"/>
                  </a:cubicBezTo>
                  <a:close/>
                  <a:moveTo>
                    <a:pt x="33484" y="36261"/>
                  </a:moveTo>
                  <a:cubicBezTo>
                    <a:pt x="34025" y="36261"/>
                    <a:pt x="34529" y="36764"/>
                    <a:pt x="34457" y="37158"/>
                  </a:cubicBezTo>
                  <a:cubicBezTo>
                    <a:pt x="34422" y="37531"/>
                    <a:pt x="34199" y="37774"/>
                    <a:pt x="33844" y="37774"/>
                  </a:cubicBezTo>
                  <a:cubicBezTo>
                    <a:pt x="33820" y="37774"/>
                    <a:pt x="33797" y="37773"/>
                    <a:pt x="33772" y="37771"/>
                  </a:cubicBezTo>
                  <a:cubicBezTo>
                    <a:pt x="33378" y="37771"/>
                    <a:pt x="32946" y="37302"/>
                    <a:pt x="32946" y="36836"/>
                  </a:cubicBezTo>
                  <a:cubicBezTo>
                    <a:pt x="32946" y="36476"/>
                    <a:pt x="33162" y="36295"/>
                    <a:pt x="33484" y="36261"/>
                  </a:cubicBezTo>
                  <a:close/>
                  <a:moveTo>
                    <a:pt x="73231" y="1"/>
                  </a:moveTo>
                  <a:cubicBezTo>
                    <a:pt x="70756" y="1"/>
                    <a:pt x="68292" y="229"/>
                    <a:pt x="65855" y="831"/>
                  </a:cubicBezTo>
                  <a:cubicBezTo>
                    <a:pt x="63447" y="1407"/>
                    <a:pt x="61323" y="2595"/>
                    <a:pt x="59706" y="4500"/>
                  </a:cubicBezTo>
                  <a:cubicBezTo>
                    <a:pt x="59332" y="4936"/>
                    <a:pt x="58985" y="5048"/>
                    <a:pt x="58503" y="5048"/>
                  </a:cubicBezTo>
                  <a:cubicBezTo>
                    <a:pt x="58428" y="5048"/>
                    <a:pt x="58349" y="5046"/>
                    <a:pt x="58267" y="5041"/>
                  </a:cubicBezTo>
                  <a:cubicBezTo>
                    <a:pt x="57415" y="4973"/>
                    <a:pt x="56570" y="4935"/>
                    <a:pt x="55736" y="4935"/>
                  </a:cubicBezTo>
                  <a:cubicBezTo>
                    <a:pt x="51713" y="4935"/>
                    <a:pt x="47917" y="5804"/>
                    <a:pt x="44490" y="8278"/>
                  </a:cubicBezTo>
                  <a:cubicBezTo>
                    <a:pt x="42908" y="9429"/>
                    <a:pt x="41973" y="10830"/>
                    <a:pt x="42045" y="12810"/>
                  </a:cubicBezTo>
                  <a:cubicBezTo>
                    <a:pt x="42073" y="13590"/>
                    <a:pt x="41798" y="13928"/>
                    <a:pt x="41235" y="13928"/>
                  </a:cubicBezTo>
                  <a:cubicBezTo>
                    <a:pt x="41046" y="13928"/>
                    <a:pt x="40825" y="13889"/>
                    <a:pt x="40571" y="13817"/>
                  </a:cubicBezTo>
                  <a:cubicBezTo>
                    <a:pt x="39628" y="13525"/>
                    <a:pt x="38700" y="13351"/>
                    <a:pt x="37799" y="13351"/>
                  </a:cubicBezTo>
                  <a:cubicBezTo>
                    <a:pt x="36364" y="13351"/>
                    <a:pt x="34996" y="13792"/>
                    <a:pt x="33738" y="14896"/>
                  </a:cubicBezTo>
                  <a:cubicBezTo>
                    <a:pt x="33197" y="15362"/>
                    <a:pt x="32659" y="15794"/>
                    <a:pt x="32190" y="16297"/>
                  </a:cubicBezTo>
                  <a:cubicBezTo>
                    <a:pt x="31470" y="17089"/>
                    <a:pt x="31254" y="17989"/>
                    <a:pt x="31508" y="18996"/>
                  </a:cubicBezTo>
                  <a:cubicBezTo>
                    <a:pt x="31556" y="19005"/>
                    <a:pt x="31603" y="19009"/>
                    <a:pt x="31649" y="19009"/>
                  </a:cubicBezTo>
                  <a:cubicBezTo>
                    <a:pt x="31973" y="19009"/>
                    <a:pt x="32230" y="18811"/>
                    <a:pt x="32515" y="18780"/>
                  </a:cubicBezTo>
                  <a:cubicBezTo>
                    <a:pt x="32690" y="18746"/>
                    <a:pt x="32864" y="18730"/>
                    <a:pt x="33033" y="18730"/>
                  </a:cubicBezTo>
                  <a:cubicBezTo>
                    <a:pt x="34279" y="18730"/>
                    <a:pt x="35291" y="19625"/>
                    <a:pt x="35355" y="20829"/>
                  </a:cubicBezTo>
                  <a:cubicBezTo>
                    <a:pt x="35355" y="21730"/>
                    <a:pt x="34923" y="22268"/>
                    <a:pt x="33988" y="22305"/>
                  </a:cubicBezTo>
                  <a:cubicBezTo>
                    <a:pt x="33924" y="22308"/>
                    <a:pt x="33861" y="22309"/>
                    <a:pt x="33798" y="22309"/>
                  </a:cubicBezTo>
                  <a:cubicBezTo>
                    <a:pt x="33081" y="22309"/>
                    <a:pt x="32425" y="22127"/>
                    <a:pt x="31830" y="21730"/>
                  </a:cubicBezTo>
                  <a:cubicBezTo>
                    <a:pt x="31580" y="21549"/>
                    <a:pt x="31364" y="21298"/>
                    <a:pt x="31039" y="21226"/>
                  </a:cubicBezTo>
                  <a:cubicBezTo>
                    <a:pt x="30429" y="21370"/>
                    <a:pt x="30141" y="21836"/>
                    <a:pt x="29853" y="22305"/>
                  </a:cubicBezTo>
                  <a:cubicBezTo>
                    <a:pt x="29278" y="23347"/>
                    <a:pt x="28990" y="24463"/>
                    <a:pt x="28881" y="25577"/>
                  </a:cubicBezTo>
                  <a:cubicBezTo>
                    <a:pt x="28702" y="26837"/>
                    <a:pt x="28774" y="28095"/>
                    <a:pt x="28881" y="29317"/>
                  </a:cubicBezTo>
                  <a:cubicBezTo>
                    <a:pt x="28990" y="30074"/>
                    <a:pt x="29206" y="30756"/>
                    <a:pt x="29637" y="31369"/>
                  </a:cubicBezTo>
                  <a:cubicBezTo>
                    <a:pt x="29744" y="31547"/>
                    <a:pt x="29853" y="31729"/>
                    <a:pt x="29925" y="31907"/>
                  </a:cubicBezTo>
                  <a:cubicBezTo>
                    <a:pt x="30032" y="32267"/>
                    <a:pt x="29997" y="32626"/>
                    <a:pt x="29709" y="32880"/>
                  </a:cubicBezTo>
                  <a:cubicBezTo>
                    <a:pt x="29549" y="33019"/>
                    <a:pt x="29366" y="33093"/>
                    <a:pt x="29179" y="33093"/>
                  </a:cubicBezTo>
                  <a:cubicBezTo>
                    <a:pt x="29031" y="33093"/>
                    <a:pt x="28880" y="33047"/>
                    <a:pt x="28737" y="32952"/>
                  </a:cubicBezTo>
                  <a:cubicBezTo>
                    <a:pt x="28053" y="32565"/>
                    <a:pt x="27394" y="32400"/>
                    <a:pt x="26746" y="32400"/>
                  </a:cubicBezTo>
                  <a:cubicBezTo>
                    <a:pt x="25828" y="32400"/>
                    <a:pt x="24933" y="32733"/>
                    <a:pt x="24026" y="33239"/>
                  </a:cubicBezTo>
                  <a:cubicBezTo>
                    <a:pt x="22372" y="34137"/>
                    <a:pt x="21040" y="35397"/>
                    <a:pt x="20214" y="37086"/>
                  </a:cubicBezTo>
                  <a:cubicBezTo>
                    <a:pt x="19975" y="37563"/>
                    <a:pt x="19671" y="37799"/>
                    <a:pt x="19337" y="37799"/>
                  </a:cubicBezTo>
                  <a:cubicBezTo>
                    <a:pt x="19067" y="37799"/>
                    <a:pt x="18777" y="37645"/>
                    <a:pt x="18487" y="37340"/>
                  </a:cubicBezTo>
                  <a:cubicBezTo>
                    <a:pt x="18272" y="37086"/>
                    <a:pt x="18018" y="36836"/>
                    <a:pt x="17659" y="36727"/>
                  </a:cubicBezTo>
                  <a:cubicBezTo>
                    <a:pt x="16258" y="36261"/>
                    <a:pt x="14819" y="35829"/>
                    <a:pt x="13308" y="35829"/>
                  </a:cubicBezTo>
                  <a:cubicBezTo>
                    <a:pt x="12551" y="35829"/>
                    <a:pt x="11870" y="35935"/>
                    <a:pt x="11150" y="36189"/>
                  </a:cubicBezTo>
                  <a:cubicBezTo>
                    <a:pt x="10034" y="36548"/>
                    <a:pt x="8920" y="36908"/>
                    <a:pt x="7769" y="37230"/>
                  </a:cubicBezTo>
                  <a:cubicBezTo>
                    <a:pt x="5862" y="37699"/>
                    <a:pt x="4388" y="38669"/>
                    <a:pt x="3309" y="40395"/>
                  </a:cubicBezTo>
                  <a:cubicBezTo>
                    <a:pt x="2768" y="41296"/>
                    <a:pt x="1943" y="42050"/>
                    <a:pt x="1223" y="42841"/>
                  </a:cubicBezTo>
                  <a:cubicBezTo>
                    <a:pt x="898" y="43238"/>
                    <a:pt x="432" y="43345"/>
                    <a:pt x="0" y="43632"/>
                  </a:cubicBezTo>
                  <a:cubicBezTo>
                    <a:pt x="466" y="43598"/>
                    <a:pt x="898" y="43598"/>
                    <a:pt x="1367" y="43560"/>
                  </a:cubicBezTo>
                  <a:cubicBezTo>
                    <a:pt x="8848" y="43166"/>
                    <a:pt x="16364" y="43166"/>
                    <a:pt x="23845" y="42807"/>
                  </a:cubicBezTo>
                  <a:cubicBezTo>
                    <a:pt x="28161" y="42625"/>
                    <a:pt x="32443" y="42375"/>
                    <a:pt x="36721" y="41871"/>
                  </a:cubicBezTo>
                  <a:cubicBezTo>
                    <a:pt x="39636" y="41512"/>
                    <a:pt x="42514" y="41080"/>
                    <a:pt x="45426" y="40899"/>
                  </a:cubicBezTo>
                  <a:cubicBezTo>
                    <a:pt x="47914" y="40719"/>
                    <a:pt x="50401" y="40639"/>
                    <a:pt x="52890" y="40639"/>
                  </a:cubicBezTo>
                  <a:cubicBezTo>
                    <a:pt x="53387" y="40639"/>
                    <a:pt x="53885" y="40642"/>
                    <a:pt x="54383" y="40649"/>
                  </a:cubicBezTo>
                  <a:cubicBezTo>
                    <a:pt x="57116" y="40649"/>
                    <a:pt x="59778" y="41043"/>
                    <a:pt x="62474" y="41152"/>
                  </a:cubicBezTo>
                  <a:cubicBezTo>
                    <a:pt x="67869" y="41368"/>
                    <a:pt x="73192" y="42050"/>
                    <a:pt x="78587" y="42087"/>
                  </a:cubicBezTo>
                  <a:cubicBezTo>
                    <a:pt x="81033" y="42087"/>
                    <a:pt x="83444" y="42303"/>
                    <a:pt x="85890" y="42410"/>
                  </a:cubicBezTo>
                  <a:cubicBezTo>
                    <a:pt x="86034" y="42447"/>
                    <a:pt x="86141" y="42447"/>
                    <a:pt x="86284" y="42447"/>
                  </a:cubicBezTo>
                  <a:cubicBezTo>
                    <a:pt x="87151" y="42397"/>
                    <a:pt x="88018" y="42377"/>
                    <a:pt x="88884" y="42377"/>
                  </a:cubicBezTo>
                  <a:cubicBezTo>
                    <a:pt x="91147" y="42377"/>
                    <a:pt x="93409" y="42512"/>
                    <a:pt x="95673" y="42591"/>
                  </a:cubicBezTo>
                  <a:cubicBezTo>
                    <a:pt x="98191" y="42663"/>
                    <a:pt x="100743" y="42553"/>
                    <a:pt x="103261" y="42807"/>
                  </a:cubicBezTo>
                  <a:cubicBezTo>
                    <a:pt x="103424" y="42816"/>
                    <a:pt x="103590" y="42820"/>
                    <a:pt x="103756" y="42820"/>
                  </a:cubicBezTo>
                  <a:cubicBezTo>
                    <a:pt x="104216" y="42820"/>
                    <a:pt x="104684" y="42787"/>
                    <a:pt x="105131" y="42735"/>
                  </a:cubicBezTo>
                  <a:cubicBezTo>
                    <a:pt x="105456" y="42735"/>
                    <a:pt x="105851" y="42697"/>
                    <a:pt x="106104" y="42338"/>
                  </a:cubicBezTo>
                  <a:cubicBezTo>
                    <a:pt x="105851" y="41800"/>
                    <a:pt x="105347" y="41512"/>
                    <a:pt x="104809" y="41368"/>
                  </a:cubicBezTo>
                  <a:cubicBezTo>
                    <a:pt x="104124" y="41115"/>
                    <a:pt x="103586" y="40611"/>
                    <a:pt x="102901" y="40323"/>
                  </a:cubicBezTo>
                  <a:cubicBezTo>
                    <a:pt x="102507" y="40180"/>
                    <a:pt x="102363" y="39820"/>
                    <a:pt x="102470" y="39354"/>
                  </a:cubicBezTo>
                  <a:cubicBezTo>
                    <a:pt x="102579" y="38885"/>
                    <a:pt x="102651" y="38419"/>
                    <a:pt x="102757" y="37950"/>
                  </a:cubicBezTo>
                  <a:cubicBezTo>
                    <a:pt x="103442" y="34856"/>
                    <a:pt x="102507" y="32123"/>
                    <a:pt x="100781" y="29605"/>
                  </a:cubicBezTo>
                  <a:cubicBezTo>
                    <a:pt x="100061" y="28526"/>
                    <a:pt x="98838" y="28204"/>
                    <a:pt x="97687" y="27844"/>
                  </a:cubicBezTo>
                  <a:cubicBezTo>
                    <a:pt x="97328" y="28166"/>
                    <a:pt x="97434" y="28564"/>
                    <a:pt x="97362" y="28923"/>
                  </a:cubicBezTo>
                  <a:cubicBezTo>
                    <a:pt x="97147" y="29858"/>
                    <a:pt x="96680" y="30218"/>
                    <a:pt x="95745" y="30218"/>
                  </a:cubicBezTo>
                  <a:cubicBezTo>
                    <a:pt x="94954" y="30218"/>
                    <a:pt x="94557" y="29893"/>
                    <a:pt x="94341" y="28995"/>
                  </a:cubicBezTo>
                  <a:cubicBezTo>
                    <a:pt x="93981" y="27447"/>
                    <a:pt x="94378" y="26728"/>
                    <a:pt x="96105" y="25937"/>
                  </a:cubicBezTo>
                  <a:cubicBezTo>
                    <a:pt x="96321" y="25542"/>
                    <a:pt x="96211" y="25111"/>
                    <a:pt x="96211" y="24714"/>
                  </a:cubicBezTo>
                  <a:cubicBezTo>
                    <a:pt x="96177" y="22953"/>
                    <a:pt x="95996" y="21189"/>
                    <a:pt x="95745" y="19428"/>
                  </a:cubicBezTo>
                  <a:cubicBezTo>
                    <a:pt x="95457" y="17126"/>
                    <a:pt x="95204" y="14787"/>
                    <a:pt x="94845" y="12485"/>
                  </a:cubicBezTo>
                  <a:cubicBezTo>
                    <a:pt x="94307" y="9213"/>
                    <a:pt x="92796" y="6480"/>
                    <a:pt x="90206" y="4356"/>
                  </a:cubicBezTo>
                  <a:cubicBezTo>
                    <a:pt x="89415" y="3674"/>
                    <a:pt x="88480" y="3205"/>
                    <a:pt x="87507" y="2846"/>
                  </a:cubicBezTo>
                  <a:cubicBezTo>
                    <a:pt x="84342" y="1660"/>
                    <a:pt x="81142" y="544"/>
                    <a:pt x="77762" y="221"/>
                  </a:cubicBezTo>
                  <a:cubicBezTo>
                    <a:pt x="76250" y="85"/>
                    <a:pt x="74739" y="1"/>
                    <a:pt x="732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2" name="Google Shape;392;p43"/>
          <p:cNvGrpSpPr/>
          <p:nvPr/>
        </p:nvGrpSpPr>
        <p:grpSpPr>
          <a:xfrm>
            <a:off x="31414" y="100720"/>
            <a:ext cx="1338783" cy="544066"/>
            <a:chOff x="3584125" y="7841550"/>
            <a:chExt cx="1436925" cy="583950"/>
          </a:xfrm>
        </p:grpSpPr>
        <p:sp>
          <p:nvSpPr>
            <p:cNvPr id="393" name="Google Shape;393;p43"/>
            <p:cNvSpPr/>
            <p:nvPr/>
          </p:nvSpPr>
          <p:spPr>
            <a:xfrm>
              <a:off x="3584125" y="7841550"/>
              <a:ext cx="1436925" cy="583950"/>
            </a:xfrm>
            <a:custGeom>
              <a:avLst/>
              <a:gdLst/>
              <a:ahLst/>
              <a:cxnLst/>
              <a:rect l="l" t="t" r="r" b="b"/>
              <a:pathLst>
                <a:path w="57477" h="23358" extrusionOk="0">
                  <a:moveTo>
                    <a:pt x="27728" y="1245"/>
                  </a:moveTo>
                  <a:cubicBezTo>
                    <a:pt x="28650" y="1245"/>
                    <a:pt x="29594" y="1380"/>
                    <a:pt x="30539" y="1666"/>
                  </a:cubicBezTo>
                  <a:cubicBezTo>
                    <a:pt x="32875" y="2385"/>
                    <a:pt x="34889" y="3645"/>
                    <a:pt x="36688" y="5262"/>
                  </a:cubicBezTo>
                  <a:cubicBezTo>
                    <a:pt x="37444" y="5947"/>
                    <a:pt x="38020" y="6701"/>
                    <a:pt x="37876" y="7818"/>
                  </a:cubicBezTo>
                  <a:cubicBezTo>
                    <a:pt x="37839" y="8140"/>
                    <a:pt x="37910" y="8428"/>
                    <a:pt x="38308" y="8537"/>
                  </a:cubicBezTo>
                  <a:cubicBezTo>
                    <a:pt x="38355" y="8548"/>
                    <a:pt x="38400" y="8553"/>
                    <a:pt x="38442" y="8553"/>
                  </a:cubicBezTo>
                  <a:cubicBezTo>
                    <a:pt x="38683" y="8553"/>
                    <a:pt x="38832" y="8385"/>
                    <a:pt x="38955" y="8140"/>
                  </a:cubicBezTo>
                  <a:cubicBezTo>
                    <a:pt x="39243" y="7492"/>
                    <a:pt x="39818" y="7277"/>
                    <a:pt x="40466" y="7277"/>
                  </a:cubicBezTo>
                  <a:cubicBezTo>
                    <a:pt x="40586" y="7270"/>
                    <a:pt x="40704" y="7266"/>
                    <a:pt x="40822" y="7266"/>
                  </a:cubicBezTo>
                  <a:cubicBezTo>
                    <a:pt x="41906" y="7266"/>
                    <a:pt x="42897" y="7570"/>
                    <a:pt x="43775" y="8284"/>
                  </a:cubicBezTo>
                  <a:cubicBezTo>
                    <a:pt x="44062" y="8500"/>
                    <a:pt x="44278" y="8753"/>
                    <a:pt x="44566" y="8969"/>
                  </a:cubicBezTo>
                  <a:cubicBezTo>
                    <a:pt x="45823" y="9938"/>
                    <a:pt x="45895" y="11199"/>
                    <a:pt x="45645" y="12637"/>
                  </a:cubicBezTo>
                  <a:cubicBezTo>
                    <a:pt x="45607" y="12709"/>
                    <a:pt x="45573" y="12816"/>
                    <a:pt x="45536" y="12925"/>
                  </a:cubicBezTo>
                  <a:cubicBezTo>
                    <a:pt x="45357" y="13319"/>
                    <a:pt x="45357" y="13716"/>
                    <a:pt x="45789" y="13895"/>
                  </a:cubicBezTo>
                  <a:cubicBezTo>
                    <a:pt x="45880" y="13933"/>
                    <a:pt x="45966" y="13950"/>
                    <a:pt x="46045" y="13950"/>
                  </a:cubicBezTo>
                  <a:cubicBezTo>
                    <a:pt x="46339" y="13950"/>
                    <a:pt x="46554" y="13712"/>
                    <a:pt x="46724" y="13428"/>
                  </a:cubicBezTo>
                  <a:cubicBezTo>
                    <a:pt x="48235" y="11089"/>
                    <a:pt x="48306" y="11558"/>
                    <a:pt x="50464" y="11449"/>
                  </a:cubicBezTo>
                  <a:cubicBezTo>
                    <a:pt x="50565" y="11446"/>
                    <a:pt x="50666" y="11445"/>
                    <a:pt x="50767" y="11445"/>
                  </a:cubicBezTo>
                  <a:cubicBezTo>
                    <a:pt x="51928" y="11445"/>
                    <a:pt x="53114" y="11630"/>
                    <a:pt x="54240" y="12062"/>
                  </a:cubicBezTo>
                  <a:cubicBezTo>
                    <a:pt x="54743" y="12278"/>
                    <a:pt x="55212" y="12565"/>
                    <a:pt x="55606" y="12959"/>
                  </a:cubicBezTo>
                  <a:cubicBezTo>
                    <a:pt x="55822" y="13141"/>
                    <a:pt x="56038" y="13357"/>
                    <a:pt x="56038" y="13644"/>
                  </a:cubicBezTo>
                  <a:cubicBezTo>
                    <a:pt x="56075" y="14542"/>
                    <a:pt x="56182" y="15443"/>
                    <a:pt x="56003" y="16340"/>
                  </a:cubicBezTo>
                  <a:cubicBezTo>
                    <a:pt x="55894" y="16844"/>
                    <a:pt x="55644" y="17097"/>
                    <a:pt x="55212" y="17204"/>
                  </a:cubicBezTo>
                  <a:cubicBezTo>
                    <a:pt x="54599" y="17347"/>
                    <a:pt x="53989" y="17491"/>
                    <a:pt x="53376" y="17563"/>
                  </a:cubicBezTo>
                  <a:cubicBezTo>
                    <a:pt x="52047" y="17707"/>
                    <a:pt x="50680" y="17923"/>
                    <a:pt x="49385" y="18211"/>
                  </a:cubicBezTo>
                  <a:cubicBezTo>
                    <a:pt x="48557" y="18355"/>
                    <a:pt x="47731" y="18426"/>
                    <a:pt x="46902" y="18464"/>
                  </a:cubicBezTo>
                  <a:cubicBezTo>
                    <a:pt x="45069" y="18536"/>
                    <a:pt x="43306" y="18786"/>
                    <a:pt x="41507" y="19002"/>
                  </a:cubicBezTo>
                  <a:cubicBezTo>
                    <a:pt x="39997" y="19183"/>
                    <a:pt x="38451" y="19255"/>
                    <a:pt x="36941" y="19399"/>
                  </a:cubicBezTo>
                  <a:cubicBezTo>
                    <a:pt x="34783" y="19649"/>
                    <a:pt x="32697" y="20046"/>
                    <a:pt x="30539" y="20225"/>
                  </a:cubicBezTo>
                  <a:cubicBezTo>
                    <a:pt x="30323" y="20225"/>
                    <a:pt x="30107" y="20297"/>
                    <a:pt x="29926" y="20297"/>
                  </a:cubicBezTo>
                  <a:cubicBezTo>
                    <a:pt x="26904" y="20369"/>
                    <a:pt x="23921" y="20872"/>
                    <a:pt x="20862" y="20944"/>
                  </a:cubicBezTo>
                  <a:cubicBezTo>
                    <a:pt x="17087" y="21016"/>
                    <a:pt x="13346" y="21485"/>
                    <a:pt x="9568" y="21917"/>
                  </a:cubicBezTo>
                  <a:cubicBezTo>
                    <a:pt x="8570" y="22034"/>
                    <a:pt x="7548" y="22152"/>
                    <a:pt x="6521" y="22152"/>
                  </a:cubicBezTo>
                  <a:cubicBezTo>
                    <a:pt x="6290" y="22152"/>
                    <a:pt x="6059" y="22146"/>
                    <a:pt x="5828" y="22133"/>
                  </a:cubicBezTo>
                  <a:cubicBezTo>
                    <a:pt x="4642" y="22061"/>
                    <a:pt x="3454" y="21701"/>
                    <a:pt x="2268" y="21448"/>
                  </a:cubicBezTo>
                  <a:cubicBezTo>
                    <a:pt x="1909" y="21376"/>
                    <a:pt x="1727" y="21088"/>
                    <a:pt x="1693" y="20694"/>
                  </a:cubicBezTo>
                  <a:cubicBezTo>
                    <a:pt x="1405" y="19074"/>
                    <a:pt x="1871" y="17779"/>
                    <a:pt x="3275" y="16844"/>
                  </a:cubicBezTo>
                  <a:cubicBezTo>
                    <a:pt x="4677" y="15909"/>
                    <a:pt x="6297" y="15587"/>
                    <a:pt x="7914" y="15405"/>
                  </a:cubicBezTo>
                  <a:cubicBezTo>
                    <a:pt x="8155" y="15375"/>
                    <a:pt x="8403" y="15364"/>
                    <a:pt x="8651" y="15364"/>
                  </a:cubicBezTo>
                  <a:cubicBezTo>
                    <a:pt x="8996" y="15364"/>
                    <a:pt x="9343" y="15385"/>
                    <a:pt x="9678" y="15405"/>
                  </a:cubicBezTo>
                  <a:cubicBezTo>
                    <a:pt x="10541" y="15443"/>
                    <a:pt x="11295" y="15658"/>
                    <a:pt x="11798" y="16484"/>
                  </a:cubicBezTo>
                  <a:cubicBezTo>
                    <a:pt x="11981" y="16804"/>
                    <a:pt x="12221" y="16949"/>
                    <a:pt x="12456" y="16949"/>
                  </a:cubicBezTo>
                  <a:cubicBezTo>
                    <a:pt x="12591" y="16949"/>
                    <a:pt x="12724" y="16901"/>
                    <a:pt x="12843" y="16809"/>
                  </a:cubicBezTo>
                  <a:cubicBezTo>
                    <a:pt x="13237" y="16484"/>
                    <a:pt x="13237" y="16090"/>
                    <a:pt x="12987" y="15693"/>
                  </a:cubicBezTo>
                  <a:cubicBezTo>
                    <a:pt x="12590" y="15046"/>
                    <a:pt x="12661" y="14364"/>
                    <a:pt x="12843" y="13679"/>
                  </a:cubicBezTo>
                  <a:cubicBezTo>
                    <a:pt x="13346" y="11558"/>
                    <a:pt x="14819" y="10226"/>
                    <a:pt x="16546" y="9112"/>
                  </a:cubicBezTo>
                  <a:cubicBezTo>
                    <a:pt x="16699" y="9025"/>
                    <a:pt x="16866" y="8977"/>
                    <a:pt x="17044" y="8977"/>
                  </a:cubicBezTo>
                  <a:cubicBezTo>
                    <a:pt x="17161" y="8977"/>
                    <a:pt x="17282" y="8997"/>
                    <a:pt x="17409" y="9040"/>
                  </a:cubicBezTo>
                  <a:cubicBezTo>
                    <a:pt x="17590" y="9472"/>
                    <a:pt x="17481" y="9832"/>
                    <a:pt x="17553" y="10226"/>
                  </a:cubicBezTo>
                  <a:cubicBezTo>
                    <a:pt x="17683" y="10843"/>
                    <a:pt x="18076" y="11137"/>
                    <a:pt x="18731" y="11137"/>
                  </a:cubicBezTo>
                  <a:cubicBezTo>
                    <a:pt x="18803" y="11137"/>
                    <a:pt x="18878" y="11134"/>
                    <a:pt x="18957" y="11127"/>
                  </a:cubicBezTo>
                  <a:cubicBezTo>
                    <a:pt x="19783" y="11017"/>
                    <a:pt x="20143" y="10695"/>
                    <a:pt x="20036" y="9938"/>
                  </a:cubicBezTo>
                  <a:cubicBezTo>
                    <a:pt x="19927" y="9112"/>
                    <a:pt x="19999" y="8212"/>
                    <a:pt x="18957" y="7852"/>
                  </a:cubicBezTo>
                  <a:cubicBezTo>
                    <a:pt x="19029" y="6989"/>
                    <a:pt x="19423" y="6270"/>
                    <a:pt x="19820" y="5622"/>
                  </a:cubicBezTo>
                  <a:cubicBezTo>
                    <a:pt x="21502" y="2931"/>
                    <a:pt x="24472" y="1245"/>
                    <a:pt x="27728" y="1245"/>
                  </a:cubicBezTo>
                  <a:close/>
                  <a:moveTo>
                    <a:pt x="27481" y="1"/>
                  </a:moveTo>
                  <a:cubicBezTo>
                    <a:pt x="22958" y="1"/>
                    <a:pt x="18751" y="3287"/>
                    <a:pt x="17769" y="7242"/>
                  </a:cubicBezTo>
                  <a:cubicBezTo>
                    <a:pt x="17734" y="7458"/>
                    <a:pt x="17697" y="7674"/>
                    <a:pt x="17481" y="7818"/>
                  </a:cubicBezTo>
                  <a:cubicBezTo>
                    <a:pt x="17432" y="7821"/>
                    <a:pt x="17383" y="7822"/>
                    <a:pt x="17332" y="7822"/>
                  </a:cubicBezTo>
                  <a:cubicBezTo>
                    <a:pt x="17122" y="7822"/>
                    <a:pt x="16898" y="7799"/>
                    <a:pt x="16677" y="7799"/>
                  </a:cubicBezTo>
                  <a:cubicBezTo>
                    <a:pt x="16403" y="7799"/>
                    <a:pt x="16133" y="7835"/>
                    <a:pt x="15898" y="7996"/>
                  </a:cubicBezTo>
                  <a:cubicBezTo>
                    <a:pt x="13812" y="9363"/>
                    <a:pt x="12014" y="10983"/>
                    <a:pt x="11439" y="13535"/>
                  </a:cubicBezTo>
                  <a:cubicBezTo>
                    <a:pt x="11404" y="13788"/>
                    <a:pt x="11404" y="14038"/>
                    <a:pt x="11223" y="14326"/>
                  </a:cubicBezTo>
                  <a:cubicBezTo>
                    <a:pt x="10356" y="14151"/>
                    <a:pt x="9504" y="14063"/>
                    <a:pt x="8666" y="14063"/>
                  </a:cubicBezTo>
                  <a:cubicBezTo>
                    <a:pt x="6932" y="14063"/>
                    <a:pt x="5259" y="14439"/>
                    <a:pt x="3635" y="15189"/>
                  </a:cubicBezTo>
                  <a:cubicBezTo>
                    <a:pt x="1512" y="16125"/>
                    <a:pt x="1" y="17529"/>
                    <a:pt x="361" y="20478"/>
                  </a:cubicBezTo>
                  <a:cubicBezTo>
                    <a:pt x="542" y="21917"/>
                    <a:pt x="936" y="22492"/>
                    <a:pt x="2375" y="22814"/>
                  </a:cubicBezTo>
                  <a:cubicBezTo>
                    <a:pt x="2950" y="22924"/>
                    <a:pt x="3563" y="22886"/>
                    <a:pt x="4101" y="23030"/>
                  </a:cubicBezTo>
                  <a:cubicBezTo>
                    <a:pt x="4867" y="23275"/>
                    <a:pt x="5632" y="23357"/>
                    <a:pt x="6398" y="23357"/>
                  </a:cubicBezTo>
                  <a:cubicBezTo>
                    <a:pt x="7323" y="23357"/>
                    <a:pt x="8248" y="23237"/>
                    <a:pt x="9174" y="23140"/>
                  </a:cubicBezTo>
                  <a:cubicBezTo>
                    <a:pt x="12051" y="22814"/>
                    <a:pt x="14891" y="22527"/>
                    <a:pt x="17769" y="22311"/>
                  </a:cubicBezTo>
                  <a:cubicBezTo>
                    <a:pt x="20684" y="22095"/>
                    <a:pt x="23595" y="22023"/>
                    <a:pt x="26510" y="21807"/>
                  </a:cubicBezTo>
                  <a:cubicBezTo>
                    <a:pt x="30107" y="21520"/>
                    <a:pt x="33666" y="20982"/>
                    <a:pt x="37263" y="20656"/>
                  </a:cubicBezTo>
                  <a:cubicBezTo>
                    <a:pt x="40716" y="20334"/>
                    <a:pt x="44097" y="19865"/>
                    <a:pt x="47550" y="19687"/>
                  </a:cubicBezTo>
                  <a:cubicBezTo>
                    <a:pt x="48053" y="19649"/>
                    <a:pt x="48594" y="19615"/>
                    <a:pt x="49098" y="19543"/>
                  </a:cubicBezTo>
                  <a:cubicBezTo>
                    <a:pt x="50608" y="19218"/>
                    <a:pt x="52119" y="19002"/>
                    <a:pt x="53630" y="18824"/>
                  </a:cubicBezTo>
                  <a:cubicBezTo>
                    <a:pt x="54421" y="18714"/>
                    <a:pt x="55212" y="18570"/>
                    <a:pt x="55932" y="18283"/>
                  </a:cubicBezTo>
                  <a:cubicBezTo>
                    <a:pt x="56613" y="18067"/>
                    <a:pt x="57011" y="17563"/>
                    <a:pt x="57189" y="16881"/>
                  </a:cubicBezTo>
                  <a:cubicBezTo>
                    <a:pt x="57477" y="15730"/>
                    <a:pt x="57370" y="14579"/>
                    <a:pt x="57261" y="13463"/>
                  </a:cubicBezTo>
                  <a:cubicBezTo>
                    <a:pt x="57226" y="12959"/>
                    <a:pt x="56939" y="12565"/>
                    <a:pt x="56579" y="12206"/>
                  </a:cubicBezTo>
                  <a:cubicBezTo>
                    <a:pt x="55750" y="11449"/>
                    <a:pt x="54815" y="10911"/>
                    <a:pt x="53773" y="10695"/>
                  </a:cubicBezTo>
                  <a:cubicBezTo>
                    <a:pt x="52527" y="10458"/>
                    <a:pt x="51269" y="10199"/>
                    <a:pt x="50014" y="10199"/>
                  </a:cubicBezTo>
                  <a:cubicBezTo>
                    <a:pt x="48986" y="10199"/>
                    <a:pt x="47959" y="10372"/>
                    <a:pt x="46940" y="10873"/>
                  </a:cubicBezTo>
                  <a:cubicBezTo>
                    <a:pt x="46724" y="8931"/>
                    <a:pt x="45320" y="7890"/>
                    <a:pt x="43881" y="6954"/>
                  </a:cubicBezTo>
                  <a:cubicBezTo>
                    <a:pt x="42979" y="6374"/>
                    <a:pt x="41989" y="6114"/>
                    <a:pt x="40961" y="6114"/>
                  </a:cubicBezTo>
                  <a:cubicBezTo>
                    <a:pt x="40267" y="6114"/>
                    <a:pt x="39557" y="6233"/>
                    <a:pt x="38846" y="6451"/>
                  </a:cubicBezTo>
                  <a:cubicBezTo>
                    <a:pt x="38523" y="5694"/>
                    <a:pt x="38092" y="5047"/>
                    <a:pt x="37516" y="4543"/>
                  </a:cubicBezTo>
                  <a:cubicBezTo>
                    <a:pt x="35214" y="2313"/>
                    <a:pt x="32515" y="840"/>
                    <a:pt x="29350" y="193"/>
                  </a:cubicBezTo>
                  <a:cubicBezTo>
                    <a:pt x="28726" y="63"/>
                    <a:pt x="28101" y="1"/>
                    <a:pt x="27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3"/>
            <p:cNvSpPr/>
            <p:nvPr/>
          </p:nvSpPr>
          <p:spPr>
            <a:xfrm>
              <a:off x="4599350" y="8221200"/>
              <a:ext cx="43175" cy="40600"/>
            </a:xfrm>
            <a:custGeom>
              <a:avLst/>
              <a:gdLst/>
              <a:ahLst/>
              <a:cxnLst/>
              <a:rect l="l" t="t" r="r" b="b"/>
              <a:pathLst>
                <a:path w="1727" h="1624" extrusionOk="0">
                  <a:moveTo>
                    <a:pt x="999" y="1"/>
                  </a:moveTo>
                  <a:cubicBezTo>
                    <a:pt x="978" y="1"/>
                    <a:pt x="957" y="2"/>
                    <a:pt x="936" y="3"/>
                  </a:cubicBezTo>
                  <a:cubicBezTo>
                    <a:pt x="395" y="3"/>
                    <a:pt x="0" y="472"/>
                    <a:pt x="72" y="939"/>
                  </a:cubicBezTo>
                  <a:cubicBezTo>
                    <a:pt x="107" y="1370"/>
                    <a:pt x="360" y="1623"/>
                    <a:pt x="826" y="1623"/>
                  </a:cubicBezTo>
                  <a:cubicBezTo>
                    <a:pt x="1295" y="1623"/>
                    <a:pt x="1727" y="1154"/>
                    <a:pt x="1689" y="651"/>
                  </a:cubicBezTo>
                  <a:cubicBezTo>
                    <a:pt x="1657" y="278"/>
                    <a:pt x="1364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3"/>
            <p:cNvSpPr/>
            <p:nvPr/>
          </p:nvSpPr>
          <p:spPr>
            <a:xfrm>
              <a:off x="4126400" y="8023450"/>
              <a:ext cx="36825" cy="45025"/>
            </a:xfrm>
            <a:custGeom>
              <a:avLst/>
              <a:gdLst/>
              <a:ahLst/>
              <a:cxnLst/>
              <a:rect l="l" t="t" r="r" b="b"/>
              <a:pathLst>
                <a:path w="1473" h="1801" extrusionOk="0">
                  <a:moveTo>
                    <a:pt x="647" y="1"/>
                  </a:moveTo>
                  <a:cubicBezTo>
                    <a:pt x="250" y="73"/>
                    <a:pt x="34" y="326"/>
                    <a:pt x="34" y="685"/>
                  </a:cubicBezTo>
                  <a:cubicBezTo>
                    <a:pt x="1" y="1208"/>
                    <a:pt x="439" y="1801"/>
                    <a:pt x="859" y="1801"/>
                  </a:cubicBezTo>
                  <a:cubicBezTo>
                    <a:pt x="872" y="1801"/>
                    <a:pt x="885" y="1800"/>
                    <a:pt x="897" y="1799"/>
                  </a:cubicBezTo>
                  <a:cubicBezTo>
                    <a:pt x="1329" y="1764"/>
                    <a:pt x="1473" y="1477"/>
                    <a:pt x="1473" y="1080"/>
                  </a:cubicBezTo>
                  <a:cubicBezTo>
                    <a:pt x="1438" y="542"/>
                    <a:pt x="1079" y="38"/>
                    <a:pt x="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3"/>
            <p:cNvSpPr/>
            <p:nvPr/>
          </p:nvSpPr>
          <p:spPr>
            <a:xfrm>
              <a:off x="4676725" y="8236525"/>
              <a:ext cx="39550" cy="33400"/>
            </a:xfrm>
            <a:custGeom>
              <a:avLst/>
              <a:gdLst/>
              <a:ahLst/>
              <a:cxnLst/>
              <a:rect l="l" t="t" r="r" b="b"/>
              <a:pathLst>
                <a:path w="1582" h="1336" extrusionOk="0">
                  <a:moveTo>
                    <a:pt x="791" y="0"/>
                  </a:moveTo>
                  <a:cubicBezTo>
                    <a:pt x="767" y="0"/>
                    <a:pt x="743" y="1"/>
                    <a:pt x="718" y="3"/>
                  </a:cubicBezTo>
                  <a:cubicBezTo>
                    <a:pt x="321" y="38"/>
                    <a:pt x="33" y="219"/>
                    <a:pt x="33" y="613"/>
                  </a:cubicBezTo>
                  <a:cubicBezTo>
                    <a:pt x="0" y="991"/>
                    <a:pt x="421" y="1335"/>
                    <a:pt x="866" y="1335"/>
                  </a:cubicBezTo>
                  <a:cubicBezTo>
                    <a:pt x="889" y="1335"/>
                    <a:pt x="911" y="1334"/>
                    <a:pt x="934" y="1333"/>
                  </a:cubicBezTo>
                  <a:cubicBezTo>
                    <a:pt x="1293" y="1298"/>
                    <a:pt x="1544" y="1082"/>
                    <a:pt x="1581" y="685"/>
                  </a:cubicBezTo>
                  <a:cubicBezTo>
                    <a:pt x="1581" y="312"/>
                    <a:pt x="1225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3"/>
            <p:cNvSpPr/>
            <p:nvPr/>
          </p:nvSpPr>
          <p:spPr>
            <a:xfrm>
              <a:off x="3619250" y="7872650"/>
              <a:ext cx="1369425" cy="522700"/>
            </a:xfrm>
            <a:custGeom>
              <a:avLst/>
              <a:gdLst/>
              <a:ahLst/>
              <a:cxnLst/>
              <a:rect l="l" t="t" r="r" b="b"/>
              <a:pathLst>
                <a:path w="54777" h="20908" extrusionOk="0">
                  <a:moveTo>
                    <a:pt x="20933" y="6033"/>
                  </a:moveTo>
                  <a:cubicBezTo>
                    <a:pt x="21365" y="6070"/>
                    <a:pt x="21724" y="6574"/>
                    <a:pt x="21759" y="7112"/>
                  </a:cubicBezTo>
                  <a:cubicBezTo>
                    <a:pt x="21759" y="7509"/>
                    <a:pt x="21615" y="7796"/>
                    <a:pt x="21183" y="7831"/>
                  </a:cubicBezTo>
                  <a:cubicBezTo>
                    <a:pt x="21171" y="7832"/>
                    <a:pt x="21158" y="7833"/>
                    <a:pt x="21145" y="7833"/>
                  </a:cubicBezTo>
                  <a:cubicBezTo>
                    <a:pt x="20725" y="7833"/>
                    <a:pt x="20287" y="7240"/>
                    <a:pt x="20320" y="6717"/>
                  </a:cubicBezTo>
                  <a:cubicBezTo>
                    <a:pt x="20320" y="6358"/>
                    <a:pt x="20536" y="6105"/>
                    <a:pt x="20933" y="6033"/>
                  </a:cubicBezTo>
                  <a:close/>
                  <a:moveTo>
                    <a:pt x="40203" y="13943"/>
                  </a:moveTo>
                  <a:cubicBezTo>
                    <a:pt x="40568" y="13943"/>
                    <a:pt x="40861" y="14220"/>
                    <a:pt x="40893" y="14593"/>
                  </a:cubicBezTo>
                  <a:cubicBezTo>
                    <a:pt x="40931" y="15096"/>
                    <a:pt x="40499" y="15565"/>
                    <a:pt x="40030" y="15565"/>
                  </a:cubicBezTo>
                  <a:cubicBezTo>
                    <a:pt x="39564" y="15565"/>
                    <a:pt x="39311" y="15312"/>
                    <a:pt x="39276" y="14881"/>
                  </a:cubicBezTo>
                  <a:cubicBezTo>
                    <a:pt x="39204" y="14414"/>
                    <a:pt x="39599" y="13945"/>
                    <a:pt x="40140" y="13945"/>
                  </a:cubicBezTo>
                  <a:cubicBezTo>
                    <a:pt x="40161" y="13944"/>
                    <a:pt x="40182" y="13943"/>
                    <a:pt x="40203" y="13943"/>
                  </a:cubicBezTo>
                  <a:close/>
                  <a:moveTo>
                    <a:pt x="43090" y="14555"/>
                  </a:moveTo>
                  <a:cubicBezTo>
                    <a:pt x="43524" y="14555"/>
                    <a:pt x="43880" y="14867"/>
                    <a:pt x="43880" y="15240"/>
                  </a:cubicBezTo>
                  <a:cubicBezTo>
                    <a:pt x="43843" y="15637"/>
                    <a:pt x="43592" y="15853"/>
                    <a:pt x="43233" y="15888"/>
                  </a:cubicBezTo>
                  <a:cubicBezTo>
                    <a:pt x="43210" y="15889"/>
                    <a:pt x="43188" y="15890"/>
                    <a:pt x="43165" y="15890"/>
                  </a:cubicBezTo>
                  <a:cubicBezTo>
                    <a:pt x="42720" y="15890"/>
                    <a:pt x="42299" y="15546"/>
                    <a:pt x="42332" y="15168"/>
                  </a:cubicBezTo>
                  <a:cubicBezTo>
                    <a:pt x="42332" y="14774"/>
                    <a:pt x="42620" y="14593"/>
                    <a:pt x="43017" y="14558"/>
                  </a:cubicBezTo>
                  <a:cubicBezTo>
                    <a:pt x="43042" y="14556"/>
                    <a:pt x="43066" y="14555"/>
                    <a:pt x="43090" y="14555"/>
                  </a:cubicBezTo>
                  <a:close/>
                  <a:moveTo>
                    <a:pt x="26323" y="1"/>
                  </a:moveTo>
                  <a:cubicBezTo>
                    <a:pt x="23067" y="1"/>
                    <a:pt x="20097" y="1687"/>
                    <a:pt x="18415" y="4378"/>
                  </a:cubicBezTo>
                  <a:cubicBezTo>
                    <a:pt x="18018" y="5026"/>
                    <a:pt x="17624" y="5745"/>
                    <a:pt x="17552" y="6608"/>
                  </a:cubicBezTo>
                  <a:cubicBezTo>
                    <a:pt x="18594" y="6968"/>
                    <a:pt x="18522" y="7868"/>
                    <a:pt x="18631" y="8694"/>
                  </a:cubicBezTo>
                  <a:cubicBezTo>
                    <a:pt x="18738" y="9451"/>
                    <a:pt x="18378" y="9773"/>
                    <a:pt x="17552" y="9883"/>
                  </a:cubicBezTo>
                  <a:cubicBezTo>
                    <a:pt x="17473" y="9890"/>
                    <a:pt x="17398" y="9893"/>
                    <a:pt x="17326" y="9893"/>
                  </a:cubicBezTo>
                  <a:cubicBezTo>
                    <a:pt x="16671" y="9893"/>
                    <a:pt x="16278" y="9599"/>
                    <a:pt x="16148" y="8982"/>
                  </a:cubicBezTo>
                  <a:cubicBezTo>
                    <a:pt x="16076" y="8588"/>
                    <a:pt x="16185" y="8228"/>
                    <a:pt x="16004" y="7796"/>
                  </a:cubicBezTo>
                  <a:cubicBezTo>
                    <a:pt x="15877" y="7753"/>
                    <a:pt x="15756" y="7733"/>
                    <a:pt x="15639" y="7733"/>
                  </a:cubicBezTo>
                  <a:cubicBezTo>
                    <a:pt x="15461" y="7733"/>
                    <a:pt x="15294" y="7781"/>
                    <a:pt x="15141" y="7868"/>
                  </a:cubicBezTo>
                  <a:cubicBezTo>
                    <a:pt x="13414" y="8982"/>
                    <a:pt x="11941" y="10314"/>
                    <a:pt x="11438" y="12435"/>
                  </a:cubicBezTo>
                  <a:cubicBezTo>
                    <a:pt x="11256" y="13120"/>
                    <a:pt x="11185" y="13802"/>
                    <a:pt x="11582" y="14449"/>
                  </a:cubicBezTo>
                  <a:cubicBezTo>
                    <a:pt x="11832" y="14846"/>
                    <a:pt x="11832" y="15240"/>
                    <a:pt x="11438" y="15565"/>
                  </a:cubicBezTo>
                  <a:cubicBezTo>
                    <a:pt x="11319" y="15657"/>
                    <a:pt x="11186" y="15705"/>
                    <a:pt x="11051" y="15705"/>
                  </a:cubicBezTo>
                  <a:cubicBezTo>
                    <a:pt x="10816" y="15705"/>
                    <a:pt x="10576" y="15560"/>
                    <a:pt x="10393" y="15240"/>
                  </a:cubicBezTo>
                  <a:cubicBezTo>
                    <a:pt x="9890" y="14414"/>
                    <a:pt x="9136" y="14199"/>
                    <a:pt x="8273" y="14161"/>
                  </a:cubicBezTo>
                  <a:cubicBezTo>
                    <a:pt x="7938" y="14141"/>
                    <a:pt x="7591" y="14120"/>
                    <a:pt x="7246" y="14120"/>
                  </a:cubicBezTo>
                  <a:cubicBezTo>
                    <a:pt x="6998" y="14120"/>
                    <a:pt x="6750" y="14131"/>
                    <a:pt x="6509" y="14161"/>
                  </a:cubicBezTo>
                  <a:cubicBezTo>
                    <a:pt x="4892" y="14343"/>
                    <a:pt x="3272" y="14665"/>
                    <a:pt x="1870" y="15600"/>
                  </a:cubicBezTo>
                  <a:cubicBezTo>
                    <a:pt x="466" y="16535"/>
                    <a:pt x="0" y="17830"/>
                    <a:pt x="288" y="19450"/>
                  </a:cubicBezTo>
                  <a:cubicBezTo>
                    <a:pt x="322" y="19844"/>
                    <a:pt x="504" y="20132"/>
                    <a:pt x="863" y="20204"/>
                  </a:cubicBezTo>
                  <a:cubicBezTo>
                    <a:pt x="2049" y="20457"/>
                    <a:pt x="3237" y="20817"/>
                    <a:pt x="4423" y="20889"/>
                  </a:cubicBezTo>
                  <a:cubicBezTo>
                    <a:pt x="4654" y="20902"/>
                    <a:pt x="4885" y="20908"/>
                    <a:pt x="5116" y="20908"/>
                  </a:cubicBezTo>
                  <a:cubicBezTo>
                    <a:pt x="6143" y="20908"/>
                    <a:pt x="7165" y="20790"/>
                    <a:pt x="8163" y="20673"/>
                  </a:cubicBezTo>
                  <a:cubicBezTo>
                    <a:pt x="11941" y="20241"/>
                    <a:pt x="15682" y="19772"/>
                    <a:pt x="19457" y="19700"/>
                  </a:cubicBezTo>
                  <a:cubicBezTo>
                    <a:pt x="22516" y="19628"/>
                    <a:pt x="25499" y="19125"/>
                    <a:pt x="28521" y="19053"/>
                  </a:cubicBezTo>
                  <a:cubicBezTo>
                    <a:pt x="28702" y="19053"/>
                    <a:pt x="28918" y="18981"/>
                    <a:pt x="29134" y="18981"/>
                  </a:cubicBezTo>
                  <a:cubicBezTo>
                    <a:pt x="31292" y="18802"/>
                    <a:pt x="33378" y="18405"/>
                    <a:pt x="35536" y="18155"/>
                  </a:cubicBezTo>
                  <a:cubicBezTo>
                    <a:pt x="37046" y="18011"/>
                    <a:pt x="38592" y="17939"/>
                    <a:pt x="40102" y="17758"/>
                  </a:cubicBezTo>
                  <a:cubicBezTo>
                    <a:pt x="41901" y="17542"/>
                    <a:pt x="43664" y="17292"/>
                    <a:pt x="45497" y="17220"/>
                  </a:cubicBezTo>
                  <a:cubicBezTo>
                    <a:pt x="46326" y="17182"/>
                    <a:pt x="47152" y="17111"/>
                    <a:pt x="47980" y="16967"/>
                  </a:cubicBezTo>
                  <a:cubicBezTo>
                    <a:pt x="49275" y="16679"/>
                    <a:pt x="50642" y="16463"/>
                    <a:pt x="51971" y="16319"/>
                  </a:cubicBezTo>
                  <a:cubicBezTo>
                    <a:pt x="52584" y="16247"/>
                    <a:pt x="53194" y="16103"/>
                    <a:pt x="53807" y="15960"/>
                  </a:cubicBezTo>
                  <a:cubicBezTo>
                    <a:pt x="54239" y="15853"/>
                    <a:pt x="54489" y="15600"/>
                    <a:pt x="54598" y="15096"/>
                  </a:cubicBezTo>
                  <a:cubicBezTo>
                    <a:pt x="54777" y="14199"/>
                    <a:pt x="54670" y="13298"/>
                    <a:pt x="54633" y="12400"/>
                  </a:cubicBezTo>
                  <a:cubicBezTo>
                    <a:pt x="54633" y="12113"/>
                    <a:pt x="54417" y="11897"/>
                    <a:pt x="54201" y="11715"/>
                  </a:cubicBezTo>
                  <a:cubicBezTo>
                    <a:pt x="53807" y="11321"/>
                    <a:pt x="53338" y="11034"/>
                    <a:pt x="52835" y="10818"/>
                  </a:cubicBezTo>
                  <a:cubicBezTo>
                    <a:pt x="51709" y="10386"/>
                    <a:pt x="50523" y="10201"/>
                    <a:pt x="49362" y="10201"/>
                  </a:cubicBezTo>
                  <a:cubicBezTo>
                    <a:pt x="49261" y="10201"/>
                    <a:pt x="49160" y="10202"/>
                    <a:pt x="49059" y="10205"/>
                  </a:cubicBezTo>
                  <a:cubicBezTo>
                    <a:pt x="46901" y="10314"/>
                    <a:pt x="46830" y="9845"/>
                    <a:pt x="45319" y="12184"/>
                  </a:cubicBezTo>
                  <a:cubicBezTo>
                    <a:pt x="45149" y="12468"/>
                    <a:pt x="44934" y="12706"/>
                    <a:pt x="44640" y="12706"/>
                  </a:cubicBezTo>
                  <a:cubicBezTo>
                    <a:pt x="44561" y="12706"/>
                    <a:pt x="44475" y="12689"/>
                    <a:pt x="44384" y="12651"/>
                  </a:cubicBezTo>
                  <a:cubicBezTo>
                    <a:pt x="43952" y="12472"/>
                    <a:pt x="43952" y="12075"/>
                    <a:pt x="44131" y="11681"/>
                  </a:cubicBezTo>
                  <a:cubicBezTo>
                    <a:pt x="44168" y="11572"/>
                    <a:pt x="44202" y="11465"/>
                    <a:pt x="44240" y="11393"/>
                  </a:cubicBezTo>
                  <a:cubicBezTo>
                    <a:pt x="44490" y="9955"/>
                    <a:pt x="44418" y="8694"/>
                    <a:pt x="43161" y="7725"/>
                  </a:cubicBezTo>
                  <a:cubicBezTo>
                    <a:pt x="42873" y="7509"/>
                    <a:pt x="42657" y="7256"/>
                    <a:pt x="42370" y="7040"/>
                  </a:cubicBezTo>
                  <a:cubicBezTo>
                    <a:pt x="41492" y="6326"/>
                    <a:pt x="40501" y="6022"/>
                    <a:pt x="39417" y="6022"/>
                  </a:cubicBezTo>
                  <a:cubicBezTo>
                    <a:pt x="39299" y="6022"/>
                    <a:pt x="39181" y="6026"/>
                    <a:pt x="39061" y="6033"/>
                  </a:cubicBezTo>
                  <a:cubicBezTo>
                    <a:pt x="38413" y="6033"/>
                    <a:pt x="37838" y="6248"/>
                    <a:pt x="37550" y="6896"/>
                  </a:cubicBezTo>
                  <a:cubicBezTo>
                    <a:pt x="37427" y="7141"/>
                    <a:pt x="37278" y="7309"/>
                    <a:pt x="37037" y="7309"/>
                  </a:cubicBezTo>
                  <a:cubicBezTo>
                    <a:pt x="36995" y="7309"/>
                    <a:pt x="36950" y="7304"/>
                    <a:pt x="36903" y="7293"/>
                  </a:cubicBezTo>
                  <a:cubicBezTo>
                    <a:pt x="36505" y="7184"/>
                    <a:pt x="36434" y="6896"/>
                    <a:pt x="36471" y="6574"/>
                  </a:cubicBezTo>
                  <a:cubicBezTo>
                    <a:pt x="36615" y="5457"/>
                    <a:pt x="36039" y="4703"/>
                    <a:pt x="35283" y="4018"/>
                  </a:cubicBezTo>
                  <a:cubicBezTo>
                    <a:pt x="33484" y="2401"/>
                    <a:pt x="31470" y="1141"/>
                    <a:pt x="29134" y="422"/>
                  </a:cubicBezTo>
                  <a:cubicBezTo>
                    <a:pt x="28189" y="136"/>
                    <a:pt x="27245" y="1"/>
                    <a:pt x="263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B1CB0866-4AEE-7BCB-FCB6-01D65B7DB3BE}"/>
              </a:ext>
            </a:extLst>
          </p:cNvPr>
          <p:cNvSpPr>
            <a:spLocks noGrp="1"/>
          </p:cNvSpPr>
          <p:nvPr>
            <p:ph type="subTitle" idx="8"/>
          </p:nvPr>
        </p:nvSpPr>
        <p:spPr>
          <a:xfrm>
            <a:off x="3170877" y="1412039"/>
            <a:ext cx="2610600" cy="484800"/>
          </a:xfrm>
        </p:spPr>
        <p:txBody>
          <a:bodyPr anchor="ctr"/>
          <a:lstStyle/>
          <a:p>
            <a:pPr algn="ctr"/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dian National Maritime Day by Slidesgo">
  <a:themeElements>
    <a:clrScheme name="Simple Light">
      <a:dk1>
        <a:srgbClr val="012345"/>
      </a:dk1>
      <a:lt1>
        <a:srgbClr val="FFFFFF"/>
      </a:lt1>
      <a:dk2>
        <a:srgbClr val="AFE0EF"/>
      </a:dk2>
      <a:lt2>
        <a:srgbClr val="D4AC80"/>
      </a:lt2>
      <a:accent1>
        <a:srgbClr val="816D59"/>
      </a:accent1>
      <a:accent2>
        <a:srgbClr val="EA8481"/>
      </a:accent2>
      <a:accent3>
        <a:srgbClr val="FF9933"/>
      </a:accent3>
      <a:accent4>
        <a:srgbClr val="128807"/>
      </a:accent4>
      <a:accent5>
        <a:srgbClr val="3C78D8"/>
      </a:accent5>
      <a:accent6>
        <a:srgbClr val="FFFFFF"/>
      </a:accent6>
      <a:hlink>
        <a:srgbClr val="0123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1135</Words>
  <Application>Microsoft Office PowerPoint</Application>
  <PresentationFormat>On-screen Show (16:9)</PresentationFormat>
  <Paragraphs>84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Times New Roman</vt:lpstr>
      <vt:lpstr>UTM Aircona</vt:lpstr>
      <vt:lpstr>Archivo Black</vt:lpstr>
      <vt:lpstr>Roboto Condensed Light</vt:lpstr>
      <vt:lpstr>Lexend Deca</vt:lpstr>
      <vt:lpstr>Arrus-Black</vt:lpstr>
      <vt:lpstr>Indian National Maritime Day by Slidesgo</vt:lpstr>
      <vt:lpstr>SỨC HẤP DẪN CỦA TÁC PHẨM HAI VẠN DẶM DƯỚI ĐÁY BIỂN </vt:lpstr>
      <vt:lpstr>Tìm hiểu chung</vt:lpstr>
      <vt:lpstr>1. Tác giả</vt:lpstr>
      <vt:lpstr>2. Tác phẩm</vt:lpstr>
      <vt:lpstr>Đọc - Tìm hiểu chi tiết</vt:lpstr>
      <vt:lpstr>1. Đặc điểm kiểu bài  nghị luận văn học của văn bản </vt:lpstr>
      <vt:lpstr>PowerPoint Presentation</vt:lpstr>
      <vt:lpstr>2. Hệ thống ý kiến, lí lẽ, bằng chứng</vt:lpstr>
      <vt:lpstr>LÀM VIỆC NHÓM  Tìm hệ thống ý kiến, lí lẽ và bằng chứng</vt:lpstr>
      <vt:lpstr>Nhóm 1: Ý kiến 1</vt:lpstr>
      <vt:lpstr>Nhóm 2: Ý kiến 2</vt:lpstr>
      <vt:lpstr>Nhóm 3 – Ý kiến 3</vt:lpstr>
      <vt:lpstr>PowerPoint Presentation</vt:lpstr>
      <vt:lpstr>Nhóm 4 – Ý kiến 4</vt:lpstr>
      <vt:lpstr>3. Giá trị nhận thức</vt:lpstr>
      <vt:lpstr>Tổng kết</vt:lpstr>
      <vt:lpstr>PowerPoint Presentation</vt:lpstr>
      <vt:lpstr>Luyện tập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SỨC HẤP DẪN CỦA TÁC PHẨM HAI VẠN DẶM DƯỚI ĐÁY BIỂN</dc:title>
  <dc:creator>Admin 88</dc:creator>
  <cp:lastModifiedBy>HPC</cp:lastModifiedBy>
  <cp:revision>3</cp:revision>
  <dcterms:modified xsi:type="dcterms:W3CDTF">2025-11-03T08:30:02Z</dcterms:modified>
</cp:coreProperties>
</file>