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2128" autoAdjust="0"/>
  </p:normalViewPr>
  <p:slideViewPr>
    <p:cSldViewPr>
      <p:cViewPr varScale="1">
        <p:scale>
          <a:sx n="70" d="100"/>
          <a:sy n="70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2023/2/6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99" Type="http://schemas.openxmlformats.org/officeDocument/2006/relationships/slideLayout" Target="../slideLayouts/slideLayout478.xml"/><Relationship Id="rId21" Type="http://schemas.openxmlformats.org/officeDocument/2006/relationships/slideLayout" Target="../slideLayouts/slideLayout200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24" Type="http://schemas.openxmlformats.org/officeDocument/2006/relationships/slideLayout" Target="../slideLayouts/slideLayout503.xml"/><Relationship Id="rId366" Type="http://schemas.openxmlformats.org/officeDocument/2006/relationships/slideLayout" Target="../slideLayouts/slideLayout545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74" Type="http://schemas.openxmlformats.org/officeDocument/2006/relationships/slideLayout" Target="../slideLayouts/slideLayout253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42" Type="http://schemas.openxmlformats.org/officeDocument/2006/relationships/slideLayout" Target="../slideLayouts/slideLayout721.xml"/><Relationship Id="rId5" Type="http://schemas.openxmlformats.org/officeDocument/2006/relationships/slideLayout" Target="../slideLayouts/slideLayout184.xml"/><Relationship Id="rId181" Type="http://schemas.openxmlformats.org/officeDocument/2006/relationships/slideLayout" Target="../slideLayouts/slideLayout360.xml"/><Relationship Id="rId237" Type="http://schemas.openxmlformats.org/officeDocument/2006/relationships/slideLayout" Target="../slideLayouts/slideLayout416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44" Type="http://schemas.openxmlformats.org/officeDocument/2006/relationships/slideLayout" Target="../slideLayouts/slideLayout623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46" Type="http://schemas.openxmlformats.org/officeDocument/2006/relationships/slideLayout" Target="../slideLayouts/slideLayout525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20" Type="http://schemas.openxmlformats.org/officeDocument/2006/relationships/slideLayout" Target="../slideLayouts/slideLayout399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58" Type="http://schemas.openxmlformats.org/officeDocument/2006/relationships/slideLayout" Target="../slideLayouts/slideLayout637.xml"/><Relationship Id="rId479" Type="http://schemas.openxmlformats.org/officeDocument/2006/relationships/slideLayout" Target="../slideLayouts/slideLayout658.xml"/><Relationship Id="rId15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15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283" Type="http://schemas.openxmlformats.org/officeDocument/2006/relationships/slideLayout" Target="../slideLayouts/slideLayout462.xml"/><Relationship Id="rId318" Type="http://schemas.openxmlformats.org/officeDocument/2006/relationships/slideLayout" Target="../slideLayouts/slideLayout497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25" Type="http://schemas.openxmlformats.org/officeDocument/2006/relationships/slideLayout" Target="../slideLayouts/slideLayout704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99" Type="http://schemas.openxmlformats.org/officeDocument/2006/relationships/slideLayout" Target="../slideLayouts/slideLayout278.xml"/><Relationship Id="rId101" Type="http://schemas.openxmlformats.org/officeDocument/2006/relationships/slideLayout" Target="../slideLayouts/slideLayout280.xml"/><Relationship Id="rId122" Type="http://schemas.openxmlformats.org/officeDocument/2006/relationships/slideLayout" Target="../slideLayouts/slideLayout301.xml"/><Relationship Id="rId143" Type="http://schemas.openxmlformats.org/officeDocument/2006/relationships/slideLayout" Target="../slideLayouts/slideLayout322.xml"/><Relationship Id="rId164" Type="http://schemas.openxmlformats.org/officeDocument/2006/relationships/slideLayout" Target="../slideLayouts/slideLayout343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371" Type="http://schemas.openxmlformats.org/officeDocument/2006/relationships/slideLayout" Target="../slideLayouts/slideLayout550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27" Type="http://schemas.openxmlformats.org/officeDocument/2006/relationships/slideLayout" Target="../slideLayouts/slideLayout606.xml"/><Relationship Id="rId448" Type="http://schemas.openxmlformats.org/officeDocument/2006/relationships/slideLayout" Target="../slideLayouts/slideLayout627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52" Type="http://schemas.openxmlformats.org/officeDocument/2006/relationships/slideLayout" Target="../slideLayouts/slideLayout431.xml"/><Relationship Id="rId273" Type="http://schemas.openxmlformats.org/officeDocument/2006/relationships/slideLayout" Target="../slideLayouts/slideLayout452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15" Type="http://schemas.openxmlformats.org/officeDocument/2006/relationships/slideLayout" Target="../slideLayouts/slideLayout694.xml"/><Relationship Id="rId536" Type="http://schemas.openxmlformats.org/officeDocument/2006/relationships/slideLayout" Target="../slideLayouts/slideLayout715.xml"/><Relationship Id="rId47" Type="http://schemas.openxmlformats.org/officeDocument/2006/relationships/slideLayout" Target="../slideLayouts/slideLayout226.xml"/><Relationship Id="rId68" Type="http://schemas.openxmlformats.org/officeDocument/2006/relationships/slideLayout" Target="../slideLayouts/slideLayout247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33" Type="http://schemas.openxmlformats.org/officeDocument/2006/relationships/slideLayout" Target="../slideLayouts/slideLayout312.xml"/><Relationship Id="rId154" Type="http://schemas.openxmlformats.org/officeDocument/2006/relationships/slideLayout" Target="../slideLayouts/slideLayout333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17" Type="http://schemas.openxmlformats.org/officeDocument/2006/relationships/slideLayout" Target="../slideLayouts/slideLayout596.xml"/><Relationship Id="rId438" Type="http://schemas.openxmlformats.org/officeDocument/2006/relationships/slideLayout" Target="../slideLayouts/slideLayout617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42" Type="http://schemas.openxmlformats.org/officeDocument/2006/relationships/slideLayout" Target="../slideLayouts/slideLayout421.xml"/><Relationship Id="rId263" Type="http://schemas.openxmlformats.org/officeDocument/2006/relationships/slideLayout" Target="../slideLayouts/slideLayout442.xml"/><Relationship Id="rId284" Type="http://schemas.openxmlformats.org/officeDocument/2006/relationships/slideLayout" Target="../slideLayouts/slideLayout463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526" Type="http://schemas.openxmlformats.org/officeDocument/2006/relationships/slideLayout" Target="../slideLayouts/slideLayout705.xml"/><Relationship Id="rId37" Type="http://schemas.openxmlformats.org/officeDocument/2006/relationships/slideLayout" Target="../slideLayouts/slideLayout216.xml"/><Relationship Id="rId58" Type="http://schemas.openxmlformats.org/officeDocument/2006/relationships/slideLayout" Target="../slideLayouts/slideLayout237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23" Type="http://schemas.openxmlformats.org/officeDocument/2006/relationships/slideLayout" Target="../slideLayouts/slideLayout302.xml"/><Relationship Id="rId144" Type="http://schemas.openxmlformats.org/officeDocument/2006/relationships/slideLayout" Target="../slideLayouts/slideLayout323.xml"/><Relationship Id="rId330" Type="http://schemas.openxmlformats.org/officeDocument/2006/relationships/slideLayout" Target="../slideLayouts/slideLayout509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65" Type="http://schemas.openxmlformats.org/officeDocument/2006/relationships/slideLayout" Target="../slideLayouts/slideLayout344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72" Type="http://schemas.openxmlformats.org/officeDocument/2006/relationships/slideLayout" Target="../slideLayouts/slideLayout551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28" Type="http://schemas.openxmlformats.org/officeDocument/2006/relationships/slideLayout" Target="../slideLayouts/slideLayout607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32" Type="http://schemas.openxmlformats.org/officeDocument/2006/relationships/slideLayout" Target="../slideLayouts/slideLayout411.xml"/><Relationship Id="rId253" Type="http://schemas.openxmlformats.org/officeDocument/2006/relationships/slideLayout" Target="../slideLayouts/slideLayout432.xml"/><Relationship Id="rId274" Type="http://schemas.openxmlformats.org/officeDocument/2006/relationships/slideLayout" Target="../slideLayouts/slideLayout453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481" Type="http://schemas.openxmlformats.org/officeDocument/2006/relationships/slideLayout" Target="../slideLayouts/slideLayout660.xml"/><Relationship Id="rId516" Type="http://schemas.openxmlformats.org/officeDocument/2006/relationships/slideLayout" Target="../slideLayouts/slideLayout695.xml"/><Relationship Id="rId27" Type="http://schemas.openxmlformats.org/officeDocument/2006/relationships/slideLayout" Target="../slideLayouts/slideLayout206.xml"/><Relationship Id="rId48" Type="http://schemas.openxmlformats.org/officeDocument/2006/relationships/slideLayout" Target="../slideLayouts/slideLayout227.xml"/><Relationship Id="rId69" Type="http://schemas.openxmlformats.org/officeDocument/2006/relationships/slideLayout" Target="../slideLayouts/slideLayout248.xml"/><Relationship Id="rId113" Type="http://schemas.openxmlformats.org/officeDocument/2006/relationships/slideLayout" Target="../slideLayouts/slideLayout292.xml"/><Relationship Id="rId134" Type="http://schemas.openxmlformats.org/officeDocument/2006/relationships/slideLayout" Target="../slideLayouts/slideLayout313.xml"/><Relationship Id="rId320" Type="http://schemas.openxmlformats.org/officeDocument/2006/relationships/slideLayout" Target="../slideLayouts/slideLayout499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55" Type="http://schemas.openxmlformats.org/officeDocument/2006/relationships/slideLayout" Target="../slideLayouts/slideLayout334.xml"/><Relationship Id="rId176" Type="http://schemas.openxmlformats.org/officeDocument/2006/relationships/slideLayout" Target="../slideLayouts/slideLayout355.xml"/><Relationship Id="rId197" Type="http://schemas.openxmlformats.org/officeDocument/2006/relationships/slideLayout" Target="../slideLayouts/slideLayout376.xml"/><Relationship Id="rId341" Type="http://schemas.openxmlformats.org/officeDocument/2006/relationships/slideLayout" Target="../slideLayouts/slideLayout520.xml"/><Relationship Id="rId362" Type="http://schemas.openxmlformats.org/officeDocument/2006/relationships/slideLayout" Target="../slideLayouts/slideLayout541.xml"/><Relationship Id="rId383" Type="http://schemas.openxmlformats.org/officeDocument/2006/relationships/slideLayout" Target="../slideLayouts/slideLayout562.xml"/><Relationship Id="rId418" Type="http://schemas.openxmlformats.org/officeDocument/2006/relationships/slideLayout" Target="../slideLayouts/slideLayout597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22" Type="http://schemas.openxmlformats.org/officeDocument/2006/relationships/slideLayout" Target="../slideLayouts/slideLayout401.xml"/><Relationship Id="rId243" Type="http://schemas.openxmlformats.org/officeDocument/2006/relationships/slideLayout" Target="../slideLayouts/slideLayout422.xml"/><Relationship Id="rId264" Type="http://schemas.openxmlformats.org/officeDocument/2006/relationships/slideLayout" Target="../slideLayouts/slideLayout443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471" Type="http://schemas.openxmlformats.org/officeDocument/2006/relationships/slideLayout" Target="../slideLayouts/slideLayout650.xml"/><Relationship Id="rId506" Type="http://schemas.openxmlformats.org/officeDocument/2006/relationships/slideLayout" Target="../slideLayouts/slideLayout685.xml"/><Relationship Id="rId17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17.xml"/><Relationship Id="rId59" Type="http://schemas.openxmlformats.org/officeDocument/2006/relationships/slideLayout" Target="../slideLayouts/slideLayout238.xml"/><Relationship Id="rId103" Type="http://schemas.openxmlformats.org/officeDocument/2006/relationships/slideLayout" Target="../slideLayouts/slideLayout282.xml"/><Relationship Id="rId124" Type="http://schemas.openxmlformats.org/officeDocument/2006/relationships/slideLayout" Target="../slideLayouts/slideLayout303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27" Type="http://schemas.openxmlformats.org/officeDocument/2006/relationships/slideLayout" Target="../slideLayouts/slideLayout706.xml"/><Relationship Id="rId548" Type="http://schemas.openxmlformats.org/officeDocument/2006/relationships/slideLayout" Target="../slideLayouts/slideLayout727.xml"/><Relationship Id="rId70" Type="http://schemas.openxmlformats.org/officeDocument/2006/relationships/slideLayout" Target="../slideLayouts/slideLayout249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66" Type="http://schemas.openxmlformats.org/officeDocument/2006/relationships/slideLayout" Target="../slideLayouts/slideLayout345.xml"/><Relationship Id="rId187" Type="http://schemas.openxmlformats.org/officeDocument/2006/relationships/slideLayout" Target="../slideLayouts/slideLayout366.xml"/><Relationship Id="rId331" Type="http://schemas.openxmlformats.org/officeDocument/2006/relationships/slideLayout" Target="../slideLayouts/slideLayout510.xml"/><Relationship Id="rId352" Type="http://schemas.openxmlformats.org/officeDocument/2006/relationships/slideLayout" Target="../slideLayouts/slideLayout531.xml"/><Relationship Id="rId373" Type="http://schemas.openxmlformats.org/officeDocument/2006/relationships/slideLayout" Target="../slideLayouts/slideLayout552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12" Type="http://schemas.openxmlformats.org/officeDocument/2006/relationships/slideLayout" Target="../slideLayouts/slideLayout391.xml"/><Relationship Id="rId233" Type="http://schemas.openxmlformats.org/officeDocument/2006/relationships/slideLayout" Target="../slideLayouts/slideLayout412.xml"/><Relationship Id="rId254" Type="http://schemas.openxmlformats.org/officeDocument/2006/relationships/slideLayout" Target="../slideLayouts/slideLayout433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75" Type="http://schemas.openxmlformats.org/officeDocument/2006/relationships/slideLayout" Target="../slideLayouts/slideLayout454.xml"/><Relationship Id="rId296" Type="http://schemas.openxmlformats.org/officeDocument/2006/relationships/slideLayout" Target="../slideLayouts/slideLayout475.xml"/><Relationship Id="rId300" Type="http://schemas.openxmlformats.org/officeDocument/2006/relationships/slideLayout" Target="../slideLayouts/slideLayout479.xml"/><Relationship Id="rId461" Type="http://schemas.openxmlformats.org/officeDocument/2006/relationships/slideLayout" Target="../slideLayouts/slideLayout640.xml"/><Relationship Id="rId482" Type="http://schemas.openxmlformats.org/officeDocument/2006/relationships/slideLayout" Target="../slideLayouts/slideLayout661.xml"/><Relationship Id="rId517" Type="http://schemas.openxmlformats.org/officeDocument/2006/relationships/slideLayout" Target="../slideLayouts/slideLayout696.xml"/><Relationship Id="rId538" Type="http://schemas.openxmlformats.org/officeDocument/2006/relationships/slideLayout" Target="../slideLayouts/slideLayout717.xml"/><Relationship Id="rId60" Type="http://schemas.openxmlformats.org/officeDocument/2006/relationships/slideLayout" Target="../slideLayouts/slideLayout239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56" Type="http://schemas.openxmlformats.org/officeDocument/2006/relationships/slideLayout" Target="../slideLayouts/slideLayout335.xml"/><Relationship Id="rId177" Type="http://schemas.openxmlformats.org/officeDocument/2006/relationships/slideLayout" Target="../slideLayouts/slideLayout356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42" Type="http://schemas.openxmlformats.org/officeDocument/2006/relationships/slideLayout" Target="../slideLayouts/slideLayout521.xml"/><Relationship Id="rId363" Type="http://schemas.openxmlformats.org/officeDocument/2006/relationships/slideLayout" Target="../slideLayouts/slideLayout542.xml"/><Relationship Id="rId384" Type="http://schemas.openxmlformats.org/officeDocument/2006/relationships/slideLayout" Target="../slideLayouts/slideLayout563.xml"/><Relationship Id="rId419" Type="http://schemas.openxmlformats.org/officeDocument/2006/relationships/slideLayout" Target="../slideLayouts/slideLayout598.xml"/><Relationship Id="rId202" Type="http://schemas.openxmlformats.org/officeDocument/2006/relationships/slideLayout" Target="../slideLayouts/slideLayout381.xml"/><Relationship Id="rId223" Type="http://schemas.openxmlformats.org/officeDocument/2006/relationships/slideLayout" Target="../slideLayouts/slideLayout402.xml"/><Relationship Id="rId244" Type="http://schemas.openxmlformats.org/officeDocument/2006/relationships/slideLayout" Target="../slideLayouts/slideLayout423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8.xml"/><Relationship Id="rId265" Type="http://schemas.openxmlformats.org/officeDocument/2006/relationships/slideLayout" Target="../slideLayouts/slideLayout444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72" Type="http://schemas.openxmlformats.org/officeDocument/2006/relationships/slideLayout" Target="../slideLayouts/slideLayout651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28" Type="http://schemas.openxmlformats.org/officeDocument/2006/relationships/slideLayout" Target="../slideLayouts/slideLayout707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25" Type="http://schemas.openxmlformats.org/officeDocument/2006/relationships/slideLayout" Target="../slideLayouts/slideLayout304.xml"/><Relationship Id="rId146" Type="http://schemas.openxmlformats.org/officeDocument/2006/relationships/slideLayout" Target="../slideLayouts/slideLayout325.xml"/><Relationship Id="rId167" Type="http://schemas.openxmlformats.org/officeDocument/2006/relationships/slideLayout" Target="../slideLayouts/slideLayout346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32" Type="http://schemas.openxmlformats.org/officeDocument/2006/relationships/slideLayout" Target="../slideLayouts/slideLayout511.xml"/><Relationship Id="rId353" Type="http://schemas.openxmlformats.org/officeDocument/2006/relationships/slideLayout" Target="../slideLayouts/slideLayout532.xml"/><Relationship Id="rId374" Type="http://schemas.openxmlformats.org/officeDocument/2006/relationships/slideLayout" Target="../slideLayouts/slideLayout553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71" Type="http://schemas.openxmlformats.org/officeDocument/2006/relationships/slideLayout" Target="../slideLayouts/slideLayout250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234" Type="http://schemas.openxmlformats.org/officeDocument/2006/relationships/slideLayout" Target="../slideLayouts/slideLayout413.xml"/><Relationship Id="rId420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55" Type="http://schemas.openxmlformats.org/officeDocument/2006/relationships/slideLayout" Target="../slideLayouts/slideLayout434.xml"/><Relationship Id="rId276" Type="http://schemas.openxmlformats.org/officeDocument/2006/relationships/slideLayout" Target="../slideLayouts/slideLayout455.xml"/><Relationship Id="rId297" Type="http://schemas.openxmlformats.org/officeDocument/2006/relationships/slideLayout" Target="../slideLayouts/slideLayout476.xml"/><Relationship Id="rId441" Type="http://schemas.openxmlformats.org/officeDocument/2006/relationships/slideLayout" Target="../slideLayouts/slideLayout620.xml"/><Relationship Id="rId462" Type="http://schemas.openxmlformats.org/officeDocument/2006/relationships/slideLayout" Target="../slideLayouts/slideLayout641.xml"/><Relationship Id="rId483" Type="http://schemas.openxmlformats.org/officeDocument/2006/relationships/slideLayout" Target="../slideLayouts/slideLayout662.xml"/><Relationship Id="rId518" Type="http://schemas.openxmlformats.org/officeDocument/2006/relationships/slideLayout" Target="../slideLayouts/slideLayout697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15" Type="http://schemas.openxmlformats.org/officeDocument/2006/relationships/slideLayout" Target="../slideLayouts/slideLayout294.xml"/><Relationship Id="rId136" Type="http://schemas.openxmlformats.org/officeDocument/2006/relationships/slideLayout" Target="../slideLayouts/slideLayout315.xml"/><Relationship Id="rId157" Type="http://schemas.openxmlformats.org/officeDocument/2006/relationships/slideLayout" Target="../slideLayouts/slideLayout336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22" Type="http://schemas.openxmlformats.org/officeDocument/2006/relationships/slideLayout" Target="../slideLayouts/slideLayout501.xml"/><Relationship Id="rId343" Type="http://schemas.openxmlformats.org/officeDocument/2006/relationships/slideLayout" Target="../slideLayouts/slideLayout522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82" Type="http://schemas.openxmlformats.org/officeDocument/2006/relationships/slideLayout" Target="../slideLayouts/slideLayout261.xml"/><Relationship Id="rId199" Type="http://schemas.openxmlformats.org/officeDocument/2006/relationships/slideLayout" Target="../slideLayouts/slideLayout378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45" Type="http://schemas.openxmlformats.org/officeDocument/2006/relationships/slideLayout" Target="../slideLayouts/slideLayout424.xml"/><Relationship Id="rId266" Type="http://schemas.openxmlformats.org/officeDocument/2006/relationships/slideLayout" Target="../slideLayouts/slideLayout445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31" Type="http://schemas.openxmlformats.org/officeDocument/2006/relationships/slideLayout" Target="../slideLayouts/slideLayout610.xml"/><Relationship Id="rId452" Type="http://schemas.openxmlformats.org/officeDocument/2006/relationships/slideLayout" Target="../slideLayouts/slideLayout631.xml"/><Relationship Id="rId473" Type="http://schemas.openxmlformats.org/officeDocument/2006/relationships/slideLayout" Target="../slideLayouts/slideLayout652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05" Type="http://schemas.openxmlformats.org/officeDocument/2006/relationships/slideLayout" Target="../slideLayouts/slideLayout284.xml"/><Relationship Id="rId126" Type="http://schemas.openxmlformats.org/officeDocument/2006/relationships/slideLayout" Target="../slideLayouts/slideLayout305.xml"/><Relationship Id="rId147" Type="http://schemas.openxmlformats.org/officeDocument/2006/relationships/slideLayout" Target="../slideLayouts/slideLayout326.xml"/><Relationship Id="rId168" Type="http://schemas.openxmlformats.org/officeDocument/2006/relationships/slideLayout" Target="../slideLayouts/slideLayout347.xml"/><Relationship Id="rId312" Type="http://schemas.openxmlformats.org/officeDocument/2006/relationships/slideLayout" Target="../slideLayouts/slideLayout491.xml"/><Relationship Id="rId333" Type="http://schemas.openxmlformats.org/officeDocument/2006/relationships/slideLayout" Target="../slideLayouts/slideLayout512.xml"/><Relationship Id="rId354" Type="http://schemas.openxmlformats.org/officeDocument/2006/relationships/slideLayout" Target="../slideLayouts/slideLayout533.xml"/><Relationship Id="rId540" Type="http://schemas.openxmlformats.org/officeDocument/2006/relationships/slideLayout" Target="../slideLayouts/slideLayout719.xml"/><Relationship Id="rId51" Type="http://schemas.openxmlformats.org/officeDocument/2006/relationships/slideLayout" Target="../slideLayouts/slideLayout230.xml"/><Relationship Id="rId72" Type="http://schemas.openxmlformats.org/officeDocument/2006/relationships/slideLayout" Target="../slideLayouts/slideLayout251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75" Type="http://schemas.openxmlformats.org/officeDocument/2006/relationships/slideLayout" Target="../slideLayouts/slideLayout554.xml"/><Relationship Id="rId396" Type="http://schemas.openxmlformats.org/officeDocument/2006/relationships/slideLayout" Target="../slideLayouts/slideLayout575.xml"/><Relationship Id="rId3" Type="http://schemas.openxmlformats.org/officeDocument/2006/relationships/slideLayout" Target="../slideLayouts/slideLayout182.xml"/><Relationship Id="rId214" Type="http://schemas.openxmlformats.org/officeDocument/2006/relationships/slideLayout" Target="../slideLayouts/slideLayout393.xml"/><Relationship Id="rId235" Type="http://schemas.openxmlformats.org/officeDocument/2006/relationships/slideLayout" Target="../slideLayouts/slideLayout414.xml"/><Relationship Id="rId256" Type="http://schemas.openxmlformats.org/officeDocument/2006/relationships/slideLayout" Target="../slideLayouts/slideLayout435.xml"/><Relationship Id="rId277" Type="http://schemas.openxmlformats.org/officeDocument/2006/relationships/slideLayout" Target="../slideLayouts/slideLayout456.xml"/><Relationship Id="rId298" Type="http://schemas.openxmlformats.org/officeDocument/2006/relationships/slideLayout" Target="../slideLayouts/slideLayout477.xml"/><Relationship Id="rId400" Type="http://schemas.openxmlformats.org/officeDocument/2006/relationships/slideLayout" Target="../slideLayouts/slideLayout579.xml"/><Relationship Id="rId421" Type="http://schemas.openxmlformats.org/officeDocument/2006/relationships/slideLayout" Target="../slideLayouts/slideLayout600.xml"/><Relationship Id="rId442" Type="http://schemas.openxmlformats.org/officeDocument/2006/relationships/slideLayout" Target="../slideLayouts/slideLayout621.xml"/><Relationship Id="rId463" Type="http://schemas.openxmlformats.org/officeDocument/2006/relationships/slideLayout" Target="../slideLayouts/slideLayout642.xml"/><Relationship Id="rId484" Type="http://schemas.openxmlformats.org/officeDocument/2006/relationships/slideLayout" Target="../slideLayouts/slideLayout663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37" Type="http://schemas.openxmlformats.org/officeDocument/2006/relationships/slideLayout" Target="../slideLayouts/slideLayout316.xml"/><Relationship Id="rId158" Type="http://schemas.openxmlformats.org/officeDocument/2006/relationships/slideLayout" Target="../slideLayouts/slideLayout337.xml"/><Relationship Id="rId302" Type="http://schemas.openxmlformats.org/officeDocument/2006/relationships/slideLayout" Target="../slideLayouts/slideLayout481.xml"/><Relationship Id="rId323" Type="http://schemas.openxmlformats.org/officeDocument/2006/relationships/slideLayout" Target="../slideLayouts/slideLayout502.xml"/><Relationship Id="rId344" Type="http://schemas.openxmlformats.org/officeDocument/2006/relationships/slideLayout" Target="../slideLayouts/slideLayout523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220.xml"/><Relationship Id="rId62" Type="http://schemas.openxmlformats.org/officeDocument/2006/relationships/slideLayout" Target="../slideLayouts/slideLayout241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65" Type="http://schemas.openxmlformats.org/officeDocument/2006/relationships/slideLayout" Target="../slideLayouts/slideLayout544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25" Type="http://schemas.openxmlformats.org/officeDocument/2006/relationships/slideLayout" Target="../slideLayouts/slideLayout404.xml"/><Relationship Id="rId246" Type="http://schemas.openxmlformats.org/officeDocument/2006/relationships/slideLayout" Target="../slideLayouts/slideLayout425.xml"/><Relationship Id="rId267" Type="http://schemas.openxmlformats.org/officeDocument/2006/relationships/slideLayout" Target="../slideLayouts/slideLayout446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32" Type="http://schemas.openxmlformats.org/officeDocument/2006/relationships/slideLayout" Target="../slideLayouts/slideLayout611.xml"/><Relationship Id="rId453" Type="http://schemas.openxmlformats.org/officeDocument/2006/relationships/slideLayout" Target="../slideLayouts/slideLayout632.xml"/><Relationship Id="rId474" Type="http://schemas.openxmlformats.org/officeDocument/2006/relationships/slideLayout" Target="../slideLayouts/slideLayout653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127" Type="http://schemas.openxmlformats.org/officeDocument/2006/relationships/slideLayout" Target="../slideLayouts/slideLayout306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10.xml"/><Relationship Id="rId52" Type="http://schemas.openxmlformats.org/officeDocument/2006/relationships/slideLayout" Target="../slideLayouts/slideLayout231.xml"/><Relationship Id="rId73" Type="http://schemas.openxmlformats.org/officeDocument/2006/relationships/slideLayout" Target="../slideLayouts/slideLayout252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55" Type="http://schemas.openxmlformats.org/officeDocument/2006/relationships/slideLayout" Target="../slideLayouts/slideLayout534.xml"/><Relationship Id="rId376" Type="http://schemas.openxmlformats.org/officeDocument/2006/relationships/slideLayout" Target="../slideLayouts/slideLayout555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15" Type="http://schemas.openxmlformats.org/officeDocument/2006/relationships/slideLayout" Target="../slideLayouts/slideLayout394.xml"/><Relationship Id="rId236" Type="http://schemas.openxmlformats.org/officeDocument/2006/relationships/slideLayout" Target="../slideLayouts/slideLayout415.xml"/><Relationship Id="rId257" Type="http://schemas.openxmlformats.org/officeDocument/2006/relationships/slideLayout" Target="../slideLayouts/slideLayout436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22" Type="http://schemas.openxmlformats.org/officeDocument/2006/relationships/slideLayout" Target="../slideLayouts/slideLayout601.xml"/><Relationship Id="rId443" Type="http://schemas.openxmlformats.org/officeDocument/2006/relationships/slideLayout" Target="../slideLayouts/slideLayout622.xml"/><Relationship Id="rId464" Type="http://schemas.openxmlformats.org/officeDocument/2006/relationships/slideLayout" Target="../slideLayouts/slideLayout643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2023/2/6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emf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296574" y="304800"/>
            <a:ext cx="11666826" cy="6477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5162658" y="1857375"/>
            <a:ext cx="2562333" cy="3143250"/>
            <a:chOff x="2165" y="1008"/>
            <a:chExt cx="1821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165" y="1008"/>
              <a:ext cx="1821" cy="2640"/>
              <a:chOff x="2069" y="912"/>
              <a:chExt cx="1821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72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72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GIÁO DỤC CÔNG DÂN</a:t>
                </a: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 </a:t>
                </a: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30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4723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677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uyền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  <a:r>
              <a:rPr 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81200" y="2099429"/>
            <a:ext cx="7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200" y="2667000"/>
            <a:ext cx="7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05084" y="3657600"/>
            <a:ext cx="776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200" y="3128665"/>
            <a:ext cx="722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8338" y="1004074"/>
            <a:ext cx="1041564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1F93F-3408-47D3-B5A9-A3BBB60674FA}"/>
              </a:ext>
            </a:extLst>
          </p:cNvPr>
          <p:cNvSpPr txBox="1"/>
          <p:nvPr/>
        </p:nvSpPr>
        <p:spPr>
          <a:xfrm>
            <a:off x="2362200" y="1904811"/>
            <a:ext cx="7848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762001"/>
            <a:ext cx="533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63" y="2584538"/>
            <a:ext cx="3580545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4682" y="1905001"/>
            <a:ext cx="83163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Facebooker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Facebook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phiền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V. </a:t>
            </a:r>
          </a:p>
          <a:p>
            <a:pPr algn="just"/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?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1498" y="860837"/>
            <a:ext cx="11801901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2057400" y="1219201"/>
            <a:ext cx="7543800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1909549"/>
            <a:ext cx="7581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6C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N, T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a)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b) Theo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="" xmlns:a16="http://schemas.microsoft.com/office/drawing/2014/main" id="{8A0814A6-7AAD-47A7-ACAE-024B4C207ACC}"/>
              </a:ext>
            </a:extLst>
          </p:cNvPr>
          <p:cNvSpPr/>
          <p:nvPr/>
        </p:nvSpPr>
        <p:spPr>
          <a:xfrm>
            <a:off x="685800" y="1295400"/>
            <a:ext cx="10744200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1371600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00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Mọi ng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 quyền bất khả xâm phạm về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ờ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 sống riêng 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b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í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mật cá nhân và bí mật gia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ì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Mọi ng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có quyền bí mật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tín, điện thoại, điện tín và các hình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ứ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 trao đổi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ô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 tin riêng 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khác.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Không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ai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ợc bóc mở, ki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ể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 soát, thu gi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ữ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trái luật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tín, điện thoại, điện tín và các hình th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ứ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 trao 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ổ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 thông tin riêng 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của ng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ười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khác.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ô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 d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â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 có quyền và nghĩa vụ học tập.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vi-VN" sz="2400" b="1" i="1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(</a:t>
            </a:r>
            <a:r>
              <a:rPr lang="vi-VN" sz="2400" b="1" i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Theo Điếu 21 và 39 Hiến pháp năm 2013)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7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+mj-lt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+mj-lt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592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Họ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và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tên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Lớp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1. H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ình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r>
              <a:rPr lang="vi-VN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....................................................................................................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3. Em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</a:t>
            </a:r>
            <a:endParaRPr lang="en-US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5" y="1811740"/>
            <a:ext cx="4656233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5205412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163373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Trong gia đình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   Khi đến</a:t>
            </a:r>
            <a:r>
              <a:rPr kumimoji="0" lang="vi-VN" sz="2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itchFamily="34" charset="0"/>
              </a:rPr>
              <a:t> trường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686800" y="1766934"/>
            <a:ext cx="2843186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Khái</a:t>
            </a:r>
            <a:r>
              <a:rPr lang="vi-VN" sz="2400" b="1" kern="0" dirty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vi-VN" sz="2400" b="1" kern="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niệm về quyền và nghĩa vụ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2298732" y="3585887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9882" y="3466232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lvl="0" algn="just" defTabSz="68580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itchFamily="18" charset="0"/>
              <a:ea typeface="MS ??"/>
              <a:cs typeface="Times New Roman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khái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niệm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khoa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lí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dùng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chỉ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điều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pháp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đảm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tổ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chức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nhân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đòi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ai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ngăn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cản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hạn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chế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Hiểu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đơn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giản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chúng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10730866" y="3672215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 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việc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phải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bổn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phận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ea typeface="MS ??"/>
                <a:cs typeface="Times New Roman" pitchFamily="18" charset="0"/>
              </a:rPr>
              <a:t>mình</a:t>
            </a:r>
            <a:r>
              <a:rPr lang="en-US" sz="2000" b="1" dirty="0">
                <a:latin typeface="Times New Roman" pitchFamily="18" charset="0"/>
                <a:ea typeface="MS ??"/>
                <a:cs typeface="Times New Roman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lvl="0" algn="just" defTabSz="68580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283620" y="2775452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2914843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06000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23675" y="301144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237302" y="2984353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139539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016438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319736" y="31138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730866" y="2984353"/>
            <a:ext cx="1663412" cy="74823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68580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b="1" dirty="0">
              <a:latin typeface="Times New Roman" pitchFamily="18" charset="0"/>
              <a:ea typeface="MS ??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bó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Hiến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MS ??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giữa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rời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1771</Words>
  <Application>Microsoft Office PowerPoint</Application>
  <PresentationFormat>Custom</PresentationFormat>
  <Paragraphs>163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113</cp:revision>
  <dcterms:created xsi:type="dcterms:W3CDTF">2021-04-18T07:45:22Z</dcterms:created>
  <dcterms:modified xsi:type="dcterms:W3CDTF">2023-02-06T03:04:46Z</dcterms:modified>
</cp:coreProperties>
</file>