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66" r:id="rId3"/>
    <p:sldMasterId id="2147483679" r:id="rId4"/>
    <p:sldMasterId id="2147483716" r:id="rId5"/>
    <p:sldMasterId id="2147483728" r:id="rId6"/>
    <p:sldMasterId id="2147483740" r:id="rId7"/>
    <p:sldMasterId id="2147483753" r:id="rId8"/>
  </p:sldMasterIdLst>
  <p:notesMasterIdLst>
    <p:notesMasterId r:id="rId60"/>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Lst>
  <p:sldSz cx="9144000" cy="5143500" type="screen16x9"/>
  <p:notesSz cx="6858000" cy="9144000"/>
  <p:embeddedFontLst>
    <p:embeddedFont>
      <p:font typeface="Bebas Neue" charset="0"/>
      <p:regular r:id="rId61"/>
    </p:embeddedFont>
    <p:embeddedFont>
      <p:font typeface="Poppins" charset="0"/>
      <p:regular r:id="rId62"/>
      <p:bold r:id="rId63"/>
      <p:italic r:id="rId64"/>
      <p:boldItalic r:id="rId65"/>
    </p:embeddedFont>
    <p:embeddedFont>
      <p:font typeface="Nunito" charset="0"/>
      <p:regular r:id="rId66"/>
      <p:bold r:id="rId67"/>
      <p:italic r:id="rId68"/>
      <p:boldItalic r:id="rId69"/>
    </p:embeddedFont>
    <p:embeddedFont>
      <p:font typeface="Century Schoolbook" charset="0"/>
      <p:regular r:id="rId70"/>
      <p:bold r:id="rId71"/>
      <p:italic r:id="rId72"/>
      <p:boldItalic r:id="rId73"/>
    </p:embeddedFont>
    <p:embeddedFont>
      <p:font typeface="Montserrat SemiBold" charset="0"/>
      <p:regular r:id="rId74"/>
      <p:bold r:id="rId75"/>
      <p:italic r:id="rId76"/>
      <p:boldItalic r:id="rId77"/>
    </p:embeddedFont>
    <p:embeddedFont>
      <p:font typeface="Calibri" pitchFamily="34" charset="0"/>
      <p:regular r:id="rId78"/>
      <p:bold r:id="rId79"/>
      <p:italic r:id="rId80"/>
      <p:bold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030">
          <p15:clr>
            <a:srgbClr val="A4A3A4"/>
          </p15:clr>
        </p15:guide>
        <p15:guide id="2" pos="2880">
          <p15:clr>
            <a:srgbClr val="A4A3A4"/>
          </p15:clr>
        </p15:guide>
      </p15:sldGuideLst>
    </p:ext>
    <p:ext uri="{2D200454-40CA-4A62-9FC3-DE9A4176ACB9}">
      <p15:notes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880">
          <p15:clr>
            <a:srgbClr val="A4A3A4"/>
          </p15:clr>
        </p15:guide>
        <p15:guide id="2" pos="2160">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2" roundtripDataSignature="AMtx7miNSVbn6sxcC2W7TsMjWG6L1fyCI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C4B9CD4D-FEA2-4C17-8941-AF3CA7FAA740}">
  <a:tblStyle styleId="{C4B9CD4D-FEA2-4C17-8941-AF3CA7FAA740}"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876" y="60"/>
      </p:cViewPr>
      <p:guideLst>
        <p:guide orient="horz" pos="103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font" Target="fonts/font3.fntdata"/><Relationship Id="rId68" Type="http://schemas.openxmlformats.org/officeDocument/2006/relationships/font" Target="fonts/font8.fntdata"/><Relationship Id="rId76" Type="http://schemas.openxmlformats.org/officeDocument/2006/relationships/font" Target="fonts/font16.fntdata"/><Relationship Id="rId8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font" Target="fonts/font6.fntdata"/><Relationship Id="rId74" Type="http://schemas.openxmlformats.org/officeDocument/2006/relationships/font" Target="fonts/font14.fntdata"/><Relationship Id="rId79" Type="http://schemas.openxmlformats.org/officeDocument/2006/relationships/font" Target="fonts/font19.fntdata"/><Relationship Id="rId5" Type="http://schemas.openxmlformats.org/officeDocument/2006/relationships/slideMaster" Target="slideMasters/slideMaster5.xml"/><Relationship Id="rId61" Type="http://schemas.openxmlformats.org/officeDocument/2006/relationships/font" Target="fonts/font1.fntdata"/><Relationship Id="rId82" Type="http://customschemas.google.com/relationships/presentationmetadata" Target="metadata"/><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font" Target="fonts/font12.fntdata"/><Relationship Id="rId80" Type="http://schemas.openxmlformats.org/officeDocument/2006/relationships/font" Target="fonts/font20.fntdata"/><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font" Target="fonts/font7.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796712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1"/>
        <p:cNvGrpSpPr/>
        <p:nvPr/>
      </p:nvGrpSpPr>
      <p:grpSpPr>
        <a:xfrm>
          <a:off x="0" y="0"/>
          <a:ext cx="0" cy="0"/>
          <a:chOff x="0" y="0"/>
          <a:chExt cx="0" cy="0"/>
        </a:xfrm>
      </p:grpSpPr>
      <p:sp>
        <p:nvSpPr>
          <p:cNvPr id="2422" name="Google Shape;2422;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3" name="Google Shape;242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3"/>
        <p:cNvGrpSpPr/>
        <p:nvPr/>
      </p:nvGrpSpPr>
      <p:grpSpPr>
        <a:xfrm>
          <a:off x="0" y="0"/>
          <a:ext cx="0" cy="0"/>
          <a:chOff x="0" y="0"/>
          <a:chExt cx="0" cy="0"/>
        </a:xfrm>
      </p:grpSpPr>
      <p:sp>
        <p:nvSpPr>
          <p:cNvPr id="2524" name="Google Shape;2524;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5" name="Google Shape;252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1" name="Google Shape;255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7"/>
        <p:cNvGrpSpPr/>
        <p:nvPr/>
      </p:nvGrpSpPr>
      <p:grpSpPr>
        <a:xfrm>
          <a:off x="0" y="0"/>
          <a:ext cx="0" cy="0"/>
          <a:chOff x="0" y="0"/>
          <a:chExt cx="0" cy="0"/>
        </a:xfrm>
      </p:grpSpPr>
      <p:sp>
        <p:nvSpPr>
          <p:cNvPr id="2558" name="Google Shape;2558;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9" name="Google Shape;255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7"/>
        <p:cNvGrpSpPr/>
        <p:nvPr/>
      </p:nvGrpSpPr>
      <p:grpSpPr>
        <a:xfrm>
          <a:off x="0" y="0"/>
          <a:ext cx="0" cy="0"/>
          <a:chOff x="0" y="0"/>
          <a:chExt cx="0" cy="0"/>
        </a:xfrm>
      </p:grpSpPr>
      <p:sp>
        <p:nvSpPr>
          <p:cNvPr id="2568" name="Google Shape;256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69" name="Google Shape;2569;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0" name="Google Shape;2570;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8"/>
        <p:cNvGrpSpPr/>
        <p:nvPr/>
      </p:nvGrpSpPr>
      <p:grpSpPr>
        <a:xfrm>
          <a:off x="0" y="0"/>
          <a:ext cx="0" cy="0"/>
          <a:chOff x="0" y="0"/>
          <a:chExt cx="0" cy="0"/>
        </a:xfrm>
      </p:grpSpPr>
      <p:sp>
        <p:nvSpPr>
          <p:cNvPr id="2579" name="Google Shape;2579;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0" name="Google Shape;258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4"/>
        <p:cNvGrpSpPr/>
        <p:nvPr/>
      </p:nvGrpSpPr>
      <p:grpSpPr>
        <a:xfrm>
          <a:off x="0" y="0"/>
          <a:ext cx="0" cy="0"/>
          <a:chOff x="0" y="0"/>
          <a:chExt cx="0" cy="0"/>
        </a:xfrm>
      </p:grpSpPr>
      <p:sp>
        <p:nvSpPr>
          <p:cNvPr id="2595" name="Google Shape;2595;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6" name="Google Shape;259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0"/>
        <p:cNvGrpSpPr/>
        <p:nvPr/>
      </p:nvGrpSpPr>
      <p:grpSpPr>
        <a:xfrm>
          <a:off x="0" y="0"/>
          <a:ext cx="0" cy="0"/>
          <a:chOff x="0" y="0"/>
          <a:chExt cx="0" cy="0"/>
        </a:xfrm>
      </p:grpSpPr>
      <p:sp>
        <p:nvSpPr>
          <p:cNvPr id="2611" name="Google Shape;2611;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2" name="Google Shape;261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6"/>
        <p:cNvGrpSpPr/>
        <p:nvPr/>
      </p:nvGrpSpPr>
      <p:grpSpPr>
        <a:xfrm>
          <a:off x="0" y="0"/>
          <a:ext cx="0" cy="0"/>
          <a:chOff x="0" y="0"/>
          <a:chExt cx="0" cy="0"/>
        </a:xfrm>
      </p:grpSpPr>
      <p:sp>
        <p:nvSpPr>
          <p:cNvPr id="2627" name="Google Shape;2627;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8" name="Google Shape;262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2"/>
        <p:cNvGrpSpPr/>
        <p:nvPr/>
      </p:nvGrpSpPr>
      <p:grpSpPr>
        <a:xfrm>
          <a:off x="0" y="0"/>
          <a:ext cx="0" cy="0"/>
          <a:chOff x="0" y="0"/>
          <a:chExt cx="0" cy="0"/>
        </a:xfrm>
      </p:grpSpPr>
      <p:sp>
        <p:nvSpPr>
          <p:cNvPr id="2643" name="Google Shape;2643;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4" name="Google Shape;264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0"/>
        <p:cNvGrpSpPr/>
        <p:nvPr/>
      </p:nvGrpSpPr>
      <p:grpSpPr>
        <a:xfrm>
          <a:off x="0" y="0"/>
          <a:ext cx="0" cy="0"/>
          <a:chOff x="0" y="0"/>
          <a:chExt cx="0" cy="0"/>
        </a:xfrm>
      </p:grpSpPr>
      <p:sp>
        <p:nvSpPr>
          <p:cNvPr id="2651" name="Google Shape;2651;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2" name="Google Shape;265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9"/>
        <p:cNvGrpSpPr/>
        <p:nvPr/>
      </p:nvGrpSpPr>
      <p:grpSpPr>
        <a:xfrm>
          <a:off x="0" y="0"/>
          <a:ext cx="0" cy="0"/>
          <a:chOff x="0" y="0"/>
          <a:chExt cx="0" cy="0"/>
        </a:xfrm>
      </p:grpSpPr>
      <p:sp>
        <p:nvSpPr>
          <p:cNvPr id="2430" name="Google Shape;243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1" name="Google Shape;243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2" name="Google Shape;2432;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8"/>
        <p:cNvGrpSpPr/>
        <p:nvPr/>
      </p:nvGrpSpPr>
      <p:grpSpPr>
        <a:xfrm>
          <a:off x="0" y="0"/>
          <a:ext cx="0" cy="0"/>
          <a:chOff x="0" y="0"/>
          <a:chExt cx="0" cy="0"/>
        </a:xfrm>
      </p:grpSpPr>
      <p:sp>
        <p:nvSpPr>
          <p:cNvPr id="2659" name="Google Shape;265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0" name="Google Shape;2660;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2"/>
        <p:cNvGrpSpPr/>
        <p:nvPr/>
      </p:nvGrpSpPr>
      <p:grpSpPr>
        <a:xfrm>
          <a:off x="0" y="0"/>
          <a:ext cx="0" cy="0"/>
          <a:chOff x="0" y="0"/>
          <a:chExt cx="0" cy="0"/>
        </a:xfrm>
      </p:grpSpPr>
      <p:sp>
        <p:nvSpPr>
          <p:cNvPr id="2693" name="Google Shape;269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4" name="Google Shape;269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5"/>
        <p:cNvGrpSpPr/>
        <p:nvPr/>
      </p:nvGrpSpPr>
      <p:grpSpPr>
        <a:xfrm>
          <a:off x="0" y="0"/>
          <a:ext cx="0" cy="0"/>
          <a:chOff x="0" y="0"/>
          <a:chExt cx="0" cy="0"/>
        </a:xfrm>
      </p:grpSpPr>
      <p:sp>
        <p:nvSpPr>
          <p:cNvPr id="2736" name="Google Shape;2736;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7" name="Google Shape;2737;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7"/>
        <p:cNvGrpSpPr/>
        <p:nvPr/>
      </p:nvGrpSpPr>
      <p:grpSpPr>
        <a:xfrm>
          <a:off x="0" y="0"/>
          <a:ext cx="0" cy="0"/>
          <a:chOff x="0" y="0"/>
          <a:chExt cx="0" cy="0"/>
        </a:xfrm>
      </p:grpSpPr>
      <p:sp>
        <p:nvSpPr>
          <p:cNvPr id="2748" name="Google Shape;2748;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9" name="Google Shape;274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4"/>
        <p:cNvGrpSpPr/>
        <p:nvPr/>
      </p:nvGrpSpPr>
      <p:grpSpPr>
        <a:xfrm>
          <a:off x="0" y="0"/>
          <a:ext cx="0" cy="0"/>
          <a:chOff x="0" y="0"/>
          <a:chExt cx="0" cy="0"/>
        </a:xfrm>
      </p:grpSpPr>
      <p:sp>
        <p:nvSpPr>
          <p:cNvPr id="2795" name="Google Shape;2795;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6" name="Google Shape;279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2"/>
        <p:cNvGrpSpPr/>
        <p:nvPr/>
      </p:nvGrpSpPr>
      <p:grpSpPr>
        <a:xfrm>
          <a:off x="0" y="0"/>
          <a:ext cx="0" cy="0"/>
          <a:chOff x="0" y="0"/>
          <a:chExt cx="0" cy="0"/>
        </a:xfrm>
      </p:grpSpPr>
      <p:sp>
        <p:nvSpPr>
          <p:cNvPr id="2803" name="Google Shape;2803;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4" name="Google Shape;280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3"/>
        <p:cNvGrpSpPr/>
        <p:nvPr/>
      </p:nvGrpSpPr>
      <p:grpSpPr>
        <a:xfrm>
          <a:off x="0" y="0"/>
          <a:ext cx="0" cy="0"/>
          <a:chOff x="0" y="0"/>
          <a:chExt cx="0" cy="0"/>
        </a:xfrm>
      </p:grpSpPr>
      <p:sp>
        <p:nvSpPr>
          <p:cNvPr id="2814" name="Google Shape;2814;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5" name="Google Shape;281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1"/>
        <p:cNvGrpSpPr/>
        <p:nvPr/>
      </p:nvGrpSpPr>
      <p:grpSpPr>
        <a:xfrm>
          <a:off x="0" y="0"/>
          <a:ext cx="0" cy="0"/>
          <a:chOff x="0" y="0"/>
          <a:chExt cx="0" cy="0"/>
        </a:xfrm>
      </p:grpSpPr>
      <p:sp>
        <p:nvSpPr>
          <p:cNvPr id="2822" name="Google Shape;2822;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3" name="Google Shape;282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0"/>
        <p:cNvGrpSpPr/>
        <p:nvPr/>
      </p:nvGrpSpPr>
      <p:grpSpPr>
        <a:xfrm>
          <a:off x="0" y="0"/>
          <a:ext cx="0" cy="0"/>
          <a:chOff x="0" y="0"/>
          <a:chExt cx="0" cy="0"/>
        </a:xfrm>
      </p:grpSpPr>
      <p:sp>
        <p:nvSpPr>
          <p:cNvPr id="2831" name="Google Shape;2831;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2" name="Google Shape;2832;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7"/>
        <p:cNvGrpSpPr/>
        <p:nvPr/>
      </p:nvGrpSpPr>
      <p:grpSpPr>
        <a:xfrm>
          <a:off x="0" y="0"/>
          <a:ext cx="0" cy="0"/>
          <a:chOff x="0" y="0"/>
          <a:chExt cx="0" cy="0"/>
        </a:xfrm>
      </p:grpSpPr>
      <p:sp>
        <p:nvSpPr>
          <p:cNvPr id="2838" name="Google Shape;2838;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9" name="Google Shape;2839;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0"/>
        <p:cNvGrpSpPr/>
        <p:nvPr/>
      </p:nvGrpSpPr>
      <p:grpSpPr>
        <a:xfrm>
          <a:off x="0" y="0"/>
          <a:ext cx="0" cy="0"/>
          <a:chOff x="0" y="0"/>
          <a:chExt cx="0" cy="0"/>
        </a:xfrm>
      </p:grpSpPr>
      <p:sp>
        <p:nvSpPr>
          <p:cNvPr id="2441" name="Google Shape;2441;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2" name="Google Shape;244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9"/>
        <p:cNvGrpSpPr/>
        <p:nvPr/>
      </p:nvGrpSpPr>
      <p:grpSpPr>
        <a:xfrm>
          <a:off x="0" y="0"/>
          <a:ext cx="0" cy="0"/>
          <a:chOff x="0" y="0"/>
          <a:chExt cx="0" cy="0"/>
        </a:xfrm>
      </p:grpSpPr>
      <p:sp>
        <p:nvSpPr>
          <p:cNvPr id="2850" name="Google Shape;2850;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1" name="Google Shape;2851;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1"/>
        <p:cNvGrpSpPr/>
        <p:nvPr/>
      </p:nvGrpSpPr>
      <p:grpSpPr>
        <a:xfrm>
          <a:off x="0" y="0"/>
          <a:ext cx="0" cy="0"/>
          <a:chOff x="0" y="0"/>
          <a:chExt cx="0" cy="0"/>
        </a:xfrm>
      </p:grpSpPr>
      <p:sp>
        <p:nvSpPr>
          <p:cNvPr id="2862" name="Google Shape;2862;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3" name="Google Shape;2863;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3"/>
        <p:cNvGrpSpPr/>
        <p:nvPr/>
      </p:nvGrpSpPr>
      <p:grpSpPr>
        <a:xfrm>
          <a:off x="0" y="0"/>
          <a:ext cx="0" cy="0"/>
          <a:chOff x="0" y="0"/>
          <a:chExt cx="0" cy="0"/>
        </a:xfrm>
      </p:grpSpPr>
      <p:sp>
        <p:nvSpPr>
          <p:cNvPr id="2874" name="Google Shape;2874;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5" name="Google Shape;2875;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1"/>
        <p:cNvGrpSpPr/>
        <p:nvPr/>
      </p:nvGrpSpPr>
      <p:grpSpPr>
        <a:xfrm>
          <a:off x="0" y="0"/>
          <a:ext cx="0" cy="0"/>
          <a:chOff x="0" y="0"/>
          <a:chExt cx="0" cy="0"/>
        </a:xfrm>
      </p:grpSpPr>
      <p:sp>
        <p:nvSpPr>
          <p:cNvPr id="2882" name="Google Shape;2882;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3" name="Google Shape;2883;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9"/>
        <p:cNvGrpSpPr/>
        <p:nvPr/>
      </p:nvGrpSpPr>
      <p:grpSpPr>
        <a:xfrm>
          <a:off x="0" y="0"/>
          <a:ext cx="0" cy="0"/>
          <a:chOff x="0" y="0"/>
          <a:chExt cx="0" cy="0"/>
        </a:xfrm>
      </p:grpSpPr>
      <p:sp>
        <p:nvSpPr>
          <p:cNvPr id="2890" name="Google Shape;2890;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1" name="Google Shape;2891;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5"/>
        <p:cNvGrpSpPr/>
        <p:nvPr/>
      </p:nvGrpSpPr>
      <p:grpSpPr>
        <a:xfrm>
          <a:off x="0" y="0"/>
          <a:ext cx="0" cy="0"/>
          <a:chOff x="0" y="0"/>
          <a:chExt cx="0" cy="0"/>
        </a:xfrm>
      </p:grpSpPr>
      <p:sp>
        <p:nvSpPr>
          <p:cNvPr id="2896" name="Google Shape;2896;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7" name="Google Shape;2897;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5"/>
        <p:cNvGrpSpPr/>
        <p:nvPr/>
      </p:nvGrpSpPr>
      <p:grpSpPr>
        <a:xfrm>
          <a:off x="0" y="0"/>
          <a:ext cx="0" cy="0"/>
          <a:chOff x="0" y="0"/>
          <a:chExt cx="0" cy="0"/>
        </a:xfrm>
      </p:grpSpPr>
      <p:sp>
        <p:nvSpPr>
          <p:cNvPr id="2906" name="Google Shape;2906;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7" name="Google Shape;290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4"/>
        <p:cNvGrpSpPr/>
        <p:nvPr/>
      </p:nvGrpSpPr>
      <p:grpSpPr>
        <a:xfrm>
          <a:off x="0" y="0"/>
          <a:ext cx="0" cy="0"/>
          <a:chOff x="0" y="0"/>
          <a:chExt cx="0" cy="0"/>
        </a:xfrm>
      </p:grpSpPr>
      <p:sp>
        <p:nvSpPr>
          <p:cNvPr id="2915" name="Google Shape;2915;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6" name="Google Shape;2916;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2"/>
        <p:cNvGrpSpPr/>
        <p:nvPr/>
      </p:nvGrpSpPr>
      <p:grpSpPr>
        <a:xfrm>
          <a:off x="0" y="0"/>
          <a:ext cx="0" cy="0"/>
          <a:chOff x="0" y="0"/>
          <a:chExt cx="0" cy="0"/>
        </a:xfrm>
      </p:grpSpPr>
      <p:sp>
        <p:nvSpPr>
          <p:cNvPr id="2953" name="Google Shape;2953;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4" name="Google Shape;2954;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5"/>
        <p:cNvGrpSpPr/>
        <p:nvPr/>
      </p:nvGrpSpPr>
      <p:grpSpPr>
        <a:xfrm>
          <a:off x="0" y="0"/>
          <a:ext cx="0" cy="0"/>
          <a:chOff x="0" y="0"/>
          <a:chExt cx="0" cy="0"/>
        </a:xfrm>
      </p:grpSpPr>
      <p:sp>
        <p:nvSpPr>
          <p:cNvPr id="2966" name="Google Shape;2966;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7" name="Google Shape;2967;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2" name="Google Shape;245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7"/>
        <p:cNvGrpSpPr/>
        <p:nvPr/>
      </p:nvGrpSpPr>
      <p:grpSpPr>
        <a:xfrm>
          <a:off x="0" y="0"/>
          <a:ext cx="0" cy="0"/>
          <a:chOff x="0" y="0"/>
          <a:chExt cx="0" cy="0"/>
        </a:xfrm>
      </p:grpSpPr>
      <p:sp>
        <p:nvSpPr>
          <p:cNvPr id="2988" name="Google Shape;2988;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9" name="Google Shape;2989;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1"/>
        <p:cNvGrpSpPr/>
        <p:nvPr/>
      </p:nvGrpSpPr>
      <p:grpSpPr>
        <a:xfrm>
          <a:off x="0" y="0"/>
          <a:ext cx="0" cy="0"/>
          <a:chOff x="0" y="0"/>
          <a:chExt cx="0" cy="0"/>
        </a:xfrm>
      </p:grpSpPr>
      <p:sp>
        <p:nvSpPr>
          <p:cNvPr id="3002" name="Google Shape;3002;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3" name="Google Shape;3003;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4"/>
        <p:cNvGrpSpPr/>
        <p:nvPr/>
      </p:nvGrpSpPr>
      <p:grpSpPr>
        <a:xfrm>
          <a:off x="0" y="0"/>
          <a:ext cx="0" cy="0"/>
          <a:chOff x="0" y="0"/>
          <a:chExt cx="0" cy="0"/>
        </a:xfrm>
      </p:grpSpPr>
      <p:sp>
        <p:nvSpPr>
          <p:cNvPr id="3015" name="Google Shape;3015;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6" name="Google Shape;3016;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6"/>
        <p:cNvGrpSpPr/>
        <p:nvPr/>
      </p:nvGrpSpPr>
      <p:grpSpPr>
        <a:xfrm>
          <a:off x="0" y="0"/>
          <a:ext cx="0" cy="0"/>
          <a:chOff x="0" y="0"/>
          <a:chExt cx="0" cy="0"/>
        </a:xfrm>
      </p:grpSpPr>
      <p:sp>
        <p:nvSpPr>
          <p:cNvPr id="3027" name="Google Shape;3027;p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8" name="Google Shape;3028;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8"/>
        <p:cNvGrpSpPr/>
        <p:nvPr/>
      </p:nvGrpSpPr>
      <p:grpSpPr>
        <a:xfrm>
          <a:off x="0" y="0"/>
          <a:ext cx="0" cy="0"/>
          <a:chOff x="0" y="0"/>
          <a:chExt cx="0" cy="0"/>
        </a:xfrm>
      </p:grpSpPr>
      <p:sp>
        <p:nvSpPr>
          <p:cNvPr id="3039" name="Google Shape;3039;p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0" name="Google Shape;3040;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8"/>
        <p:cNvGrpSpPr/>
        <p:nvPr/>
      </p:nvGrpSpPr>
      <p:grpSpPr>
        <a:xfrm>
          <a:off x="0" y="0"/>
          <a:ext cx="0" cy="0"/>
          <a:chOff x="0" y="0"/>
          <a:chExt cx="0" cy="0"/>
        </a:xfrm>
      </p:grpSpPr>
      <p:sp>
        <p:nvSpPr>
          <p:cNvPr id="3049" name="Google Shape;3049;p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0" name="Google Shape;3050;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8"/>
        <p:cNvGrpSpPr/>
        <p:nvPr/>
      </p:nvGrpSpPr>
      <p:grpSpPr>
        <a:xfrm>
          <a:off x="0" y="0"/>
          <a:ext cx="0" cy="0"/>
          <a:chOff x="0" y="0"/>
          <a:chExt cx="0" cy="0"/>
        </a:xfrm>
      </p:grpSpPr>
      <p:sp>
        <p:nvSpPr>
          <p:cNvPr id="3059" name="Google Shape;3059;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0" name="Google Shape;3060;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6"/>
        <p:cNvGrpSpPr/>
        <p:nvPr/>
      </p:nvGrpSpPr>
      <p:grpSpPr>
        <a:xfrm>
          <a:off x="0" y="0"/>
          <a:ext cx="0" cy="0"/>
          <a:chOff x="0" y="0"/>
          <a:chExt cx="0" cy="0"/>
        </a:xfrm>
      </p:grpSpPr>
      <p:sp>
        <p:nvSpPr>
          <p:cNvPr id="3067" name="Google Shape;3067;p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8" name="Google Shape;3068;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6" name="Google Shape;3076;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4"/>
        <p:cNvGrpSpPr/>
        <p:nvPr/>
      </p:nvGrpSpPr>
      <p:grpSpPr>
        <a:xfrm>
          <a:off x="0" y="0"/>
          <a:ext cx="0" cy="0"/>
          <a:chOff x="0" y="0"/>
          <a:chExt cx="0" cy="0"/>
        </a:xfrm>
      </p:grpSpPr>
      <p:sp>
        <p:nvSpPr>
          <p:cNvPr id="3085" name="Google Shape;3085;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6" name="Google Shape;3086;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9"/>
        <p:cNvGrpSpPr/>
        <p:nvPr/>
      </p:nvGrpSpPr>
      <p:grpSpPr>
        <a:xfrm>
          <a:off x="0" y="0"/>
          <a:ext cx="0" cy="0"/>
          <a:chOff x="0" y="0"/>
          <a:chExt cx="0" cy="0"/>
        </a:xfrm>
      </p:grpSpPr>
      <p:sp>
        <p:nvSpPr>
          <p:cNvPr id="2460" name="Google Shape;2460;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1" name="Google Shape;246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2"/>
        <p:cNvGrpSpPr/>
        <p:nvPr/>
      </p:nvGrpSpPr>
      <p:grpSpPr>
        <a:xfrm>
          <a:off x="0" y="0"/>
          <a:ext cx="0" cy="0"/>
          <a:chOff x="0" y="0"/>
          <a:chExt cx="0" cy="0"/>
        </a:xfrm>
      </p:grpSpPr>
      <p:sp>
        <p:nvSpPr>
          <p:cNvPr id="3093" name="Google Shape;3093;p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4" name="Google Shape;3094;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1"/>
        <p:cNvGrpSpPr/>
        <p:nvPr/>
      </p:nvGrpSpPr>
      <p:grpSpPr>
        <a:xfrm>
          <a:off x="0" y="0"/>
          <a:ext cx="0" cy="0"/>
          <a:chOff x="0" y="0"/>
          <a:chExt cx="0" cy="0"/>
        </a:xfrm>
      </p:grpSpPr>
      <p:sp>
        <p:nvSpPr>
          <p:cNvPr id="3102" name="Google Shape;3102;p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3" name="Google Shape;3103;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9"/>
        <p:cNvGrpSpPr/>
        <p:nvPr/>
      </p:nvGrpSpPr>
      <p:grpSpPr>
        <a:xfrm>
          <a:off x="0" y="0"/>
          <a:ext cx="0" cy="0"/>
          <a:chOff x="0" y="0"/>
          <a:chExt cx="0" cy="0"/>
        </a:xfrm>
      </p:grpSpPr>
      <p:sp>
        <p:nvSpPr>
          <p:cNvPr id="2470" name="Google Shape;2470;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1" name="Google Shape;247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8"/>
        <p:cNvGrpSpPr/>
        <p:nvPr/>
      </p:nvGrpSpPr>
      <p:grpSpPr>
        <a:xfrm>
          <a:off x="0" y="0"/>
          <a:ext cx="0" cy="0"/>
          <a:chOff x="0" y="0"/>
          <a:chExt cx="0" cy="0"/>
        </a:xfrm>
      </p:grpSpPr>
      <p:sp>
        <p:nvSpPr>
          <p:cNvPr id="2479" name="Google Shape;2479;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0" name="Google Shape;248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6"/>
        <p:cNvGrpSpPr/>
        <p:nvPr/>
      </p:nvGrpSpPr>
      <p:grpSpPr>
        <a:xfrm>
          <a:off x="0" y="0"/>
          <a:ext cx="0" cy="0"/>
          <a:chOff x="0" y="0"/>
          <a:chExt cx="0" cy="0"/>
        </a:xfrm>
      </p:grpSpPr>
      <p:sp>
        <p:nvSpPr>
          <p:cNvPr id="2487" name="Google Shape;2487;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8" name="Google Shape;248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7"/>
        <p:cNvGrpSpPr/>
        <p:nvPr/>
      </p:nvGrpSpPr>
      <p:grpSpPr>
        <a:xfrm>
          <a:off x="0" y="0"/>
          <a:ext cx="0" cy="0"/>
          <a:chOff x="0" y="0"/>
          <a:chExt cx="0" cy="0"/>
        </a:xfrm>
      </p:grpSpPr>
      <p:sp>
        <p:nvSpPr>
          <p:cNvPr id="2498" name="Google Shape;2498;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9" name="Google Shape;249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21"/>
        <p:cNvGrpSpPr/>
        <p:nvPr/>
      </p:nvGrpSpPr>
      <p:grpSpPr>
        <a:xfrm>
          <a:off x="0" y="0"/>
          <a:ext cx="0" cy="0"/>
          <a:chOff x="0" y="0"/>
          <a:chExt cx="0" cy="0"/>
        </a:xfrm>
      </p:grpSpPr>
      <p:sp>
        <p:nvSpPr>
          <p:cNvPr id="22" name="Google Shape;22;p53"/>
          <p:cNvSpPr txBox="1">
            <a:spLocks noGrp="1"/>
          </p:cNvSpPr>
          <p:nvPr>
            <p:ph type="title"/>
          </p:nvPr>
        </p:nvSpPr>
        <p:spPr>
          <a:xfrm>
            <a:off x="457200" y="205979"/>
            <a:ext cx="7467600" cy="8572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53"/>
          <p:cNvSpPr txBox="1">
            <a:spLocks noGrp="1"/>
          </p:cNvSpPr>
          <p:nvPr>
            <p:ph type="body" idx="1"/>
          </p:nvPr>
        </p:nvSpPr>
        <p:spPr>
          <a:xfrm>
            <a:off x="457200" y="1200150"/>
            <a:ext cx="7467600" cy="3655314"/>
          </a:xfrm>
          <a:prstGeom prst="rect">
            <a:avLst/>
          </a:prstGeom>
          <a:noFill/>
          <a:ln>
            <a:noFill/>
          </a:ln>
        </p:spPr>
        <p:txBody>
          <a:bodyPr spcFirstLastPara="1" wrap="square" lIns="91425" tIns="45700" rIns="91425" bIns="45700" anchor="t" anchorCtr="0">
            <a:noAutofit/>
          </a:bodyPr>
          <a:lstStyle>
            <a:lvl1pPr marL="457200" lvl="0" indent="-308610" algn="l">
              <a:spcBef>
                <a:spcPts val="45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4" name="Google Shape;24;p53"/>
          <p:cNvSpPr txBox="1">
            <a:spLocks noGrp="1"/>
          </p:cNvSpPr>
          <p:nvPr>
            <p:ph type="dt" idx="10"/>
          </p:nvPr>
        </p:nvSpPr>
        <p:spPr>
          <a:xfrm rot="5400000">
            <a:off x="7840465" y="763390"/>
            <a:ext cx="1508522" cy="38417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3"/>
          <p:cNvSpPr txBox="1">
            <a:spLocks noGrp="1"/>
          </p:cNvSpPr>
          <p:nvPr>
            <p:ph type="sldNum" idx="12"/>
          </p:nvPr>
        </p:nvSpPr>
        <p:spPr>
          <a:xfrm>
            <a:off x="8129588" y="4300538"/>
            <a:ext cx="609600" cy="39052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buNone/>
              <a:defRPr sz="1050" b="1" i="0" u="none" strike="noStrike" cap="none">
                <a:solidFill>
                  <a:srgbClr val="FFFFFF"/>
                </a:solidFill>
                <a:latin typeface="Century Schoolbook"/>
                <a:ea typeface="Century Schoolbook"/>
                <a:cs typeface="Century Schoolbook"/>
                <a:sym typeface="Century Schoolbook"/>
              </a:defRPr>
            </a:lvl1pPr>
            <a:lvl2pPr marL="0" marR="0" lvl="1" indent="0" algn="ctr">
              <a:spcBef>
                <a:spcPts val="0"/>
              </a:spcBef>
              <a:buNone/>
              <a:defRPr sz="1050" b="1" i="0" u="none" strike="noStrike" cap="none">
                <a:solidFill>
                  <a:srgbClr val="FFFFFF"/>
                </a:solidFill>
                <a:latin typeface="Century Schoolbook"/>
                <a:ea typeface="Century Schoolbook"/>
                <a:cs typeface="Century Schoolbook"/>
                <a:sym typeface="Century Schoolbook"/>
              </a:defRPr>
            </a:lvl2pPr>
            <a:lvl3pPr marL="0" marR="0" lvl="2" indent="0" algn="ctr">
              <a:spcBef>
                <a:spcPts val="0"/>
              </a:spcBef>
              <a:buNone/>
              <a:defRPr sz="1050" b="1" i="0" u="none" strike="noStrike" cap="none">
                <a:solidFill>
                  <a:srgbClr val="FFFFFF"/>
                </a:solidFill>
                <a:latin typeface="Century Schoolbook"/>
                <a:ea typeface="Century Schoolbook"/>
                <a:cs typeface="Century Schoolbook"/>
                <a:sym typeface="Century Schoolbook"/>
              </a:defRPr>
            </a:lvl3pPr>
            <a:lvl4pPr marL="0" marR="0" lvl="3" indent="0" algn="ctr">
              <a:spcBef>
                <a:spcPts val="0"/>
              </a:spcBef>
              <a:buNone/>
              <a:defRPr sz="1050" b="1" i="0" u="none" strike="noStrike" cap="none">
                <a:solidFill>
                  <a:srgbClr val="FFFFFF"/>
                </a:solidFill>
                <a:latin typeface="Century Schoolbook"/>
                <a:ea typeface="Century Schoolbook"/>
                <a:cs typeface="Century Schoolbook"/>
                <a:sym typeface="Century Schoolbook"/>
              </a:defRPr>
            </a:lvl4pPr>
            <a:lvl5pPr marL="0" marR="0" lvl="4" indent="0" algn="ctr">
              <a:spcBef>
                <a:spcPts val="0"/>
              </a:spcBef>
              <a:buNone/>
              <a:defRPr sz="1050" b="1" i="0" u="none" strike="noStrike" cap="none">
                <a:solidFill>
                  <a:srgbClr val="FFFFFF"/>
                </a:solidFill>
                <a:latin typeface="Century Schoolbook"/>
                <a:ea typeface="Century Schoolbook"/>
                <a:cs typeface="Century Schoolbook"/>
                <a:sym typeface="Century Schoolbook"/>
              </a:defRPr>
            </a:lvl5pPr>
            <a:lvl6pPr marL="0" marR="0" lvl="5" indent="0" algn="ctr">
              <a:spcBef>
                <a:spcPts val="0"/>
              </a:spcBef>
              <a:buNone/>
              <a:defRPr sz="1050" b="1" i="0" u="none" strike="noStrike" cap="none">
                <a:solidFill>
                  <a:srgbClr val="FFFFFF"/>
                </a:solidFill>
                <a:latin typeface="Century Schoolbook"/>
                <a:ea typeface="Century Schoolbook"/>
                <a:cs typeface="Century Schoolbook"/>
                <a:sym typeface="Century Schoolbook"/>
              </a:defRPr>
            </a:lvl6pPr>
            <a:lvl7pPr marL="0" marR="0" lvl="6" indent="0" algn="ctr">
              <a:spcBef>
                <a:spcPts val="0"/>
              </a:spcBef>
              <a:buNone/>
              <a:defRPr sz="1050" b="1" i="0" u="none" strike="noStrike" cap="none">
                <a:solidFill>
                  <a:srgbClr val="FFFFFF"/>
                </a:solidFill>
                <a:latin typeface="Century Schoolbook"/>
                <a:ea typeface="Century Schoolbook"/>
                <a:cs typeface="Century Schoolbook"/>
                <a:sym typeface="Century Schoolbook"/>
              </a:defRPr>
            </a:lvl7pPr>
            <a:lvl8pPr marL="0" marR="0" lvl="7" indent="0" algn="ctr">
              <a:spcBef>
                <a:spcPts val="0"/>
              </a:spcBef>
              <a:buNone/>
              <a:defRPr sz="1050" b="1" i="0" u="none" strike="noStrike" cap="none">
                <a:solidFill>
                  <a:srgbClr val="FFFFFF"/>
                </a:solidFill>
                <a:latin typeface="Century Schoolbook"/>
                <a:ea typeface="Century Schoolbook"/>
                <a:cs typeface="Century Schoolbook"/>
                <a:sym typeface="Century Schoolbook"/>
              </a:defRPr>
            </a:lvl8pPr>
            <a:lvl9pPr marL="0" marR="0" lvl="8" indent="0" algn="ctr">
              <a:spcBef>
                <a:spcPts val="0"/>
              </a:spcBef>
              <a:buNone/>
              <a:defRPr sz="1050" b="1" i="0" u="none" strike="noStrike" cap="none">
                <a:solidFill>
                  <a:srgbClr val="FFFFFF"/>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
        <p:nvSpPr>
          <p:cNvPr id="26" name="Google Shape;26;p53"/>
          <p:cNvSpPr txBox="1">
            <a:spLocks noGrp="1"/>
          </p:cNvSpPr>
          <p:nvPr>
            <p:ph type="ftr" idx="11"/>
          </p:nvPr>
        </p:nvSpPr>
        <p:spPr>
          <a:xfrm rot="5400000">
            <a:off x="7389813" y="2757091"/>
            <a:ext cx="24003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124"/>
        <p:cNvGrpSpPr/>
        <p:nvPr/>
      </p:nvGrpSpPr>
      <p:grpSpPr>
        <a:xfrm>
          <a:off x="0" y="0"/>
          <a:ext cx="0" cy="0"/>
          <a:chOff x="0" y="0"/>
          <a:chExt cx="0" cy="0"/>
        </a:xfrm>
      </p:grpSpPr>
      <p:sp>
        <p:nvSpPr>
          <p:cNvPr id="125" name="Google Shape;125;p82"/>
          <p:cNvSpPr txBox="1">
            <a:spLocks noGrp="1"/>
          </p:cNvSpPr>
          <p:nvPr>
            <p:ph type="title"/>
          </p:nvPr>
        </p:nvSpPr>
        <p:spPr>
          <a:xfrm>
            <a:off x="457200" y="205979"/>
            <a:ext cx="7467600" cy="8572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82"/>
          <p:cNvSpPr txBox="1">
            <a:spLocks noGrp="1"/>
          </p:cNvSpPr>
          <p:nvPr>
            <p:ph type="body" idx="1"/>
          </p:nvPr>
        </p:nvSpPr>
        <p:spPr>
          <a:xfrm rot="5400000">
            <a:off x="2363391" y="-706039"/>
            <a:ext cx="3655219" cy="7467600"/>
          </a:xfrm>
          <a:prstGeom prst="rect">
            <a:avLst/>
          </a:prstGeom>
          <a:noFill/>
          <a:ln>
            <a:noFill/>
          </a:ln>
        </p:spPr>
        <p:txBody>
          <a:bodyPr spcFirstLastPara="1" wrap="square" lIns="91425" tIns="45700" rIns="91425" bIns="45700" anchor="t" anchorCtr="0">
            <a:noAutofit/>
          </a:bodyPr>
          <a:lstStyle>
            <a:lvl1pPr marL="457200" lvl="0" indent="-308610" algn="l">
              <a:spcBef>
                <a:spcPts val="45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27" name="Google Shape;127;p82"/>
          <p:cNvSpPr txBox="1">
            <a:spLocks noGrp="1"/>
          </p:cNvSpPr>
          <p:nvPr>
            <p:ph type="dt" idx="10"/>
          </p:nvPr>
        </p:nvSpPr>
        <p:spPr>
          <a:xfrm rot="5400000">
            <a:off x="7840465" y="763390"/>
            <a:ext cx="1508522" cy="38417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82"/>
          <p:cNvSpPr txBox="1">
            <a:spLocks noGrp="1"/>
          </p:cNvSpPr>
          <p:nvPr>
            <p:ph type="ftr" idx="11"/>
          </p:nvPr>
        </p:nvSpPr>
        <p:spPr>
          <a:xfrm rot="5400000">
            <a:off x="7389813" y="2757091"/>
            <a:ext cx="24003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82"/>
          <p:cNvSpPr txBox="1">
            <a:spLocks noGrp="1"/>
          </p:cNvSpPr>
          <p:nvPr>
            <p:ph type="sldNum" idx="12"/>
          </p:nvPr>
        </p:nvSpPr>
        <p:spPr>
          <a:xfrm>
            <a:off x="8129588" y="4300538"/>
            <a:ext cx="609600" cy="39052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buNone/>
              <a:defRPr sz="1050" b="1">
                <a:solidFill>
                  <a:srgbClr val="FFFFFF"/>
                </a:solidFill>
                <a:latin typeface="Century Schoolbook"/>
                <a:ea typeface="Century Schoolbook"/>
                <a:cs typeface="Century Schoolbook"/>
                <a:sym typeface="Century Schoolbook"/>
              </a:defRPr>
            </a:lvl1pPr>
            <a:lvl2pPr marL="0" marR="0" lvl="1" indent="0" algn="ctr">
              <a:spcBef>
                <a:spcPts val="0"/>
              </a:spcBef>
              <a:buNone/>
              <a:defRPr sz="1050" b="1">
                <a:solidFill>
                  <a:srgbClr val="FFFFFF"/>
                </a:solidFill>
                <a:latin typeface="Century Schoolbook"/>
                <a:ea typeface="Century Schoolbook"/>
                <a:cs typeface="Century Schoolbook"/>
                <a:sym typeface="Century Schoolbook"/>
              </a:defRPr>
            </a:lvl2pPr>
            <a:lvl3pPr marL="0" marR="0" lvl="2" indent="0" algn="ctr">
              <a:spcBef>
                <a:spcPts val="0"/>
              </a:spcBef>
              <a:buNone/>
              <a:defRPr sz="1050" b="1">
                <a:solidFill>
                  <a:srgbClr val="FFFFFF"/>
                </a:solidFill>
                <a:latin typeface="Century Schoolbook"/>
                <a:ea typeface="Century Schoolbook"/>
                <a:cs typeface="Century Schoolbook"/>
                <a:sym typeface="Century Schoolbook"/>
              </a:defRPr>
            </a:lvl3pPr>
            <a:lvl4pPr marL="0" marR="0" lvl="3" indent="0" algn="ctr">
              <a:spcBef>
                <a:spcPts val="0"/>
              </a:spcBef>
              <a:buNone/>
              <a:defRPr sz="1050" b="1">
                <a:solidFill>
                  <a:srgbClr val="FFFFFF"/>
                </a:solidFill>
                <a:latin typeface="Century Schoolbook"/>
                <a:ea typeface="Century Schoolbook"/>
                <a:cs typeface="Century Schoolbook"/>
                <a:sym typeface="Century Schoolbook"/>
              </a:defRPr>
            </a:lvl4pPr>
            <a:lvl5pPr marL="0" marR="0" lvl="4" indent="0" algn="ctr">
              <a:spcBef>
                <a:spcPts val="0"/>
              </a:spcBef>
              <a:buNone/>
              <a:defRPr sz="1050" b="1">
                <a:solidFill>
                  <a:srgbClr val="FFFFFF"/>
                </a:solidFill>
                <a:latin typeface="Century Schoolbook"/>
                <a:ea typeface="Century Schoolbook"/>
                <a:cs typeface="Century Schoolbook"/>
                <a:sym typeface="Century Schoolbook"/>
              </a:defRPr>
            </a:lvl5pPr>
            <a:lvl6pPr marL="0" marR="0" lvl="5" indent="0" algn="ctr">
              <a:spcBef>
                <a:spcPts val="0"/>
              </a:spcBef>
              <a:buNone/>
              <a:defRPr sz="1050" b="1">
                <a:solidFill>
                  <a:srgbClr val="FFFFFF"/>
                </a:solidFill>
                <a:latin typeface="Century Schoolbook"/>
                <a:ea typeface="Century Schoolbook"/>
                <a:cs typeface="Century Schoolbook"/>
                <a:sym typeface="Century Schoolbook"/>
              </a:defRPr>
            </a:lvl6pPr>
            <a:lvl7pPr marL="0" marR="0" lvl="6" indent="0" algn="ctr">
              <a:spcBef>
                <a:spcPts val="0"/>
              </a:spcBef>
              <a:buNone/>
              <a:defRPr sz="1050" b="1">
                <a:solidFill>
                  <a:srgbClr val="FFFFFF"/>
                </a:solidFill>
                <a:latin typeface="Century Schoolbook"/>
                <a:ea typeface="Century Schoolbook"/>
                <a:cs typeface="Century Schoolbook"/>
                <a:sym typeface="Century Schoolbook"/>
              </a:defRPr>
            </a:lvl7pPr>
            <a:lvl8pPr marL="0" marR="0" lvl="7" indent="0" algn="ctr">
              <a:spcBef>
                <a:spcPts val="0"/>
              </a:spcBef>
              <a:buNone/>
              <a:defRPr sz="1050" b="1">
                <a:solidFill>
                  <a:srgbClr val="FFFFFF"/>
                </a:solidFill>
                <a:latin typeface="Century Schoolbook"/>
                <a:ea typeface="Century Schoolbook"/>
                <a:cs typeface="Century Schoolbook"/>
                <a:sym typeface="Century Schoolbook"/>
              </a:defRPr>
            </a:lvl8pPr>
            <a:lvl9pPr marL="0" marR="0" lvl="8" indent="0" algn="ctr">
              <a:spcBef>
                <a:spcPts val="0"/>
              </a:spcBef>
              <a:buNone/>
              <a:defRPr sz="1050" b="1">
                <a:solidFill>
                  <a:srgbClr val="FFFFFF"/>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56"/>
        <p:cNvGrpSpPr/>
        <p:nvPr/>
      </p:nvGrpSpPr>
      <p:grpSpPr>
        <a:xfrm>
          <a:off x="0" y="0"/>
          <a:ext cx="0" cy="0"/>
          <a:chOff x="0" y="0"/>
          <a:chExt cx="0" cy="0"/>
        </a:xfrm>
      </p:grpSpPr>
      <p:sp>
        <p:nvSpPr>
          <p:cNvPr id="2357" name="Google Shape;2357;p159"/>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58" name="Google Shape;2358;p159"/>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2359" name="Google Shape;2359;p15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0" name="Google Shape;2360;p15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1" name="Google Shape;2361;p15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62"/>
        <p:cNvGrpSpPr/>
        <p:nvPr/>
      </p:nvGrpSpPr>
      <p:grpSpPr>
        <a:xfrm>
          <a:off x="0" y="0"/>
          <a:ext cx="0" cy="0"/>
          <a:chOff x="0" y="0"/>
          <a:chExt cx="0" cy="0"/>
        </a:xfrm>
      </p:grpSpPr>
      <p:sp>
        <p:nvSpPr>
          <p:cNvPr id="2363" name="Google Shape;2363;p16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64" name="Google Shape;2364;p160"/>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365" name="Google Shape;2365;p16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6" name="Google Shape;2366;p16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7" name="Google Shape;2367;p16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68"/>
        <p:cNvGrpSpPr/>
        <p:nvPr/>
      </p:nvGrpSpPr>
      <p:grpSpPr>
        <a:xfrm>
          <a:off x="0" y="0"/>
          <a:ext cx="0" cy="0"/>
          <a:chOff x="0" y="0"/>
          <a:chExt cx="0" cy="0"/>
        </a:xfrm>
      </p:grpSpPr>
      <p:sp>
        <p:nvSpPr>
          <p:cNvPr id="2369" name="Google Shape;2369;p161"/>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70" name="Google Shape;2370;p161"/>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2371" name="Google Shape;2371;p16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2" name="Google Shape;2372;p16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3" name="Google Shape;2373;p16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74"/>
        <p:cNvGrpSpPr/>
        <p:nvPr/>
      </p:nvGrpSpPr>
      <p:grpSpPr>
        <a:xfrm>
          <a:off x="0" y="0"/>
          <a:ext cx="0" cy="0"/>
          <a:chOff x="0" y="0"/>
          <a:chExt cx="0" cy="0"/>
        </a:xfrm>
      </p:grpSpPr>
      <p:sp>
        <p:nvSpPr>
          <p:cNvPr id="2375" name="Google Shape;2375;p16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76" name="Google Shape;2376;p162"/>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377" name="Google Shape;2377;p162"/>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378" name="Google Shape;2378;p16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9" name="Google Shape;2379;p16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0" name="Google Shape;2380;p16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381"/>
        <p:cNvGrpSpPr/>
        <p:nvPr/>
      </p:nvGrpSpPr>
      <p:grpSpPr>
        <a:xfrm>
          <a:off x="0" y="0"/>
          <a:ext cx="0" cy="0"/>
          <a:chOff x="0" y="0"/>
          <a:chExt cx="0" cy="0"/>
        </a:xfrm>
      </p:grpSpPr>
      <p:sp>
        <p:nvSpPr>
          <p:cNvPr id="2382" name="Google Shape;2382;p163"/>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83" name="Google Shape;2383;p163"/>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2384" name="Google Shape;2384;p163"/>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385" name="Google Shape;2385;p163"/>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2386" name="Google Shape;2386;p163"/>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387" name="Google Shape;2387;p16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8" name="Google Shape;2388;p16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9" name="Google Shape;2389;p16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90"/>
        <p:cNvGrpSpPr/>
        <p:nvPr/>
      </p:nvGrpSpPr>
      <p:grpSpPr>
        <a:xfrm>
          <a:off x="0" y="0"/>
          <a:ext cx="0" cy="0"/>
          <a:chOff x="0" y="0"/>
          <a:chExt cx="0" cy="0"/>
        </a:xfrm>
      </p:grpSpPr>
      <p:sp>
        <p:nvSpPr>
          <p:cNvPr id="2391" name="Google Shape;2391;p16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2" name="Google Shape;2392;p16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3" name="Google Shape;2393;p16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4" name="Google Shape;2394;p16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395"/>
        <p:cNvGrpSpPr/>
        <p:nvPr/>
      </p:nvGrpSpPr>
      <p:grpSpPr>
        <a:xfrm>
          <a:off x="0" y="0"/>
          <a:ext cx="0" cy="0"/>
          <a:chOff x="0" y="0"/>
          <a:chExt cx="0" cy="0"/>
        </a:xfrm>
      </p:grpSpPr>
      <p:sp>
        <p:nvSpPr>
          <p:cNvPr id="2396" name="Google Shape;2396;p165"/>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7" name="Google Shape;2397;p165"/>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2398" name="Google Shape;2398;p165"/>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2399" name="Google Shape;2399;p16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0" name="Google Shape;2400;p16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1" name="Google Shape;2401;p16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402"/>
        <p:cNvGrpSpPr/>
        <p:nvPr/>
      </p:nvGrpSpPr>
      <p:grpSpPr>
        <a:xfrm>
          <a:off x="0" y="0"/>
          <a:ext cx="0" cy="0"/>
          <a:chOff x="0" y="0"/>
          <a:chExt cx="0" cy="0"/>
        </a:xfrm>
      </p:grpSpPr>
      <p:sp>
        <p:nvSpPr>
          <p:cNvPr id="2403" name="Google Shape;2403;p166"/>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04" name="Google Shape;2404;p166"/>
          <p:cNvSpPr>
            <a:spLocks noGrp="1"/>
          </p:cNvSpPr>
          <p:nvPr>
            <p:ph type="pic" idx="2"/>
          </p:nvPr>
        </p:nvSpPr>
        <p:spPr>
          <a:xfrm>
            <a:off x="3887391" y="740569"/>
            <a:ext cx="4629150" cy="3655219"/>
          </a:xfrm>
          <a:prstGeom prst="rect">
            <a:avLst/>
          </a:prstGeom>
          <a:noFill/>
          <a:ln>
            <a:noFill/>
          </a:ln>
        </p:spPr>
      </p:sp>
      <p:sp>
        <p:nvSpPr>
          <p:cNvPr id="2405" name="Google Shape;2405;p166"/>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2406" name="Google Shape;2406;p16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7" name="Google Shape;2407;p16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8" name="Google Shape;2408;p16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409"/>
        <p:cNvGrpSpPr/>
        <p:nvPr/>
      </p:nvGrpSpPr>
      <p:grpSpPr>
        <a:xfrm>
          <a:off x="0" y="0"/>
          <a:ext cx="0" cy="0"/>
          <a:chOff x="0" y="0"/>
          <a:chExt cx="0" cy="0"/>
        </a:xfrm>
      </p:grpSpPr>
      <p:sp>
        <p:nvSpPr>
          <p:cNvPr id="2410" name="Google Shape;2410;p16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11" name="Google Shape;2411;p167"/>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12" name="Google Shape;2412;p16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3" name="Google Shape;2413;p16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4" name="Google Shape;2414;p16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415"/>
        <p:cNvGrpSpPr/>
        <p:nvPr/>
      </p:nvGrpSpPr>
      <p:grpSpPr>
        <a:xfrm>
          <a:off x="0" y="0"/>
          <a:ext cx="0" cy="0"/>
          <a:chOff x="0" y="0"/>
          <a:chExt cx="0" cy="0"/>
        </a:xfrm>
      </p:grpSpPr>
      <p:sp>
        <p:nvSpPr>
          <p:cNvPr id="2416" name="Google Shape;2416;p168"/>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17" name="Google Shape;2417;p168"/>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18" name="Google Shape;2418;p16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9" name="Google Shape;2419;p16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20" name="Google Shape;2420;p16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30"/>
        <p:cNvGrpSpPr/>
        <p:nvPr/>
      </p:nvGrpSpPr>
      <p:grpSpPr>
        <a:xfrm>
          <a:off x="0" y="0"/>
          <a:ext cx="0" cy="0"/>
          <a:chOff x="0" y="0"/>
          <a:chExt cx="0" cy="0"/>
        </a:xfrm>
      </p:grpSpPr>
      <p:sp>
        <p:nvSpPr>
          <p:cNvPr id="131" name="Google Shape;131;p83"/>
          <p:cNvSpPr txBox="1">
            <a:spLocks noGrp="1"/>
          </p:cNvSpPr>
          <p:nvPr>
            <p:ph type="title"/>
          </p:nvPr>
        </p:nvSpPr>
        <p:spPr>
          <a:xfrm rot="5400000">
            <a:off x="5273278" y="1562102"/>
            <a:ext cx="4388644" cy="16764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83"/>
          <p:cNvSpPr txBox="1">
            <a:spLocks noGrp="1"/>
          </p:cNvSpPr>
          <p:nvPr>
            <p:ph type="body" idx="1"/>
          </p:nvPr>
        </p:nvSpPr>
        <p:spPr>
          <a:xfrm rot="5400000">
            <a:off x="1272778" y="-609598"/>
            <a:ext cx="4388644" cy="6019800"/>
          </a:xfrm>
          <a:prstGeom prst="rect">
            <a:avLst/>
          </a:prstGeom>
          <a:noFill/>
          <a:ln>
            <a:noFill/>
          </a:ln>
        </p:spPr>
        <p:txBody>
          <a:bodyPr spcFirstLastPara="1" wrap="square" lIns="91425" tIns="45700" rIns="91425" bIns="45700" anchor="t" anchorCtr="0">
            <a:noAutofit/>
          </a:bodyPr>
          <a:lstStyle>
            <a:lvl1pPr marL="457200" lvl="0" indent="-308610" algn="l">
              <a:spcBef>
                <a:spcPts val="45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33" name="Google Shape;133;p83"/>
          <p:cNvSpPr txBox="1">
            <a:spLocks noGrp="1"/>
          </p:cNvSpPr>
          <p:nvPr>
            <p:ph type="dt" idx="10"/>
          </p:nvPr>
        </p:nvSpPr>
        <p:spPr>
          <a:xfrm rot="5400000">
            <a:off x="7840465" y="763390"/>
            <a:ext cx="1508522" cy="38417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83"/>
          <p:cNvSpPr txBox="1">
            <a:spLocks noGrp="1"/>
          </p:cNvSpPr>
          <p:nvPr>
            <p:ph type="ftr" idx="11"/>
          </p:nvPr>
        </p:nvSpPr>
        <p:spPr>
          <a:xfrm rot="5400000">
            <a:off x="7389813" y="2757091"/>
            <a:ext cx="24003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83"/>
          <p:cNvSpPr txBox="1">
            <a:spLocks noGrp="1"/>
          </p:cNvSpPr>
          <p:nvPr>
            <p:ph type="sldNum" idx="12"/>
          </p:nvPr>
        </p:nvSpPr>
        <p:spPr>
          <a:xfrm>
            <a:off x="8129588" y="4300538"/>
            <a:ext cx="609600" cy="39052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buNone/>
              <a:defRPr sz="1050" b="1">
                <a:solidFill>
                  <a:srgbClr val="FFFFFF"/>
                </a:solidFill>
                <a:latin typeface="Century Schoolbook"/>
                <a:ea typeface="Century Schoolbook"/>
                <a:cs typeface="Century Schoolbook"/>
                <a:sym typeface="Century Schoolbook"/>
              </a:defRPr>
            </a:lvl1pPr>
            <a:lvl2pPr marL="0" marR="0" lvl="1" indent="0" algn="ctr">
              <a:spcBef>
                <a:spcPts val="0"/>
              </a:spcBef>
              <a:buNone/>
              <a:defRPr sz="1050" b="1">
                <a:solidFill>
                  <a:srgbClr val="FFFFFF"/>
                </a:solidFill>
                <a:latin typeface="Century Schoolbook"/>
                <a:ea typeface="Century Schoolbook"/>
                <a:cs typeface="Century Schoolbook"/>
                <a:sym typeface="Century Schoolbook"/>
              </a:defRPr>
            </a:lvl2pPr>
            <a:lvl3pPr marL="0" marR="0" lvl="2" indent="0" algn="ctr">
              <a:spcBef>
                <a:spcPts val="0"/>
              </a:spcBef>
              <a:buNone/>
              <a:defRPr sz="1050" b="1">
                <a:solidFill>
                  <a:srgbClr val="FFFFFF"/>
                </a:solidFill>
                <a:latin typeface="Century Schoolbook"/>
                <a:ea typeface="Century Schoolbook"/>
                <a:cs typeface="Century Schoolbook"/>
                <a:sym typeface="Century Schoolbook"/>
              </a:defRPr>
            </a:lvl3pPr>
            <a:lvl4pPr marL="0" marR="0" lvl="3" indent="0" algn="ctr">
              <a:spcBef>
                <a:spcPts val="0"/>
              </a:spcBef>
              <a:buNone/>
              <a:defRPr sz="1050" b="1">
                <a:solidFill>
                  <a:srgbClr val="FFFFFF"/>
                </a:solidFill>
                <a:latin typeface="Century Schoolbook"/>
                <a:ea typeface="Century Schoolbook"/>
                <a:cs typeface="Century Schoolbook"/>
                <a:sym typeface="Century Schoolbook"/>
              </a:defRPr>
            </a:lvl4pPr>
            <a:lvl5pPr marL="0" marR="0" lvl="4" indent="0" algn="ctr">
              <a:spcBef>
                <a:spcPts val="0"/>
              </a:spcBef>
              <a:buNone/>
              <a:defRPr sz="1050" b="1">
                <a:solidFill>
                  <a:srgbClr val="FFFFFF"/>
                </a:solidFill>
                <a:latin typeface="Century Schoolbook"/>
                <a:ea typeface="Century Schoolbook"/>
                <a:cs typeface="Century Schoolbook"/>
                <a:sym typeface="Century Schoolbook"/>
              </a:defRPr>
            </a:lvl5pPr>
            <a:lvl6pPr marL="0" marR="0" lvl="5" indent="0" algn="ctr">
              <a:spcBef>
                <a:spcPts val="0"/>
              </a:spcBef>
              <a:buNone/>
              <a:defRPr sz="1050" b="1">
                <a:solidFill>
                  <a:srgbClr val="FFFFFF"/>
                </a:solidFill>
                <a:latin typeface="Century Schoolbook"/>
                <a:ea typeface="Century Schoolbook"/>
                <a:cs typeface="Century Schoolbook"/>
                <a:sym typeface="Century Schoolbook"/>
              </a:defRPr>
            </a:lvl6pPr>
            <a:lvl7pPr marL="0" marR="0" lvl="6" indent="0" algn="ctr">
              <a:spcBef>
                <a:spcPts val="0"/>
              </a:spcBef>
              <a:buNone/>
              <a:defRPr sz="1050" b="1">
                <a:solidFill>
                  <a:srgbClr val="FFFFFF"/>
                </a:solidFill>
                <a:latin typeface="Century Schoolbook"/>
                <a:ea typeface="Century Schoolbook"/>
                <a:cs typeface="Century Schoolbook"/>
                <a:sym typeface="Century Schoolbook"/>
              </a:defRPr>
            </a:lvl7pPr>
            <a:lvl8pPr marL="0" marR="0" lvl="7" indent="0" algn="ctr">
              <a:spcBef>
                <a:spcPts val="0"/>
              </a:spcBef>
              <a:buNone/>
              <a:defRPr sz="1050" b="1">
                <a:solidFill>
                  <a:srgbClr val="FFFFFF"/>
                </a:solidFill>
                <a:latin typeface="Century Schoolbook"/>
                <a:ea typeface="Century Schoolbook"/>
                <a:cs typeface="Century Schoolbook"/>
                <a:sym typeface="Century Schoolbook"/>
              </a:defRPr>
            </a:lvl8pPr>
            <a:lvl9pPr marL="0" marR="0" lvl="8" indent="0" algn="ctr">
              <a:spcBef>
                <a:spcPts val="0"/>
              </a:spcBef>
              <a:buNone/>
              <a:defRPr sz="1050" b="1">
                <a:solidFill>
                  <a:srgbClr val="FFFFFF"/>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标题和内容">
  <p:cSld name="1_标题和内容">
    <p:spTree>
      <p:nvGrpSpPr>
        <p:cNvPr id="1" name="Shape 144"/>
        <p:cNvGrpSpPr/>
        <p:nvPr/>
      </p:nvGrpSpPr>
      <p:grpSpPr>
        <a:xfrm>
          <a:off x="0" y="0"/>
          <a:ext cx="0" cy="0"/>
          <a:chOff x="0" y="0"/>
          <a:chExt cx="0" cy="0"/>
        </a:xfrm>
      </p:grpSpPr>
      <p:pic>
        <p:nvPicPr>
          <p:cNvPr id="145" name="Google Shape;145;p55"/>
          <p:cNvPicPr preferRelativeResize="0"/>
          <p:nvPr/>
        </p:nvPicPr>
        <p:blipFill rotWithShape="1">
          <a:blip r:embed="rId2">
            <a:alphaModFix/>
          </a:blip>
          <a:srcRect/>
          <a:stretch/>
        </p:blipFill>
        <p:spPr>
          <a:xfrm>
            <a:off x="0" y="2286"/>
            <a:ext cx="9144000" cy="5138928"/>
          </a:xfrm>
          <a:prstGeom prst="rect">
            <a:avLst/>
          </a:prstGeom>
          <a:noFill/>
          <a:ln>
            <a:noFill/>
          </a:ln>
        </p:spPr>
      </p:pic>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标题和内容">
  <p:cSld name="2_标题和内容">
    <p:spTree>
      <p:nvGrpSpPr>
        <p:cNvPr id="1" name="Shape 146"/>
        <p:cNvGrpSpPr/>
        <p:nvPr/>
      </p:nvGrpSpPr>
      <p:grpSpPr>
        <a:xfrm>
          <a:off x="0" y="0"/>
          <a:ext cx="0" cy="0"/>
          <a:chOff x="0" y="0"/>
          <a:chExt cx="0" cy="0"/>
        </a:xfrm>
      </p:grpSpPr>
      <p:pic>
        <p:nvPicPr>
          <p:cNvPr id="147" name="Google Shape;147;p56"/>
          <p:cNvPicPr preferRelativeResize="0"/>
          <p:nvPr/>
        </p:nvPicPr>
        <p:blipFill rotWithShape="1">
          <a:blip r:embed="rId2">
            <a:alphaModFix/>
          </a:blip>
          <a:srcRect/>
          <a:stretch/>
        </p:blipFill>
        <p:spPr>
          <a:xfrm>
            <a:off x="0" y="2286"/>
            <a:ext cx="9144000" cy="5138928"/>
          </a:xfrm>
          <a:prstGeom prst="rect">
            <a:avLst/>
          </a:prstGeom>
          <a:noFill/>
          <a:ln>
            <a:noFill/>
          </a:ln>
        </p:spPr>
      </p:pic>
      <p:cxnSp>
        <p:nvCxnSpPr>
          <p:cNvPr id="148" name="Google Shape;148;p56"/>
          <p:cNvCxnSpPr/>
          <p:nvPr/>
        </p:nvCxnSpPr>
        <p:spPr>
          <a:xfrm>
            <a:off x="343405" y="832780"/>
            <a:ext cx="8405059" cy="0"/>
          </a:xfrm>
          <a:prstGeom prst="straightConnector1">
            <a:avLst/>
          </a:prstGeom>
          <a:noFill/>
          <a:ln w="28575" cap="flat" cmpd="sng">
            <a:solidFill>
              <a:srgbClr val="F3DC61"/>
            </a:solidFill>
            <a:prstDash val="solid"/>
            <a:round/>
            <a:headEnd type="none" w="sm" len="sm"/>
            <a:tailEnd type="none" w="sm" len="sm"/>
          </a:ln>
        </p:spPr>
      </p:cxnSp>
      <p:pic>
        <p:nvPicPr>
          <p:cNvPr id="149" name="Google Shape;149;p56"/>
          <p:cNvPicPr preferRelativeResize="0"/>
          <p:nvPr/>
        </p:nvPicPr>
        <p:blipFill rotWithShape="1">
          <a:blip r:embed="rId3">
            <a:alphaModFix/>
          </a:blip>
          <a:srcRect/>
          <a:stretch/>
        </p:blipFill>
        <p:spPr>
          <a:xfrm rot="958296" flipH="1">
            <a:off x="7745810" y="111936"/>
            <a:ext cx="917999" cy="744092"/>
          </a:xfrm>
          <a:prstGeom prst="rect">
            <a:avLst/>
          </a:prstGeom>
          <a:noFill/>
          <a:ln>
            <a:noFill/>
          </a:ln>
        </p:spPr>
      </p:pic>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标题和内容">
  <p:cSld name="标题和内容">
    <p:spTree>
      <p:nvGrpSpPr>
        <p:cNvPr id="1" name="Shape 150"/>
        <p:cNvGrpSpPr/>
        <p:nvPr/>
      </p:nvGrpSpPr>
      <p:grpSpPr>
        <a:xfrm>
          <a:off x="0" y="0"/>
          <a:ext cx="0" cy="0"/>
          <a:chOff x="0" y="0"/>
          <a:chExt cx="0" cy="0"/>
        </a:xfrm>
      </p:grpSpPr>
    </p:spTree>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151"/>
        <p:cNvGrpSpPr/>
        <p:nvPr/>
      </p:nvGrpSpPr>
      <p:grpSpPr>
        <a:xfrm>
          <a:off x="0" y="0"/>
          <a:ext cx="0" cy="0"/>
          <a:chOff x="0" y="0"/>
          <a:chExt cx="0" cy="0"/>
        </a:xfrm>
      </p:grpSpPr>
      <p:sp>
        <p:nvSpPr>
          <p:cNvPr id="152" name="Google Shape;152;p7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7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7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7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156"/>
        <p:cNvGrpSpPr/>
        <p:nvPr/>
      </p:nvGrpSpPr>
      <p:grpSpPr>
        <a:xfrm>
          <a:off x="0" y="0"/>
          <a:ext cx="0" cy="0"/>
          <a:chOff x="0" y="0"/>
          <a:chExt cx="0" cy="0"/>
        </a:xfrm>
      </p:grpSpPr>
      <p:sp>
        <p:nvSpPr>
          <p:cNvPr id="157" name="Google Shape;157;p7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7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7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6"/>
        <p:cNvGrpSpPr/>
        <p:nvPr/>
      </p:nvGrpSpPr>
      <p:grpSpPr>
        <a:xfrm>
          <a:off x="0" y="0"/>
          <a:ext cx="0" cy="0"/>
          <a:chOff x="0" y="0"/>
          <a:chExt cx="0" cy="0"/>
        </a:xfrm>
      </p:grpSpPr>
      <p:sp>
        <p:nvSpPr>
          <p:cNvPr id="167" name="Google Shape;167;p5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8" name="Google Shape;168;p58"/>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69" name="Google Shape;169;p58"/>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58"/>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58"/>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50">
                <a:solidFill>
                  <a:schemeClr val="dk1"/>
                </a:solidFill>
                <a:latin typeface="Arial"/>
                <a:ea typeface="Arial"/>
                <a:cs typeface="Arial"/>
                <a:sym typeface="Arial"/>
              </a:defRPr>
            </a:lvl1pPr>
            <a:lvl2pPr marL="0" lvl="1" indent="0" algn="r">
              <a:spcBef>
                <a:spcPts val="0"/>
              </a:spcBef>
              <a:buNone/>
              <a:defRPr sz="1050">
                <a:solidFill>
                  <a:schemeClr val="dk1"/>
                </a:solidFill>
                <a:latin typeface="Arial"/>
                <a:ea typeface="Arial"/>
                <a:cs typeface="Arial"/>
                <a:sym typeface="Arial"/>
              </a:defRPr>
            </a:lvl2pPr>
            <a:lvl3pPr marL="0" lvl="2" indent="0" algn="r">
              <a:spcBef>
                <a:spcPts val="0"/>
              </a:spcBef>
              <a:buNone/>
              <a:defRPr sz="1050">
                <a:solidFill>
                  <a:schemeClr val="dk1"/>
                </a:solidFill>
                <a:latin typeface="Arial"/>
                <a:ea typeface="Arial"/>
                <a:cs typeface="Arial"/>
                <a:sym typeface="Arial"/>
              </a:defRPr>
            </a:lvl3pPr>
            <a:lvl4pPr marL="0" lvl="3" indent="0" algn="r">
              <a:spcBef>
                <a:spcPts val="0"/>
              </a:spcBef>
              <a:buNone/>
              <a:defRPr sz="1050">
                <a:solidFill>
                  <a:schemeClr val="dk1"/>
                </a:solidFill>
                <a:latin typeface="Arial"/>
                <a:ea typeface="Arial"/>
                <a:cs typeface="Arial"/>
                <a:sym typeface="Arial"/>
              </a:defRPr>
            </a:lvl4pPr>
            <a:lvl5pPr marL="0" lvl="4" indent="0" algn="r">
              <a:spcBef>
                <a:spcPts val="0"/>
              </a:spcBef>
              <a:buNone/>
              <a:defRPr sz="1050">
                <a:solidFill>
                  <a:schemeClr val="dk1"/>
                </a:solidFill>
                <a:latin typeface="Arial"/>
                <a:ea typeface="Arial"/>
                <a:cs typeface="Arial"/>
                <a:sym typeface="Arial"/>
              </a:defRPr>
            </a:lvl5pPr>
            <a:lvl6pPr marL="0" lvl="5" indent="0" algn="r">
              <a:spcBef>
                <a:spcPts val="0"/>
              </a:spcBef>
              <a:buNone/>
              <a:defRPr sz="1050">
                <a:solidFill>
                  <a:schemeClr val="dk1"/>
                </a:solidFill>
                <a:latin typeface="Arial"/>
                <a:ea typeface="Arial"/>
                <a:cs typeface="Arial"/>
                <a:sym typeface="Arial"/>
              </a:defRPr>
            </a:lvl6pPr>
            <a:lvl7pPr marL="0" lvl="6" indent="0" algn="r">
              <a:spcBef>
                <a:spcPts val="0"/>
              </a:spcBef>
              <a:buNone/>
              <a:defRPr sz="1050">
                <a:solidFill>
                  <a:schemeClr val="dk1"/>
                </a:solidFill>
                <a:latin typeface="Arial"/>
                <a:ea typeface="Arial"/>
                <a:cs typeface="Arial"/>
                <a:sym typeface="Arial"/>
              </a:defRPr>
            </a:lvl7pPr>
            <a:lvl8pPr marL="0" lvl="7" indent="0" algn="r">
              <a:spcBef>
                <a:spcPts val="0"/>
              </a:spcBef>
              <a:buNone/>
              <a:defRPr sz="1050">
                <a:solidFill>
                  <a:schemeClr val="dk1"/>
                </a:solidFill>
                <a:latin typeface="Arial"/>
                <a:ea typeface="Arial"/>
                <a:cs typeface="Arial"/>
                <a:sym typeface="Arial"/>
              </a:defRPr>
            </a:lvl8pPr>
            <a:lvl9pPr marL="0" lvl="8" indent="0" algn="r">
              <a:spcBef>
                <a:spcPts val="0"/>
              </a:spcBef>
              <a:buNone/>
              <a:defRPr sz="105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2"/>
        <p:cNvGrpSpPr/>
        <p:nvPr/>
      </p:nvGrpSpPr>
      <p:grpSpPr>
        <a:xfrm>
          <a:off x="0" y="0"/>
          <a:ext cx="0" cy="0"/>
          <a:chOff x="0" y="0"/>
          <a:chExt cx="0" cy="0"/>
        </a:xfrm>
      </p:grpSpPr>
      <p:sp>
        <p:nvSpPr>
          <p:cNvPr id="173" name="Google Shape;173;p59"/>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59"/>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59"/>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50">
                <a:solidFill>
                  <a:schemeClr val="dk1"/>
                </a:solidFill>
                <a:latin typeface="Arial"/>
                <a:ea typeface="Arial"/>
                <a:cs typeface="Arial"/>
                <a:sym typeface="Arial"/>
              </a:defRPr>
            </a:lvl1pPr>
            <a:lvl2pPr marL="0" lvl="1" indent="0" algn="r">
              <a:spcBef>
                <a:spcPts val="0"/>
              </a:spcBef>
              <a:buNone/>
              <a:defRPr sz="1050">
                <a:solidFill>
                  <a:schemeClr val="dk1"/>
                </a:solidFill>
                <a:latin typeface="Arial"/>
                <a:ea typeface="Arial"/>
                <a:cs typeface="Arial"/>
                <a:sym typeface="Arial"/>
              </a:defRPr>
            </a:lvl2pPr>
            <a:lvl3pPr marL="0" lvl="2" indent="0" algn="r">
              <a:spcBef>
                <a:spcPts val="0"/>
              </a:spcBef>
              <a:buNone/>
              <a:defRPr sz="1050">
                <a:solidFill>
                  <a:schemeClr val="dk1"/>
                </a:solidFill>
                <a:latin typeface="Arial"/>
                <a:ea typeface="Arial"/>
                <a:cs typeface="Arial"/>
                <a:sym typeface="Arial"/>
              </a:defRPr>
            </a:lvl3pPr>
            <a:lvl4pPr marL="0" lvl="3" indent="0" algn="r">
              <a:spcBef>
                <a:spcPts val="0"/>
              </a:spcBef>
              <a:buNone/>
              <a:defRPr sz="1050">
                <a:solidFill>
                  <a:schemeClr val="dk1"/>
                </a:solidFill>
                <a:latin typeface="Arial"/>
                <a:ea typeface="Arial"/>
                <a:cs typeface="Arial"/>
                <a:sym typeface="Arial"/>
              </a:defRPr>
            </a:lvl4pPr>
            <a:lvl5pPr marL="0" lvl="4" indent="0" algn="r">
              <a:spcBef>
                <a:spcPts val="0"/>
              </a:spcBef>
              <a:buNone/>
              <a:defRPr sz="1050">
                <a:solidFill>
                  <a:schemeClr val="dk1"/>
                </a:solidFill>
                <a:latin typeface="Arial"/>
                <a:ea typeface="Arial"/>
                <a:cs typeface="Arial"/>
                <a:sym typeface="Arial"/>
              </a:defRPr>
            </a:lvl5pPr>
            <a:lvl6pPr marL="0" lvl="5" indent="0" algn="r">
              <a:spcBef>
                <a:spcPts val="0"/>
              </a:spcBef>
              <a:buNone/>
              <a:defRPr sz="1050">
                <a:solidFill>
                  <a:schemeClr val="dk1"/>
                </a:solidFill>
                <a:latin typeface="Arial"/>
                <a:ea typeface="Arial"/>
                <a:cs typeface="Arial"/>
                <a:sym typeface="Arial"/>
              </a:defRPr>
            </a:lvl6pPr>
            <a:lvl7pPr marL="0" lvl="6" indent="0" algn="r">
              <a:spcBef>
                <a:spcPts val="0"/>
              </a:spcBef>
              <a:buNone/>
              <a:defRPr sz="1050">
                <a:solidFill>
                  <a:schemeClr val="dk1"/>
                </a:solidFill>
                <a:latin typeface="Arial"/>
                <a:ea typeface="Arial"/>
                <a:cs typeface="Arial"/>
                <a:sym typeface="Arial"/>
              </a:defRPr>
            </a:lvl7pPr>
            <a:lvl8pPr marL="0" lvl="7" indent="0" algn="r">
              <a:spcBef>
                <a:spcPts val="0"/>
              </a:spcBef>
              <a:buNone/>
              <a:defRPr sz="1050">
                <a:solidFill>
                  <a:schemeClr val="dk1"/>
                </a:solidFill>
                <a:latin typeface="Arial"/>
                <a:ea typeface="Arial"/>
                <a:cs typeface="Arial"/>
                <a:sym typeface="Arial"/>
              </a:defRPr>
            </a:lvl8pPr>
            <a:lvl9pPr marL="0" lvl="8" indent="0" algn="r">
              <a:spcBef>
                <a:spcPts val="0"/>
              </a:spcBef>
              <a:buNone/>
              <a:defRPr sz="105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6"/>
        <p:cNvGrpSpPr/>
        <p:nvPr/>
      </p:nvGrpSpPr>
      <p:grpSpPr>
        <a:xfrm>
          <a:off x="0" y="0"/>
          <a:ext cx="0" cy="0"/>
          <a:chOff x="0" y="0"/>
          <a:chExt cx="0" cy="0"/>
        </a:xfrm>
      </p:grpSpPr>
      <p:sp>
        <p:nvSpPr>
          <p:cNvPr id="177" name="Google Shape;177;p119"/>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45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8" name="Google Shape;178;p119"/>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Autofit/>
          </a:bodyPr>
          <a:lstStyle>
            <a:lvl1pPr lvl="0" algn="ctr">
              <a:spcBef>
                <a:spcPts val="360"/>
              </a:spcBef>
              <a:spcAft>
                <a:spcPts val="0"/>
              </a:spcAft>
              <a:buClr>
                <a:schemeClr val="dk1"/>
              </a:buClr>
              <a:buSzPts val="1800"/>
              <a:buFont typeface="Arial"/>
              <a:buNone/>
              <a:defRPr sz="1800"/>
            </a:lvl1pPr>
            <a:lvl2pPr lvl="1" algn="ctr">
              <a:spcBef>
                <a:spcPts val="300"/>
              </a:spcBef>
              <a:spcAft>
                <a:spcPts val="0"/>
              </a:spcAft>
              <a:buClr>
                <a:schemeClr val="dk1"/>
              </a:buClr>
              <a:buSzPts val="1500"/>
              <a:buFont typeface="Arial"/>
              <a:buNone/>
              <a:defRPr sz="1500"/>
            </a:lvl2pPr>
            <a:lvl3pPr lvl="2" algn="ctr">
              <a:spcBef>
                <a:spcPts val="270"/>
              </a:spcBef>
              <a:spcAft>
                <a:spcPts val="0"/>
              </a:spcAft>
              <a:buClr>
                <a:schemeClr val="dk1"/>
              </a:buClr>
              <a:buSzPts val="1350"/>
              <a:buFont typeface="Arial"/>
              <a:buNone/>
              <a:defRPr sz="1350"/>
            </a:lvl3pPr>
            <a:lvl4pPr lvl="3" algn="ctr">
              <a:spcBef>
                <a:spcPts val="240"/>
              </a:spcBef>
              <a:spcAft>
                <a:spcPts val="0"/>
              </a:spcAft>
              <a:buClr>
                <a:schemeClr val="dk1"/>
              </a:buClr>
              <a:buSzPts val="1200"/>
              <a:buFont typeface="Arial"/>
              <a:buNone/>
              <a:defRPr sz="1200"/>
            </a:lvl4pPr>
            <a:lvl5pPr lvl="4" algn="ctr">
              <a:spcBef>
                <a:spcPts val="240"/>
              </a:spcBef>
              <a:spcAft>
                <a:spcPts val="0"/>
              </a:spcAft>
              <a:buClr>
                <a:schemeClr val="dk1"/>
              </a:buClr>
              <a:buSzPts val="1200"/>
              <a:buFont typeface="Arial"/>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79" name="Google Shape;179;p119"/>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119"/>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119"/>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50">
                <a:solidFill>
                  <a:schemeClr val="dk1"/>
                </a:solidFill>
                <a:latin typeface="Arial"/>
                <a:ea typeface="Arial"/>
                <a:cs typeface="Arial"/>
                <a:sym typeface="Arial"/>
              </a:defRPr>
            </a:lvl1pPr>
            <a:lvl2pPr marL="0" lvl="1" indent="0" algn="r">
              <a:spcBef>
                <a:spcPts val="0"/>
              </a:spcBef>
              <a:buNone/>
              <a:defRPr sz="1050">
                <a:solidFill>
                  <a:schemeClr val="dk1"/>
                </a:solidFill>
                <a:latin typeface="Arial"/>
                <a:ea typeface="Arial"/>
                <a:cs typeface="Arial"/>
                <a:sym typeface="Arial"/>
              </a:defRPr>
            </a:lvl2pPr>
            <a:lvl3pPr marL="0" lvl="2" indent="0" algn="r">
              <a:spcBef>
                <a:spcPts val="0"/>
              </a:spcBef>
              <a:buNone/>
              <a:defRPr sz="1050">
                <a:solidFill>
                  <a:schemeClr val="dk1"/>
                </a:solidFill>
                <a:latin typeface="Arial"/>
                <a:ea typeface="Arial"/>
                <a:cs typeface="Arial"/>
                <a:sym typeface="Arial"/>
              </a:defRPr>
            </a:lvl3pPr>
            <a:lvl4pPr marL="0" lvl="3" indent="0" algn="r">
              <a:spcBef>
                <a:spcPts val="0"/>
              </a:spcBef>
              <a:buNone/>
              <a:defRPr sz="1050">
                <a:solidFill>
                  <a:schemeClr val="dk1"/>
                </a:solidFill>
                <a:latin typeface="Arial"/>
                <a:ea typeface="Arial"/>
                <a:cs typeface="Arial"/>
                <a:sym typeface="Arial"/>
              </a:defRPr>
            </a:lvl4pPr>
            <a:lvl5pPr marL="0" lvl="4" indent="0" algn="r">
              <a:spcBef>
                <a:spcPts val="0"/>
              </a:spcBef>
              <a:buNone/>
              <a:defRPr sz="1050">
                <a:solidFill>
                  <a:schemeClr val="dk1"/>
                </a:solidFill>
                <a:latin typeface="Arial"/>
                <a:ea typeface="Arial"/>
                <a:cs typeface="Arial"/>
                <a:sym typeface="Arial"/>
              </a:defRPr>
            </a:lvl5pPr>
            <a:lvl6pPr marL="0" lvl="5" indent="0" algn="r">
              <a:spcBef>
                <a:spcPts val="0"/>
              </a:spcBef>
              <a:buNone/>
              <a:defRPr sz="1050">
                <a:solidFill>
                  <a:schemeClr val="dk1"/>
                </a:solidFill>
                <a:latin typeface="Arial"/>
                <a:ea typeface="Arial"/>
                <a:cs typeface="Arial"/>
                <a:sym typeface="Arial"/>
              </a:defRPr>
            </a:lvl6pPr>
            <a:lvl7pPr marL="0" lvl="6" indent="0" algn="r">
              <a:spcBef>
                <a:spcPts val="0"/>
              </a:spcBef>
              <a:buNone/>
              <a:defRPr sz="1050">
                <a:solidFill>
                  <a:schemeClr val="dk1"/>
                </a:solidFill>
                <a:latin typeface="Arial"/>
                <a:ea typeface="Arial"/>
                <a:cs typeface="Arial"/>
                <a:sym typeface="Arial"/>
              </a:defRPr>
            </a:lvl7pPr>
            <a:lvl8pPr marL="0" lvl="7" indent="0" algn="r">
              <a:spcBef>
                <a:spcPts val="0"/>
              </a:spcBef>
              <a:buNone/>
              <a:defRPr sz="1050">
                <a:solidFill>
                  <a:schemeClr val="dk1"/>
                </a:solidFill>
                <a:latin typeface="Arial"/>
                <a:ea typeface="Arial"/>
                <a:cs typeface="Arial"/>
                <a:sym typeface="Arial"/>
              </a:defRPr>
            </a:lvl8pPr>
            <a:lvl9pPr marL="0" lvl="8" indent="0" algn="r">
              <a:spcBef>
                <a:spcPts val="0"/>
              </a:spcBef>
              <a:buNone/>
              <a:defRPr sz="105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7"/>
        <p:cNvGrpSpPr/>
        <p:nvPr/>
      </p:nvGrpSpPr>
      <p:grpSpPr>
        <a:xfrm>
          <a:off x="0" y="0"/>
          <a:ext cx="0" cy="0"/>
          <a:chOff x="0" y="0"/>
          <a:chExt cx="0" cy="0"/>
        </a:xfrm>
      </p:grpSpPr>
      <p:sp>
        <p:nvSpPr>
          <p:cNvPr id="28" name="Google Shape;28;p74"/>
          <p:cNvSpPr/>
          <p:nvPr/>
        </p:nvSpPr>
        <p:spPr>
          <a:xfrm>
            <a:off x="381000" y="0"/>
            <a:ext cx="609600" cy="5143500"/>
          </a:xfrm>
          <a:prstGeom prst="rect">
            <a:avLst/>
          </a:prstGeom>
          <a:solidFill>
            <a:srgbClr val="FEC2AC">
              <a:alpha val="5372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entury Schoolbook"/>
              <a:ea typeface="Century Schoolbook"/>
              <a:cs typeface="Century Schoolbook"/>
              <a:sym typeface="Century Schoolbook"/>
            </a:endParaRPr>
          </a:p>
        </p:txBody>
      </p:sp>
      <p:sp>
        <p:nvSpPr>
          <p:cNvPr id="29" name="Google Shape;29;p74"/>
          <p:cNvSpPr/>
          <p:nvPr/>
        </p:nvSpPr>
        <p:spPr>
          <a:xfrm>
            <a:off x="276226" y="0"/>
            <a:ext cx="104775" cy="5143500"/>
          </a:xfrm>
          <a:prstGeom prst="rect">
            <a:avLst/>
          </a:prstGeom>
          <a:solidFill>
            <a:srgbClr val="FFD8CC">
              <a:alpha val="3568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entury Schoolbook"/>
              <a:ea typeface="Century Schoolbook"/>
              <a:cs typeface="Century Schoolbook"/>
              <a:sym typeface="Century Schoolbook"/>
            </a:endParaRPr>
          </a:p>
        </p:txBody>
      </p:sp>
      <p:sp>
        <p:nvSpPr>
          <p:cNvPr id="30" name="Google Shape;30;p74"/>
          <p:cNvSpPr/>
          <p:nvPr/>
        </p:nvSpPr>
        <p:spPr>
          <a:xfrm>
            <a:off x="990601" y="0"/>
            <a:ext cx="182563" cy="5143500"/>
          </a:xfrm>
          <a:prstGeom prst="rect">
            <a:avLst/>
          </a:prstGeom>
          <a:solidFill>
            <a:srgbClr val="FFD8CC">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entury Schoolbook"/>
              <a:ea typeface="Century Schoolbook"/>
              <a:cs typeface="Century Schoolbook"/>
              <a:sym typeface="Century Schoolbook"/>
            </a:endParaRPr>
          </a:p>
        </p:txBody>
      </p:sp>
      <p:sp>
        <p:nvSpPr>
          <p:cNvPr id="31" name="Google Shape;31;p74"/>
          <p:cNvSpPr/>
          <p:nvPr/>
        </p:nvSpPr>
        <p:spPr>
          <a:xfrm>
            <a:off x="1141414" y="0"/>
            <a:ext cx="230187" cy="5143500"/>
          </a:xfrm>
          <a:prstGeom prst="rect">
            <a:avLst/>
          </a:prstGeom>
          <a:solidFill>
            <a:srgbClr val="FFEDE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entury Schoolbook"/>
              <a:ea typeface="Century Schoolbook"/>
              <a:cs typeface="Century Schoolbook"/>
              <a:sym typeface="Century Schoolbook"/>
            </a:endParaRPr>
          </a:p>
        </p:txBody>
      </p:sp>
      <p:cxnSp>
        <p:nvCxnSpPr>
          <p:cNvPr id="32" name="Google Shape;32;p74"/>
          <p:cNvCxnSpPr/>
          <p:nvPr/>
        </p:nvCxnSpPr>
        <p:spPr>
          <a:xfrm>
            <a:off x="106363" y="0"/>
            <a:ext cx="0" cy="5143500"/>
          </a:xfrm>
          <a:prstGeom prst="straightConnector1">
            <a:avLst/>
          </a:prstGeom>
          <a:noFill/>
          <a:ln w="57150" cap="flat" cmpd="sng">
            <a:solidFill>
              <a:srgbClr val="FEC2AC">
                <a:alpha val="72941"/>
              </a:srgbClr>
            </a:solidFill>
            <a:prstDash val="solid"/>
            <a:round/>
            <a:headEnd type="none" w="sm" len="sm"/>
            <a:tailEnd type="none" w="sm" len="sm"/>
          </a:ln>
        </p:spPr>
      </p:cxnSp>
      <p:cxnSp>
        <p:nvCxnSpPr>
          <p:cNvPr id="33" name="Google Shape;33;p74"/>
          <p:cNvCxnSpPr/>
          <p:nvPr/>
        </p:nvCxnSpPr>
        <p:spPr>
          <a:xfrm>
            <a:off x="914400" y="0"/>
            <a:ext cx="0" cy="5143500"/>
          </a:xfrm>
          <a:prstGeom prst="straightConnector1">
            <a:avLst/>
          </a:prstGeom>
          <a:noFill/>
          <a:ln w="57150" cap="flat" cmpd="sng">
            <a:solidFill>
              <a:srgbClr val="FFEDE7">
                <a:alpha val="82745"/>
              </a:srgbClr>
            </a:solidFill>
            <a:prstDash val="solid"/>
            <a:round/>
            <a:headEnd type="none" w="sm" len="sm"/>
            <a:tailEnd type="none" w="sm" len="sm"/>
          </a:ln>
        </p:spPr>
      </p:cxnSp>
      <p:cxnSp>
        <p:nvCxnSpPr>
          <p:cNvPr id="34" name="Google Shape;34;p74"/>
          <p:cNvCxnSpPr/>
          <p:nvPr/>
        </p:nvCxnSpPr>
        <p:spPr>
          <a:xfrm>
            <a:off x="854075" y="0"/>
            <a:ext cx="0" cy="5143500"/>
          </a:xfrm>
          <a:prstGeom prst="straightConnector1">
            <a:avLst/>
          </a:prstGeom>
          <a:noFill/>
          <a:ln w="57150" cap="flat" cmpd="sng">
            <a:solidFill>
              <a:srgbClr val="FEC2AC"/>
            </a:solidFill>
            <a:prstDash val="solid"/>
            <a:round/>
            <a:headEnd type="none" w="sm" len="sm"/>
            <a:tailEnd type="none" w="sm" len="sm"/>
          </a:ln>
        </p:spPr>
      </p:cxnSp>
      <p:cxnSp>
        <p:nvCxnSpPr>
          <p:cNvPr id="35" name="Google Shape;35;p74"/>
          <p:cNvCxnSpPr/>
          <p:nvPr/>
        </p:nvCxnSpPr>
        <p:spPr>
          <a:xfrm>
            <a:off x="1727200" y="0"/>
            <a:ext cx="0" cy="5143500"/>
          </a:xfrm>
          <a:prstGeom prst="straightConnector1">
            <a:avLst/>
          </a:prstGeom>
          <a:noFill/>
          <a:ln w="28575" cap="flat" cmpd="sng">
            <a:solidFill>
              <a:srgbClr val="FEC2AC">
                <a:alpha val="81960"/>
              </a:srgbClr>
            </a:solidFill>
            <a:prstDash val="solid"/>
            <a:round/>
            <a:headEnd type="none" w="sm" len="sm"/>
            <a:tailEnd type="none" w="sm" len="sm"/>
          </a:ln>
        </p:spPr>
      </p:cxnSp>
      <p:cxnSp>
        <p:nvCxnSpPr>
          <p:cNvPr id="36" name="Google Shape;36;p74"/>
          <p:cNvCxnSpPr/>
          <p:nvPr/>
        </p:nvCxnSpPr>
        <p:spPr>
          <a:xfrm>
            <a:off x="1066800" y="0"/>
            <a:ext cx="0" cy="5143500"/>
          </a:xfrm>
          <a:prstGeom prst="straightConnector1">
            <a:avLst/>
          </a:prstGeom>
          <a:noFill/>
          <a:ln w="9525" cap="flat" cmpd="sng">
            <a:solidFill>
              <a:srgbClr val="FEC2AC"/>
            </a:solidFill>
            <a:prstDash val="solid"/>
            <a:round/>
            <a:headEnd type="none" w="sm" len="sm"/>
            <a:tailEnd type="none" w="sm" len="sm"/>
          </a:ln>
        </p:spPr>
      </p:cxnSp>
      <p:cxnSp>
        <p:nvCxnSpPr>
          <p:cNvPr id="37" name="Google Shape;37;p74"/>
          <p:cNvCxnSpPr/>
          <p:nvPr/>
        </p:nvCxnSpPr>
        <p:spPr>
          <a:xfrm>
            <a:off x="9113838" y="0"/>
            <a:ext cx="0" cy="5143500"/>
          </a:xfrm>
          <a:prstGeom prst="straightConnector1">
            <a:avLst/>
          </a:prstGeom>
          <a:noFill/>
          <a:ln w="57150" cap="flat" cmpd="thickThin">
            <a:solidFill>
              <a:srgbClr val="FEC2AC"/>
            </a:solidFill>
            <a:prstDash val="solid"/>
            <a:round/>
            <a:headEnd type="none" w="sm" len="sm"/>
            <a:tailEnd type="none" w="sm" len="sm"/>
          </a:ln>
        </p:spPr>
      </p:cxnSp>
      <p:sp>
        <p:nvSpPr>
          <p:cNvPr id="38" name="Google Shape;38;p74"/>
          <p:cNvSpPr/>
          <p:nvPr/>
        </p:nvSpPr>
        <p:spPr>
          <a:xfrm>
            <a:off x="1219200" y="0"/>
            <a:ext cx="76200" cy="5143500"/>
          </a:xfrm>
          <a:prstGeom prst="rect">
            <a:avLst/>
          </a:prstGeom>
          <a:solidFill>
            <a:srgbClr val="FEC2AC">
              <a:alpha val="5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entury Schoolbook"/>
              <a:ea typeface="Century Schoolbook"/>
              <a:cs typeface="Century Schoolbook"/>
              <a:sym typeface="Century Schoolbook"/>
            </a:endParaRPr>
          </a:p>
        </p:txBody>
      </p:sp>
      <p:sp>
        <p:nvSpPr>
          <p:cNvPr id="39" name="Google Shape;39;p74"/>
          <p:cNvSpPr/>
          <p:nvPr/>
        </p:nvSpPr>
        <p:spPr>
          <a:xfrm>
            <a:off x="609600" y="2571750"/>
            <a:ext cx="1295400" cy="97155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entury Schoolbook"/>
              <a:ea typeface="Century Schoolbook"/>
              <a:cs typeface="Century Schoolbook"/>
              <a:sym typeface="Century Schoolbook"/>
            </a:endParaRPr>
          </a:p>
        </p:txBody>
      </p:sp>
      <p:sp>
        <p:nvSpPr>
          <p:cNvPr id="40" name="Google Shape;40;p74"/>
          <p:cNvSpPr/>
          <p:nvPr/>
        </p:nvSpPr>
        <p:spPr>
          <a:xfrm>
            <a:off x="1309689" y="3650456"/>
            <a:ext cx="641350" cy="481013"/>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entury Schoolbook"/>
              <a:ea typeface="Century Schoolbook"/>
              <a:cs typeface="Century Schoolbook"/>
              <a:sym typeface="Century Schoolbook"/>
            </a:endParaRPr>
          </a:p>
        </p:txBody>
      </p:sp>
      <p:sp>
        <p:nvSpPr>
          <p:cNvPr id="41" name="Google Shape;41;p74"/>
          <p:cNvSpPr/>
          <p:nvPr/>
        </p:nvSpPr>
        <p:spPr>
          <a:xfrm>
            <a:off x="1090613" y="4125517"/>
            <a:ext cx="138112" cy="10239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entury Schoolbook"/>
              <a:ea typeface="Century Schoolbook"/>
              <a:cs typeface="Century Schoolbook"/>
              <a:sym typeface="Century Schoolbook"/>
            </a:endParaRPr>
          </a:p>
        </p:txBody>
      </p:sp>
      <p:sp>
        <p:nvSpPr>
          <p:cNvPr id="42" name="Google Shape;42;p74"/>
          <p:cNvSpPr/>
          <p:nvPr/>
        </p:nvSpPr>
        <p:spPr>
          <a:xfrm>
            <a:off x="1663700" y="4341019"/>
            <a:ext cx="274638" cy="205979"/>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entury Schoolbook"/>
              <a:ea typeface="Century Schoolbook"/>
              <a:cs typeface="Century Schoolbook"/>
              <a:sym typeface="Century Schoolbook"/>
            </a:endParaRPr>
          </a:p>
        </p:txBody>
      </p:sp>
      <p:sp>
        <p:nvSpPr>
          <p:cNvPr id="43" name="Google Shape;43;p74"/>
          <p:cNvSpPr/>
          <p:nvPr/>
        </p:nvSpPr>
        <p:spPr>
          <a:xfrm>
            <a:off x="1905001" y="3371851"/>
            <a:ext cx="365125" cy="27384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entury Schoolbook"/>
              <a:ea typeface="Century Schoolbook"/>
              <a:cs typeface="Century Schoolbook"/>
              <a:sym typeface="Century Schoolbook"/>
            </a:endParaRPr>
          </a:p>
        </p:txBody>
      </p:sp>
      <p:sp>
        <p:nvSpPr>
          <p:cNvPr id="44" name="Google Shape;44;p74"/>
          <p:cNvSpPr txBox="1">
            <a:spLocks noGrp="1"/>
          </p:cNvSpPr>
          <p:nvPr>
            <p:ph type="ctrTitle"/>
          </p:nvPr>
        </p:nvSpPr>
        <p:spPr>
          <a:xfrm>
            <a:off x="2286000" y="2343150"/>
            <a:ext cx="6172200" cy="1420772"/>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74"/>
          <p:cNvSpPr txBox="1">
            <a:spLocks noGrp="1"/>
          </p:cNvSpPr>
          <p:nvPr>
            <p:ph type="subTitle" idx="1"/>
          </p:nvPr>
        </p:nvSpPr>
        <p:spPr>
          <a:xfrm>
            <a:off x="2286000" y="3752492"/>
            <a:ext cx="6172200" cy="1028700"/>
          </a:xfrm>
          <a:prstGeom prst="rect">
            <a:avLst/>
          </a:prstGeom>
          <a:noFill/>
          <a:ln>
            <a:noFill/>
          </a:ln>
        </p:spPr>
        <p:txBody>
          <a:bodyPr spcFirstLastPara="1" wrap="square" lIns="91425" tIns="45700" rIns="91425" bIns="45700" anchor="t" anchorCtr="0">
            <a:noAutofit/>
          </a:bodyPr>
          <a:lstStyle>
            <a:lvl1pPr lvl="0" algn="l">
              <a:spcBef>
                <a:spcPts val="450"/>
              </a:spcBef>
              <a:spcAft>
                <a:spcPts val="0"/>
              </a:spcAft>
              <a:buSzPts val="945"/>
              <a:buNone/>
              <a:defRPr sz="1350" b="1">
                <a:solidFill>
                  <a:schemeClr val="dk2"/>
                </a:solidFill>
              </a:defRPr>
            </a:lvl1pPr>
            <a:lvl2pPr lvl="1" algn="ctr">
              <a:spcBef>
                <a:spcPts val="360"/>
              </a:spcBef>
              <a:spcAft>
                <a:spcPts val="0"/>
              </a:spcAft>
              <a:buSzPts val="1440"/>
              <a:buNone/>
              <a:defRPr/>
            </a:lvl2pPr>
            <a:lvl3pPr lvl="2" algn="ctr">
              <a:spcBef>
                <a:spcPts val="360"/>
              </a:spcBef>
              <a:spcAft>
                <a:spcPts val="0"/>
              </a:spcAft>
              <a:buSzPts val="1080"/>
              <a:buNone/>
              <a:defRPr/>
            </a:lvl3pPr>
            <a:lvl4pPr lvl="3" algn="ctr">
              <a:spcBef>
                <a:spcPts val="360"/>
              </a:spcBef>
              <a:spcAft>
                <a:spcPts val="0"/>
              </a:spcAft>
              <a:buSzPts val="1080"/>
              <a:buNone/>
              <a:defRPr/>
            </a:lvl4pPr>
            <a:lvl5pPr lvl="4" algn="ctr">
              <a:spcBef>
                <a:spcPts val="360"/>
              </a:spcBef>
              <a:spcAft>
                <a:spcPts val="0"/>
              </a:spcAft>
              <a:buSzPts val="1224"/>
              <a:buNone/>
              <a:defRPr/>
            </a:lvl5pPr>
            <a:lvl6pPr lvl="5" algn="ctr">
              <a:spcBef>
                <a:spcPts val="360"/>
              </a:spcBef>
              <a:spcAft>
                <a:spcPts val="0"/>
              </a:spcAft>
              <a:buSzPts val="1800"/>
              <a:buNone/>
              <a:defRPr/>
            </a:lvl6pPr>
            <a:lvl7pPr lvl="6" algn="ctr">
              <a:spcBef>
                <a:spcPts val="360"/>
              </a:spcBef>
              <a:spcAft>
                <a:spcPts val="0"/>
              </a:spcAft>
              <a:buSzPts val="1080"/>
              <a:buNone/>
              <a:defRPr/>
            </a:lvl7pPr>
            <a:lvl8pPr lvl="7" algn="ctr">
              <a:spcBef>
                <a:spcPts val="360"/>
              </a:spcBef>
              <a:spcAft>
                <a:spcPts val="0"/>
              </a:spcAft>
              <a:buSzPts val="1800"/>
              <a:buNone/>
              <a:defRPr/>
            </a:lvl8pPr>
            <a:lvl9pPr lvl="8" algn="ctr">
              <a:spcBef>
                <a:spcPts val="360"/>
              </a:spcBef>
              <a:spcAft>
                <a:spcPts val="0"/>
              </a:spcAft>
              <a:buSzPts val="1800"/>
              <a:buNone/>
              <a:defRPr/>
            </a:lvl9pPr>
          </a:lstStyle>
          <a:p>
            <a:endParaRPr/>
          </a:p>
        </p:txBody>
      </p:sp>
      <p:sp>
        <p:nvSpPr>
          <p:cNvPr id="46" name="Google Shape;46;p74"/>
          <p:cNvSpPr txBox="1">
            <a:spLocks noGrp="1"/>
          </p:cNvSpPr>
          <p:nvPr>
            <p:ph type="dt" idx="10"/>
          </p:nvPr>
        </p:nvSpPr>
        <p:spPr>
          <a:xfrm rot="5400000">
            <a:off x="8050213" y="833438"/>
            <a:ext cx="1714500" cy="3810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4"/>
          <p:cNvSpPr txBox="1">
            <a:spLocks noGrp="1"/>
          </p:cNvSpPr>
          <p:nvPr>
            <p:ph type="ftr" idx="11"/>
          </p:nvPr>
        </p:nvSpPr>
        <p:spPr>
          <a:xfrm rot="5400000">
            <a:off x="7534276" y="3088086"/>
            <a:ext cx="2743200" cy="38417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4"/>
          <p:cNvSpPr txBox="1">
            <a:spLocks noGrp="1"/>
          </p:cNvSpPr>
          <p:nvPr>
            <p:ph type="sldNum" idx="12"/>
          </p:nvPr>
        </p:nvSpPr>
        <p:spPr>
          <a:xfrm>
            <a:off x="1325563" y="3696892"/>
            <a:ext cx="609600" cy="388144"/>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buNone/>
              <a:defRPr sz="1050" b="1">
                <a:solidFill>
                  <a:srgbClr val="FFFFFF"/>
                </a:solidFill>
                <a:latin typeface="Century Schoolbook"/>
                <a:ea typeface="Century Schoolbook"/>
                <a:cs typeface="Century Schoolbook"/>
                <a:sym typeface="Century Schoolbook"/>
              </a:defRPr>
            </a:lvl1pPr>
            <a:lvl2pPr marL="0" marR="0" lvl="1" indent="0" algn="ctr">
              <a:spcBef>
                <a:spcPts val="0"/>
              </a:spcBef>
              <a:buNone/>
              <a:defRPr sz="1050" b="1">
                <a:solidFill>
                  <a:srgbClr val="FFFFFF"/>
                </a:solidFill>
                <a:latin typeface="Century Schoolbook"/>
                <a:ea typeface="Century Schoolbook"/>
                <a:cs typeface="Century Schoolbook"/>
                <a:sym typeface="Century Schoolbook"/>
              </a:defRPr>
            </a:lvl2pPr>
            <a:lvl3pPr marL="0" marR="0" lvl="2" indent="0" algn="ctr">
              <a:spcBef>
                <a:spcPts val="0"/>
              </a:spcBef>
              <a:buNone/>
              <a:defRPr sz="1050" b="1">
                <a:solidFill>
                  <a:srgbClr val="FFFFFF"/>
                </a:solidFill>
                <a:latin typeface="Century Schoolbook"/>
                <a:ea typeface="Century Schoolbook"/>
                <a:cs typeface="Century Schoolbook"/>
                <a:sym typeface="Century Schoolbook"/>
              </a:defRPr>
            </a:lvl3pPr>
            <a:lvl4pPr marL="0" marR="0" lvl="3" indent="0" algn="ctr">
              <a:spcBef>
                <a:spcPts val="0"/>
              </a:spcBef>
              <a:buNone/>
              <a:defRPr sz="1050" b="1">
                <a:solidFill>
                  <a:srgbClr val="FFFFFF"/>
                </a:solidFill>
                <a:latin typeface="Century Schoolbook"/>
                <a:ea typeface="Century Schoolbook"/>
                <a:cs typeface="Century Schoolbook"/>
                <a:sym typeface="Century Schoolbook"/>
              </a:defRPr>
            </a:lvl4pPr>
            <a:lvl5pPr marL="0" marR="0" lvl="4" indent="0" algn="ctr">
              <a:spcBef>
                <a:spcPts val="0"/>
              </a:spcBef>
              <a:buNone/>
              <a:defRPr sz="1050" b="1">
                <a:solidFill>
                  <a:srgbClr val="FFFFFF"/>
                </a:solidFill>
                <a:latin typeface="Century Schoolbook"/>
                <a:ea typeface="Century Schoolbook"/>
                <a:cs typeface="Century Schoolbook"/>
                <a:sym typeface="Century Schoolbook"/>
              </a:defRPr>
            </a:lvl5pPr>
            <a:lvl6pPr marL="0" marR="0" lvl="5" indent="0" algn="ctr">
              <a:spcBef>
                <a:spcPts val="0"/>
              </a:spcBef>
              <a:buNone/>
              <a:defRPr sz="1050" b="1">
                <a:solidFill>
                  <a:srgbClr val="FFFFFF"/>
                </a:solidFill>
                <a:latin typeface="Century Schoolbook"/>
                <a:ea typeface="Century Schoolbook"/>
                <a:cs typeface="Century Schoolbook"/>
                <a:sym typeface="Century Schoolbook"/>
              </a:defRPr>
            </a:lvl6pPr>
            <a:lvl7pPr marL="0" marR="0" lvl="6" indent="0" algn="ctr">
              <a:spcBef>
                <a:spcPts val="0"/>
              </a:spcBef>
              <a:buNone/>
              <a:defRPr sz="1050" b="1">
                <a:solidFill>
                  <a:srgbClr val="FFFFFF"/>
                </a:solidFill>
                <a:latin typeface="Century Schoolbook"/>
                <a:ea typeface="Century Schoolbook"/>
                <a:cs typeface="Century Schoolbook"/>
                <a:sym typeface="Century Schoolbook"/>
              </a:defRPr>
            </a:lvl7pPr>
            <a:lvl8pPr marL="0" marR="0" lvl="7" indent="0" algn="ctr">
              <a:spcBef>
                <a:spcPts val="0"/>
              </a:spcBef>
              <a:buNone/>
              <a:defRPr sz="1050" b="1">
                <a:solidFill>
                  <a:srgbClr val="FFFFFF"/>
                </a:solidFill>
                <a:latin typeface="Century Schoolbook"/>
                <a:ea typeface="Century Schoolbook"/>
                <a:cs typeface="Century Schoolbook"/>
                <a:sym typeface="Century Schoolbook"/>
              </a:defRPr>
            </a:lvl8pPr>
            <a:lvl9pPr marL="0" marR="0" lvl="8" indent="0" algn="ctr">
              <a:spcBef>
                <a:spcPts val="0"/>
              </a:spcBef>
              <a:buNone/>
              <a:defRPr sz="1050" b="1">
                <a:solidFill>
                  <a:srgbClr val="FFFFFF"/>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2"/>
        <p:cNvGrpSpPr/>
        <p:nvPr/>
      </p:nvGrpSpPr>
      <p:grpSpPr>
        <a:xfrm>
          <a:off x="0" y="0"/>
          <a:ext cx="0" cy="0"/>
          <a:chOff x="0" y="0"/>
          <a:chExt cx="0" cy="0"/>
        </a:xfrm>
      </p:grpSpPr>
      <p:sp>
        <p:nvSpPr>
          <p:cNvPr id="183" name="Google Shape;183;p120"/>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45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4" name="Google Shape;184;p120"/>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Clr>
                <a:schemeClr val="dk1"/>
              </a:buClr>
              <a:buSzPts val="1800"/>
              <a:buFont typeface="Arial"/>
              <a:buNone/>
              <a:defRPr sz="1800"/>
            </a:lvl1pPr>
            <a:lvl2pPr marL="914400" lvl="1" indent="-228600" algn="l">
              <a:spcBef>
                <a:spcPts val="300"/>
              </a:spcBef>
              <a:spcAft>
                <a:spcPts val="0"/>
              </a:spcAft>
              <a:buClr>
                <a:schemeClr val="dk1"/>
              </a:buClr>
              <a:buSzPts val="1500"/>
              <a:buFont typeface="Arial"/>
              <a:buNone/>
              <a:defRPr sz="1500"/>
            </a:lvl2pPr>
            <a:lvl3pPr marL="1371600" lvl="2" indent="-228600" algn="l">
              <a:spcBef>
                <a:spcPts val="270"/>
              </a:spcBef>
              <a:spcAft>
                <a:spcPts val="0"/>
              </a:spcAft>
              <a:buClr>
                <a:schemeClr val="dk1"/>
              </a:buClr>
              <a:buSzPts val="1350"/>
              <a:buFont typeface="Arial"/>
              <a:buNone/>
              <a:defRPr sz="1350"/>
            </a:lvl3pPr>
            <a:lvl4pPr marL="1828800" lvl="3" indent="-228600" algn="l">
              <a:spcBef>
                <a:spcPts val="240"/>
              </a:spcBef>
              <a:spcAft>
                <a:spcPts val="0"/>
              </a:spcAft>
              <a:buClr>
                <a:schemeClr val="dk1"/>
              </a:buClr>
              <a:buSzPts val="1200"/>
              <a:buFont typeface="Arial"/>
              <a:buNone/>
              <a:defRPr sz="1200"/>
            </a:lvl4pPr>
            <a:lvl5pPr marL="2286000" lvl="4" indent="-228600" algn="l">
              <a:spcBef>
                <a:spcPts val="240"/>
              </a:spcBef>
              <a:spcAft>
                <a:spcPts val="0"/>
              </a:spcAft>
              <a:buClr>
                <a:schemeClr val="dk1"/>
              </a:buClr>
              <a:buSzPts val="1200"/>
              <a:buFont typeface="Arial"/>
              <a:buNone/>
              <a:defRPr sz="1200"/>
            </a:lvl5pPr>
            <a:lvl6pPr marL="2743200" lvl="5" indent="-228600" algn="l">
              <a:lnSpc>
                <a:spcPct val="90000"/>
              </a:lnSpc>
              <a:spcBef>
                <a:spcPts val="375"/>
              </a:spcBef>
              <a:spcAft>
                <a:spcPts val="0"/>
              </a:spcAft>
              <a:buClr>
                <a:schemeClr val="dk1"/>
              </a:buClr>
              <a:buSzPts val="1200"/>
              <a:buNone/>
              <a:defRPr sz="1200"/>
            </a:lvl6pPr>
            <a:lvl7pPr marL="3200400" lvl="6" indent="-228600" algn="l">
              <a:lnSpc>
                <a:spcPct val="90000"/>
              </a:lnSpc>
              <a:spcBef>
                <a:spcPts val="375"/>
              </a:spcBef>
              <a:spcAft>
                <a:spcPts val="0"/>
              </a:spcAft>
              <a:buClr>
                <a:schemeClr val="dk1"/>
              </a:buClr>
              <a:buSzPts val="1200"/>
              <a:buNone/>
              <a:defRPr sz="1200"/>
            </a:lvl7pPr>
            <a:lvl8pPr marL="3657600" lvl="7" indent="-228600" algn="l">
              <a:lnSpc>
                <a:spcPct val="90000"/>
              </a:lnSpc>
              <a:spcBef>
                <a:spcPts val="375"/>
              </a:spcBef>
              <a:spcAft>
                <a:spcPts val="0"/>
              </a:spcAft>
              <a:buClr>
                <a:schemeClr val="dk1"/>
              </a:buClr>
              <a:buSzPts val="1200"/>
              <a:buNone/>
              <a:defRPr sz="1200"/>
            </a:lvl8pPr>
            <a:lvl9pPr marL="4114800" lvl="8" indent="-228600" algn="l">
              <a:lnSpc>
                <a:spcPct val="90000"/>
              </a:lnSpc>
              <a:spcBef>
                <a:spcPts val="375"/>
              </a:spcBef>
              <a:spcAft>
                <a:spcPts val="0"/>
              </a:spcAft>
              <a:buClr>
                <a:schemeClr val="dk1"/>
              </a:buClr>
              <a:buSzPts val="1200"/>
              <a:buNone/>
              <a:defRPr sz="1200"/>
            </a:lvl9pPr>
          </a:lstStyle>
          <a:p>
            <a:endParaRPr/>
          </a:p>
        </p:txBody>
      </p:sp>
      <p:sp>
        <p:nvSpPr>
          <p:cNvPr id="185" name="Google Shape;185;p120"/>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120"/>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120"/>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50">
                <a:solidFill>
                  <a:schemeClr val="dk1"/>
                </a:solidFill>
                <a:latin typeface="Arial"/>
                <a:ea typeface="Arial"/>
                <a:cs typeface="Arial"/>
                <a:sym typeface="Arial"/>
              </a:defRPr>
            </a:lvl1pPr>
            <a:lvl2pPr marL="0" lvl="1" indent="0" algn="r">
              <a:spcBef>
                <a:spcPts val="0"/>
              </a:spcBef>
              <a:buNone/>
              <a:defRPr sz="1050">
                <a:solidFill>
                  <a:schemeClr val="dk1"/>
                </a:solidFill>
                <a:latin typeface="Arial"/>
                <a:ea typeface="Arial"/>
                <a:cs typeface="Arial"/>
                <a:sym typeface="Arial"/>
              </a:defRPr>
            </a:lvl2pPr>
            <a:lvl3pPr marL="0" lvl="2" indent="0" algn="r">
              <a:spcBef>
                <a:spcPts val="0"/>
              </a:spcBef>
              <a:buNone/>
              <a:defRPr sz="1050">
                <a:solidFill>
                  <a:schemeClr val="dk1"/>
                </a:solidFill>
                <a:latin typeface="Arial"/>
                <a:ea typeface="Arial"/>
                <a:cs typeface="Arial"/>
                <a:sym typeface="Arial"/>
              </a:defRPr>
            </a:lvl3pPr>
            <a:lvl4pPr marL="0" lvl="3" indent="0" algn="r">
              <a:spcBef>
                <a:spcPts val="0"/>
              </a:spcBef>
              <a:buNone/>
              <a:defRPr sz="1050">
                <a:solidFill>
                  <a:schemeClr val="dk1"/>
                </a:solidFill>
                <a:latin typeface="Arial"/>
                <a:ea typeface="Arial"/>
                <a:cs typeface="Arial"/>
                <a:sym typeface="Arial"/>
              </a:defRPr>
            </a:lvl4pPr>
            <a:lvl5pPr marL="0" lvl="4" indent="0" algn="r">
              <a:spcBef>
                <a:spcPts val="0"/>
              </a:spcBef>
              <a:buNone/>
              <a:defRPr sz="1050">
                <a:solidFill>
                  <a:schemeClr val="dk1"/>
                </a:solidFill>
                <a:latin typeface="Arial"/>
                <a:ea typeface="Arial"/>
                <a:cs typeface="Arial"/>
                <a:sym typeface="Arial"/>
              </a:defRPr>
            </a:lvl5pPr>
            <a:lvl6pPr marL="0" lvl="5" indent="0" algn="r">
              <a:spcBef>
                <a:spcPts val="0"/>
              </a:spcBef>
              <a:buNone/>
              <a:defRPr sz="1050">
                <a:solidFill>
                  <a:schemeClr val="dk1"/>
                </a:solidFill>
                <a:latin typeface="Arial"/>
                <a:ea typeface="Arial"/>
                <a:cs typeface="Arial"/>
                <a:sym typeface="Arial"/>
              </a:defRPr>
            </a:lvl6pPr>
            <a:lvl7pPr marL="0" lvl="6" indent="0" algn="r">
              <a:spcBef>
                <a:spcPts val="0"/>
              </a:spcBef>
              <a:buNone/>
              <a:defRPr sz="1050">
                <a:solidFill>
                  <a:schemeClr val="dk1"/>
                </a:solidFill>
                <a:latin typeface="Arial"/>
                <a:ea typeface="Arial"/>
                <a:cs typeface="Arial"/>
                <a:sym typeface="Arial"/>
              </a:defRPr>
            </a:lvl7pPr>
            <a:lvl8pPr marL="0" lvl="7" indent="0" algn="r">
              <a:spcBef>
                <a:spcPts val="0"/>
              </a:spcBef>
              <a:buNone/>
              <a:defRPr sz="1050">
                <a:solidFill>
                  <a:schemeClr val="dk1"/>
                </a:solidFill>
                <a:latin typeface="Arial"/>
                <a:ea typeface="Arial"/>
                <a:cs typeface="Arial"/>
                <a:sym typeface="Arial"/>
              </a:defRPr>
            </a:lvl8pPr>
            <a:lvl9pPr marL="0" lvl="8" indent="0" algn="r">
              <a:spcBef>
                <a:spcPts val="0"/>
              </a:spcBef>
              <a:buNone/>
              <a:defRPr sz="105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8"/>
        <p:cNvGrpSpPr/>
        <p:nvPr/>
      </p:nvGrpSpPr>
      <p:grpSpPr>
        <a:xfrm>
          <a:off x="0" y="0"/>
          <a:ext cx="0" cy="0"/>
          <a:chOff x="0" y="0"/>
          <a:chExt cx="0" cy="0"/>
        </a:xfrm>
      </p:grpSpPr>
      <p:sp>
        <p:nvSpPr>
          <p:cNvPr id="189" name="Google Shape;189;p12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0" name="Google Shape;190;p121"/>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1" name="Google Shape;191;p121"/>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2" name="Google Shape;192;p121"/>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121"/>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121"/>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50">
                <a:solidFill>
                  <a:schemeClr val="dk1"/>
                </a:solidFill>
                <a:latin typeface="Arial"/>
                <a:ea typeface="Arial"/>
                <a:cs typeface="Arial"/>
                <a:sym typeface="Arial"/>
              </a:defRPr>
            </a:lvl1pPr>
            <a:lvl2pPr marL="0" lvl="1" indent="0" algn="r">
              <a:spcBef>
                <a:spcPts val="0"/>
              </a:spcBef>
              <a:buNone/>
              <a:defRPr sz="1050">
                <a:solidFill>
                  <a:schemeClr val="dk1"/>
                </a:solidFill>
                <a:latin typeface="Arial"/>
                <a:ea typeface="Arial"/>
                <a:cs typeface="Arial"/>
                <a:sym typeface="Arial"/>
              </a:defRPr>
            </a:lvl2pPr>
            <a:lvl3pPr marL="0" lvl="2" indent="0" algn="r">
              <a:spcBef>
                <a:spcPts val="0"/>
              </a:spcBef>
              <a:buNone/>
              <a:defRPr sz="1050">
                <a:solidFill>
                  <a:schemeClr val="dk1"/>
                </a:solidFill>
                <a:latin typeface="Arial"/>
                <a:ea typeface="Arial"/>
                <a:cs typeface="Arial"/>
                <a:sym typeface="Arial"/>
              </a:defRPr>
            </a:lvl3pPr>
            <a:lvl4pPr marL="0" lvl="3" indent="0" algn="r">
              <a:spcBef>
                <a:spcPts val="0"/>
              </a:spcBef>
              <a:buNone/>
              <a:defRPr sz="1050">
                <a:solidFill>
                  <a:schemeClr val="dk1"/>
                </a:solidFill>
                <a:latin typeface="Arial"/>
                <a:ea typeface="Arial"/>
                <a:cs typeface="Arial"/>
                <a:sym typeface="Arial"/>
              </a:defRPr>
            </a:lvl4pPr>
            <a:lvl5pPr marL="0" lvl="4" indent="0" algn="r">
              <a:spcBef>
                <a:spcPts val="0"/>
              </a:spcBef>
              <a:buNone/>
              <a:defRPr sz="1050">
                <a:solidFill>
                  <a:schemeClr val="dk1"/>
                </a:solidFill>
                <a:latin typeface="Arial"/>
                <a:ea typeface="Arial"/>
                <a:cs typeface="Arial"/>
                <a:sym typeface="Arial"/>
              </a:defRPr>
            </a:lvl5pPr>
            <a:lvl6pPr marL="0" lvl="5" indent="0" algn="r">
              <a:spcBef>
                <a:spcPts val="0"/>
              </a:spcBef>
              <a:buNone/>
              <a:defRPr sz="1050">
                <a:solidFill>
                  <a:schemeClr val="dk1"/>
                </a:solidFill>
                <a:latin typeface="Arial"/>
                <a:ea typeface="Arial"/>
                <a:cs typeface="Arial"/>
                <a:sym typeface="Arial"/>
              </a:defRPr>
            </a:lvl6pPr>
            <a:lvl7pPr marL="0" lvl="6" indent="0" algn="r">
              <a:spcBef>
                <a:spcPts val="0"/>
              </a:spcBef>
              <a:buNone/>
              <a:defRPr sz="1050">
                <a:solidFill>
                  <a:schemeClr val="dk1"/>
                </a:solidFill>
                <a:latin typeface="Arial"/>
                <a:ea typeface="Arial"/>
                <a:cs typeface="Arial"/>
                <a:sym typeface="Arial"/>
              </a:defRPr>
            </a:lvl7pPr>
            <a:lvl8pPr marL="0" lvl="7" indent="0" algn="r">
              <a:spcBef>
                <a:spcPts val="0"/>
              </a:spcBef>
              <a:buNone/>
              <a:defRPr sz="1050">
                <a:solidFill>
                  <a:schemeClr val="dk1"/>
                </a:solidFill>
                <a:latin typeface="Arial"/>
                <a:ea typeface="Arial"/>
                <a:cs typeface="Arial"/>
                <a:sym typeface="Arial"/>
              </a:defRPr>
            </a:lvl8pPr>
            <a:lvl9pPr marL="0" lvl="8" indent="0" algn="r">
              <a:spcBef>
                <a:spcPts val="0"/>
              </a:spcBef>
              <a:buNone/>
              <a:defRPr sz="105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5"/>
        <p:cNvGrpSpPr/>
        <p:nvPr/>
      </p:nvGrpSpPr>
      <p:grpSpPr>
        <a:xfrm>
          <a:off x="0" y="0"/>
          <a:ext cx="0" cy="0"/>
          <a:chOff x="0" y="0"/>
          <a:chExt cx="0" cy="0"/>
        </a:xfrm>
      </p:grpSpPr>
      <p:sp>
        <p:nvSpPr>
          <p:cNvPr id="196" name="Google Shape;196;p122"/>
          <p:cNvSpPr txBox="1">
            <a:spLocks noGrp="1"/>
          </p:cNvSpPr>
          <p:nvPr>
            <p:ph type="title"/>
          </p:nvPr>
        </p:nvSpPr>
        <p:spPr>
          <a:xfrm>
            <a:off x="630238" y="273844"/>
            <a:ext cx="7886700" cy="9941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7" name="Google Shape;197;p122"/>
          <p:cNvSpPr txBox="1">
            <a:spLocks noGrp="1"/>
          </p:cNvSpPr>
          <p:nvPr>
            <p:ph type="body" idx="1"/>
          </p:nvPr>
        </p:nvSpPr>
        <p:spPr>
          <a:xfrm>
            <a:off x="630239" y="1260872"/>
            <a:ext cx="3868737" cy="617934"/>
          </a:xfrm>
          <a:prstGeom prst="rect">
            <a:avLst/>
          </a:prstGeom>
          <a:noFill/>
          <a:ln>
            <a:noFill/>
          </a:ln>
        </p:spPr>
        <p:txBody>
          <a:bodyPr spcFirstLastPara="1" wrap="square" lIns="91425" tIns="45700" rIns="91425" bIns="45700" anchor="b" anchorCtr="0">
            <a:noAutofit/>
          </a:bodyPr>
          <a:lstStyle>
            <a:lvl1pPr marL="457200" lvl="0" indent="-228600" algn="l">
              <a:spcBef>
                <a:spcPts val="360"/>
              </a:spcBef>
              <a:spcAft>
                <a:spcPts val="0"/>
              </a:spcAft>
              <a:buClr>
                <a:schemeClr val="dk1"/>
              </a:buClr>
              <a:buSzPts val="1800"/>
              <a:buFont typeface="Arial"/>
              <a:buNone/>
              <a:defRPr sz="1800" b="1"/>
            </a:lvl1pPr>
            <a:lvl2pPr marL="914400" lvl="1" indent="-228600" algn="l">
              <a:spcBef>
                <a:spcPts val="300"/>
              </a:spcBef>
              <a:spcAft>
                <a:spcPts val="0"/>
              </a:spcAft>
              <a:buClr>
                <a:schemeClr val="dk1"/>
              </a:buClr>
              <a:buSzPts val="1500"/>
              <a:buFont typeface="Arial"/>
              <a:buNone/>
              <a:defRPr sz="1500" b="1"/>
            </a:lvl2pPr>
            <a:lvl3pPr marL="1371600" lvl="2" indent="-228600" algn="l">
              <a:spcBef>
                <a:spcPts val="270"/>
              </a:spcBef>
              <a:spcAft>
                <a:spcPts val="0"/>
              </a:spcAft>
              <a:buClr>
                <a:schemeClr val="dk1"/>
              </a:buClr>
              <a:buSzPts val="1350"/>
              <a:buFont typeface="Arial"/>
              <a:buNone/>
              <a:defRPr sz="1350" b="1"/>
            </a:lvl3pPr>
            <a:lvl4pPr marL="1828800" lvl="3" indent="-228600" algn="l">
              <a:spcBef>
                <a:spcPts val="240"/>
              </a:spcBef>
              <a:spcAft>
                <a:spcPts val="0"/>
              </a:spcAft>
              <a:buClr>
                <a:schemeClr val="dk1"/>
              </a:buClr>
              <a:buSzPts val="1200"/>
              <a:buFont typeface="Arial"/>
              <a:buNone/>
              <a:defRPr sz="1200" b="1"/>
            </a:lvl4pPr>
            <a:lvl5pPr marL="2286000" lvl="4" indent="-228600" algn="l">
              <a:spcBef>
                <a:spcPts val="240"/>
              </a:spcBef>
              <a:spcAft>
                <a:spcPts val="0"/>
              </a:spcAft>
              <a:buClr>
                <a:schemeClr val="dk1"/>
              </a:buClr>
              <a:buSzPts val="1200"/>
              <a:buFont typeface="Arial"/>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98" name="Google Shape;198;p122"/>
          <p:cNvSpPr txBox="1">
            <a:spLocks noGrp="1"/>
          </p:cNvSpPr>
          <p:nvPr>
            <p:ph type="body" idx="2"/>
          </p:nvPr>
        </p:nvSpPr>
        <p:spPr>
          <a:xfrm>
            <a:off x="630239" y="1878806"/>
            <a:ext cx="3868737" cy="2763441"/>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9" name="Google Shape;199;p122"/>
          <p:cNvSpPr txBox="1">
            <a:spLocks noGrp="1"/>
          </p:cNvSpPr>
          <p:nvPr>
            <p:ph type="body" idx="3"/>
          </p:nvPr>
        </p:nvSpPr>
        <p:spPr>
          <a:xfrm>
            <a:off x="4629150" y="1260872"/>
            <a:ext cx="3887788" cy="617934"/>
          </a:xfrm>
          <a:prstGeom prst="rect">
            <a:avLst/>
          </a:prstGeom>
          <a:noFill/>
          <a:ln>
            <a:noFill/>
          </a:ln>
        </p:spPr>
        <p:txBody>
          <a:bodyPr spcFirstLastPara="1" wrap="square" lIns="91425" tIns="45700" rIns="91425" bIns="45700" anchor="b" anchorCtr="0">
            <a:noAutofit/>
          </a:bodyPr>
          <a:lstStyle>
            <a:lvl1pPr marL="457200" lvl="0" indent="-228600" algn="l">
              <a:spcBef>
                <a:spcPts val="360"/>
              </a:spcBef>
              <a:spcAft>
                <a:spcPts val="0"/>
              </a:spcAft>
              <a:buClr>
                <a:schemeClr val="dk1"/>
              </a:buClr>
              <a:buSzPts val="1800"/>
              <a:buFont typeface="Arial"/>
              <a:buNone/>
              <a:defRPr sz="1800" b="1"/>
            </a:lvl1pPr>
            <a:lvl2pPr marL="914400" lvl="1" indent="-228600" algn="l">
              <a:spcBef>
                <a:spcPts val="300"/>
              </a:spcBef>
              <a:spcAft>
                <a:spcPts val="0"/>
              </a:spcAft>
              <a:buClr>
                <a:schemeClr val="dk1"/>
              </a:buClr>
              <a:buSzPts val="1500"/>
              <a:buFont typeface="Arial"/>
              <a:buNone/>
              <a:defRPr sz="1500" b="1"/>
            </a:lvl2pPr>
            <a:lvl3pPr marL="1371600" lvl="2" indent="-228600" algn="l">
              <a:spcBef>
                <a:spcPts val="270"/>
              </a:spcBef>
              <a:spcAft>
                <a:spcPts val="0"/>
              </a:spcAft>
              <a:buClr>
                <a:schemeClr val="dk1"/>
              </a:buClr>
              <a:buSzPts val="1350"/>
              <a:buFont typeface="Arial"/>
              <a:buNone/>
              <a:defRPr sz="1350" b="1"/>
            </a:lvl3pPr>
            <a:lvl4pPr marL="1828800" lvl="3" indent="-228600" algn="l">
              <a:spcBef>
                <a:spcPts val="240"/>
              </a:spcBef>
              <a:spcAft>
                <a:spcPts val="0"/>
              </a:spcAft>
              <a:buClr>
                <a:schemeClr val="dk1"/>
              </a:buClr>
              <a:buSzPts val="1200"/>
              <a:buFont typeface="Arial"/>
              <a:buNone/>
              <a:defRPr sz="1200" b="1"/>
            </a:lvl4pPr>
            <a:lvl5pPr marL="2286000" lvl="4" indent="-228600" algn="l">
              <a:spcBef>
                <a:spcPts val="240"/>
              </a:spcBef>
              <a:spcAft>
                <a:spcPts val="0"/>
              </a:spcAft>
              <a:buClr>
                <a:schemeClr val="dk1"/>
              </a:buClr>
              <a:buSzPts val="1200"/>
              <a:buFont typeface="Arial"/>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200" name="Google Shape;200;p122"/>
          <p:cNvSpPr txBox="1">
            <a:spLocks noGrp="1"/>
          </p:cNvSpPr>
          <p:nvPr>
            <p:ph type="body" idx="4"/>
          </p:nvPr>
        </p:nvSpPr>
        <p:spPr>
          <a:xfrm>
            <a:off x="4629150" y="1878806"/>
            <a:ext cx="3887788" cy="2763441"/>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1" name="Google Shape;201;p122"/>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122"/>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122"/>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50">
                <a:solidFill>
                  <a:schemeClr val="dk1"/>
                </a:solidFill>
                <a:latin typeface="Arial"/>
                <a:ea typeface="Arial"/>
                <a:cs typeface="Arial"/>
                <a:sym typeface="Arial"/>
              </a:defRPr>
            </a:lvl1pPr>
            <a:lvl2pPr marL="0" lvl="1" indent="0" algn="r">
              <a:spcBef>
                <a:spcPts val="0"/>
              </a:spcBef>
              <a:buNone/>
              <a:defRPr sz="1050">
                <a:solidFill>
                  <a:schemeClr val="dk1"/>
                </a:solidFill>
                <a:latin typeface="Arial"/>
                <a:ea typeface="Arial"/>
                <a:cs typeface="Arial"/>
                <a:sym typeface="Arial"/>
              </a:defRPr>
            </a:lvl2pPr>
            <a:lvl3pPr marL="0" lvl="2" indent="0" algn="r">
              <a:spcBef>
                <a:spcPts val="0"/>
              </a:spcBef>
              <a:buNone/>
              <a:defRPr sz="1050">
                <a:solidFill>
                  <a:schemeClr val="dk1"/>
                </a:solidFill>
                <a:latin typeface="Arial"/>
                <a:ea typeface="Arial"/>
                <a:cs typeface="Arial"/>
                <a:sym typeface="Arial"/>
              </a:defRPr>
            </a:lvl3pPr>
            <a:lvl4pPr marL="0" lvl="3" indent="0" algn="r">
              <a:spcBef>
                <a:spcPts val="0"/>
              </a:spcBef>
              <a:buNone/>
              <a:defRPr sz="1050">
                <a:solidFill>
                  <a:schemeClr val="dk1"/>
                </a:solidFill>
                <a:latin typeface="Arial"/>
                <a:ea typeface="Arial"/>
                <a:cs typeface="Arial"/>
                <a:sym typeface="Arial"/>
              </a:defRPr>
            </a:lvl4pPr>
            <a:lvl5pPr marL="0" lvl="4" indent="0" algn="r">
              <a:spcBef>
                <a:spcPts val="0"/>
              </a:spcBef>
              <a:buNone/>
              <a:defRPr sz="1050">
                <a:solidFill>
                  <a:schemeClr val="dk1"/>
                </a:solidFill>
                <a:latin typeface="Arial"/>
                <a:ea typeface="Arial"/>
                <a:cs typeface="Arial"/>
                <a:sym typeface="Arial"/>
              </a:defRPr>
            </a:lvl5pPr>
            <a:lvl6pPr marL="0" lvl="5" indent="0" algn="r">
              <a:spcBef>
                <a:spcPts val="0"/>
              </a:spcBef>
              <a:buNone/>
              <a:defRPr sz="1050">
                <a:solidFill>
                  <a:schemeClr val="dk1"/>
                </a:solidFill>
                <a:latin typeface="Arial"/>
                <a:ea typeface="Arial"/>
                <a:cs typeface="Arial"/>
                <a:sym typeface="Arial"/>
              </a:defRPr>
            </a:lvl6pPr>
            <a:lvl7pPr marL="0" lvl="6" indent="0" algn="r">
              <a:spcBef>
                <a:spcPts val="0"/>
              </a:spcBef>
              <a:buNone/>
              <a:defRPr sz="1050">
                <a:solidFill>
                  <a:schemeClr val="dk1"/>
                </a:solidFill>
                <a:latin typeface="Arial"/>
                <a:ea typeface="Arial"/>
                <a:cs typeface="Arial"/>
                <a:sym typeface="Arial"/>
              </a:defRPr>
            </a:lvl7pPr>
            <a:lvl8pPr marL="0" lvl="7" indent="0" algn="r">
              <a:spcBef>
                <a:spcPts val="0"/>
              </a:spcBef>
              <a:buNone/>
              <a:defRPr sz="1050">
                <a:solidFill>
                  <a:schemeClr val="dk1"/>
                </a:solidFill>
                <a:latin typeface="Arial"/>
                <a:ea typeface="Arial"/>
                <a:cs typeface="Arial"/>
                <a:sym typeface="Arial"/>
              </a:defRPr>
            </a:lvl8pPr>
            <a:lvl9pPr marL="0" lvl="8" indent="0" algn="r">
              <a:spcBef>
                <a:spcPts val="0"/>
              </a:spcBef>
              <a:buNone/>
              <a:defRPr sz="105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4"/>
        <p:cNvGrpSpPr/>
        <p:nvPr/>
      </p:nvGrpSpPr>
      <p:grpSpPr>
        <a:xfrm>
          <a:off x="0" y="0"/>
          <a:ext cx="0" cy="0"/>
          <a:chOff x="0" y="0"/>
          <a:chExt cx="0" cy="0"/>
        </a:xfrm>
      </p:grpSpPr>
      <p:sp>
        <p:nvSpPr>
          <p:cNvPr id="205" name="Google Shape;205;p12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6" name="Google Shape;206;p123"/>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123"/>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123"/>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50">
                <a:solidFill>
                  <a:schemeClr val="dk1"/>
                </a:solidFill>
                <a:latin typeface="Arial"/>
                <a:ea typeface="Arial"/>
                <a:cs typeface="Arial"/>
                <a:sym typeface="Arial"/>
              </a:defRPr>
            </a:lvl1pPr>
            <a:lvl2pPr marL="0" lvl="1" indent="0" algn="r">
              <a:spcBef>
                <a:spcPts val="0"/>
              </a:spcBef>
              <a:buNone/>
              <a:defRPr sz="1050">
                <a:solidFill>
                  <a:schemeClr val="dk1"/>
                </a:solidFill>
                <a:latin typeface="Arial"/>
                <a:ea typeface="Arial"/>
                <a:cs typeface="Arial"/>
                <a:sym typeface="Arial"/>
              </a:defRPr>
            </a:lvl2pPr>
            <a:lvl3pPr marL="0" lvl="2" indent="0" algn="r">
              <a:spcBef>
                <a:spcPts val="0"/>
              </a:spcBef>
              <a:buNone/>
              <a:defRPr sz="1050">
                <a:solidFill>
                  <a:schemeClr val="dk1"/>
                </a:solidFill>
                <a:latin typeface="Arial"/>
                <a:ea typeface="Arial"/>
                <a:cs typeface="Arial"/>
                <a:sym typeface="Arial"/>
              </a:defRPr>
            </a:lvl3pPr>
            <a:lvl4pPr marL="0" lvl="3" indent="0" algn="r">
              <a:spcBef>
                <a:spcPts val="0"/>
              </a:spcBef>
              <a:buNone/>
              <a:defRPr sz="1050">
                <a:solidFill>
                  <a:schemeClr val="dk1"/>
                </a:solidFill>
                <a:latin typeface="Arial"/>
                <a:ea typeface="Arial"/>
                <a:cs typeface="Arial"/>
                <a:sym typeface="Arial"/>
              </a:defRPr>
            </a:lvl4pPr>
            <a:lvl5pPr marL="0" lvl="4" indent="0" algn="r">
              <a:spcBef>
                <a:spcPts val="0"/>
              </a:spcBef>
              <a:buNone/>
              <a:defRPr sz="1050">
                <a:solidFill>
                  <a:schemeClr val="dk1"/>
                </a:solidFill>
                <a:latin typeface="Arial"/>
                <a:ea typeface="Arial"/>
                <a:cs typeface="Arial"/>
                <a:sym typeface="Arial"/>
              </a:defRPr>
            </a:lvl5pPr>
            <a:lvl6pPr marL="0" lvl="5" indent="0" algn="r">
              <a:spcBef>
                <a:spcPts val="0"/>
              </a:spcBef>
              <a:buNone/>
              <a:defRPr sz="1050">
                <a:solidFill>
                  <a:schemeClr val="dk1"/>
                </a:solidFill>
                <a:latin typeface="Arial"/>
                <a:ea typeface="Arial"/>
                <a:cs typeface="Arial"/>
                <a:sym typeface="Arial"/>
              </a:defRPr>
            </a:lvl6pPr>
            <a:lvl7pPr marL="0" lvl="6" indent="0" algn="r">
              <a:spcBef>
                <a:spcPts val="0"/>
              </a:spcBef>
              <a:buNone/>
              <a:defRPr sz="1050">
                <a:solidFill>
                  <a:schemeClr val="dk1"/>
                </a:solidFill>
                <a:latin typeface="Arial"/>
                <a:ea typeface="Arial"/>
                <a:cs typeface="Arial"/>
                <a:sym typeface="Arial"/>
              </a:defRPr>
            </a:lvl7pPr>
            <a:lvl8pPr marL="0" lvl="7" indent="0" algn="r">
              <a:spcBef>
                <a:spcPts val="0"/>
              </a:spcBef>
              <a:buNone/>
              <a:defRPr sz="1050">
                <a:solidFill>
                  <a:schemeClr val="dk1"/>
                </a:solidFill>
                <a:latin typeface="Arial"/>
                <a:ea typeface="Arial"/>
                <a:cs typeface="Arial"/>
                <a:sym typeface="Arial"/>
              </a:defRPr>
            </a:lvl8pPr>
            <a:lvl9pPr marL="0" lvl="8" indent="0" algn="r">
              <a:spcBef>
                <a:spcPts val="0"/>
              </a:spcBef>
              <a:buNone/>
              <a:defRPr sz="105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9"/>
        <p:cNvGrpSpPr/>
        <p:nvPr/>
      </p:nvGrpSpPr>
      <p:grpSpPr>
        <a:xfrm>
          <a:off x="0" y="0"/>
          <a:ext cx="0" cy="0"/>
          <a:chOff x="0" y="0"/>
          <a:chExt cx="0" cy="0"/>
        </a:xfrm>
      </p:grpSpPr>
      <p:sp>
        <p:nvSpPr>
          <p:cNvPr id="210" name="Google Shape;210;p124"/>
          <p:cNvSpPr txBox="1">
            <a:spLocks noGrp="1"/>
          </p:cNvSpPr>
          <p:nvPr>
            <p:ph type="title"/>
          </p:nvPr>
        </p:nvSpPr>
        <p:spPr>
          <a:xfrm>
            <a:off x="630239" y="342900"/>
            <a:ext cx="2949575" cy="12001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24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1" name="Google Shape;211;p124"/>
          <p:cNvSpPr txBox="1">
            <a:spLocks noGrp="1"/>
          </p:cNvSpPr>
          <p:nvPr>
            <p:ph type="body" idx="1"/>
          </p:nvPr>
        </p:nvSpPr>
        <p:spPr>
          <a:xfrm>
            <a:off x="3887788" y="740569"/>
            <a:ext cx="4629150" cy="3655219"/>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61950" algn="l">
              <a:spcBef>
                <a:spcPts val="420"/>
              </a:spcBef>
              <a:spcAft>
                <a:spcPts val="0"/>
              </a:spcAft>
              <a:buClr>
                <a:schemeClr val="dk1"/>
              </a:buClr>
              <a:buSzPts val="2100"/>
              <a:buFont typeface="Arial"/>
              <a:buChar char="–"/>
              <a:defRPr sz="2100"/>
            </a:lvl2pPr>
            <a:lvl3pPr marL="1371600" lvl="2" indent="-342900" algn="l">
              <a:spcBef>
                <a:spcPts val="360"/>
              </a:spcBef>
              <a:spcAft>
                <a:spcPts val="0"/>
              </a:spcAft>
              <a:buClr>
                <a:schemeClr val="dk1"/>
              </a:buClr>
              <a:buSzPts val="1800"/>
              <a:buFont typeface="Arial"/>
              <a:buChar char="•"/>
              <a:defRPr sz="1800"/>
            </a:lvl3pPr>
            <a:lvl4pPr marL="1828800" lvl="3" indent="-323850" algn="l">
              <a:spcBef>
                <a:spcPts val="300"/>
              </a:spcBef>
              <a:spcAft>
                <a:spcPts val="0"/>
              </a:spcAft>
              <a:buClr>
                <a:schemeClr val="dk1"/>
              </a:buClr>
              <a:buSzPts val="1500"/>
              <a:buFont typeface="Arial"/>
              <a:buChar char="–"/>
              <a:defRPr sz="1500"/>
            </a:lvl4pPr>
            <a:lvl5pPr marL="2286000" lvl="4" indent="-323850" algn="l">
              <a:spcBef>
                <a:spcPts val="300"/>
              </a:spcBef>
              <a:spcAft>
                <a:spcPts val="0"/>
              </a:spcAft>
              <a:buClr>
                <a:schemeClr val="dk1"/>
              </a:buClr>
              <a:buSzPts val="1500"/>
              <a:buFont typeface="Arial"/>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212" name="Google Shape;212;p124"/>
          <p:cNvSpPr txBox="1">
            <a:spLocks noGrp="1"/>
          </p:cNvSpPr>
          <p:nvPr>
            <p:ph type="body" idx="2"/>
          </p:nvPr>
        </p:nvSpPr>
        <p:spPr>
          <a:xfrm>
            <a:off x="630239" y="1543050"/>
            <a:ext cx="2949575" cy="2858691"/>
          </a:xfrm>
          <a:prstGeom prst="rect">
            <a:avLst/>
          </a:prstGeom>
          <a:noFill/>
          <a:ln>
            <a:noFill/>
          </a:ln>
        </p:spPr>
        <p:txBody>
          <a:bodyPr spcFirstLastPara="1" wrap="square" lIns="91425" tIns="45700" rIns="91425" bIns="45700" anchor="t" anchorCtr="0">
            <a:noAutofit/>
          </a:bodyPr>
          <a:lstStyle>
            <a:lvl1pPr marL="457200" lvl="0" indent="-228600" algn="l">
              <a:spcBef>
                <a:spcPts val="240"/>
              </a:spcBef>
              <a:spcAft>
                <a:spcPts val="0"/>
              </a:spcAft>
              <a:buClr>
                <a:schemeClr val="dk1"/>
              </a:buClr>
              <a:buSzPts val="1200"/>
              <a:buFont typeface="Arial"/>
              <a:buNone/>
              <a:defRPr sz="1200"/>
            </a:lvl1pPr>
            <a:lvl2pPr marL="914400" lvl="1" indent="-228600" algn="l">
              <a:spcBef>
                <a:spcPts val="210"/>
              </a:spcBef>
              <a:spcAft>
                <a:spcPts val="0"/>
              </a:spcAft>
              <a:buClr>
                <a:schemeClr val="dk1"/>
              </a:buClr>
              <a:buSzPts val="1050"/>
              <a:buFont typeface="Arial"/>
              <a:buNone/>
              <a:defRPr sz="1050"/>
            </a:lvl2pPr>
            <a:lvl3pPr marL="1371600" lvl="2" indent="-228600" algn="l">
              <a:spcBef>
                <a:spcPts val="180"/>
              </a:spcBef>
              <a:spcAft>
                <a:spcPts val="0"/>
              </a:spcAft>
              <a:buClr>
                <a:schemeClr val="dk1"/>
              </a:buClr>
              <a:buSzPts val="900"/>
              <a:buFont typeface="Arial"/>
              <a:buNone/>
              <a:defRPr sz="900"/>
            </a:lvl3pPr>
            <a:lvl4pPr marL="1828800" lvl="3" indent="-228600" algn="l">
              <a:spcBef>
                <a:spcPts val="150"/>
              </a:spcBef>
              <a:spcAft>
                <a:spcPts val="0"/>
              </a:spcAft>
              <a:buClr>
                <a:schemeClr val="dk1"/>
              </a:buClr>
              <a:buSzPts val="750"/>
              <a:buFont typeface="Arial"/>
              <a:buNone/>
              <a:defRPr sz="750"/>
            </a:lvl4pPr>
            <a:lvl5pPr marL="2286000" lvl="4" indent="-228600" algn="l">
              <a:spcBef>
                <a:spcPts val="150"/>
              </a:spcBef>
              <a:spcAft>
                <a:spcPts val="0"/>
              </a:spcAft>
              <a:buClr>
                <a:schemeClr val="dk1"/>
              </a:buClr>
              <a:buSzPts val="750"/>
              <a:buFont typeface="Arial"/>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213" name="Google Shape;213;p124"/>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124"/>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124"/>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50">
                <a:solidFill>
                  <a:schemeClr val="dk1"/>
                </a:solidFill>
                <a:latin typeface="Arial"/>
                <a:ea typeface="Arial"/>
                <a:cs typeface="Arial"/>
                <a:sym typeface="Arial"/>
              </a:defRPr>
            </a:lvl1pPr>
            <a:lvl2pPr marL="0" lvl="1" indent="0" algn="r">
              <a:spcBef>
                <a:spcPts val="0"/>
              </a:spcBef>
              <a:buNone/>
              <a:defRPr sz="1050">
                <a:solidFill>
                  <a:schemeClr val="dk1"/>
                </a:solidFill>
                <a:latin typeface="Arial"/>
                <a:ea typeface="Arial"/>
                <a:cs typeface="Arial"/>
                <a:sym typeface="Arial"/>
              </a:defRPr>
            </a:lvl2pPr>
            <a:lvl3pPr marL="0" lvl="2" indent="0" algn="r">
              <a:spcBef>
                <a:spcPts val="0"/>
              </a:spcBef>
              <a:buNone/>
              <a:defRPr sz="1050">
                <a:solidFill>
                  <a:schemeClr val="dk1"/>
                </a:solidFill>
                <a:latin typeface="Arial"/>
                <a:ea typeface="Arial"/>
                <a:cs typeface="Arial"/>
                <a:sym typeface="Arial"/>
              </a:defRPr>
            </a:lvl3pPr>
            <a:lvl4pPr marL="0" lvl="3" indent="0" algn="r">
              <a:spcBef>
                <a:spcPts val="0"/>
              </a:spcBef>
              <a:buNone/>
              <a:defRPr sz="1050">
                <a:solidFill>
                  <a:schemeClr val="dk1"/>
                </a:solidFill>
                <a:latin typeface="Arial"/>
                <a:ea typeface="Arial"/>
                <a:cs typeface="Arial"/>
                <a:sym typeface="Arial"/>
              </a:defRPr>
            </a:lvl4pPr>
            <a:lvl5pPr marL="0" lvl="4" indent="0" algn="r">
              <a:spcBef>
                <a:spcPts val="0"/>
              </a:spcBef>
              <a:buNone/>
              <a:defRPr sz="1050">
                <a:solidFill>
                  <a:schemeClr val="dk1"/>
                </a:solidFill>
                <a:latin typeface="Arial"/>
                <a:ea typeface="Arial"/>
                <a:cs typeface="Arial"/>
                <a:sym typeface="Arial"/>
              </a:defRPr>
            </a:lvl5pPr>
            <a:lvl6pPr marL="0" lvl="5" indent="0" algn="r">
              <a:spcBef>
                <a:spcPts val="0"/>
              </a:spcBef>
              <a:buNone/>
              <a:defRPr sz="1050">
                <a:solidFill>
                  <a:schemeClr val="dk1"/>
                </a:solidFill>
                <a:latin typeface="Arial"/>
                <a:ea typeface="Arial"/>
                <a:cs typeface="Arial"/>
                <a:sym typeface="Arial"/>
              </a:defRPr>
            </a:lvl6pPr>
            <a:lvl7pPr marL="0" lvl="6" indent="0" algn="r">
              <a:spcBef>
                <a:spcPts val="0"/>
              </a:spcBef>
              <a:buNone/>
              <a:defRPr sz="1050">
                <a:solidFill>
                  <a:schemeClr val="dk1"/>
                </a:solidFill>
                <a:latin typeface="Arial"/>
                <a:ea typeface="Arial"/>
                <a:cs typeface="Arial"/>
                <a:sym typeface="Arial"/>
              </a:defRPr>
            </a:lvl7pPr>
            <a:lvl8pPr marL="0" lvl="7" indent="0" algn="r">
              <a:spcBef>
                <a:spcPts val="0"/>
              </a:spcBef>
              <a:buNone/>
              <a:defRPr sz="1050">
                <a:solidFill>
                  <a:schemeClr val="dk1"/>
                </a:solidFill>
                <a:latin typeface="Arial"/>
                <a:ea typeface="Arial"/>
                <a:cs typeface="Arial"/>
                <a:sym typeface="Arial"/>
              </a:defRPr>
            </a:lvl8pPr>
            <a:lvl9pPr marL="0" lvl="8" indent="0" algn="r">
              <a:spcBef>
                <a:spcPts val="0"/>
              </a:spcBef>
              <a:buNone/>
              <a:defRPr sz="105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6"/>
        <p:cNvGrpSpPr/>
        <p:nvPr/>
      </p:nvGrpSpPr>
      <p:grpSpPr>
        <a:xfrm>
          <a:off x="0" y="0"/>
          <a:ext cx="0" cy="0"/>
          <a:chOff x="0" y="0"/>
          <a:chExt cx="0" cy="0"/>
        </a:xfrm>
      </p:grpSpPr>
      <p:sp>
        <p:nvSpPr>
          <p:cNvPr id="217" name="Google Shape;217;p125"/>
          <p:cNvSpPr txBox="1">
            <a:spLocks noGrp="1"/>
          </p:cNvSpPr>
          <p:nvPr>
            <p:ph type="title"/>
          </p:nvPr>
        </p:nvSpPr>
        <p:spPr>
          <a:xfrm>
            <a:off x="630239" y="342900"/>
            <a:ext cx="2949575" cy="12001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24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8" name="Google Shape;218;p125"/>
          <p:cNvSpPr>
            <a:spLocks noGrp="1"/>
          </p:cNvSpPr>
          <p:nvPr>
            <p:ph type="pic" idx="2"/>
          </p:nvPr>
        </p:nvSpPr>
        <p:spPr>
          <a:xfrm>
            <a:off x="3887788" y="740569"/>
            <a:ext cx="4629150" cy="3655219"/>
          </a:xfrm>
          <a:prstGeom prst="rect">
            <a:avLst/>
          </a:prstGeom>
          <a:noFill/>
          <a:ln>
            <a:noFill/>
          </a:ln>
        </p:spPr>
      </p:sp>
      <p:sp>
        <p:nvSpPr>
          <p:cNvPr id="219" name="Google Shape;219;p125"/>
          <p:cNvSpPr txBox="1">
            <a:spLocks noGrp="1"/>
          </p:cNvSpPr>
          <p:nvPr>
            <p:ph type="body" idx="1"/>
          </p:nvPr>
        </p:nvSpPr>
        <p:spPr>
          <a:xfrm>
            <a:off x="630239" y="1543050"/>
            <a:ext cx="2949575" cy="2858691"/>
          </a:xfrm>
          <a:prstGeom prst="rect">
            <a:avLst/>
          </a:prstGeom>
          <a:noFill/>
          <a:ln>
            <a:noFill/>
          </a:ln>
        </p:spPr>
        <p:txBody>
          <a:bodyPr spcFirstLastPara="1" wrap="square" lIns="91425" tIns="45700" rIns="91425" bIns="45700" anchor="t" anchorCtr="0">
            <a:noAutofit/>
          </a:bodyPr>
          <a:lstStyle>
            <a:lvl1pPr marL="457200" lvl="0" indent="-228600" algn="l">
              <a:spcBef>
                <a:spcPts val="240"/>
              </a:spcBef>
              <a:spcAft>
                <a:spcPts val="0"/>
              </a:spcAft>
              <a:buClr>
                <a:schemeClr val="dk1"/>
              </a:buClr>
              <a:buSzPts val="1200"/>
              <a:buFont typeface="Arial"/>
              <a:buNone/>
              <a:defRPr sz="1200"/>
            </a:lvl1pPr>
            <a:lvl2pPr marL="914400" lvl="1" indent="-228600" algn="l">
              <a:spcBef>
                <a:spcPts val="210"/>
              </a:spcBef>
              <a:spcAft>
                <a:spcPts val="0"/>
              </a:spcAft>
              <a:buClr>
                <a:schemeClr val="dk1"/>
              </a:buClr>
              <a:buSzPts val="1050"/>
              <a:buFont typeface="Arial"/>
              <a:buNone/>
              <a:defRPr sz="1050"/>
            </a:lvl2pPr>
            <a:lvl3pPr marL="1371600" lvl="2" indent="-228600" algn="l">
              <a:spcBef>
                <a:spcPts val="180"/>
              </a:spcBef>
              <a:spcAft>
                <a:spcPts val="0"/>
              </a:spcAft>
              <a:buClr>
                <a:schemeClr val="dk1"/>
              </a:buClr>
              <a:buSzPts val="900"/>
              <a:buFont typeface="Arial"/>
              <a:buNone/>
              <a:defRPr sz="900"/>
            </a:lvl3pPr>
            <a:lvl4pPr marL="1828800" lvl="3" indent="-228600" algn="l">
              <a:spcBef>
                <a:spcPts val="150"/>
              </a:spcBef>
              <a:spcAft>
                <a:spcPts val="0"/>
              </a:spcAft>
              <a:buClr>
                <a:schemeClr val="dk1"/>
              </a:buClr>
              <a:buSzPts val="750"/>
              <a:buFont typeface="Arial"/>
              <a:buNone/>
              <a:defRPr sz="750"/>
            </a:lvl4pPr>
            <a:lvl5pPr marL="2286000" lvl="4" indent="-228600" algn="l">
              <a:spcBef>
                <a:spcPts val="150"/>
              </a:spcBef>
              <a:spcAft>
                <a:spcPts val="0"/>
              </a:spcAft>
              <a:buClr>
                <a:schemeClr val="dk1"/>
              </a:buClr>
              <a:buSzPts val="750"/>
              <a:buFont typeface="Arial"/>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220" name="Google Shape;220;p125"/>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125"/>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125"/>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50">
                <a:solidFill>
                  <a:schemeClr val="dk1"/>
                </a:solidFill>
                <a:latin typeface="Arial"/>
                <a:ea typeface="Arial"/>
                <a:cs typeface="Arial"/>
                <a:sym typeface="Arial"/>
              </a:defRPr>
            </a:lvl1pPr>
            <a:lvl2pPr marL="0" lvl="1" indent="0" algn="r">
              <a:spcBef>
                <a:spcPts val="0"/>
              </a:spcBef>
              <a:buNone/>
              <a:defRPr sz="1050">
                <a:solidFill>
                  <a:schemeClr val="dk1"/>
                </a:solidFill>
                <a:latin typeface="Arial"/>
                <a:ea typeface="Arial"/>
                <a:cs typeface="Arial"/>
                <a:sym typeface="Arial"/>
              </a:defRPr>
            </a:lvl2pPr>
            <a:lvl3pPr marL="0" lvl="2" indent="0" algn="r">
              <a:spcBef>
                <a:spcPts val="0"/>
              </a:spcBef>
              <a:buNone/>
              <a:defRPr sz="1050">
                <a:solidFill>
                  <a:schemeClr val="dk1"/>
                </a:solidFill>
                <a:latin typeface="Arial"/>
                <a:ea typeface="Arial"/>
                <a:cs typeface="Arial"/>
                <a:sym typeface="Arial"/>
              </a:defRPr>
            </a:lvl3pPr>
            <a:lvl4pPr marL="0" lvl="3" indent="0" algn="r">
              <a:spcBef>
                <a:spcPts val="0"/>
              </a:spcBef>
              <a:buNone/>
              <a:defRPr sz="1050">
                <a:solidFill>
                  <a:schemeClr val="dk1"/>
                </a:solidFill>
                <a:latin typeface="Arial"/>
                <a:ea typeface="Arial"/>
                <a:cs typeface="Arial"/>
                <a:sym typeface="Arial"/>
              </a:defRPr>
            </a:lvl4pPr>
            <a:lvl5pPr marL="0" lvl="4" indent="0" algn="r">
              <a:spcBef>
                <a:spcPts val="0"/>
              </a:spcBef>
              <a:buNone/>
              <a:defRPr sz="1050">
                <a:solidFill>
                  <a:schemeClr val="dk1"/>
                </a:solidFill>
                <a:latin typeface="Arial"/>
                <a:ea typeface="Arial"/>
                <a:cs typeface="Arial"/>
                <a:sym typeface="Arial"/>
              </a:defRPr>
            </a:lvl5pPr>
            <a:lvl6pPr marL="0" lvl="5" indent="0" algn="r">
              <a:spcBef>
                <a:spcPts val="0"/>
              </a:spcBef>
              <a:buNone/>
              <a:defRPr sz="1050">
                <a:solidFill>
                  <a:schemeClr val="dk1"/>
                </a:solidFill>
                <a:latin typeface="Arial"/>
                <a:ea typeface="Arial"/>
                <a:cs typeface="Arial"/>
                <a:sym typeface="Arial"/>
              </a:defRPr>
            </a:lvl6pPr>
            <a:lvl7pPr marL="0" lvl="6" indent="0" algn="r">
              <a:spcBef>
                <a:spcPts val="0"/>
              </a:spcBef>
              <a:buNone/>
              <a:defRPr sz="1050">
                <a:solidFill>
                  <a:schemeClr val="dk1"/>
                </a:solidFill>
                <a:latin typeface="Arial"/>
                <a:ea typeface="Arial"/>
                <a:cs typeface="Arial"/>
                <a:sym typeface="Arial"/>
              </a:defRPr>
            </a:lvl7pPr>
            <a:lvl8pPr marL="0" lvl="7" indent="0" algn="r">
              <a:spcBef>
                <a:spcPts val="0"/>
              </a:spcBef>
              <a:buNone/>
              <a:defRPr sz="1050">
                <a:solidFill>
                  <a:schemeClr val="dk1"/>
                </a:solidFill>
                <a:latin typeface="Arial"/>
                <a:ea typeface="Arial"/>
                <a:cs typeface="Arial"/>
                <a:sym typeface="Arial"/>
              </a:defRPr>
            </a:lvl8pPr>
            <a:lvl9pPr marL="0" lvl="8" indent="0" algn="r">
              <a:spcBef>
                <a:spcPts val="0"/>
              </a:spcBef>
              <a:buNone/>
              <a:defRPr sz="105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3"/>
        <p:cNvGrpSpPr/>
        <p:nvPr/>
      </p:nvGrpSpPr>
      <p:grpSpPr>
        <a:xfrm>
          <a:off x="0" y="0"/>
          <a:ext cx="0" cy="0"/>
          <a:chOff x="0" y="0"/>
          <a:chExt cx="0" cy="0"/>
        </a:xfrm>
      </p:grpSpPr>
      <p:sp>
        <p:nvSpPr>
          <p:cNvPr id="224" name="Google Shape;224;p12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5" name="Google Shape;225;p126"/>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26" name="Google Shape;226;p126"/>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126"/>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126"/>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50">
                <a:solidFill>
                  <a:schemeClr val="dk1"/>
                </a:solidFill>
                <a:latin typeface="Arial"/>
                <a:ea typeface="Arial"/>
                <a:cs typeface="Arial"/>
                <a:sym typeface="Arial"/>
              </a:defRPr>
            </a:lvl1pPr>
            <a:lvl2pPr marL="0" lvl="1" indent="0" algn="r">
              <a:spcBef>
                <a:spcPts val="0"/>
              </a:spcBef>
              <a:buNone/>
              <a:defRPr sz="1050">
                <a:solidFill>
                  <a:schemeClr val="dk1"/>
                </a:solidFill>
                <a:latin typeface="Arial"/>
                <a:ea typeface="Arial"/>
                <a:cs typeface="Arial"/>
                <a:sym typeface="Arial"/>
              </a:defRPr>
            </a:lvl2pPr>
            <a:lvl3pPr marL="0" lvl="2" indent="0" algn="r">
              <a:spcBef>
                <a:spcPts val="0"/>
              </a:spcBef>
              <a:buNone/>
              <a:defRPr sz="1050">
                <a:solidFill>
                  <a:schemeClr val="dk1"/>
                </a:solidFill>
                <a:latin typeface="Arial"/>
                <a:ea typeface="Arial"/>
                <a:cs typeface="Arial"/>
                <a:sym typeface="Arial"/>
              </a:defRPr>
            </a:lvl3pPr>
            <a:lvl4pPr marL="0" lvl="3" indent="0" algn="r">
              <a:spcBef>
                <a:spcPts val="0"/>
              </a:spcBef>
              <a:buNone/>
              <a:defRPr sz="1050">
                <a:solidFill>
                  <a:schemeClr val="dk1"/>
                </a:solidFill>
                <a:latin typeface="Arial"/>
                <a:ea typeface="Arial"/>
                <a:cs typeface="Arial"/>
                <a:sym typeface="Arial"/>
              </a:defRPr>
            </a:lvl4pPr>
            <a:lvl5pPr marL="0" lvl="4" indent="0" algn="r">
              <a:spcBef>
                <a:spcPts val="0"/>
              </a:spcBef>
              <a:buNone/>
              <a:defRPr sz="1050">
                <a:solidFill>
                  <a:schemeClr val="dk1"/>
                </a:solidFill>
                <a:latin typeface="Arial"/>
                <a:ea typeface="Arial"/>
                <a:cs typeface="Arial"/>
                <a:sym typeface="Arial"/>
              </a:defRPr>
            </a:lvl5pPr>
            <a:lvl6pPr marL="0" lvl="5" indent="0" algn="r">
              <a:spcBef>
                <a:spcPts val="0"/>
              </a:spcBef>
              <a:buNone/>
              <a:defRPr sz="1050">
                <a:solidFill>
                  <a:schemeClr val="dk1"/>
                </a:solidFill>
                <a:latin typeface="Arial"/>
                <a:ea typeface="Arial"/>
                <a:cs typeface="Arial"/>
                <a:sym typeface="Arial"/>
              </a:defRPr>
            </a:lvl6pPr>
            <a:lvl7pPr marL="0" lvl="6" indent="0" algn="r">
              <a:spcBef>
                <a:spcPts val="0"/>
              </a:spcBef>
              <a:buNone/>
              <a:defRPr sz="1050">
                <a:solidFill>
                  <a:schemeClr val="dk1"/>
                </a:solidFill>
                <a:latin typeface="Arial"/>
                <a:ea typeface="Arial"/>
                <a:cs typeface="Arial"/>
                <a:sym typeface="Arial"/>
              </a:defRPr>
            </a:lvl7pPr>
            <a:lvl8pPr marL="0" lvl="7" indent="0" algn="r">
              <a:spcBef>
                <a:spcPts val="0"/>
              </a:spcBef>
              <a:buNone/>
              <a:defRPr sz="1050">
                <a:solidFill>
                  <a:schemeClr val="dk1"/>
                </a:solidFill>
                <a:latin typeface="Arial"/>
                <a:ea typeface="Arial"/>
                <a:cs typeface="Arial"/>
                <a:sym typeface="Arial"/>
              </a:defRPr>
            </a:lvl8pPr>
            <a:lvl9pPr marL="0" lvl="8" indent="0" algn="r">
              <a:spcBef>
                <a:spcPts val="0"/>
              </a:spcBef>
              <a:buNone/>
              <a:defRPr sz="105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9"/>
        <p:cNvGrpSpPr/>
        <p:nvPr/>
      </p:nvGrpSpPr>
      <p:grpSpPr>
        <a:xfrm>
          <a:off x="0" y="0"/>
          <a:ext cx="0" cy="0"/>
          <a:chOff x="0" y="0"/>
          <a:chExt cx="0" cy="0"/>
        </a:xfrm>
      </p:grpSpPr>
      <p:sp>
        <p:nvSpPr>
          <p:cNvPr id="230" name="Google Shape;230;p127"/>
          <p:cNvSpPr txBox="1">
            <a:spLocks noGrp="1"/>
          </p:cNvSpPr>
          <p:nvPr>
            <p:ph type="title"/>
          </p:nvPr>
        </p:nvSpPr>
        <p:spPr>
          <a:xfrm rot="5400000">
            <a:off x="5463778" y="1371601"/>
            <a:ext cx="4388644"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1" name="Google Shape;231;p127"/>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32" name="Google Shape;232;p127"/>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 name="Google Shape;233;p127"/>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4" name="Google Shape;234;p127"/>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50">
                <a:solidFill>
                  <a:schemeClr val="dk1"/>
                </a:solidFill>
                <a:latin typeface="Arial"/>
                <a:ea typeface="Arial"/>
                <a:cs typeface="Arial"/>
                <a:sym typeface="Arial"/>
              </a:defRPr>
            </a:lvl1pPr>
            <a:lvl2pPr marL="0" lvl="1" indent="0" algn="r">
              <a:spcBef>
                <a:spcPts val="0"/>
              </a:spcBef>
              <a:buNone/>
              <a:defRPr sz="1050">
                <a:solidFill>
                  <a:schemeClr val="dk1"/>
                </a:solidFill>
                <a:latin typeface="Arial"/>
                <a:ea typeface="Arial"/>
                <a:cs typeface="Arial"/>
                <a:sym typeface="Arial"/>
              </a:defRPr>
            </a:lvl2pPr>
            <a:lvl3pPr marL="0" lvl="2" indent="0" algn="r">
              <a:spcBef>
                <a:spcPts val="0"/>
              </a:spcBef>
              <a:buNone/>
              <a:defRPr sz="1050">
                <a:solidFill>
                  <a:schemeClr val="dk1"/>
                </a:solidFill>
                <a:latin typeface="Arial"/>
                <a:ea typeface="Arial"/>
                <a:cs typeface="Arial"/>
                <a:sym typeface="Arial"/>
              </a:defRPr>
            </a:lvl3pPr>
            <a:lvl4pPr marL="0" lvl="3" indent="0" algn="r">
              <a:spcBef>
                <a:spcPts val="0"/>
              </a:spcBef>
              <a:buNone/>
              <a:defRPr sz="1050">
                <a:solidFill>
                  <a:schemeClr val="dk1"/>
                </a:solidFill>
                <a:latin typeface="Arial"/>
                <a:ea typeface="Arial"/>
                <a:cs typeface="Arial"/>
                <a:sym typeface="Arial"/>
              </a:defRPr>
            </a:lvl4pPr>
            <a:lvl5pPr marL="0" lvl="4" indent="0" algn="r">
              <a:spcBef>
                <a:spcPts val="0"/>
              </a:spcBef>
              <a:buNone/>
              <a:defRPr sz="1050">
                <a:solidFill>
                  <a:schemeClr val="dk1"/>
                </a:solidFill>
                <a:latin typeface="Arial"/>
                <a:ea typeface="Arial"/>
                <a:cs typeface="Arial"/>
                <a:sym typeface="Arial"/>
              </a:defRPr>
            </a:lvl5pPr>
            <a:lvl6pPr marL="0" lvl="5" indent="0" algn="r">
              <a:spcBef>
                <a:spcPts val="0"/>
              </a:spcBef>
              <a:buNone/>
              <a:defRPr sz="1050">
                <a:solidFill>
                  <a:schemeClr val="dk1"/>
                </a:solidFill>
                <a:latin typeface="Arial"/>
                <a:ea typeface="Arial"/>
                <a:cs typeface="Arial"/>
                <a:sym typeface="Arial"/>
              </a:defRPr>
            </a:lvl6pPr>
            <a:lvl7pPr marL="0" lvl="6" indent="0" algn="r">
              <a:spcBef>
                <a:spcPts val="0"/>
              </a:spcBef>
              <a:buNone/>
              <a:defRPr sz="1050">
                <a:solidFill>
                  <a:schemeClr val="dk1"/>
                </a:solidFill>
                <a:latin typeface="Arial"/>
                <a:ea typeface="Arial"/>
                <a:cs typeface="Arial"/>
                <a:sym typeface="Arial"/>
              </a:defRPr>
            </a:lvl7pPr>
            <a:lvl8pPr marL="0" lvl="7" indent="0" algn="r">
              <a:spcBef>
                <a:spcPts val="0"/>
              </a:spcBef>
              <a:buNone/>
              <a:defRPr sz="1050">
                <a:solidFill>
                  <a:schemeClr val="dk1"/>
                </a:solidFill>
                <a:latin typeface="Arial"/>
                <a:ea typeface="Arial"/>
                <a:cs typeface="Arial"/>
                <a:sym typeface="Arial"/>
              </a:defRPr>
            </a:lvl8pPr>
            <a:lvl9pPr marL="0" lvl="8" indent="0" algn="r">
              <a:spcBef>
                <a:spcPts val="0"/>
              </a:spcBef>
              <a:buNone/>
              <a:defRPr sz="105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235"/>
        <p:cNvGrpSpPr/>
        <p:nvPr/>
      </p:nvGrpSpPr>
      <p:grpSpPr>
        <a:xfrm>
          <a:off x="0" y="0"/>
          <a:ext cx="0" cy="0"/>
          <a:chOff x="0" y="0"/>
          <a:chExt cx="0" cy="0"/>
        </a:xfrm>
      </p:grpSpPr>
      <p:sp>
        <p:nvSpPr>
          <p:cNvPr id="236" name="Google Shape;236;p128"/>
          <p:cNvSpPr txBox="1">
            <a:spLocks noGrp="1"/>
          </p:cNvSpPr>
          <p:nvPr>
            <p:ph type="body" idx="1"/>
          </p:nvPr>
        </p:nvSpPr>
        <p:spPr>
          <a:xfrm>
            <a:off x="457200" y="205979"/>
            <a:ext cx="8229600" cy="4388644"/>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37" name="Google Shape;237;p128"/>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128"/>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128"/>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50">
                <a:solidFill>
                  <a:schemeClr val="dk1"/>
                </a:solidFill>
                <a:latin typeface="Arial"/>
                <a:ea typeface="Arial"/>
                <a:cs typeface="Arial"/>
                <a:sym typeface="Arial"/>
              </a:defRPr>
            </a:lvl1pPr>
            <a:lvl2pPr marL="0" lvl="1" indent="0" algn="r">
              <a:spcBef>
                <a:spcPts val="0"/>
              </a:spcBef>
              <a:buNone/>
              <a:defRPr sz="1050">
                <a:solidFill>
                  <a:schemeClr val="dk1"/>
                </a:solidFill>
                <a:latin typeface="Arial"/>
                <a:ea typeface="Arial"/>
                <a:cs typeface="Arial"/>
                <a:sym typeface="Arial"/>
              </a:defRPr>
            </a:lvl2pPr>
            <a:lvl3pPr marL="0" lvl="2" indent="0" algn="r">
              <a:spcBef>
                <a:spcPts val="0"/>
              </a:spcBef>
              <a:buNone/>
              <a:defRPr sz="1050">
                <a:solidFill>
                  <a:schemeClr val="dk1"/>
                </a:solidFill>
                <a:latin typeface="Arial"/>
                <a:ea typeface="Arial"/>
                <a:cs typeface="Arial"/>
                <a:sym typeface="Arial"/>
              </a:defRPr>
            </a:lvl3pPr>
            <a:lvl4pPr marL="0" lvl="3" indent="0" algn="r">
              <a:spcBef>
                <a:spcPts val="0"/>
              </a:spcBef>
              <a:buNone/>
              <a:defRPr sz="1050">
                <a:solidFill>
                  <a:schemeClr val="dk1"/>
                </a:solidFill>
                <a:latin typeface="Arial"/>
                <a:ea typeface="Arial"/>
                <a:cs typeface="Arial"/>
                <a:sym typeface="Arial"/>
              </a:defRPr>
            </a:lvl4pPr>
            <a:lvl5pPr marL="0" lvl="4" indent="0" algn="r">
              <a:spcBef>
                <a:spcPts val="0"/>
              </a:spcBef>
              <a:buNone/>
              <a:defRPr sz="1050">
                <a:solidFill>
                  <a:schemeClr val="dk1"/>
                </a:solidFill>
                <a:latin typeface="Arial"/>
                <a:ea typeface="Arial"/>
                <a:cs typeface="Arial"/>
                <a:sym typeface="Arial"/>
              </a:defRPr>
            </a:lvl5pPr>
            <a:lvl6pPr marL="0" lvl="5" indent="0" algn="r">
              <a:spcBef>
                <a:spcPts val="0"/>
              </a:spcBef>
              <a:buNone/>
              <a:defRPr sz="1050">
                <a:solidFill>
                  <a:schemeClr val="dk1"/>
                </a:solidFill>
                <a:latin typeface="Arial"/>
                <a:ea typeface="Arial"/>
                <a:cs typeface="Arial"/>
                <a:sym typeface="Arial"/>
              </a:defRPr>
            </a:lvl6pPr>
            <a:lvl7pPr marL="0" lvl="6" indent="0" algn="r">
              <a:spcBef>
                <a:spcPts val="0"/>
              </a:spcBef>
              <a:buNone/>
              <a:defRPr sz="1050">
                <a:solidFill>
                  <a:schemeClr val="dk1"/>
                </a:solidFill>
                <a:latin typeface="Arial"/>
                <a:ea typeface="Arial"/>
                <a:cs typeface="Arial"/>
                <a:sym typeface="Arial"/>
              </a:defRPr>
            </a:lvl7pPr>
            <a:lvl8pPr marL="0" lvl="7" indent="0" algn="r">
              <a:spcBef>
                <a:spcPts val="0"/>
              </a:spcBef>
              <a:buNone/>
              <a:defRPr sz="1050">
                <a:solidFill>
                  <a:schemeClr val="dk1"/>
                </a:solidFill>
                <a:latin typeface="Arial"/>
                <a:ea typeface="Arial"/>
                <a:cs typeface="Arial"/>
                <a:sym typeface="Arial"/>
              </a:defRPr>
            </a:lvl8pPr>
            <a:lvl9pPr marL="0" lvl="8" indent="0" algn="r">
              <a:spcBef>
                <a:spcPts val="0"/>
              </a:spcBef>
              <a:buNone/>
              <a:defRPr sz="105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3"/>
        <p:cNvGrpSpPr/>
        <p:nvPr/>
      </p:nvGrpSpPr>
      <p:grpSpPr>
        <a:xfrm>
          <a:off x="0" y="0"/>
          <a:ext cx="0" cy="0"/>
          <a:chOff x="0" y="0"/>
          <a:chExt cx="0" cy="0"/>
        </a:xfrm>
      </p:grpSpPr>
      <p:grpSp>
        <p:nvGrpSpPr>
          <p:cNvPr id="244" name="Google Shape;244;p61"/>
          <p:cNvGrpSpPr/>
          <p:nvPr/>
        </p:nvGrpSpPr>
        <p:grpSpPr>
          <a:xfrm>
            <a:off x="-45625" y="228675"/>
            <a:ext cx="9231300" cy="4686150"/>
            <a:chOff x="-45625" y="228675"/>
            <a:chExt cx="9231300" cy="4686150"/>
          </a:xfrm>
        </p:grpSpPr>
        <p:cxnSp>
          <p:nvCxnSpPr>
            <p:cNvPr id="245" name="Google Shape;245;p61"/>
            <p:cNvCxnSpPr/>
            <p:nvPr/>
          </p:nvCxnSpPr>
          <p:spPr>
            <a:xfrm>
              <a:off x="-45625" y="2286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246" name="Google Shape;246;p61"/>
            <p:cNvCxnSpPr/>
            <p:nvPr/>
          </p:nvCxnSpPr>
          <p:spPr>
            <a:xfrm>
              <a:off x="-45625" y="5634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247" name="Google Shape;247;p61"/>
            <p:cNvCxnSpPr/>
            <p:nvPr/>
          </p:nvCxnSpPr>
          <p:spPr>
            <a:xfrm>
              <a:off x="-45625" y="8981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248" name="Google Shape;248;p61"/>
            <p:cNvCxnSpPr/>
            <p:nvPr/>
          </p:nvCxnSpPr>
          <p:spPr>
            <a:xfrm>
              <a:off x="-45625" y="12328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249" name="Google Shape;249;p61"/>
            <p:cNvCxnSpPr/>
            <p:nvPr/>
          </p:nvCxnSpPr>
          <p:spPr>
            <a:xfrm>
              <a:off x="-45625" y="15675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250" name="Google Shape;250;p61"/>
            <p:cNvCxnSpPr/>
            <p:nvPr/>
          </p:nvCxnSpPr>
          <p:spPr>
            <a:xfrm>
              <a:off x="-45625" y="19023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251" name="Google Shape;251;p61"/>
            <p:cNvCxnSpPr/>
            <p:nvPr/>
          </p:nvCxnSpPr>
          <p:spPr>
            <a:xfrm>
              <a:off x="-45625" y="22370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252" name="Google Shape;252;p61"/>
            <p:cNvCxnSpPr/>
            <p:nvPr/>
          </p:nvCxnSpPr>
          <p:spPr>
            <a:xfrm>
              <a:off x="-45625" y="25717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253" name="Google Shape;253;p61"/>
            <p:cNvCxnSpPr/>
            <p:nvPr/>
          </p:nvCxnSpPr>
          <p:spPr>
            <a:xfrm>
              <a:off x="-45625" y="29064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254" name="Google Shape;254;p61"/>
            <p:cNvCxnSpPr/>
            <p:nvPr/>
          </p:nvCxnSpPr>
          <p:spPr>
            <a:xfrm>
              <a:off x="-45625" y="32412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255" name="Google Shape;255;p61"/>
            <p:cNvCxnSpPr/>
            <p:nvPr/>
          </p:nvCxnSpPr>
          <p:spPr>
            <a:xfrm>
              <a:off x="-45625" y="35759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256" name="Google Shape;256;p61"/>
            <p:cNvCxnSpPr/>
            <p:nvPr/>
          </p:nvCxnSpPr>
          <p:spPr>
            <a:xfrm>
              <a:off x="-45625" y="39106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257" name="Google Shape;257;p61"/>
            <p:cNvCxnSpPr/>
            <p:nvPr/>
          </p:nvCxnSpPr>
          <p:spPr>
            <a:xfrm>
              <a:off x="-45625" y="42453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258" name="Google Shape;258;p61"/>
            <p:cNvCxnSpPr/>
            <p:nvPr/>
          </p:nvCxnSpPr>
          <p:spPr>
            <a:xfrm>
              <a:off x="-45625" y="45801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259" name="Google Shape;259;p61"/>
            <p:cNvCxnSpPr/>
            <p:nvPr/>
          </p:nvCxnSpPr>
          <p:spPr>
            <a:xfrm>
              <a:off x="-45625" y="4914825"/>
              <a:ext cx="9231300" cy="0"/>
            </a:xfrm>
            <a:prstGeom prst="straightConnector1">
              <a:avLst/>
            </a:prstGeom>
            <a:noFill/>
            <a:ln w="9525" cap="flat" cmpd="sng">
              <a:solidFill>
                <a:schemeClr val="accent5"/>
              </a:solidFill>
              <a:prstDash val="solid"/>
              <a:round/>
              <a:headEnd type="none" w="sm" len="sm"/>
              <a:tailEnd type="none" w="sm" len="sm"/>
            </a:ln>
          </p:spPr>
        </p:cxnSp>
        <p:sp>
          <p:nvSpPr>
            <p:cNvPr id="260" name="Google Shape;260;p61"/>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61" name="Google Shape;261;p61"/>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62" name="Google Shape;262;p61"/>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63" name="Google Shape;263;p61"/>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64" name="Google Shape;264;p61"/>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65" name="Google Shape;265;p61"/>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66" name="Google Shape;266;p61"/>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67" name="Google Shape;267;p61"/>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68" name="Google Shape;268;p61"/>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69" name="Google Shape;269;p61"/>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70" name="Google Shape;270;p61"/>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71" name="Google Shape;271;p61"/>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72" name="Google Shape;272;p61"/>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73" name="Google Shape;273;p61"/>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74" name="Google Shape;274;p61"/>
          <p:cNvGrpSpPr/>
          <p:nvPr/>
        </p:nvGrpSpPr>
        <p:grpSpPr>
          <a:xfrm>
            <a:off x="-498827" y="-327023"/>
            <a:ext cx="9722094" cy="3007560"/>
            <a:chOff x="-498827" y="-327023"/>
            <a:chExt cx="9722094" cy="3007560"/>
          </a:xfrm>
        </p:grpSpPr>
        <p:sp>
          <p:nvSpPr>
            <p:cNvPr id="275" name="Google Shape;275;p61"/>
            <p:cNvSpPr/>
            <p:nvPr/>
          </p:nvSpPr>
          <p:spPr>
            <a:xfrm rot="5400000">
              <a:off x="-424250" y="-401600"/>
              <a:ext cx="3007560" cy="3156713"/>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76" name="Google Shape;276;p61"/>
            <p:cNvSpPr/>
            <p:nvPr/>
          </p:nvSpPr>
          <p:spPr>
            <a:xfrm rot="-8999990">
              <a:off x="7029973" y="188951"/>
              <a:ext cx="1853990" cy="1853990"/>
            </a:xfrm>
            <a:prstGeom prst="pie">
              <a:avLst>
                <a:gd name="adj1" fmla="val 0"/>
                <a:gd name="adj2" fmla="val 10834523"/>
              </a:avLst>
            </a:pr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77" name="Google Shape;277;p61"/>
          <p:cNvSpPr txBox="1">
            <a:spLocks noGrp="1"/>
          </p:cNvSpPr>
          <p:nvPr>
            <p:ph type="title"/>
          </p:nvPr>
        </p:nvSpPr>
        <p:spPr>
          <a:xfrm>
            <a:off x="715100" y="535000"/>
            <a:ext cx="7713600" cy="572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3500"/>
              <a:buFont typeface="Patrick Hand"/>
              <a:buNone/>
              <a:defRPr sz="3500">
                <a:solidFill>
                  <a:schemeClr val="dk1"/>
                </a:solidFill>
              </a:defRPr>
            </a:lvl1pPr>
            <a:lvl2pPr lvl="1"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278" name="Google Shape;278;p61"/>
          <p:cNvGrpSpPr/>
          <p:nvPr/>
        </p:nvGrpSpPr>
        <p:grpSpPr>
          <a:xfrm>
            <a:off x="-23718" y="-87165"/>
            <a:ext cx="2266795" cy="2397482"/>
            <a:chOff x="-23718" y="-87165"/>
            <a:chExt cx="2266795" cy="2397482"/>
          </a:xfrm>
        </p:grpSpPr>
        <p:sp>
          <p:nvSpPr>
            <p:cNvPr id="279" name="Google Shape;279;p61"/>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80" name="Google Shape;280;p61"/>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81" name="Google Shape;281;p61"/>
            <p:cNvSpPr/>
            <p:nvPr/>
          </p:nvSpPr>
          <p:spPr>
            <a:xfrm rot="-2834745">
              <a:off x="3187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82" name="Google Shape;282;p61"/>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83" name="Google Shape;283;p61"/>
            <p:cNvSpPr/>
            <p:nvPr/>
          </p:nvSpPr>
          <p:spPr>
            <a:xfrm rot="-2834745">
              <a:off x="233491" y="19327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84" name="Google Shape;284;p61"/>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85" name="Google Shape;285;p61"/>
            <p:cNvSpPr/>
            <p:nvPr/>
          </p:nvSpPr>
          <p:spPr>
            <a:xfrm rot="-1717892">
              <a:off x="1106922" y="242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86" name="Google Shape;286;p61"/>
            <p:cNvSpPr/>
            <p:nvPr/>
          </p:nvSpPr>
          <p:spPr>
            <a:xfrm rot="-4598680">
              <a:off x="2154317" y="2082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87" name="Google Shape;287;p61"/>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49"/>
        <p:cNvGrpSpPr/>
        <p:nvPr/>
      </p:nvGrpSpPr>
      <p:grpSpPr>
        <a:xfrm>
          <a:off x="0" y="0"/>
          <a:ext cx="0" cy="0"/>
          <a:chOff x="0" y="0"/>
          <a:chExt cx="0" cy="0"/>
        </a:xfrm>
      </p:grpSpPr>
      <p:sp>
        <p:nvSpPr>
          <p:cNvPr id="50" name="Google Shape;50;p75"/>
          <p:cNvSpPr/>
          <p:nvPr/>
        </p:nvSpPr>
        <p:spPr>
          <a:xfrm>
            <a:off x="381000" y="0"/>
            <a:ext cx="609600" cy="5143500"/>
          </a:xfrm>
          <a:prstGeom prst="rect">
            <a:avLst/>
          </a:prstGeom>
          <a:solidFill>
            <a:srgbClr val="FEC2AC">
              <a:alpha val="5372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entury Schoolbook"/>
              <a:ea typeface="Century Schoolbook"/>
              <a:cs typeface="Century Schoolbook"/>
              <a:sym typeface="Century Schoolbook"/>
            </a:endParaRPr>
          </a:p>
        </p:txBody>
      </p:sp>
      <p:sp>
        <p:nvSpPr>
          <p:cNvPr id="51" name="Google Shape;51;p75"/>
          <p:cNvSpPr/>
          <p:nvPr/>
        </p:nvSpPr>
        <p:spPr>
          <a:xfrm>
            <a:off x="276226" y="0"/>
            <a:ext cx="104775" cy="5143500"/>
          </a:xfrm>
          <a:prstGeom prst="rect">
            <a:avLst/>
          </a:prstGeom>
          <a:solidFill>
            <a:srgbClr val="FFD8CC">
              <a:alpha val="3568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entury Schoolbook"/>
              <a:ea typeface="Century Schoolbook"/>
              <a:cs typeface="Century Schoolbook"/>
              <a:sym typeface="Century Schoolbook"/>
            </a:endParaRPr>
          </a:p>
        </p:txBody>
      </p:sp>
      <p:sp>
        <p:nvSpPr>
          <p:cNvPr id="52" name="Google Shape;52;p75"/>
          <p:cNvSpPr/>
          <p:nvPr/>
        </p:nvSpPr>
        <p:spPr>
          <a:xfrm>
            <a:off x="990601" y="0"/>
            <a:ext cx="182563" cy="5143500"/>
          </a:xfrm>
          <a:prstGeom prst="rect">
            <a:avLst/>
          </a:prstGeom>
          <a:solidFill>
            <a:srgbClr val="FFD8CC">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entury Schoolbook"/>
              <a:ea typeface="Century Schoolbook"/>
              <a:cs typeface="Century Schoolbook"/>
              <a:sym typeface="Century Schoolbook"/>
            </a:endParaRPr>
          </a:p>
        </p:txBody>
      </p:sp>
      <p:sp>
        <p:nvSpPr>
          <p:cNvPr id="53" name="Google Shape;53;p75"/>
          <p:cNvSpPr/>
          <p:nvPr/>
        </p:nvSpPr>
        <p:spPr>
          <a:xfrm>
            <a:off x="1141414" y="0"/>
            <a:ext cx="230187" cy="5143500"/>
          </a:xfrm>
          <a:prstGeom prst="rect">
            <a:avLst/>
          </a:prstGeom>
          <a:solidFill>
            <a:srgbClr val="FFEDE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entury Schoolbook"/>
              <a:ea typeface="Century Schoolbook"/>
              <a:cs typeface="Century Schoolbook"/>
              <a:sym typeface="Century Schoolbook"/>
            </a:endParaRPr>
          </a:p>
        </p:txBody>
      </p:sp>
      <p:cxnSp>
        <p:nvCxnSpPr>
          <p:cNvPr id="54" name="Google Shape;54;p75"/>
          <p:cNvCxnSpPr/>
          <p:nvPr/>
        </p:nvCxnSpPr>
        <p:spPr>
          <a:xfrm>
            <a:off x="106363" y="0"/>
            <a:ext cx="0" cy="5143500"/>
          </a:xfrm>
          <a:prstGeom prst="straightConnector1">
            <a:avLst/>
          </a:prstGeom>
          <a:noFill/>
          <a:ln w="57150" cap="flat" cmpd="sng">
            <a:solidFill>
              <a:srgbClr val="FEC2AC">
                <a:alpha val="72941"/>
              </a:srgbClr>
            </a:solidFill>
            <a:prstDash val="solid"/>
            <a:round/>
            <a:headEnd type="none" w="sm" len="sm"/>
            <a:tailEnd type="none" w="sm" len="sm"/>
          </a:ln>
        </p:spPr>
      </p:cxnSp>
      <p:cxnSp>
        <p:nvCxnSpPr>
          <p:cNvPr id="55" name="Google Shape;55;p75"/>
          <p:cNvCxnSpPr/>
          <p:nvPr/>
        </p:nvCxnSpPr>
        <p:spPr>
          <a:xfrm>
            <a:off x="914400" y="0"/>
            <a:ext cx="0" cy="5143500"/>
          </a:xfrm>
          <a:prstGeom prst="straightConnector1">
            <a:avLst/>
          </a:prstGeom>
          <a:noFill/>
          <a:ln w="57150" cap="flat" cmpd="sng">
            <a:solidFill>
              <a:srgbClr val="FFEDE7">
                <a:alpha val="82745"/>
              </a:srgbClr>
            </a:solidFill>
            <a:prstDash val="solid"/>
            <a:round/>
            <a:headEnd type="none" w="sm" len="sm"/>
            <a:tailEnd type="none" w="sm" len="sm"/>
          </a:ln>
        </p:spPr>
      </p:cxnSp>
      <p:cxnSp>
        <p:nvCxnSpPr>
          <p:cNvPr id="56" name="Google Shape;56;p75"/>
          <p:cNvCxnSpPr/>
          <p:nvPr/>
        </p:nvCxnSpPr>
        <p:spPr>
          <a:xfrm>
            <a:off x="854075" y="0"/>
            <a:ext cx="0" cy="5143500"/>
          </a:xfrm>
          <a:prstGeom prst="straightConnector1">
            <a:avLst/>
          </a:prstGeom>
          <a:noFill/>
          <a:ln w="57150" cap="flat" cmpd="sng">
            <a:solidFill>
              <a:srgbClr val="FEC2AC"/>
            </a:solidFill>
            <a:prstDash val="solid"/>
            <a:round/>
            <a:headEnd type="none" w="sm" len="sm"/>
            <a:tailEnd type="none" w="sm" len="sm"/>
          </a:ln>
        </p:spPr>
      </p:cxnSp>
      <p:cxnSp>
        <p:nvCxnSpPr>
          <p:cNvPr id="57" name="Google Shape;57;p75"/>
          <p:cNvCxnSpPr/>
          <p:nvPr/>
        </p:nvCxnSpPr>
        <p:spPr>
          <a:xfrm>
            <a:off x="1727200" y="0"/>
            <a:ext cx="0" cy="5143500"/>
          </a:xfrm>
          <a:prstGeom prst="straightConnector1">
            <a:avLst/>
          </a:prstGeom>
          <a:noFill/>
          <a:ln w="28575" cap="flat" cmpd="sng">
            <a:solidFill>
              <a:srgbClr val="FEC2AC">
                <a:alpha val="81960"/>
              </a:srgbClr>
            </a:solidFill>
            <a:prstDash val="solid"/>
            <a:round/>
            <a:headEnd type="none" w="sm" len="sm"/>
            <a:tailEnd type="none" w="sm" len="sm"/>
          </a:ln>
        </p:spPr>
      </p:cxnSp>
      <p:cxnSp>
        <p:nvCxnSpPr>
          <p:cNvPr id="58" name="Google Shape;58;p75"/>
          <p:cNvCxnSpPr/>
          <p:nvPr/>
        </p:nvCxnSpPr>
        <p:spPr>
          <a:xfrm>
            <a:off x="1066800" y="0"/>
            <a:ext cx="0" cy="5143500"/>
          </a:xfrm>
          <a:prstGeom prst="straightConnector1">
            <a:avLst/>
          </a:prstGeom>
          <a:noFill/>
          <a:ln w="9525" cap="flat" cmpd="sng">
            <a:solidFill>
              <a:srgbClr val="FEC2AC"/>
            </a:solidFill>
            <a:prstDash val="solid"/>
            <a:round/>
            <a:headEnd type="none" w="sm" len="sm"/>
            <a:tailEnd type="none" w="sm" len="sm"/>
          </a:ln>
        </p:spPr>
      </p:cxnSp>
      <p:sp>
        <p:nvSpPr>
          <p:cNvPr id="59" name="Google Shape;59;p75"/>
          <p:cNvSpPr/>
          <p:nvPr/>
        </p:nvSpPr>
        <p:spPr>
          <a:xfrm>
            <a:off x="1219200" y="0"/>
            <a:ext cx="76200" cy="5143500"/>
          </a:xfrm>
          <a:prstGeom prst="rect">
            <a:avLst/>
          </a:prstGeom>
          <a:solidFill>
            <a:srgbClr val="FEC2AC">
              <a:alpha val="5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entury Schoolbook"/>
              <a:ea typeface="Century Schoolbook"/>
              <a:cs typeface="Century Schoolbook"/>
              <a:sym typeface="Century Schoolbook"/>
            </a:endParaRPr>
          </a:p>
        </p:txBody>
      </p:sp>
      <p:sp>
        <p:nvSpPr>
          <p:cNvPr id="60" name="Google Shape;60;p75"/>
          <p:cNvSpPr/>
          <p:nvPr/>
        </p:nvSpPr>
        <p:spPr>
          <a:xfrm>
            <a:off x="609600" y="2571750"/>
            <a:ext cx="1295400" cy="97155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entury Schoolbook"/>
              <a:ea typeface="Century Schoolbook"/>
              <a:cs typeface="Century Schoolbook"/>
              <a:sym typeface="Century Schoolbook"/>
            </a:endParaRPr>
          </a:p>
        </p:txBody>
      </p:sp>
      <p:sp>
        <p:nvSpPr>
          <p:cNvPr id="61" name="Google Shape;61;p75"/>
          <p:cNvSpPr/>
          <p:nvPr/>
        </p:nvSpPr>
        <p:spPr>
          <a:xfrm>
            <a:off x="1323976" y="3650456"/>
            <a:ext cx="642938" cy="481013"/>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entury Schoolbook"/>
              <a:ea typeface="Century Schoolbook"/>
              <a:cs typeface="Century Schoolbook"/>
              <a:sym typeface="Century Schoolbook"/>
            </a:endParaRPr>
          </a:p>
        </p:txBody>
      </p:sp>
      <p:sp>
        <p:nvSpPr>
          <p:cNvPr id="62" name="Google Shape;62;p75"/>
          <p:cNvSpPr/>
          <p:nvPr/>
        </p:nvSpPr>
        <p:spPr>
          <a:xfrm>
            <a:off x="1090613" y="4125517"/>
            <a:ext cx="138112" cy="10239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entury Schoolbook"/>
              <a:ea typeface="Century Schoolbook"/>
              <a:cs typeface="Century Schoolbook"/>
              <a:sym typeface="Century Schoolbook"/>
            </a:endParaRPr>
          </a:p>
        </p:txBody>
      </p:sp>
      <p:sp>
        <p:nvSpPr>
          <p:cNvPr id="63" name="Google Shape;63;p75"/>
          <p:cNvSpPr/>
          <p:nvPr/>
        </p:nvSpPr>
        <p:spPr>
          <a:xfrm>
            <a:off x="1663700" y="4343400"/>
            <a:ext cx="274638" cy="205979"/>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entury Schoolbook"/>
              <a:ea typeface="Century Schoolbook"/>
              <a:cs typeface="Century Schoolbook"/>
              <a:sym typeface="Century Schoolbook"/>
            </a:endParaRPr>
          </a:p>
        </p:txBody>
      </p:sp>
      <p:sp>
        <p:nvSpPr>
          <p:cNvPr id="64" name="Google Shape;64;p75"/>
          <p:cNvSpPr/>
          <p:nvPr/>
        </p:nvSpPr>
        <p:spPr>
          <a:xfrm>
            <a:off x="1879601" y="3359945"/>
            <a:ext cx="365125" cy="27384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entury Schoolbook"/>
              <a:ea typeface="Century Schoolbook"/>
              <a:cs typeface="Century Schoolbook"/>
              <a:sym typeface="Century Schoolbook"/>
            </a:endParaRPr>
          </a:p>
        </p:txBody>
      </p:sp>
      <p:cxnSp>
        <p:nvCxnSpPr>
          <p:cNvPr id="65" name="Google Shape;65;p75"/>
          <p:cNvCxnSpPr/>
          <p:nvPr/>
        </p:nvCxnSpPr>
        <p:spPr>
          <a:xfrm>
            <a:off x="9097963" y="0"/>
            <a:ext cx="0" cy="5143500"/>
          </a:xfrm>
          <a:prstGeom prst="straightConnector1">
            <a:avLst/>
          </a:prstGeom>
          <a:noFill/>
          <a:ln w="57150" cap="flat" cmpd="thickThin">
            <a:solidFill>
              <a:srgbClr val="FEC2AC"/>
            </a:solidFill>
            <a:prstDash val="solid"/>
            <a:round/>
            <a:headEnd type="none" w="sm" len="sm"/>
            <a:tailEnd type="none" w="sm" len="sm"/>
          </a:ln>
        </p:spPr>
      </p:cxnSp>
      <p:sp>
        <p:nvSpPr>
          <p:cNvPr id="66" name="Google Shape;66;p75"/>
          <p:cNvSpPr txBox="1">
            <a:spLocks noGrp="1"/>
          </p:cNvSpPr>
          <p:nvPr>
            <p:ph type="title"/>
          </p:nvPr>
        </p:nvSpPr>
        <p:spPr>
          <a:xfrm>
            <a:off x="2286000" y="2171700"/>
            <a:ext cx="6172200" cy="1540193"/>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2"/>
              </a:buClr>
              <a:buSzPts val="2250"/>
              <a:buFont typeface="Century Schoolbook"/>
              <a:buNone/>
              <a:defRPr sz="2250" b="1" cap="small"/>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75"/>
          <p:cNvSpPr txBox="1">
            <a:spLocks noGrp="1"/>
          </p:cNvSpPr>
          <p:nvPr>
            <p:ph type="body" idx="1"/>
          </p:nvPr>
        </p:nvSpPr>
        <p:spPr>
          <a:xfrm>
            <a:off x="2286000" y="3757613"/>
            <a:ext cx="6172200" cy="1028700"/>
          </a:xfrm>
          <a:prstGeom prst="rect">
            <a:avLst/>
          </a:prstGeom>
          <a:noFill/>
          <a:ln>
            <a:noFill/>
          </a:ln>
        </p:spPr>
        <p:txBody>
          <a:bodyPr spcFirstLastPara="1" wrap="square" lIns="91425" tIns="45700" rIns="91425" bIns="45700" anchor="t" anchorCtr="0">
            <a:noAutofit/>
          </a:bodyPr>
          <a:lstStyle>
            <a:lvl1pPr marL="457200" lvl="0" indent="-228600" algn="l">
              <a:spcBef>
                <a:spcPts val="450"/>
              </a:spcBef>
              <a:spcAft>
                <a:spcPts val="0"/>
              </a:spcAft>
              <a:buSzPts val="945"/>
              <a:buNone/>
              <a:defRPr sz="1350" b="1">
                <a:solidFill>
                  <a:schemeClr val="lt2"/>
                </a:solidFill>
              </a:defRPr>
            </a:lvl1pPr>
            <a:lvl2pPr marL="914400" lvl="1" indent="-228600" algn="l">
              <a:spcBef>
                <a:spcPts val="270"/>
              </a:spcBef>
              <a:spcAft>
                <a:spcPts val="0"/>
              </a:spcAft>
              <a:buSzPts val="1080"/>
              <a:buNone/>
              <a:defRPr sz="1350">
                <a:solidFill>
                  <a:schemeClr val="lt1"/>
                </a:solidFill>
              </a:defRPr>
            </a:lvl2pPr>
            <a:lvl3pPr marL="1371600" lvl="2" indent="-228600" algn="l">
              <a:spcBef>
                <a:spcPts val="240"/>
              </a:spcBef>
              <a:spcAft>
                <a:spcPts val="0"/>
              </a:spcAft>
              <a:buSzPts val="720"/>
              <a:buNone/>
              <a:defRPr sz="1200">
                <a:solidFill>
                  <a:schemeClr val="lt1"/>
                </a:solidFill>
              </a:defRPr>
            </a:lvl3pPr>
            <a:lvl4pPr marL="1828800" lvl="3" indent="-228600" algn="l">
              <a:spcBef>
                <a:spcPts val="210"/>
              </a:spcBef>
              <a:spcAft>
                <a:spcPts val="0"/>
              </a:spcAft>
              <a:buSzPts val="630"/>
              <a:buNone/>
              <a:defRPr sz="1050">
                <a:solidFill>
                  <a:schemeClr val="lt1"/>
                </a:solidFill>
              </a:defRPr>
            </a:lvl4pPr>
            <a:lvl5pPr marL="2286000" lvl="4" indent="-228600" algn="l">
              <a:spcBef>
                <a:spcPts val="210"/>
              </a:spcBef>
              <a:spcAft>
                <a:spcPts val="0"/>
              </a:spcAft>
              <a:buSzPts val="714"/>
              <a:buNone/>
              <a:defRPr sz="1050">
                <a:solidFill>
                  <a:schemeClr val="lt1"/>
                </a:solidFill>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68" name="Google Shape;68;p75"/>
          <p:cNvSpPr txBox="1">
            <a:spLocks noGrp="1"/>
          </p:cNvSpPr>
          <p:nvPr>
            <p:ph type="dt" idx="10"/>
          </p:nvPr>
        </p:nvSpPr>
        <p:spPr>
          <a:xfrm rot="5400000">
            <a:off x="8048625" y="829866"/>
            <a:ext cx="1714500" cy="3810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75"/>
          <p:cNvSpPr txBox="1">
            <a:spLocks noGrp="1"/>
          </p:cNvSpPr>
          <p:nvPr>
            <p:ph type="ftr" idx="11"/>
          </p:nvPr>
        </p:nvSpPr>
        <p:spPr>
          <a:xfrm rot="5400000">
            <a:off x="7534276" y="3085704"/>
            <a:ext cx="2743200" cy="38417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75"/>
          <p:cNvSpPr txBox="1">
            <a:spLocks noGrp="1"/>
          </p:cNvSpPr>
          <p:nvPr>
            <p:ph type="sldNum" idx="12"/>
          </p:nvPr>
        </p:nvSpPr>
        <p:spPr>
          <a:xfrm>
            <a:off x="1339850" y="3696892"/>
            <a:ext cx="609600" cy="388144"/>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buNone/>
              <a:defRPr sz="1050" b="1">
                <a:solidFill>
                  <a:srgbClr val="FFFFFF"/>
                </a:solidFill>
                <a:latin typeface="Century Schoolbook"/>
                <a:ea typeface="Century Schoolbook"/>
                <a:cs typeface="Century Schoolbook"/>
                <a:sym typeface="Century Schoolbook"/>
              </a:defRPr>
            </a:lvl1pPr>
            <a:lvl2pPr marL="0" marR="0" lvl="1" indent="0" algn="ctr">
              <a:spcBef>
                <a:spcPts val="0"/>
              </a:spcBef>
              <a:buNone/>
              <a:defRPr sz="1050" b="1">
                <a:solidFill>
                  <a:srgbClr val="FFFFFF"/>
                </a:solidFill>
                <a:latin typeface="Century Schoolbook"/>
                <a:ea typeface="Century Schoolbook"/>
                <a:cs typeface="Century Schoolbook"/>
                <a:sym typeface="Century Schoolbook"/>
              </a:defRPr>
            </a:lvl2pPr>
            <a:lvl3pPr marL="0" marR="0" lvl="2" indent="0" algn="ctr">
              <a:spcBef>
                <a:spcPts val="0"/>
              </a:spcBef>
              <a:buNone/>
              <a:defRPr sz="1050" b="1">
                <a:solidFill>
                  <a:srgbClr val="FFFFFF"/>
                </a:solidFill>
                <a:latin typeface="Century Schoolbook"/>
                <a:ea typeface="Century Schoolbook"/>
                <a:cs typeface="Century Schoolbook"/>
                <a:sym typeface="Century Schoolbook"/>
              </a:defRPr>
            </a:lvl3pPr>
            <a:lvl4pPr marL="0" marR="0" lvl="3" indent="0" algn="ctr">
              <a:spcBef>
                <a:spcPts val="0"/>
              </a:spcBef>
              <a:buNone/>
              <a:defRPr sz="1050" b="1">
                <a:solidFill>
                  <a:srgbClr val="FFFFFF"/>
                </a:solidFill>
                <a:latin typeface="Century Schoolbook"/>
                <a:ea typeface="Century Schoolbook"/>
                <a:cs typeface="Century Schoolbook"/>
                <a:sym typeface="Century Schoolbook"/>
              </a:defRPr>
            </a:lvl4pPr>
            <a:lvl5pPr marL="0" marR="0" lvl="4" indent="0" algn="ctr">
              <a:spcBef>
                <a:spcPts val="0"/>
              </a:spcBef>
              <a:buNone/>
              <a:defRPr sz="1050" b="1">
                <a:solidFill>
                  <a:srgbClr val="FFFFFF"/>
                </a:solidFill>
                <a:latin typeface="Century Schoolbook"/>
                <a:ea typeface="Century Schoolbook"/>
                <a:cs typeface="Century Schoolbook"/>
                <a:sym typeface="Century Schoolbook"/>
              </a:defRPr>
            </a:lvl5pPr>
            <a:lvl6pPr marL="0" marR="0" lvl="5" indent="0" algn="ctr">
              <a:spcBef>
                <a:spcPts val="0"/>
              </a:spcBef>
              <a:buNone/>
              <a:defRPr sz="1050" b="1">
                <a:solidFill>
                  <a:srgbClr val="FFFFFF"/>
                </a:solidFill>
                <a:latin typeface="Century Schoolbook"/>
                <a:ea typeface="Century Schoolbook"/>
                <a:cs typeface="Century Schoolbook"/>
                <a:sym typeface="Century Schoolbook"/>
              </a:defRPr>
            </a:lvl6pPr>
            <a:lvl7pPr marL="0" marR="0" lvl="6" indent="0" algn="ctr">
              <a:spcBef>
                <a:spcPts val="0"/>
              </a:spcBef>
              <a:buNone/>
              <a:defRPr sz="1050" b="1">
                <a:solidFill>
                  <a:srgbClr val="FFFFFF"/>
                </a:solidFill>
                <a:latin typeface="Century Schoolbook"/>
                <a:ea typeface="Century Schoolbook"/>
                <a:cs typeface="Century Schoolbook"/>
                <a:sym typeface="Century Schoolbook"/>
              </a:defRPr>
            </a:lvl7pPr>
            <a:lvl8pPr marL="0" marR="0" lvl="7" indent="0" algn="ctr">
              <a:spcBef>
                <a:spcPts val="0"/>
              </a:spcBef>
              <a:buNone/>
              <a:defRPr sz="1050" b="1">
                <a:solidFill>
                  <a:srgbClr val="FFFFFF"/>
                </a:solidFill>
                <a:latin typeface="Century Schoolbook"/>
                <a:ea typeface="Century Schoolbook"/>
                <a:cs typeface="Century Schoolbook"/>
                <a:sym typeface="Century Schoolbook"/>
              </a:defRPr>
            </a:lvl8pPr>
            <a:lvl9pPr marL="0" marR="0" lvl="8" indent="0" algn="ctr">
              <a:spcBef>
                <a:spcPts val="0"/>
              </a:spcBef>
              <a:buNone/>
              <a:defRPr sz="1050" b="1">
                <a:solidFill>
                  <a:srgbClr val="FFFFFF"/>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8"/>
        <p:cNvGrpSpPr/>
        <p:nvPr/>
      </p:nvGrpSpPr>
      <p:grpSpPr>
        <a:xfrm>
          <a:off x="0" y="0"/>
          <a:ext cx="0" cy="0"/>
          <a:chOff x="0" y="0"/>
          <a:chExt cx="0" cy="0"/>
        </a:xfrm>
      </p:grpSpPr>
      <p:grpSp>
        <p:nvGrpSpPr>
          <p:cNvPr id="289" name="Google Shape;289;p84"/>
          <p:cNvGrpSpPr/>
          <p:nvPr/>
        </p:nvGrpSpPr>
        <p:grpSpPr>
          <a:xfrm>
            <a:off x="-45625" y="228675"/>
            <a:ext cx="9231300" cy="4686150"/>
            <a:chOff x="-45625" y="228675"/>
            <a:chExt cx="9231300" cy="4686150"/>
          </a:xfrm>
        </p:grpSpPr>
        <p:cxnSp>
          <p:nvCxnSpPr>
            <p:cNvPr id="290" name="Google Shape;290;p84"/>
            <p:cNvCxnSpPr/>
            <p:nvPr/>
          </p:nvCxnSpPr>
          <p:spPr>
            <a:xfrm>
              <a:off x="-45625" y="2286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291" name="Google Shape;291;p84"/>
            <p:cNvCxnSpPr/>
            <p:nvPr/>
          </p:nvCxnSpPr>
          <p:spPr>
            <a:xfrm>
              <a:off x="-45625" y="5634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292" name="Google Shape;292;p84"/>
            <p:cNvCxnSpPr/>
            <p:nvPr/>
          </p:nvCxnSpPr>
          <p:spPr>
            <a:xfrm>
              <a:off x="-45625" y="8981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293" name="Google Shape;293;p84"/>
            <p:cNvCxnSpPr/>
            <p:nvPr/>
          </p:nvCxnSpPr>
          <p:spPr>
            <a:xfrm>
              <a:off x="-45625" y="12328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294" name="Google Shape;294;p84"/>
            <p:cNvCxnSpPr/>
            <p:nvPr/>
          </p:nvCxnSpPr>
          <p:spPr>
            <a:xfrm>
              <a:off x="-45625" y="15675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295" name="Google Shape;295;p84"/>
            <p:cNvCxnSpPr/>
            <p:nvPr/>
          </p:nvCxnSpPr>
          <p:spPr>
            <a:xfrm>
              <a:off x="-45625" y="19023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296" name="Google Shape;296;p84"/>
            <p:cNvCxnSpPr/>
            <p:nvPr/>
          </p:nvCxnSpPr>
          <p:spPr>
            <a:xfrm>
              <a:off x="-45625" y="22370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297" name="Google Shape;297;p84"/>
            <p:cNvCxnSpPr/>
            <p:nvPr/>
          </p:nvCxnSpPr>
          <p:spPr>
            <a:xfrm>
              <a:off x="-45625" y="25717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298" name="Google Shape;298;p84"/>
            <p:cNvCxnSpPr/>
            <p:nvPr/>
          </p:nvCxnSpPr>
          <p:spPr>
            <a:xfrm>
              <a:off x="-45625" y="29064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299" name="Google Shape;299;p84"/>
            <p:cNvCxnSpPr/>
            <p:nvPr/>
          </p:nvCxnSpPr>
          <p:spPr>
            <a:xfrm>
              <a:off x="-45625" y="32412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300" name="Google Shape;300;p84"/>
            <p:cNvCxnSpPr/>
            <p:nvPr/>
          </p:nvCxnSpPr>
          <p:spPr>
            <a:xfrm>
              <a:off x="-45625" y="35759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301" name="Google Shape;301;p84"/>
            <p:cNvCxnSpPr/>
            <p:nvPr/>
          </p:nvCxnSpPr>
          <p:spPr>
            <a:xfrm>
              <a:off x="-45625" y="39106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302" name="Google Shape;302;p84"/>
            <p:cNvCxnSpPr/>
            <p:nvPr/>
          </p:nvCxnSpPr>
          <p:spPr>
            <a:xfrm>
              <a:off x="-45625" y="42453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303" name="Google Shape;303;p84"/>
            <p:cNvCxnSpPr/>
            <p:nvPr/>
          </p:nvCxnSpPr>
          <p:spPr>
            <a:xfrm>
              <a:off x="-45625" y="45801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304" name="Google Shape;304;p84"/>
            <p:cNvCxnSpPr/>
            <p:nvPr/>
          </p:nvCxnSpPr>
          <p:spPr>
            <a:xfrm>
              <a:off x="-45625" y="4914825"/>
              <a:ext cx="9231300" cy="0"/>
            </a:xfrm>
            <a:prstGeom prst="straightConnector1">
              <a:avLst/>
            </a:prstGeom>
            <a:noFill/>
            <a:ln w="9525" cap="flat" cmpd="sng">
              <a:solidFill>
                <a:schemeClr val="accent5"/>
              </a:solidFill>
              <a:prstDash val="solid"/>
              <a:round/>
              <a:headEnd type="none" w="sm" len="sm"/>
              <a:tailEnd type="none" w="sm" len="sm"/>
            </a:ln>
          </p:spPr>
        </p:cxnSp>
        <p:sp>
          <p:nvSpPr>
            <p:cNvPr id="305" name="Google Shape;305;p8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06" name="Google Shape;306;p8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07" name="Google Shape;307;p8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08" name="Google Shape;308;p8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09" name="Google Shape;309;p8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10" name="Google Shape;310;p8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11" name="Google Shape;311;p8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12" name="Google Shape;312;p8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13" name="Google Shape;313;p8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14" name="Google Shape;314;p8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15" name="Google Shape;315;p8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16" name="Google Shape;316;p8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17" name="Google Shape;317;p8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18" name="Google Shape;318;p8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319" name="Google Shape;319;p84"/>
          <p:cNvSpPr/>
          <p:nvPr/>
        </p:nvSpPr>
        <p:spPr>
          <a:xfrm>
            <a:off x="7709693" y="3789302"/>
            <a:ext cx="1438494" cy="1354272"/>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320" name="Google Shape;320;p84"/>
          <p:cNvGrpSpPr/>
          <p:nvPr/>
        </p:nvGrpSpPr>
        <p:grpSpPr>
          <a:xfrm rot="10800000" flipH="1">
            <a:off x="-23119" y="-34083"/>
            <a:ext cx="9178687" cy="1648791"/>
            <a:chOff x="-93125" y="3512662"/>
            <a:chExt cx="9271401" cy="1665446"/>
          </a:xfrm>
        </p:grpSpPr>
        <p:sp>
          <p:nvSpPr>
            <p:cNvPr id="321" name="Google Shape;321;p84"/>
            <p:cNvSpPr/>
            <p:nvPr/>
          </p:nvSpPr>
          <p:spPr>
            <a:xfrm rot="10800000" flipH="1">
              <a:off x="-93125" y="3581861"/>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22" name="Google Shape;322;p84"/>
            <p:cNvSpPr/>
            <p:nvPr/>
          </p:nvSpPr>
          <p:spPr>
            <a:xfrm rot="10800000" flipH="1">
              <a:off x="2513502" y="3512662"/>
              <a:ext cx="6664774" cy="1665434"/>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323" name="Google Shape;323;p84"/>
          <p:cNvGrpSpPr/>
          <p:nvPr/>
        </p:nvGrpSpPr>
        <p:grpSpPr>
          <a:xfrm>
            <a:off x="7816586" y="206147"/>
            <a:ext cx="1167450" cy="1051570"/>
            <a:chOff x="7816586" y="206147"/>
            <a:chExt cx="1167450" cy="1051570"/>
          </a:xfrm>
        </p:grpSpPr>
        <p:sp>
          <p:nvSpPr>
            <p:cNvPr id="324" name="Google Shape;324;p84"/>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25" name="Google Shape;325;p84"/>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26" name="Google Shape;326;p84"/>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27" name="Google Shape;327;p84"/>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28" name="Google Shape;328;p84"/>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29" name="Google Shape;329;p84"/>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330" name="Google Shape;330;p84"/>
          <p:cNvGrpSpPr/>
          <p:nvPr/>
        </p:nvGrpSpPr>
        <p:grpSpPr>
          <a:xfrm>
            <a:off x="8232353" y="4112083"/>
            <a:ext cx="846701" cy="940602"/>
            <a:chOff x="8232353" y="4112083"/>
            <a:chExt cx="846701" cy="940602"/>
          </a:xfrm>
        </p:grpSpPr>
        <p:sp>
          <p:nvSpPr>
            <p:cNvPr id="331" name="Google Shape;331;p84"/>
            <p:cNvSpPr/>
            <p:nvPr/>
          </p:nvSpPr>
          <p:spPr>
            <a:xfrm rot="-2700000">
              <a:off x="8255152" y="4896243"/>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32" name="Google Shape;332;p84"/>
            <p:cNvSpPr/>
            <p:nvPr/>
          </p:nvSpPr>
          <p:spPr>
            <a:xfrm rot="1937948">
              <a:off x="8928835" y="41381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33" name="Google Shape;333;p84"/>
            <p:cNvSpPr/>
            <p:nvPr/>
          </p:nvSpPr>
          <p:spPr>
            <a:xfrm rot="8100000">
              <a:off x="8961505" y="45377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34" name="Google Shape;334;p84"/>
            <p:cNvSpPr/>
            <p:nvPr/>
          </p:nvSpPr>
          <p:spPr>
            <a:xfrm rot="-2700000">
              <a:off x="8833704" y="4870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335" name="Google Shape;335;p84"/>
          <p:cNvGrpSpPr/>
          <p:nvPr/>
        </p:nvGrpSpPr>
        <p:grpSpPr>
          <a:xfrm>
            <a:off x="160210" y="206128"/>
            <a:ext cx="5262401" cy="1051571"/>
            <a:chOff x="160210" y="206128"/>
            <a:chExt cx="5262401" cy="1051571"/>
          </a:xfrm>
        </p:grpSpPr>
        <p:sp>
          <p:nvSpPr>
            <p:cNvPr id="336" name="Google Shape;336;p84"/>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37" name="Google Shape;337;p84"/>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38" name="Google Shape;338;p84"/>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39" name="Google Shape;339;p84"/>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40" name="Google Shape;340;p84"/>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41" name="Google Shape;341;p84"/>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42" name="Google Shape;342;p84"/>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43" name="Google Shape;343;p84"/>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44" name="Google Shape;344;p84"/>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45" name="Google Shape;345;p84"/>
            <p:cNvSpPr/>
            <p:nvPr/>
          </p:nvSpPr>
          <p:spPr>
            <a:xfrm rot="8100000">
              <a:off x="53474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46" name="Google Shape;346;p84"/>
            <p:cNvSpPr/>
            <p:nvPr/>
          </p:nvSpPr>
          <p:spPr>
            <a:xfrm rot="-2700000">
              <a:off x="456430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347" name="Google Shape;347;p84"/>
          <p:cNvSpPr/>
          <p:nvPr/>
        </p:nvSpPr>
        <p:spPr>
          <a:xfrm>
            <a:off x="-31648" y="3627067"/>
            <a:ext cx="1461995" cy="1534499"/>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348" name="Google Shape;348;p84"/>
          <p:cNvGrpSpPr/>
          <p:nvPr/>
        </p:nvGrpSpPr>
        <p:grpSpPr>
          <a:xfrm>
            <a:off x="56703" y="3789311"/>
            <a:ext cx="1185289" cy="1290195"/>
            <a:chOff x="56703" y="3789311"/>
            <a:chExt cx="1185289" cy="1290195"/>
          </a:xfrm>
        </p:grpSpPr>
        <p:sp>
          <p:nvSpPr>
            <p:cNvPr id="349" name="Google Shape;349;p84"/>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50" name="Google Shape;350;p84"/>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51" name="Google Shape;351;p84"/>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52" name="Google Shape;352;p84"/>
            <p:cNvSpPr/>
            <p:nvPr/>
          </p:nvSpPr>
          <p:spPr>
            <a:xfrm rot="1937948">
              <a:off x="6051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53" name="Google Shape;353;p84"/>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54" name="Google Shape;354;p84"/>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355" name="Google Shape;355;p84"/>
          <p:cNvSpPr txBox="1">
            <a:spLocks noGrp="1"/>
          </p:cNvSpPr>
          <p:nvPr>
            <p:ph type="ctrTitle"/>
          </p:nvPr>
        </p:nvSpPr>
        <p:spPr>
          <a:xfrm>
            <a:off x="1063475" y="1257084"/>
            <a:ext cx="7017300" cy="18408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5000">
                <a:solidFill>
                  <a:srgbClr val="191919"/>
                </a:solidFill>
              </a:defRPr>
            </a:lvl1pPr>
            <a:lvl2pPr lvl="1" algn="ctr">
              <a:lnSpc>
                <a:spcPct val="100000"/>
              </a:lnSpc>
              <a:spcBef>
                <a:spcPts val="0"/>
              </a:spcBef>
              <a:spcAft>
                <a:spcPts val="0"/>
              </a:spcAft>
              <a:buClr>
                <a:srgbClr val="191919"/>
              </a:buClr>
              <a:buSzPts val="5200"/>
              <a:buNone/>
              <a:defRPr sz="5200">
                <a:solidFill>
                  <a:srgbClr val="191919"/>
                </a:solidFill>
              </a:defRPr>
            </a:lvl2pPr>
            <a:lvl3pPr lvl="2" algn="ctr">
              <a:lnSpc>
                <a:spcPct val="100000"/>
              </a:lnSpc>
              <a:spcBef>
                <a:spcPts val="0"/>
              </a:spcBef>
              <a:spcAft>
                <a:spcPts val="0"/>
              </a:spcAft>
              <a:buClr>
                <a:srgbClr val="191919"/>
              </a:buClr>
              <a:buSzPts val="5200"/>
              <a:buNone/>
              <a:defRPr sz="5200">
                <a:solidFill>
                  <a:srgbClr val="191919"/>
                </a:solidFill>
              </a:defRPr>
            </a:lvl3pPr>
            <a:lvl4pPr lvl="3" algn="ctr">
              <a:lnSpc>
                <a:spcPct val="100000"/>
              </a:lnSpc>
              <a:spcBef>
                <a:spcPts val="0"/>
              </a:spcBef>
              <a:spcAft>
                <a:spcPts val="0"/>
              </a:spcAft>
              <a:buClr>
                <a:srgbClr val="191919"/>
              </a:buClr>
              <a:buSzPts val="5200"/>
              <a:buNone/>
              <a:defRPr sz="5200">
                <a:solidFill>
                  <a:srgbClr val="191919"/>
                </a:solidFill>
              </a:defRPr>
            </a:lvl4pPr>
            <a:lvl5pPr lvl="4" algn="ctr">
              <a:lnSpc>
                <a:spcPct val="100000"/>
              </a:lnSpc>
              <a:spcBef>
                <a:spcPts val="0"/>
              </a:spcBef>
              <a:spcAft>
                <a:spcPts val="0"/>
              </a:spcAft>
              <a:buClr>
                <a:srgbClr val="191919"/>
              </a:buClr>
              <a:buSzPts val="5200"/>
              <a:buNone/>
              <a:defRPr sz="5200">
                <a:solidFill>
                  <a:srgbClr val="191919"/>
                </a:solidFill>
              </a:defRPr>
            </a:lvl5pPr>
            <a:lvl6pPr lvl="5" algn="ctr">
              <a:lnSpc>
                <a:spcPct val="100000"/>
              </a:lnSpc>
              <a:spcBef>
                <a:spcPts val="0"/>
              </a:spcBef>
              <a:spcAft>
                <a:spcPts val="0"/>
              </a:spcAft>
              <a:buClr>
                <a:srgbClr val="191919"/>
              </a:buClr>
              <a:buSzPts val="5200"/>
              <a:buNone/>
              <a:defRPr sz="5200">
                <a:solidFill>
                  <a:srgbClr val="191919"/>
                </a:solidFill>
              </a:defRPr>
            </a:lvl6pPr>
            <a:lvl7pPr lvl="6" algn="ctr">
              <a:lnSpc>
                <a:spcPct val="100000"/>
              </a:lnSpc>
              <a:spcBef>
                <a:spcPts val="0"/>
              </a:spcBef>
              <a:spcAft>
                <a:spcPts val="0"/>
              </a:spcAft>
              <a:buClr>
                <a:srgbClr val="191919"/>
              </a:buClr>
              <a:buSzPts val="5200"/>
              <a:buNone/>
              <a:defRPr sz="5200">
                <a:solidFill>
                  <a:srgbClr val="191919"/>
                </a:solidFill>
              </a:defRPr>
            </a:lvl7pPr>
            <a:lvl8pPr lvl="7" algn="ctr">
              <a:lnSpc>
                <a:spcPct val="100000"/>
              </a:lnSpc>
              <a:spcBef>
                <a:spcPts val="0"/>
              </a:spcBef>
              <a:spcAft>
                <a:spcPts val="0"/>
              </a:spcAft>
              <a:buClr>
                <a:srgbClr val="191919"/>
              </a:buClr>
              <a:buSzPts val="5200"/>
              <a:buNone/>
              <a:defRPr sz="5200">
                <a:solidFill>
                  <a:srgbClr val="191919"/>
                </a:solidFill>
              </a:defRPr>
            </a:lvl8pPr>
            <a:lvl9pPr lvl="8" algn="ctr">
              <a:lnSpc>
                <a:spcPct val="100000"/>
              </a:lnSpc>
              <a:spcBef>
                <a:spcPts val="0"/>
              </a:spcBef>
              <a:spcAft>
                <a:spcPts val="0"/>
              </a:spcAft>
              <a:buClr>
                <a:srgbClr val="191919"/>
              </a:buClr>
              <a:buSzPts val="5200"/>
              <a:buNone/>
              <a:defRPr sz="5200">
                <a:solidFill>
                  <a:srgbClr val="191919"/>
                </a:solidFill>
              </a:defRPr>
            </a:lvl9pPr>
          </a:lstStyle>
          <a:p>
            <a:endParaRPr/>
          </a:p>
        </p:txBody>
      </p:sp>
      <p:sp>
        <p:nvSpPr>
          <p:cNvPr id="356" name="Google Shape;356;p84"/>
          <p:cNvSpPr txBox="1">
            <a:spLocks noGrp="1"/>
          </p:cNvSpPr>
          <p:nvPr>
            <p:ph type="subTitle" idx="1"/>
          </p:nvPr>
        </p:nvSpPr>
        <p:spPr>
          <a:xfrm>
            <a:off x="1802000" y="3074425"/>
            <a:ext cx="5540100" cy="500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7"/>
        <p:cNvGrpSpPr/>
        <p:nvPr/>
      </p:nvGrpSpPr>
      <p:grpSpPr>
        <a:xfrm>
          <a:off x="0" y="0"/>
          <a:ext cx="0" cy="0"/>
          <a:chOff x="0" y="0"/>
          <a:chExt cx="0" cy="0"/>
        </a:xfrm>
      </p:grpSpPr>
      <p:grpSp>
        <p:nvGrpSpPr>
          <p:cNvPr id="358" name="Google Shape;358;p85"/>
          <p:cNvGrpSpPr/>
          <p:nvPr/>
        </p:nvGrpSpPr>
        <p:grpSpPr>
          <a:xfrm>
            <a:off x="-45625" y="228675"/>
            <a:ext cx="9231300" cy="4686150"/>
            <a:chOff x="-45625" y="228675"/>
            <a:chExt cx="9231300" cy="4686150"/>
          </a:xfrm>
        </p:grpSpPr>
        <p:cxnSp>
          <p:nvCxnSpPr>
            <p:cNvPr id="359" name="Google Shape;359;p85"/>
            <p:cNvCxnSpPr/>
            <p:nvPr/>
          </p:nvCxnSpPr>
          <p:spPr>
            <a:xfrm>
              <a:off x="-45625" y="2286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360" name="Google Shape;360;p85"/>
            <p:cNvCxnSpPr/>
            <p:nvPr/>
          </p:nvCxnSpPr>
          <p:spPr>
            <a:xfrm>
              <a:off x="-45625" y="5634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361" name="Google Shape;361;p85"/>
            <p:cNvCxnSpPr/>
            <p:nvPr/>
          </p:nvCxnSpPr>
          <p:spPr>
            <a:xfrm>
              <a:off x="-45625" y="8981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362" name="Google Shape;362;p85"/>
            <p:cNvCxnSpPr/>
            <p:nvPr/>
          </p:nvCxnSpPr>
          <p:spPr>
            <a:xfrm>
              <a:off x="-45625" y="12328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363" name="Google Shape;363;p85"/>
            <p:cNvCxnSpPr/>
            <p:nvPr/>
          </p:nvCxnSpPr>
          <p:spPr>
            <a:xfrm>
              <a:off x="-45625" y="15675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364" name="Google Shape;364;p85"/>
            <p:cNvCxnSpPr/>
            <p:nvPr/>
          </p:nvCxnSpPr>
          <p:spPr>
            <a:xfrm>
              <a:off x="-45625" y="19023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365" name="Google Shape;365;p85"/>
            <p:cNvCxnSpPr/>
            <p:nvPr/>
          </p:nvCxnSpPr>
          <p:spPr>
            <a:xfrm>
              <a:off x="-45625" y="22370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366" name="Google Shape;366;p85"/>
            <p:cNvCxnSpPr/>
            <p:nvPr/>
          </p:nvCxnSpPr>
          <p:spPr>
            <a:xfrm>
              <a:off x="-45625" y="25717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367" name="Google Shape;367;p85"/>
            <p:cNvCxnSpPr/>
            <p:nvPr/>
          </p:nvCxnSpPr>
          <p:spPr>
            <a:xfrm>
              <a:off x="-45625" y="29064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368" name="Google Shape;368;p85"/>
            <p:cNvCxnSpPr/>
            <p:nvPr/>
          </p:nvCxnSpPr>
          <p:spPr>
            <a:xfrm>
              <a:off x="-45625" y="32412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369" name="Google Shape;369;p85"/>
            <p:cNvCxnSpPr/>
            <p:nvPr/>
          </p:nvCxnSpPr>
          <p:spPr>
            <a:xfrm>
              <a:off x="-45625" y="35759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370" name="Google Shape;370;p85"/>
            <p:cNvCxnSpPr/>
            <p:nvPr/>
          </p:nvCxnSpPr>
          <p:spPr>
            <a:xfrm>
              <a:off x="-45625" y="39106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371" name="Google Shape;371;p85"/>
            <p:cNvCxnSpPr/>
            <p:nvPr/>
          </p:nvCxnSpPr>
          <p:spPr>
            <a:xfrm>
              <a:off x="-45625" y="42453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372" name="Google Shape;372;p85"/>
            <p:cNvCxnSpPr/>
            <p:nvPr/>
          </p:nvCxnSpPr>
          <p:spPr>
            <a:xfrm>
              <a:off x="-45625" y="45801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373" name="Google Shape;373;p85"/>
            <p:cNvCxnSpPr/>
            <p:nvPr/>
          </p:nvCxnSpPr>
          <p:spPr>
            <a:xfrm>
              <a:off x="-45625" y="4914825"/>
              <a:ext cx="9231300" cy="0"/>
            </a:xfrm>
            <a:prstGeom prst="straightConnector1">
              <a:avLst/>
            </a:prstGeom>
            <a:noFill/>
            <a:ln w="9525" cap="flat" cmpd="sng">
              <a:solidFill>
                <a:schemeClr val="accent5"/>
              </a:solidFill>
              <a:prstDash val="solid"/>
              <a:round/>
              <a:headEnd type="none" w="sm" len="sm"/>
              <a:tailEnd type="none" w="sm" len="sm"/>
            </a:ln>
          </p:spPr>
        </p:cxnSp>
        <p:sp>
          <p:nvSpPr>
            <p:cNvPr id="374" name="Google Shape;374;p8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75" name="Google Shape;375;p8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76" name="Google Shape;376;p8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77" name="Google Shape;377;p8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78" name="Google Shape;378;p8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79" name="Google Shape;379;p8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80" name="Google Shape;380;p8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81" name="Google Shape;381;p8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82" name="Google Shape;382;p8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83" name="Google Shape;383;p8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84" name="Google Shape;384;p8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85" name="Google Shape;385;p8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86" name="Google Shape;386;p8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87" name="Google Shape;387;p8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388" name="Google Shape;388;p85"/>
          <p:cNvGrpSpPr/>
          <p:nvPr/>
        </p:nvGrpSpPr>
        <p:grpSpPr>
          <a:xfrm>
            <a:off x="0" y="-532675"/>
            <a:ext cx="9186238" cy="5978061"/>
            <a:chOff x="0" y="-532675"/>
            <a:chExt cx="9186238" cy="5978061"/>
          </a:xfrm>
        </p:grpSpPr>
        <p:sp>
          <p:nvSpPr>
            <p:cNvPr id="389" name="Google Shape;389;p85"/>
            <p:cNvSpPr/>
            <p:nvPr/>
          </p:nvSpPr>
          <p:spPr>
            <a:xfrm flipH="1">
              <a:off x="0" y="1369453"/>
              <a:ext cx="4008748" cy="3774040"/>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90" name="Google Shape;390;p85"/>
            <p:cNvSpPr/>
            <p:nvPr/>
          </p:nvSpPr>
          <p:spPr>
            <a:xfrm>
              <a:off x="6298551" y="-301875"/>
              <a:ext cx="2887687" cy="5747261"/>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91" name="Google Shape;391;p85"/>
            <p:cNvSpPr/>
            <p:nvPr/>
          </p:nvSpPr>
          <p:spPr>
            <a:xfrm>
              <a:off x="943000" y="-532675"/>
              <a:ext cx="1946400" cy="19464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392" name="Google Shape;392;p85"/>
          <p:cNvSpPr txBox="1">
            <a:spLocks noGrp="1"/>
          </p:cNvSpPr>
          <p:nvPr>
            <p:ph type="title"/>
          </p:nvPr>
        </p:nvSpPr>
        <p:spPr>
          <a:xfrm>
            <a:off x="720000" y="2516588"/>
            <a:ext cx="7704000" cy="841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600"/>
              <a:buNone/>
              <a:defRPr sz="6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93" name="Google Shape;393;p85"/>
          <p:cNvSpPr txBox="1">
            <a:spLocks noGrp="1"/>
          </p:cNvSpPr>
          <p:nvPr>
            <p:ph type="subTitle" idx="1"/>
          </p:nvPr>
        </p:nvSpPr>
        <p:spPr>
          <a:xfrm>
            <a:off x="1802125" y="3358388"/>
            <a:ext cx="5540100" cy="500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grpSp>
        <p:nvGrpSpPr>
          <p:cNvPr id="394" name="Google Shape;394;p85"/>
          <p:cNvGrpSpPr/>
          <p:nvPr/>
        </p:nvGrpSpPr>
        <p:grpSpPr>
          <a:xfrm>
            <a:off x="143331" y="-115357"/>
            <a:ext cx="9068916" cy="5142257"/>
            <a:chOff x="143331" y="-115357"/>
            <a:chExt cx="9068916" cy="5142257"/>
          </a:xfrm>
        </p:grpSpPr>
        <p:grpSp>
          <p:nvGrpSpPr>
            <p:cNvPr id="395" name="Google Shape;395;p85"/>
            <p:cNvGrpSpPr/>
            <p:nvPr/>
          </p:nvGrpSpPr>
          <p:grpSpPr>
            <a:xfrm>
              <a:off x="143331" y="-115357"/>
              <a:ext cx="9068916" cy="5142257"/>
              <a:chOff x="67131" y="-115357"/>
              <a:chExt cx="9068916" cy="5142257"/>
            </a:xfrm>
          </p:grpSpPr>
          <p:grpSp>
            <p:nvGrpSpPr>
              <p:cNvPr id="396" name="Google Shape;396;p85"/>
              <p:cNvGrpSpPr/>
              <p:nvPr/>
            </p:nvGrpSpPr>
            <p:grpSpPr>
              <a:xfrm>
                <a:off x="6598210" y="-115357"/>
                <a:ext cx="2537837" cy="5021053"/>
                <a:chOff x="6598210" y="-115357"/>
                <a:chExt cx="2537837" cy="5021053"/>
              </a:xfrm>
            </p:grpSpPr>
            <p:grpSp>
              <p:nvGrpSpPr>
                <p:cNvPr id="397" name="Google Shape;397;p85"/>
                <p:cNvGrpSpPr/>
                <p:nvPr/>
              </p:nvGrpSpPr>
              <p:grpSpPr>
                <a:xfrm rot="-6053313" flipH="1">
                  <a:off x="5470458" y="1564016"/>
                  <a:ext cx="4793342" cy="1662306"/>
                  <a:chOff x="160210" y="206128"/>
                  <a:chExt cx="4793324" cy="1662300"/>
                </a:xfrm>
              </p:grpSpPr>
              <p:sp>
                <p:nvSpPr>
                  <p:cNvPr id="398" name="Google Shape;398;p85"/>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399" name="Google Shape;399;p85"/>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00" name="Google Shape;400;p85"/>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01" name="Google Shape;401;p85"/>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02" name="Google Shape;402;p85"/>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03" name="Google Shape;403;p85"/>
                  <p:cNvSpPr/>
                  <p:nvPr/>
                </p:nvSpPr>
                <p:spPr>
                  <a:xfrm rot="-2700000">
                    <a:off x="1622965" y="1072311"/>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04" name="Google Shape;404;p85"/>
                  <p:cNvSpPr/>
                  <p:nvPr/>
                </p:nvSpPr>
                <p:spPr>
                  <a:xfrm rot="1151394">
                    <a:off x="2862750" y="180345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05" name="Google Shape;405;p85"/>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06" name="Google Shape;406;p85"/>
                  <p:cNvSpPr/>
                  <p:nvPr/>
                </p:nvSpPr>
                <p:spPr>
                  <a:xfrm rot="9216718">
                    <a:off x="4624695" y="1369671"/>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07" name="Google Shape;407;p85"/>
                  <p:cNvSpPr/>
                  <p:nvPr/>
                </p:nvSpPr>
                <p:spPr>
                  <a:xfrm rot="8100000">
                    <a:off x="4878328" y="11229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08" name="Google Shape;408;p85"/>
                  <p:cNvSpPr/>
                  <p:nvPr/>
                </p:nvSpPr>
                <p:spPr>
                  <a:xfrm rot="-2700000">
                    <a:off x="4095225" y="1190321"/>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409" name="Google Shape;409;p85"/>
                <p:cNvSpPr/>
                <p:nvPr/>
              </p:nvSpPr>
              <p:spPr>
                <a:xfrm rot="-7988061" flipH="1">
                  <a:off x="8375694" y="626503"/>
                  <a:ext cx="130318" cy="11249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410" name="Google Shape;410;p85"/>
              <p:cNvSpPr/>
              <p:nvPr/>
            </p:nvSpPr>
            <p:spPr>
              <a:xfrm rot="-356812">
                <a:off x="540182" y="3364823"/>
                <a:ext cx="130301" cy="11254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11" name="Google Shape;411;p85"/>
              <p:cNvSpPr/>
              <p:nvPr/>
            </p:nvSpPr>
            <p:spPr>
              <a:xfrm rot="-1473205">
                <a:off x="892172" y="4011428"/>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12" name="Google Shape;412;p85"/>
              <p:cNvSpPr/>
              <p:nvPr/>
            </p:nvSpPr>
            <p:spPr>
              <a:xfrm rot="-1473205">
                <a:off x="75852" y="4488563"/>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13" name="Google Shape;413;p85"/>
              <p:cNvSpPr/>
              <p:nvPr/>
            </p:nvSpPr>
            <p:spPr>
              <a:xfrm rot="-1473205">
                <a:off x="460948" y="4046089"/>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14" name="Google Shape;414;p85"/>
              <p:cNvSpPr/>
              <p:nvPr/>
            </p:nvSpPr>
            <p:spPr>
              <a:xfrm rot="-1473205">
                <a:off x="1259216" y="4788451"/>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15" name="Google Shape;415;p85"/>
              <p:cNvSpPr/>
              <p:nvPr/>
            </p:nvSpPr>
            <p:spPr>
              <a:xfrm rot="-356812">
                <a:off x="1750519" y="4460273"/>
                <a:ext cx="130301" cy="11254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16" name="Google Shape;416;p85"/>
              <p:cNvSpPr/>
              <p:nvPr/>
            </p:nvSpPr>
            <p:spPr>
              <a:xfrm rot="2376002">
                <a:off x="784024" y="4472683"/>
                <a:ext cx="85657" cy="7394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17" name="Google Shape;417;p85"/>
              <p:cNvSpPr/>
              <p:nvPr/>
            </p:nvSpPr>
            <p:spPr>
              <a:xfrm rot="3493145">
                <a:off x="2209138" y="4956407"/>
                <a:ext cx="64936" cy="561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18" name="Google Shape;418;p85"/>
              <p:cNvSpPr/>
              <p:nvPr/>
            </p:nvSpPr>
            <p:spPr>
              <a:xfrm rot="2376002">
                <a:off x="829574" y="2946858"/>
                <a:ext cx="85657" cy="7394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19" name="Google Shape;419;p85"/>
              <p:cNvSpPr/>
              <p:nvPr/>
            </p:nvSpPr>
            <p:spPr>
              <a:xfrm rot="1437749">
                <a:off x="1402313" y="4089172"/>
                <a:ext cx="65002" cy="5613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20" name="Google Shape;420;p85"/>
              <p:cNvSpPr/>
              <p:nvPr/>
            </p:nvSpPr>
            <p:spPr>
              <a:xfrm rot="-357590">
                <a:off x="3451602" y="4878361"/>
                <a:ext cx="109793" cy="95049"/>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21" name="Google Shape;421;p85"/>
              <p:cNvSpPr/>
              <p:nvPr/>
            </p:nvSpPr>
            <p:spPr>
              <a:xfrm rot="7377445">
                <a:off x="2678274" y="4330858"/>
                <a:ext cx="65072" cy="5616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22" name="Google Shape;422;p85"/>
              <p:cNvSpPr/>
              <p:nvPr/>
            </p:nvSpPr>
            <p:spPr>
              <a:xfrm rot="-352176">
                <a:off x="234619" y="2625701"/>
                <a:ext cx="96808" cy="8388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23" name="Google Shape;423;p85"/>
              <p:cNvSpPr/>
              <p:nvPr/>
            </p:nvSpPr>
            <p:spPr>
              <a:xfrm rot="4083078">
                <a:off x="492436" y="2076936"/>
                <a:ext cx="65012" cy="5610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424" name="Google Shape;424;p85"/>
            <p:cNvSpPr/>
            <p:nvPr/>
          </p:nvSpPr>
          <p:spPr>
            <a:xfrm rot="-7986371" flipH="1">
              <a:off x="8701345" y="1479335"/>
              <a:ext cx="237505" cy="20503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25"/>
        <p:cNvGrpSpPr/>
        <p:nvPr/>
      </p:nvGrpSpPr>
      <p:grpSpPr>
        <a:xfrm>
          <a:off x="0" y="0"/>
          <a:ext cx="0" cy="0"/>
          <a:chOff x="0" y="0"/>
          <a:chExt cx="0" cy="0"/>
        </a:xfrm>
      </p:grpSpPr>
      <p:grpSp>
        <p:nvGrpSpPr>
          <p:cNvPr id="426" name="Google Shape;426;p86"/>
          <p:cNvGrpSpPr/>
          <p:nvPr/>
        </p:nvGrpSpPr>
        <p:grpSpPr>
          <a:xfrm>
            <a:off x="-45625" y="228675"/>
            <a:ext cx="9231300" cy="4686150"/>
            <a:chOff x="-45625" y="228675"/>
            <a:chExt cx="9231300" cy="4686150"/>
          </a:xfrm>
        </p:grpSpPr>
        <p:cxnSp>
          <p:nvCxnSpPr>
            <p:cNvPr id="427" name="Google Shape;427;p86"/>
            <p:cNvCxnSpPr/>
            <p:nvPr/>
          </p:nvCxnSpPr>
          <p:spPr>
            <a:xfrm>
              <a:off x="-45625" y="2286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428" name="Google Shape;428;p86"/>
            <p:cNvCxnSpPr/>
            <p:nvPr/>
          </p:nvCxnSpPr>
          <p:spPr>
            <a:xfrm>
              <a:off x="-45625" y="5634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429" name="Google Shape;429;p86"/>
            <p:cNvCxnSpPr/>
            <p:nvPr/>
          </p:nvCxnSpPr>
          <p:spPr>
            <a:xfrm>
              <a:off x="-45625" y="8981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430" name="Google Shape;430;p86"/>
            <p:cNvCxnSpPr/>
            <p:nvPr/>
          </p:nvCxnSpPr>
          <p:spPr>
            <a:xfrm>
              <a:off x="-45625" y="12328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431" name="Google Shape;431;p86"/>
            <p:cNvCxnSpPr/>
            <p:nvPr/>
          </p:nvCxnSpPr>
          <p:spPr>
            <a:xfrm>
              <a:off x="-45625" y="15675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432" name="Google Shape;432;p86"/>
            <p:cNvCxnSpPr/>
            <p:nvPr/>
          </p:nvCxnSpPr>
          <p:spPr>
            <a:xfrm>
              <a:off x="-45625" y="19023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433" name="Google Shape;433;p86"/>
            <p:cNvCxnSpPr/>
            <p:nvPr/>
          </p:nvCxnSpPr>
          <p:spPr>
            <a:xfrm>
              <a:off x="-45625" y="22370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434" name="Google Shape;434;p86"/>
            <p:cNvCxnSpPr/>
            <p:nvPr/>
          </p:nvCxnSpPr>
          <p:spPr>
            <a:xfrm>
              <a:off x="-45625" y="25717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435" name="Google Shape;435;p86"/>
            <p:cNvCxnSpPr/>
            <p:nvPr/>
          </p:nvCxnSpPr>
          <p:spPr>
            <a:xfrm>
              <a:off x="-45625" y="29064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436" name="Google Shape;436;p86"/>
            <p:cNvCxnSpPr/>
            <p:nvPr/>
          </p:nvCxnSpPr>
          <p:spPr>
            <a:xfrm>
              <a:off x="-45625" y="32412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437" name="Google Shape;437;p86"/>
            <p:cNvCxnSpPr/>
            <p:nvPr/>
          </p:nvCxnSpPr>
          <p:spPr>
            <a:xfrm>
              <a:off x="-45625" y="35759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438" name="Google Shape;438;p86"/>
            <p:cNvCxnSpPr/>
            <p:nvPr/>
          </p:nvCxnSpPr>
          <p:spPr>
            <a:xfrm>
              <a:off x="-45625" y="39106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439" name="Google Shape;439;p86"/>
            <p:cNvCxnSpPr/>
            <p:nvPr/>
          </p:nvCxnSpPr>
          <p:spPr>
            <a:xfrm>
              <a:off x="-45625" y="42453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440" name="Google Shape;440;p86"/>
            <p:cNvCxnSpPr/>
            <p:nvPr/>
          </p:nvCxnSpPr>
          <p:spPr>
            <a:xfrm>
              <a:off x="-45625" y="45801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441" name="Google Shape;441;p86"/>
            <p:cNvCxnSpPr/>
            <p:nvPr/>
          </p:nvCxnSpPr>
          <p:spPr>
            <a:xfrm>
              <a:off x="-45625" y="4914825"/>
              <a:ext cx="9231300" cy="0"/>
            </a:xfrm>
            <a:prstGeom prst="straightConnector1">
              <a:avLst/>
            </a:prstGeom>
            <a:noFill/>
            <a:ln w="9525" cap="flat" cmpd="sng">
              <a:solidFill>
                <a:schemeClr val="accent5"/>
              </a:solidFill>
              <a:prstDash val="solid"/>
              <a:round/>
              <a:headEnd type="none" w="sm" len="sm"/>
              <a:tailEnd type="none" w="sm" len="sm"/>
            </a:ln>
          </p:spPr>
        </p:cxnSp>
        <p:sp>
          <p:nvSpPr>
            <p:cNvPr id="442" name="Google Shape;442;p8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43" name="Google Shape;443;p8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44" name="Google Shape;444;p8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45" name="Google Shape;445;p8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46" name="Google Shape;446;p8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47" name="Google Shape;447;p8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48" name="Google Shape;448;p8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49" name="Google Shape;449;p8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50" name="Google Shape;450;p8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51" name="Google Shape;451;p8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52" name="Google Shape;452;p8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53" name="Google Shape;453;p8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54" name="Google Shape;454;p8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55" name="Google Shape;455;p8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456" name="Google Shape;456;p86"/>
          <p:cNvGrpSpPr/>
          <p:nvPr/>
        </p:nvGrpSpPr>
        <p:grpSpPr>
          <a:xfrm>
            <a:off x="-361450" y="-1219700"/>
            <a:ext cx="9815848" cy="6363213"/>
            <a:chOff x="-361450" y="-1219700"/>
            <a:chExt cx="9815848" cy="6363213"/>
          </a:xfrm>
        </p:grpSpPr>
        <p:sp>
          <p:nvSpPr>
            <p:cNvPr id="457" name="Google Shape;457;p86"/>
            <p:cNvSpPr/>
            <p:nvPr/>
          </p:nvSpPr>
          <p:spPr>
            <a:xfrm rot="-5400000" flipH="1">
              <a:off x="6696250" y="2695764"/>
              <a:ext cx="737161" cy="4158337"/>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58" name="Google Shape;458;p86"/>
            <p:cNvSpPr/>
            <p:nvPr/>
          </p:nvSpPr>
          <p:spPr>
            <a:xfrm>
              <a:off x="7403401" y="-1219700"/>
              <a:ext cx="2050997" cy="4082094"/>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59" name="Google Shape;459;p86"/>
            <p:cNvSpPr/>
            <p:nvPr/>
          </p:nvSpPr>
          <p:spPr>
            <a:xfrm>
              <a:off x="-361450" y="195675"/>
              <a:ext cx="956700" cy="9567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460" name="Google Shape;460;p86"/>
          <p:cNvSpPr txBox="1">
            <a:spLocks noGrp="1"/>
          </p:cNvSpPr>
          <p:nvPr>
            <p:ph type="body" idx="1"/>
          </p:nvPr>
        </p:nvSpPr>
        <p:spPr>
          <a:xfrm>
            <a:off x="720000" y="1107700"/>
            <a:ext cx="7704000" cy="3500700"/>
          </a:xfrm>
          <a:prstGeom prst="rect">
            <a:avLst/>
          </a:prstGeom>
          <a:noFill/>
          <a:ln>
            <a:noFill/>
          </a:ln>
        </p:spPr>
        <p:txBody>
          <a:bodyPr spcFirstLastPara="1" wrap="square" lIns="91425" tIns="91425" rIns="91425" bIns="91425" anchor="t" anchorCtr="0">
            <a:noAutofit/>
          </a:bodyPr>
          <a:lstStyle>
            <a:lvl1pPr marL="457200" lvl="0" indent="-304800" algn="l">
              <a:lnSpc>
                <a:spcPct val="100000"/>
              </a:lnSpc>
              <a:spcBef>
                <a:spcPts val="0"/>
              </a:spcBef>
              <a:spcAft>
                <a:spcPts val="0"/>
              </a:spcAft>
              <a:buClr>
                <a:srgbClr val="434343"/>
              </a:buClr>
              <a:buSzPts val="1200"/>
              <a:buFont typeface="Anaheim"/>
              <a:buAutoNum type="arabicPeriod"/>
              <a:defRPr sz="1150">
                <a:solidFill>
                  <a:srgbClr val="434343"/>
                </a:solidFill>
              </a:defRPr>
            </a:lvl1pPr>
            <a:lvl2pPr marL="914400" lvl="1" indent="-304800" algn="l">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algn="l">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algn="l">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algn="l">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algn="l">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algn="l">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algn="l">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algn="l">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sp>
        <p:nvSpPr>
          <p:cNvPr id="461" name="Google Shape;461;p86"/>
          <p:cNvSpPr txBox="1">
            <a:spLocks noGrp="1"/>
          </p:cNvSpPr>
          <p:nvPr>
            <p:ph type="title"/>
          </p:nvPr>
        </p:nvSpPr>
        <p:spPr>
          <a:xfrm>
            <a:off x="715100" y="535000"/>
            <a:ext cx="7713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3500"/>
              <a:buNone/>
              <a:defRPr sz="3500">
                <a:solidFill>
                  <a:schemeClr val="dk1"/>
                </a:solidFill>
              </a:defRPr>
            </a:lvl1pPr>
            <a:lvl2pPr lvl="1"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462" name="Google Shape;462;p86"/>
          <p:cNvGrpSpPr/>
          <p:nvPr/>
        </p:nvGrpSpPr>
        <p:grpSpPr>
          <a:xfrm>
            <a:off x="5264067" y="30274"/>
            <a:ext cx="4056155" cy="5019519"/>
            <a:chOff x="5264067" y="30274"/>
            <a:chExt cx="4056155" cy="5019519"/>
          </a:xfrm>
        </p:grpSpPr>
        <p:grpSp>
          <p:nvGrpSpPr>
            <p:cNvPr id="463" name="Google Shape;463;p86"/>
            <p:cNvGrpSpPr/>
            <p:nvPr/>
          </p:nvGrpSpPr>
          <p:grpSpPr>
            <a:xfrm>
              <a:off x="5264067" y="4690325"/>
              <a:ext cx="1091699" cy="359456"/>
              <a:chOff x="150292" y="4720050"/>
              <a:chExt cx="1091699" cy="359456"/>
            </a:xfrm>
          </p:grpSpPr>
          <p:sp>
            <p:nvSpPr>
              <p:cNvPr id="464" name="Google Shape;464;p86"/>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65" name="Google Shape;465;p86"/>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66" name="Google Shape;466;p86"/>
              <p:cNvSpPr/>
              <p:nvPr/>
            </p:nvSpPr>
            <p:spPr>
              <a:xfrm rot="1937948">
                <a:off x="6051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67" name="Google Shape;467;p86"/>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468" name="Google Shape;468;p86"/>
            <p:cNvGrpSpPr/>
            <p:nvPr/>
          </p:nvGrpSpPr>
          <p:grpSpPr>
            <a:xfrm rot="5400000">
              <a:off x="8391352" y="4622212"/>
              <a:ext cx="189000" cy="666164"/>
              <a:chOff x="56703" y="3789311"/>
              <a:chExt cx="189000" cy="666164"/>
            </a:xfrm>
          </p:grpSpPr>
          <p:sp>
            <p:nvSpPr>
              <p:cNvPr id="469" name="Google Shape;469;p86"/>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70" name="Google Shape;470;p86"/>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471" name="Google Shape;471;p86"/>
            <p:cNvGrpSpPr/>
            <p:nvPr/>
          </p:nvGrpSpPr>
          <p:grpSpPr>
            <a:xfrm>
              <a:off x="8152747" y="30274"/>
              <a:ext cx="1167475" cy="2548068"/>
              <a:chOff x="7816547" y="-1290351"/>
              <a:chExt cx="1167475" cy="2548068"/>
            </a:xfrm>
          </p:grpSpPr>
          <p:sp>
            <p:nvSpPr>
              <p:cNvPr id="472" name="Google Shape;472;p86"/>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73" name="Google Shape;473;p86"/>
              <p:cNvSpPr/>
              <p:nvPr/>
            </p:nvSpPr>
            <p:spPr>
              <a:xfrm rot="-9648272">
                <a:off x="7826329" y="-1278308"/>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74" name="Google Shape;474;p86"/>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75" name="Google Shape;475;p86"/>
              <p:cNvSpPr/>
              <p:nvPr/>
            </p:nvSpPr>
            <p:spPr>
              <a:xfrm rot="8100000">
                <a:off x="8742055" y="-10430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76" name="Google Shape;476;p86"/>
              <p:cNvSpPr/>
              <p:nvPr/>
            </p:nvSpPr>
            <p:spPr>
              <a:xfrm rot="8100000">
                <a:off x="8853555" y="5786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77" name="Google Shape;477;p86"/>
              <p:cNvSpPr/>
              <p:nvPr/>
            </p:nvSpPr>
            <p:spPr>
              <a:xfrm rot="8100000">
                <a:off x="8634405" y="-110535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78"/>
        <p:cNvGrpSpPr/>
        <p:nvPr/>
      </p:nvGrpSpPr>
      <p:grpSpPr>
        <a:xfrm>
          <a:off x="0" y="0"/>
          <a:ext cx="0" cy="0"/>
          <a:chOff x="0" y="0"/>
          <a:chExt cx="0" cy="0"/>
        </a:xfrm>
      </p:grpSpPr>
      <p:grpSp>
        <p:nvGrpSpPr>
          <p:cNvPr id="479" name="Google Shape;479;p87"/>
          <p:cNvGrpSpPr/>
          <p:nvPr/>
        </p:nvGrpSpPr>
        <p:grpSpPr>
          <a:xfrm>
            <a:off x="-45625" y="228675"/>
            <a:ext cx="9231300" cy="4686150"/>
            <a:chOff x="-45625" y="228675"/>
            <a:chExt cx="9231300" cy="4686150"/>
          </a:xfrm>
        </p:grpSpPr>
        <p:cxnSp>
          <p:nvCxnSpPr>
            <p:cNvPr id="480" name="Google Shape;480;p87"/>
            <p:cNvCxnSpPr/>
            <p:nvPr/>
          </p:nvCxnSpPr>
          <p:spPr>
            <a:xfrm>
              <a:off x="-45625" y="2286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481" name="Google Shape;481;p87"/>
            <p:cNvCxnSpPr/>
            <p:nvPr/>
          </p:nvCxnSpPr>
          <p:spPr>
            <a:xfrm>
              <a:off x="-45625" y="5634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482" name="Google Shape;482;p87"/>
            <p:cNvCxnSpPr/>
            <p:nvPr/>
          </p:nvCxnSpPr>
          <p:spPr>
            <a:xfrm>
              <a:off x="-45625" y="8981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483" name="Google Shape;483;p87"/>
            <p:cNvCxnSpPr/>
            <p:nvPr/>
          </p:nvCxnSpPr>
          <p:spPr>
            <a:xfrm>
              <a:off x="-45625" y="12328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484" name="Google Shape;484;p87"/>
            <p:cNvCxnSpPr/>
            <p:nvPr/>
          </p:nvCxnSpPr>
          <p:spPr>
            <a:xfrm>
              <a:off x="-45625" y="15675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485" name="Google Shape;485;p87"/>
            <p:cNvCxnSpPr/>
            <p:nvPr/>
          </p:nvCxnSpPr>
          <p:spPr>
            <a:xfrm>
              <a:off x="-45625" y="19023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486" name="Google Shape;486;p87"/>
            <p:cNvCxnSpPr/>
            <p:nvPr/>
          </p:nvCxnSpPr>
          <p:spPr>
            <a:xfrm>
              <a:off x="-45625" y="22370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487" name="Google Shape;487;p87"/>
            <p:cNvCxnSpPr/>
            <p:nvPr/>
          </p:nvCxnSpPr>
          <p:spPr>
            <a:xfrm>
              <a:off x="-45625" y="25717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488" name="Google Shape;488;p87"/>
            <p:cNvCxnSpPr/>
            <p:nvPr/>
          </p:nvCxnSpPr>
          <p:spPr>
            <a:xfrm>
              <a:off x="-45625" y="29064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489" name="Google Shape;489;p87"/>
            <p:cNvCxnSpPr/>
            <p:nvPr/>
          </p:nvCxnSpPr>
          <p:spPr>
            <a:xfrm>
              <a:off x="-45625" y="32412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490" name="Google Shape;490;p87"/>
            <p:cNvCxnSpPr/>
            <p:nvPr/>
          </p:nvCxnSpPr>
          <p:spPr>
            <a:xfrm>
              <a:off x="-45625" y="35759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491" name="Google Shape;491;p87"/>
            <p:cNvCxnSpPr/>
            <p:nvPr/>
          </p:nvCxnSpPr>
          <p:spPr>
            <a:xfrm>
              <a:off x="-45625" y="39106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492" name="Google Shape;492;p87"/>
            <p:cNvCxnSpPr/>
            <p:nvPr/>
          </p:nvCxnSpPr>
          <p:spPr>
            <a:xfrm>
              <a:off x="-45625" y="42453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493" name="Google Shape;493;p87"/>
            <p:cNvCxnSpPr/>
            <p:nvPr/>
          </p:nvCxnSpPr>
          <p:spPr>
            <a:xfrm>
              <a:off x="-45625" y="45801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494" name="Google Shape;494;p87"/>
            <p:cNvCxnSpPr/>
            <p:nvPr/>
          </p:nvCxnSpPr>
          <p:spPr>
            <a:xfrm>
              <a:off x="-45625" y="4914825"/>
              <a:ext cx="9231300" cy="0"/>
            </a:xfrm>
            <a:prstGeom prst="straightConnector1">
              <a:avLst/>
            </a:prstGeom>
            <a:noFill/>
            <a:ln w="9525" cap="flat" cmpd="sng">
              <a:solidFill>
                <a:schemeClr val="accent5"/>
              </a:solidFill>
              <a:prstDash val="solid"/>
              <a:round/>
              <a:headEnd type="none" w="sm" len="sm"/>
              <a:tailEnd type="none" w="sm" len="sm"/>
            </a:ln>
          </p:spPr>
        </p:cxnSp>
        <p:sp>
          <p:nvSpPr>
            <p:cNvPr id="495" name="Google Shape;495;p8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96" name="Google Shape;496;p8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97" name="Google Shape;497;p8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98" name="Google Shape;498;p8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499" name="Google Shape;499;p8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00" name="Google Shape;500;p8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01" name="Google Shape;501;p8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02" name="Google Shape;502;p8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03" name="Google Shape;503;p8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04" name="Google Shape;504;p8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05" name="Google Shape;505;p8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06" name="Google Shape;506;p8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07" name="Google Shape;507;p8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08" name="Google Shape;508;p8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509" name="Google Shape;509;p87"/>
          <p:cNvGrpSpPr/>
          <p:nvPr/>
        </p:nvGrpSpPr>
        <p:grpSpPr>
          <a:xfrm>
            <a:off x="-57781" y="-1506450"/>
            <a:ext cx="9290992" cy="7553600"/>
            <a:chOff x="11" y="-1506450"/>
            <a:chExt cx="9290992" cy="7553600"/>
          </a:xfrm>
        </p:grpSpPr>
        <p:sp>
          <p:nvSpPr>
            <p:cNvPr id="510" name="Google Shape;510;p87"/>
            <p:cNvSpPr/>
            <p:nvPr/>
          </p:nvSpPr>
          <p:spPr>
            <a:xfrm rot="10800000">
              <a:off x="11" y="-1114779"/>
              <a:ext cx="1269664" cy="7161929"/>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11" name="Google Shape;511;p87"/>
            <p:cNvSpPr/>
            <p:nvPr/>
          </p:nvSpPr>
          <p:spPr>
            <a:xfrm rot="10800000">
              <a:off x="7566792" y="-1506450"/>
              <a:ext cx="1724211" cy="4551144"/>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512" name="Google Shape;512;p87"/>
          <p:cNvSpPr txBox="1">
            <a:spLocks noGrp="1"/>
          </p:cNvSpPr>
          <p:nvPr>
            <p:ph type="subTitle" idx="1"/>
          </p:nvPr>
        </p:nvSpPr>
        <p:spPr>
          <a:xfrm>
            <a:off x="1477725" y="2109500"/>
            <a:ext cx="2533500" cy="713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400" b="1">
                <a:latin typeface="Nunito"/>
                <a:ea typeface="Nunito"/>
                <a:cs typeface="Nunito"/>
                <a:sym typeface="Nunito"/>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513" name="Google Shape;513;p87"/>
          <p:cNvSpPr txBox="1">
            <a:spLocks noGrp="1"/>
          </p:cNvSpPr>
          <p:nvPr>
            <p:ph type="subTitle" idx="2"/>
          </p:nvPr>
        </p:nvSpPr>
        <p:spPr>
          <a:xfrm>
            <a:off x="5132563" y="2109500"/>
            <a:ext cx="2533500" cy="713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400" b="1">
                <a:latin typeface="Nunito"/>
                <a:ea typeface="Nunito"/>
                <a:cs typeface="Nunito"/>
                <a:sym typeface="Nunito"/>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514" name="Google Shape;514;p87"/>
          <p:cNvSpPr txBox="1">
            <a:spLocks noGrp="1"/>
          </p:cNvSpPr>
          <p:nvPr>
            <p:ph type="subTitle" idx="3"/>
          </p:nvPr>
        </p:nvSpPr>
        <p:spPr>
          <a:xfrm>
            <a:off x="1477725" y="2822900"/>
            <a:ext cx="2533500" cy="1646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15" name="Google Shape;515;p87"/>
          <p:cNvSpPr txBox="1">
            <a:spLocks noGrp="1"/>
          </p:cNvSpPr>
          <p:nvPr>
            <p:ph type="subTitle" idx="4"/>
          </p:nvPr>
        </p:nvSpPr>
        <p:spPr>
          <a:xfrm>
            <a:off x="5132563" y="2822900"/>
            <a:ext cx="2533500" cy="1646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16" name="Google Shape;516;p87"/>
          <p:cNvSpPr txBox="1">
            <a:spLocks noGrp="1"/>
          </p:cNvSpPr>
          <p:nvPr>
            <p:ph type="title"/>
          </p:nvPr>
        </p:nvSpPr>
        <p:spPr>
          <a:xfrm>
            <a:off x="715100" y="535000"/>
            <a:ext cx="7713600" cy="572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3500"/>
              <a:buFont typeface="Patrick Hand"/>
              <a:buNone/>
              <a:defRPr sz="3500">
                <a:solidFill>
                  <a:schemeClr val="dk1"/>
                </a:solidFill>
              </a:defRPr>
            </a:lvl1pPr>
            <a:lvl2pPr lvl="1"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517" name="Google Shape;517;p87"/>
          <p:cNvGrpSpPr/>
          <p:nvPr/>
        </p:nvGrpSpPr>
        <p:grpSpPr>
          <a:xfrm>
            <a:off x="25320" y="362911"/>
            <a:ext cx="732540" cy="4434385"/>
            <a:chOff x="25320" y="362911"/>
            <a:chExt cx="732540" cy="4434385"/>
          </a:xfrm>
        </p:grpSpPr>
        <p:grpSp>
          <p:nvGrpSpPr>
            <p:cNvPr id="518" name="Google Shape;518;p87"/>
            <p:cNvGrpSpPr/>
            <p:nvPr/>
          </p:nvGrpSpPr>
          <p:grpSpPr>
            <a:xfrm>
              <a:off x="25320" y="2071533"/>
              <a:ext cx="732540" cy="2725762"/>
              <a:chOff x="-113430" y="2221333"/>
              <a:chExt cx="732540" cy="2725762"/>
            </a:xfrm>
          </p:grpSpPr>
          <p:sp>
            <p:nvSpPr>
              <p:cNvPr id="519" name="Google Shape;519;p87"/>
              <p:cNvSpPr/>
              <p:nvPr/>
            </p:nvSpPr>
            <p:spPr>
              <a:xfrm rot="-2700000">
                <a:off x="5439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20" name="Google Shape;520;p87"/>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21" name="Google Shape;521;p87"/>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22" name="Google Shape;522;p87"/>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23" name="Google Shape;523;p87"/>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24" name="Google Shape;524;p87"/>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525" name="Google Shape;525;p87"/>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26" name="Google Shape;526;p87"/>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527" name="Google Shape;527;p87"/>
          <p:cNvSpPr/>
          <p:nvPr/>
        </p:nvSpPr>
        <p:spPr>
          <a:xfrm rot="7881580">
            <a:off x="7852718" y="53617"/>
            <a:ext cx="130300" cy="112463"/>
          </a:xfrm>
          <a:prstGeom prst="star5">
            <a:avLst>
              <a:gd name="adj" fmla="val 0"/>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528" name="Google Shape;528;p87"/>
          <p:cNvGrpSpPr/>
          <p:nvPr/>
        </p:nvGrpSpPr>
        <p:grpSpPr>
          <a:xfrm>
            <a:off x="7334683" y="-215625"/>
            <a:ext cx="2319058" cy="2988855"/>
            <a:chOff x="7334683" y="-215625"/>
            <a:chExt cx="2319058" cy="2988855"/>
          </a:xfrm>
        </p:grpSpPr>
        <p:sp>
          <p:nvSpPr>
            <p:cNvPr id="529" name="Google Shape;529;p87"/>
            <p:cNvSpPr/>
            <p:nvPr/>
          </p:nvSpPr>
          <p:spPr>
            <a:xfrm rot="7881580">
              <a:off x="8041167" y="208439"/>
              <a:ext cx="130300" cy="11246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530" name="Google Shape;530;p87"/>
            <p:cNvGrpSpPr/>
            <p:nvPr/>
          </p:nvGrpSpPr>
          <p:grpSpPr>
            <a:xfrm rot="9597460">
              <a:off x="7739866" y="-36771"/>
              <a:ext cx="1508693" cy="2631148"/>
              <a:chOff x="-252618" y="-320942"/>
              <a:chExt cx="1508757" cy="2631259"/>
            </a:xfrm>
          </p:grpSpPr>
          <p:sp>
            <p:nvSpPr>
              <p:cNvPr id="531" name="Google Shape;531;p87"/>
              <p:cNvSpPr/>
              <p:nvPr/>
            </p:nvSpPr>
            <p:spPr>
              <a:xfrm rot="1026164">
                <a:off x="561469" y="252730"/>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32" name="Google Shape;532;p87"/>
              <p:cNvSpPr/>
              <p:nvPr/>
            </p:nvSpPr>
            <p:spPr>
              <a:xfrm rot="-2834745">
                <a:off x="-99751" y="11870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33" name="Google Shape;533;p87"/>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34" name="Google Shape;534;p87"/>
              <p:cNvSpPr/>
              <p:nvPr/>
            </p:nvSpPr>
            <p:spPr>
              <a:xfrm rot="-1316922">
                <a:off x="235654" y="1627981"/>
                <a:ext cx="65012" cy="5587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35" name="Google Shape;535;p87"/>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36" name="Google Shape;536;p87"/>
              <p:cNvSpPr/>
              <p:nvPr/>
            </p:nvSpPr>
            <p:spPr>
              <a:xfrm rot="-1717892">
                <a:off x="1106922" y="242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37" name="Google Shape;537;p87"/>
              <p:cNvSpPr/>
              <p:nvPr/>
            </p:nvSpPr>
            <p:spPr>
              <a:xfrm rot="-4598680">
                <a:off x="-249576" y="1683671"/>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38" name="Google Shape;538;p87"/>
              <p:cNvSpPr/>
              <p:nvPr/>
            </p:nvSpPr>
            <p:spPr>
              <a:xfrm rot="-2834745">
                <a:off x="526634" y="-30609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39" name="Google Shape;539;p87"/>
              <p:cNvSpPr/>
              <p:nvPr/>
            </p:nvSpPr>
            <p:spPr>
              <a:xfrm rot="-1717892">
                <a:off x="227122" y="970807"/>
                <a:ext cx="130224" cy="112506"/>
              </a:xfrm>
              <a:prstGeom prst="star5">
                <a:avLst>
                  <a:gd name="adj" fmla="val 17832"/>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40"/>
        <p:cNvGrpSpPr/>
        <p:nvPr/>
      </p:nvGrpSpPr>
      <p:grpSpPr>
        <a:xfrm>
          <a:off x="0" y="0"/>
          <a:ext cx="0" cy="0"/>
          <a:chOff x="0" y="0"/>
          <a:chExt cx="0" cy="0"/>
        </a:xfrm>
      </p:grpSpPr>
      <p:grpSp>
        <p:nvGrpSpPr>
          <p:cNvPr id="541" name="Google Shape;541;p88"/>
          <p:cNvGrpSpPr/>
          <p:nvPr/>
        </p:nvGrpSpPr>
        <p:grpSpPr>
          <a:xfrm>
            <a:off x="-45625" y="228675"/>
            <a:ext cx="9231300" cy="4686150"/>
            <a:chOff x="-45625" y="228675"/>
            <a:chExt cx="9231300" cy="4686150"/>
          </a:xfrm>
        </p:grpSpPr>
        <p:cxnSp>
          <p:nvCxnSpPr>
            <p:cNvPr id="542" name="Google Shape;542;p88"/>
            <p:cNvCxnSpPr/>
            <p:nvPr/>
          </p:nvCxnSpPr>
          <p:spPr>
            <a:xfrm>
              <a:off x="-45625" y="2286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543" name="Google Shape;543;p88"/>
            <p:cNvCxnSpPr/>
            <p:nvPr/>
          </p:nvCxnSpPr>
          <p:spPr>
            <a:xfrm>
              <a:off x="-45625" y="5634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544" name="Google Shape;544;p88"/>
            <p:cNvCxnSpPr/>
            <p:nvPr/>
          </p:nvCxnSpPr>
          <p:spPr>
            <a:xfrm>
              <a:off x="-45625" y="8981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545" name="Google Shape;545;p88"/>
            <p:cNvCxnSpPr/>
            <p:nvPr/>
          </p:nvCxnSpPr>
          <p:spPr>
            <a:xfrm>
              <a:off x="-45625" y="12328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546" name="Google Shape;546;p88"/>
            <p:cNvCxnSpPr/>
            <p:nvPr/>
          </p:nvCxnSpPr>
          <p:spPr>
            <a:xfrm>
              <a:off x="-45625" y="15675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547" name="Google Shape;547;p88"/>
            <p:cNvCxnSpPr/>
            <p:nvPr/>
          </p:nvCxnSpPr>
          <p:spPr>
            <a:xfrm>
              <a:off x="-45625" y="19023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548" name="Google Shape;548;p88"/>
            <p:cNvCxnSpPr/>
            <p:nvPr/>
          </p:nvCxnSpPr>
          <p:spPr>
            <a:xfrm>
              <a:off x="-45625" y="22370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549" name="Google Shape;549;p88"/>
            <p:cNvCxnSpPr/>
            <p:nvPr/>
          </p:nvCxnSpPr>
          <p:spPr>
            <a:xfrm>
              <a:off x="-45625" y="25717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550" name="Google Shape;550;p88"/>
            <p:cNvCxnSpPr/>
            <p:nvPr/>
          </p:nvCxnSpPr>
          <p:spPr>
            <a:xfrm>
              <a:off x="-45625" y="29064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551" name="Google Shape;551;p88"/>
            <p:cNvCxnSpPr/>
            <p:nvPr/>
          </p:nvCxnSpPr>
          <p:spPr>
            <a:xfrm>
              <a:off x="-45625" y="32412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552" name="Google Shape;552;p88"/>
            <p:cNvCxnSpPr/>
            <p:nvPr/>
          </p:nvCxnSpPr>
          <p:spPr>
            <a:xfrm>
              <a:off x="-45625" y="35759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553" name="Google Shape;553;p88"/>
            <p:cNvCxnSpPr/>
            <p:nvPr/>
          </p:nvCxnSpPr>
          <p:spPr>
            <a:xfrm>
              <a:off x="-45625" y="39106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554" name="Google Shape;554;p88"/>
            <p:cNvCxnSpPr/>
            <p:nvPr/>
          </p:nvCxnSpPr>
          <p:spPr>
            <a:xfrm>
              <a:off x="-45625" y="42453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555" name="Google Shape;555;p88"/>
            <p:cNvCxnSpPr/>
            <p:nvPr/>
          </p:nvCxnSpPr>
          <p:spPr>
            <a:xfrm>
              <a:off x="-45625" y="45801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556" name="Google Shape;556;p88"/>
            <p:cNvCxnSpPr/>
            <p:nvPr/>
          </p:nvCxnSpPr>
          <p:spPr>
            <a:xfrm>
              <a:off x="-45625" y="4914825"/>
              <a:ext cx="9231300" cy="0"/>
            </a:xfrm>
            <a:prstGeom prst="straightConnector1">
              <a:avLst/>
            </a:prstGeom>
            <a:noFill/>
            <a:ln w="9525" cap="flat" cmpd="sng">
              <a:solidFill>
                <a:schemeClr val="accent5"/>
              </a:solidFill>
              <a:prstDash val="solid"/>
              <a:round/>
              <a:headEnd type="none" w="sm" len="sm"/>
              <a:tailEnd type="none" w="sm" len="sm"/>
            </a:ln>
          </p:spPr>
        </p:cxnSp>
        <p:sp>
          <p:nvSpPr>
            <p:cNvPr id="557" name="Google Shape;557;p8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58" name="Google Shape;558;p8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59" name="Google Shape;559;p8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60" name="Google Shape;560;p8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61" name="Google Shape;561;p8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62" name="Google Shape;562;p8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63" name="Google Shape;563;p8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64" name="Google Shape;564;p8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65" name="Google Shape;565;p8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66" name="Google Shape;566;p8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67" name="Google Shape;567;p8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68" name="Google Shape;568;p8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69" name="Google Shape;569;p8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70" name="Google Shape;570;p8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571" name="Google Shape;571;p88"/>
          <p:cNvSpPr/>
          <p:nvPr/>
        </p:nvSpPr>
        <p:spPr>
          <a:xfrm rot="10800000" flipH="1">
            <a:off x="-588500" y="-824420"/>
            <a:ext cx="4654562" cy="4885394"/>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72" name="Google Shape;572;p88"/>
          <p:cNvSpPr/>
          <p:nvPr/>
        </p:nvSpPr>
        <p:spPr>
          <a:xfrm>
            <a:off x="6107825" y="2308231"/>
            <a:ext cx="3543235" cy="3335922"/>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73" name="Google Shape;573;p88"/>
          <p:cNvSpPr txBox="1">
            <a:spLocks noGrp="1"/>
          </p:cNvSpPr>
          <p:nvPr>
            <p:ph type="body" idx="1"/>
          </p:nvPr>
        </p:nvSpPr>
        <p:spPr>
          <a:xfrm>
            <a:off x="1024300" y="2732725"/>
            <a:ext cx="3441600" cy="1596900"/>
          </a:xfrm>
          <a:prstGeom prst="rect">
            <a:avLst/>
          </a:prstGeom>
          <a:noFill/>
          <a:ln>
            <a:noFill/>
          </a:ln>
        </p:spPr>
        <p:txBody>
          <a:bodyPr spcFirstLastPara="1" wrap="square" lIns="91425" tIns="91425" rIns="91425" bIns="91425" anchor="t" anchorCtr="0">
            <a:noAutofit/>
          </a:bodyPr>
          <a:lstStyle>
            <a:lvl1pPr marL="457200" lvl="0" indent="-317500" algn="r">
              <a:lnSpc>
                <a:spcPct val="115000"/>
              </a:lnSpc>
              <a:spcBef>
                <a:spcPts val="0"/>
              </a:spcBef>
              <a:spcAft>
                <a:spcPts val="0"/>
              </a:spcAft>
              <a:buClr>
                <a:srgbClr val="434343"/>
              </a:buClr>
              <a:buSzPts val="1400"/>
              <a:buChar char="●"/>
              <a:defRPr sz="1400"/>
            </a:lvl1pPr>
            <a:lvl2pPr marL="914400" lvl="1" indent="-317500" algn="l">
              <a:lnSpc>
                <a:spcPct val="115000"/>
              </a:lnSpc>
              <a:spcBef>
                <a:spcPts val="0"/>
              </a:spcBef>
              <a:spcAft>
                <a:spcPts val="0"/>
              </a:spcAft>
              <a:buClr>
                <a:srgbClr val="434343"/>
              </a:buClr>
              <a:buSzPts val="1400"/>
              <a:buChar char="○"/>
              <a:defRPr>
                <a:solidFill>
                  <a:srgbClr val="434343"/>
                </a:solidFill>
              </a:defRPr>
            </a:lvl2pPr>
            <a:lvl3pPr marL="1371600" lvl="2" indent="-317500" algn="l">
              <a:lnSpc>
                <a:spcPct val="115000"/>
              </a:lnSpc>
              <a:spcBef>
                <a:spcPts val="0"/>
              </a:spcBef>
              <a:spcAft>
                <a:spcPts val="0"/>
              </a:spcAft>
              <a:buClr>
                <a:srgbClr val="434343"/>
              </a:buClr>
              <a:buSzPts val="1400"/>
              <a:buChar char="■"/>
              <a:defRPr>
                <a:solidFill>
                  <a:srgbClr val="434343"/>
                </a:solidFill>
              </a:defRPr>
            </a:lvl3pPr>
            <a:lvl4pPr marL="1828800" lvl="3" indent="-317500" algn="l">
              <a:lnSpc>
                <a:spcPct val="115000"/>
              </a:lnSpc>
              <a:spcBef>
                <a:spcPts val="0"/>
              </a:spcBef>
              <a:spcAft>
                <a:spcPts val="0"/>
              </a:spcAft>
              <a:buClr>
                <a:srgbClr val="434343"/>
              </a:buClr>
              <a:buSzPts val="1400"/>
              <a:buChar char="●"/>
              <a:defRPr>
                <a:solidFill>
                  <a:srgbClr val="434343"/>
                </a:solidFill>
              </a:defRPr>
            </a:lvl4pPr>
            <a:lvl5pPr marL="2286000" lvl="4" indent="-317500" algn="l">
              <a:lnSpc>
                <a:spcPct val="115000"/>
              </a:lnSpc>
              <a:spcBef>
                <a:spcPts val="0"/>
              </a:spcBef>
              <a:spcAft>
                <a:spcPts val="0"/>
              </a:spcAft>
              <a:buClr>
                <a:srgbClr val="434343"/>
              </a:buClr>
              <a:buSzPts val="1400"/>
              <a:buChar char="○"/>
              <a:defRPr>
                <a:solidFill>
                  <a:srgbClr val="434343"/>
                </a:solidFill>
              </a:defRPr>
            </a:lvl5pPr>
            <a:lvl6pPr marL="2743200" lvl="5" indent="-317500" algn="l">
              <a:lnSpc>
                <a:spcPct val="115000"/>
              </a:lnSpc>
              <a:spcBef>
                <a:spcPts val="0"/>
              </a:spcBef>
              <a:spcAft>
                <a:spcPts val="0"/>
              </a:spcAft>
              <a:buClr>
                <a:srgbClr val="434343"/>
              </a:buClr>
              <a:buSzPts val="1400"/>
              <a:buChar char="■"/>
              <a:defRPr>
                <a:solidFill>
                  <a:srgbClr val="434343"/>
                </a:solidFill>
              </a:defRPr>
            </a:lvl6pPr>
            <a:lvl7pPr marL="3200400" lvl="6" indent="-317500" algn="l">
              <a:lnSpc>
                <a:spcPct val="115000"/>
              </a:lnSpc>
              <a:spcBef>
                <a:spcPts val="0"/>
              </a:spcBef>
              <a:spcAft>
                <a:spcPts val="0"/>
              </a:spcAft>
              <a:buClr>
                <a:srgbClr val="434343"/>
              </a:buClr>
              <a:buSzPts val="1400"/>
              <a:buChar char="●"/>
              <a:defRPr>
                <a:solidFill>
                  <a:srgbClr val="434343"/>
                </a:solidFill>
              </a:defRPr>
            </a:lvl7pPr>
            <a:lvl8pPr marL="3657600" lvl="7" indent="-317500" algn="l">
              <a:lnSpc>
                <a:spcPct val="115000"/>
              </a:lnSpc>
              <a:spcBef>
                <a:spcPts val="0"/>
              </a:spcBef>
              <a:spcAft>
                <a:spcPts val="0"/>
              </a:spcAft>
              <a:buClr>
                <a:srgbClr val="434343"/>
              </a:buClr>
              <a:buSzPts val="1400"/>
              <a:buChar char="○"/>
              <a:defRPr>
                <a:solidFill>
                  <a:srgbClr val="434343"/>
                </a:solidFill>
              </a:defRPr>
            </a:lvl8pPr>
            <a:lvl9pPr marL="4114800" lvl="8" indent="-317500" algn="l">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574" name="Google Shape;574;p88"/>
          <p:cNvSpPr txBox="1">
            <a:spLocks noGrp="1"/>
          </p:cNvSpPr>
          <p:nvPr>
            <p:ph type="title"/>
          </p:nvPr>
        </p:nvSpPr>
        <p:spPr>
          <a:xfrm>
            <a:off x="1194000" y="1432875"/>
            <a:ext cx="3272100" cy="12999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chemeClr val="dk1"/>
              </a:buClr>
              <a:buSzPts val="3500"/>
              <a:buFont typeface="Patrick Hand"/>
              <a:buNone/>
              <a:defRPr sz="3500">
                <a:solidFill>
                  <a:schemeClr val="dk1"/>
                </a:solidFill>
              </a:defRPr>
            </a:lvl1pPr>
            <a:lvl2pPr lvl="1"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575" name="Google Shape;575;p88"/>
          <p:cNvSpPr/>
          <p:nvPr/>
        </p:nvSpPr>
        <p:spPr>
          <a:xfrm rot="-10619233">
            <a:off x="258228" y="630781"/>
            <a:ext cx="85618" cy="7388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576" name="Google Shape;576;p88"/>
          <p:cNvGrpSpPr/>
          <p:nvPr/>
        </p:nvGrpSpPr>
        <p:grpSpPr>
          <a:xfrm>
            <a:off x="-280746" y="77185"/>
            <a:ext cx="3361977" cy="3538749"/>
            <a:chOff x="-280746" y="77185"/>
            <a:chExt cx="3361977" cy="3538749"/>
          </a:xfrm>
        </p:grpSpPr>
        <p:sp>
          <p:nvSpPr>
            <p:cNvPr id="577" name="Google Shape;577;p88"/>
            <p:cNvSpPr/>
            <p:nvPr/>
          </p:nvSpPr>
          <p:spPr>
            <a:xfrm rot="-1911407">
              <a:off x="2982339" y="239572"/>
              <a:ext cx="85828" cy="73999"/>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578" name="Google Shape;578;p88"/>
            <p:cNvGrpSpPr/>
            <p:nvPr/>
          </p:nvGrpSpPr>
          <p:grpSpPr>
            <a:xfrm>
              <a:off x="-280746" y="77185"/>
              <a:ext cx="3101748" cy="2806063"/>
              <a:chOff x="-858671" y="-345240"/>
              <a:chExt cx="3101748" cy="2806063"/>
            </a:xfrm>
          </p:grpSpPr>
          <p:sp>
            <p:nvSpPr>
              <p:cNvPr id="579" name="Google Shape;579;p88"/>
              <p:cNvSpPr/>
              <p:nvPr/>
            </p:nvSpPr>
            <p:spPr>
              <a:xfrm rot="-1717892">
                <a:off x="-839678"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80" name="Google Shape;580;p88"/>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81" name="Google Shape;581;p88"/>
              <p:cNvSpPr/>
              <p:nvPr/>
            </p:nvSpPr>
            <p:spPr>
              <a:xfrm rot="-2834745">
                <a:off x="-519497"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82" name="Google Shape;582;p88"/>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83" name="Google Shape;583;p88"/>
              <p:cNvSpPr/>
              <p:nvPr/>
            </p:nvSpPr>
            <p:spPr>
              <a:xfrm rot="-2834745">
                <a:off x="-833309" y="23899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84" name="Google Shape;584;p88"/>
              <p:cNvSpPr/>
              <p:nvPr/>
            </p:nvSpPr>
            <p:spPr>
              <a:xfrm rot="-2834745">
                <a:off x="-537969" y="-3303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85" name="Google Shape;585;p88"/>
              <p:cNvSpPr/>
              <p:nvPr/>
            </p:nvSpPr>
            <p:spPr>
              <a:xfrm rot="-1717892">
                <a:off x="1106922" y="242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86" name="Google Shape;586;p88"/>
              <p:cNvSpPr/>
              <p:nvPr/>
            </p:nvSpPr>
            <p:spPr>
              <a:xfrm rot="-4598680">
                <a:off x="2154317" y="2082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87" name="Google Shape;587;p88"/>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588" name="Google Shape;588;p88"/>
            <p:cNvSpPr/>
            <p:nvPr/>
          </p:nvSpPr>
          <p:spPr>
            <a:xfrm rot="-1717892">
              <a:off x="-59403" y="34791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589" name="Google Shape;589;p88"/>
          <p:cNvGrpSpPr/>
          <p:nvPr/>
        </p:nvGrpSpPr>
        <p:grpSpPr>
          <a:xfrm rot="10800000">
            <a:off x="7243409" y="3360860"/>
            <a:ext cx="1842829" cy="1601665"/>
            <a:chOff x="3759" y="-87165"/>
            <a:chExt cx="1842829" cy="1601665"/>
          </a:xfrm>
        </p:grpSpPr>
        <p:sp>
          <p:nvSpPr>
            <p:cNvPr id="590" name="Google Shape;590;p88"/>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91" name="Google Shape;591;p88"/>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92" name="Google Shape;592;p88"/>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93" name="Google Shape;593;p88"/>
            <p:cNvSpPr/>
            <p:nvPr/>
          </p:nvSpPr>
          <p:spPr>
            <a:xfrm rot="-2834745">
              <a:off x="462091" y="3325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94" name="Google Shape;594;p88"/>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95" name="Google Shape;595;p88"/>
            <p:cNvSpPr/>
            <p:nvPr/>
          </p:nvSpPr>
          <p:spPr>
            <a:xfrm rot="-1717892">
              <a:off x="1106922" y="-2197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596" name="Google Shape;596;p88"/>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97"/>
        <p:cNvGrpSpPr/>
        <p:nvPr/>
      </p:nvGrpSpPr>
      <p:grpSpPr>
        <a:xfrm>
          <a:off x="0" y="0"/>
          <a:ext cx="0" cy="0"/>
          <a:chOff x="0" y="0"/>
          <a:chExt cx="0" cy="0"/>
        </a:xfrm>
      </p:grpSpPr>
      <p:grpSp>
        <p:nvGrpSpPr>
          <p:cNvPr id="598" name="Google Shape;598;p89"/>
          <p:cNvGrpSpPr/>
          <p:nvPr/>
        </p:nvGrpSpPr>
        <p:grpSpPr>
          <a:xfrm>
            <a:off x="-45625" y="228675"/>
            <a:ext cx="9231300" cy="4686150"/>
            <a:chOff x="-45625" y="228675"/>
            <a:chExt cx="9231300" cy="4686150"/>
          </a:xfrm>
        </p:grpSpPr>
        <p:cxnSp>
          <p:nvCxnSpPr>
            <p:cNvPr id="599" name="Google Shape;599;p89"/>
            <p:cNvCxnSpPr/>
            <p:nvPr/>
          </p:nvCxnSpPr>
          <p:spPr>
            <a:xfrm>
              <a:off x="-45625" y="2286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600" name="Google Shape;600;p89"/>
            <p:cNvCxnSpPr/>
            <p:nvPr/>
          </p:nvCxnSpPr>
          <p:spPr>
            <a:xfrm>
              <a:off x="-45625" y="5634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601" name="Google Shape;601;p89"/>
            <p:cNvCxnSpPr/>
            <p:nvPr/>
          </p:nvCxnSpPr>
          <p:spPr>
            <a:xfrm>
              <a:off x="-45625" y="8981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602" name="Google Shape;602;p89"/>
            <p:cNvCxnSpPr/>
            <p:nvPr/>
          </p:nvCxnSpPr>
          <p:spPr>
            <a:xfrm>
              <a:off x="-45625" y="12328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603" name="Google Shape;603;p89"/>
            <p:cNvCxnSpPr/>
            <p:nvPr/>
          </p:nvCxnSpPr>
          <p:spPr>
            <a:xfrm>
              <a:off x="-45625" y="15675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604" name="Google Shape;604;p89"/>
            <p:cNvCxnSpPr/>
            <p:nvPr/>
          </p:nvCxnSpPr>
          <p:spPr>
            <a:xfrm>
              <a:off x="-45625" y="19023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605" name="Google Shape;605;p89"/>
            <p:cNvCxnSpPr/>
            <p:nvPr/>
          </p:nvCxnSpPr>
          <p:spPr>
            <a:xfrm>
              <a:off x="-45625" y="22370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606" name="Google Shape;606;p89"/>
            <p:cNvCxnSpPr/>
            <p:nvPr/>
          </p:nvCxnSpPr>
          <p:spPr>
            <a:xfrm>
              <a:off x="-45625" y="25717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607" name="Google Shape;607;p89"/>
            <p:cNvCxnSpPr/>
            <p:nvPr/>
          </p:nvCxnSpPr>
          <p:spPr>
            <a:xfrm>
              <a:off x="-45625" y="29064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608" name="Google Shape;608;p89"/>
            <p:cNvCxnSpPr/>
            <p:nvPr/>
          </p:nvCxnSpPr>
          <p:spPr>
            <a:xfrm>
              <a:off x="-45625" y="32412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609" name="Google Shape;609;p89"/>
            <p:cNvCxnSpPr/>
            <p:nvPr/>
          </p:nvCxnSpPr>
          <p:spPr>
            <a:xfrm>
              <a:off x="-45625" y="35759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610" name="Google Shape;610;p89"/>
            <p:cNvCxnSpPr/>
            <p:nvPr/>
          </p:nvCxnSpPr>
          <p:spPr>
            <a:xfrm>
              <a:off x="-45625" y="39106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611" name="Google Shape;611;p89"/>
            <p:cNvCxnSpPr/>
            <p:nvPr/>
          </p:nvCxnSpPr>
          <p:spPr>
            <a:xfrm>
              <a:off x="-45625" y="42453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612" name="Google Shape;612;p89"/>
            <p:cNvCxnSpPr/>
            <p:nvPr/>
          </p:nvCxnSpPr>
          <p:spPr>
            <a:xfrm>
              <a:off x="-45625" y="45801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613" name="Google Shape;613;p89"/>
            <p:cNvCxnSpPr/>
            <p:nvPr/>
          </p:nvCxnSpPr>
          <p:spPr>
            <a:xfrm>
              <a:off x="-45625" y="4914825"/>
              <a:ext cx="9231300" cy="0"/>
            </a:xfrm>
            <a:prstGeom prst="straightConnector1">
              <a:avLst/>
            </a:prstGeom>
            <a:noFill/>
            <a:ln w="9525" cap="flat" cmpd="sng">
              <a:solidFill>
                <a:schemeClr val="accent5"/>
              </a:solidFill>
              <a:prstDash val="solid"/>
              <a:round/>
              <a:headEnd type="none" w="sm" len="sm"/>
              <a:tailEnd type="none" w="sm" len="sm"/>
            </a:ln>
          </p:spPr>
        </p:cxnSp>
        <p:sp>
          <p:nvSpPr>
            <p:cNvPr id="614" name="Google Shape;614;p89"/>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15" name="Google Shape;615;p89"/>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16" name="Google Shape;616;p89"/>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17" name="Google Shape;617;p89"/>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18" name="Google Shape;618;p89"/>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19" name="Google Shape;619;p89"/>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20" name="Google Shape;620;p89"/>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21" name="Google Shape;621;p89"/>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22" name="Google Shape;622;p89"/>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23" name="Google Shape;623;p89"/>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24" name="Google Shape;624;p89"/>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25" name="Google Shape;625;p89"/>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26" name="Google Shape;626;p89"/>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27" name="Google Shape;627;p89"/>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628" name="Google Shape;628;p89"/>
          <p:cNvGrpSpPr/>
          <p:nvPr/>
        </p:nvGrpSpPr>
        <p:grpSpPr>
          <a:xfrm>
            <a:off x="-1" y="-1476296"/>
            <a:ext cx="9807399" cy="7001560"/>
            <a:chOff x="-1" y="-1476296"/>
            <a:chExt cx="9807399" cy="7001560"/>
          </a:xfrm>
        </p:grpSpPr>
        <p:sp>
          <p:nvSpPr>
            <p:cNvPr id="629" name="Google Shape;629;p89"/>
            <p:cNvSpPr/>
            <p:nvPr/>
          </p:nvSpPr>
          <p:spPr>
            <a:xfrm rot="356911">
              <a:off x="6535715" y="-1338169"/>
              <a:ext cx="2973084" cy="5916990"/>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30" name="Google Shape;630;p89"/>
            <p:cNvSpPr/>
            <p:nvPr/>
          </p:nvSpPr>
          <p:spPr>
            <a:xfrm>
              <a:off x="-1" y="0"/>
              <a:ext cx="1982058" cy="5525264"/>
            </a:xfrm>
            <a:custGeom>
              <a:avLst/>
              <a:gdLst/>
              <a:ahLst/>
              <a:cxnLst/>
              <a:rect l="l" t="t" r="r" b="b"/>
              <a:pathLst>
                <a:path w="32605" h="90891" extrusionOk="0">
                  <a:moveTo>
                    <a:pt x="0" y="1"/>
                  </a:moveTo>
                  <a:lnTo>
                    <a:pt x="0" y="90891"/>
                  </a:lnTo>
                  <a:cubicBezTo>
                    <a:pt x="7361" y="89777"/>
                    <a:pt x="16332" y="85082"/>
                    <a:pt x="19893" y="78557"/>
                  </a:cubicBezTo>
                  <a:cubicBezTo>
                    <a:pt x="23474" y="71913"/>
                    <a:pt x="23812" y="63976"/>
                    <a:pt x="20808" y="57053"/>
                  </a:cubicBezTo>
                  <a:cubicBezTo>
                    <a:pt x="18680" y="52259"/>
                    <a:pt x="15059" y="48280"/>
                    <a:pt x="12493" y="43725"/>
                  </a:cubicBezTo>
                  <a:cubicBezTo>
                    <a:pt x="9927" y="39150"/>
                    <a:pt x="8475" y="33361"/>
                    <a:pt x="10981" y="28746"/>
                  </a:cubicBezTo>
                  <a:cubicBezTo>
                    <a:pt x="12891" y="25225"/>
                    <a:pt x="16671" y="23176"/>
                    <a:pt x="20331" y="21465"/>
                  </a:cubicBezTo>
                  <a:cubicBezTo>
                    <a:pt x="23991" y="19754"/>
                    <a:pt x="27850" y="18043"/>
                    <a:pt x="30237" y="14801"/>
                  </a:cubicBezTo>
                  <a:cubicBezTo>
                    <a:pt x="32605" y="11538"/>
                    <a:pt x="29820" y="2209"/>
                    <a:pt x="26438" y="40"/>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31" name="Google Shape;631;p89"/>
            <p:cNvSpPr/>
            <p:nvPr/>
          </p:nvSpPr>
          <p:spPr>
            <a:xfrm>
              <a:off x="3425800" y="-1386148"/>
              <a:ext cx="2292600" cy="2292600"/>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632" name="Google Shape;632;p89"/>
          <p:cNvSpPr txBox="1">
            <a:spLocks noGrp="1"/>
          </p:cNvSpPr>
          <p:nvPr>
            <p:ph type="title"/>
          </p:nvPr>
        </p:nvSpPr>
        <p:spPr>
          <a:xfrm>
            <a:off x="715100" y="1307100"/>
            <a:ext cx="7713900" cy="2529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96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a:endParaRPr/>
          </a:p>
        </p:txBody>
      </p:sp>
      <p:grpSp>
        <p:nvGrpSpPr>
          <p:cNvPr id="633" name="Google Shape;633;p89"/>
          <p:cNvGrpSpPr/>
          <p:nvPr/>
        </p:nvGrpSpPr>
        <p:grpSpPr>
          <a:xfrm>
            <a:off x="209585" y="362911"/>
            <a:ext cx="798592" cy="4564839"/>
            <a:chOff x="-33140" y="362911"/>
            <a:chExt cx="798592" cy="4564839"/>
          </a:xfrm>
        </p:grpSpPr>
        <p:grpSp>
          <p:nvGrpSpPr>
            <p:cNvPr id="634" name="Google Shape;634;p89"/>
            <p:cNvGrpSpPr/>
            <p:nvPr/>
          </p:nvGrpSpPr>
          <p:grpSpPr>
            <a:xfrm>
              <a:off x="-33140" y="2071533"/>
              <a:ext cx="798592" cy="2856216"/>
              <a:chOff x="-171890" y="2221333"/>
              <a:chExt cx="798592" cy="2856216"/>
            </a:xfrm>
          </p:grpSpPr>
          <p:sp>
            <p:nvSpPr>
              <p:cNvPr id="635" name="Google Shape;635;p89"/>
              <p:cNvSpPr/>
              <p:nvPr/>
            </p:nvSpPr>
            <p:spPr>
              <a:xfrm rot="-2700000">
                <a:off x="162904" y="5006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36" name="Google Shape;636;p89"/>
              <p:cNvSpPr/>
              <p:nvPr/>
            </p:nvSpPr>
            <p:spPr>
              <a:xfrm rot="-2700000">
                <a:off x="460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37" name="Google Shape;637;p89"/>
              <p:cNvSpPr/>
              <p:nvPr/>
            </p:nvSpPr>
            <p:spPr>
              <a:xfrm rot="1151728">
                <a:off x="-144726" y="45562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38" name="Google Shape;638;p89"/>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39" name="Google Shape;639;p89"/>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40" name="Google Shape;640;p89"/>
              <p:cNvSpPr/>
              <p:nvPr/>
            </p:nvSpPr>
            <p:spPr>
              <a:xfrm rot="-2700000">
                <a:off x="-161596" y="38513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641" name="Google Shape;641;p89"/>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42" name="Google Shape;642;p89"/>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643" name="Google Shape;643;p89"/>
          <p:cNvGrpSpPr/>
          <p:nvPr/>
        </p:nvGrpSpPr>
        <p:grpSpPr>
          <a:xfrm rot="10800000">
            <a:off x="6417128" y="-95828"/>
            <a:ext cx="3339284" cy="4530952"/>
            <a:chOff x="8072373" y="398772"/>
            <a:chExt cx="3339284" cy="4530952"/>
          </a:xfrm>
        </p:grpSpPr>
        <p:grpSp>
          <p:nvGrpSpPr>
            <p:cNvPr id="644" name="Google Shape;644;p89"/>
            <p:cNvGrpSpPr/>
            <p:nvPr/>
          </p:nvGrpSpPr>
          <p:grpSpPr>
            <a:xfrm>
              <a:off x="8351761" y="398772"/>
              <a:ext cx="1168525" cy="1280170"/>
              <a:chOff x="7816586" y="206147"/>
              <a:chExt cx="1168525" cy="1280170"/>
            </a:xfrm>
          </p:grpSpPr>
          <p:sp>
            <p:nvSpPr>
              <p:cNvPr id="645" name="Google Shape;645;p89"/>
              <p:cNvSpPr/>
              <p:nvPr/>
            </p:nvSpPr>
            <p:spPr>
              <a:xfrm rot="9216718">
                <a:off x="8302121" y="13506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46" name="Google Shape;646;p89"/>
              <p:cNvSpPr/>
              <p:nvPr/>
            </p:nvSpPr>
            <p:spPr>
              <a:xfrm rot="-9648272">
                <a:off x="86597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47" name="Google Shape;647;p89"/>
              <p:cNvSpPr/>
              <p:nvPr/>
            </p:nvSpPr>
            <p:spPr>
              <a:xfrm rot="8100000">
                <a:off x="82891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48" name="Google Shape;648;p89"/>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49" name="Google Shape;649;p89"/>
              <p:cNvSpPr/>
              <p:nvPr/>
            </p:nvSpPr>
            <p:spPr>
              <a:xfrm rot="8100000">
                <a:off x="8909905" y="9802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50" name="Google Shape;650;p89"/>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651" name="Google Shape;651;p89"/>
            <p:cNvGrpSpPr/>
            <p:nvPr/>
          </p:nvGrpSpPr>
          <p:grpSpPr>
            <a:xfrm rot="10800000">
              <a:off x="8428933" y="3878153"/>
              <a:ext cx="1391000" cy="1051570"/>
              <a:chOff x="7593036" y="206147"/>
              <a:chExt cx="1391000" cy="1051570"/>
            </a:xfrm>
          </p:grpSpPr>
          <p:sp>
            <p:nvSpPr>
              <p:cNvPr id="652" name="Google Shape;652;p89"/>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53" name="Google Shape;653;p89"/>
              <p:cNvSpPr/>
              <p:nvPr/>
            </p:nvSpPr>
            <p:spPr>
              <a:xfrm rot="-9648272">
                <a:off x="8278704" y="5539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54" name="Google Shape;654;p89"/>
              <p:cNvSpPr/>
              <p:nvPr/>
            </p:nvSpPr>
            <p:spPr>
              <a:xfrm rot="8100000">
                <a:off x="76033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55" name="Google Shape;655;p89"/>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56" name="Google Shape;656;p89"/>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57" name="Google Shape;657;p89"/>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658" name="Google Shape;658;p89"/>
            <p:cNvGrpSpPr/>
            <p:nvPr/>
          </p:nvGrpSpPr>
          <p:grpSpPr>
            <a:xfrm rot="6929944" flipH="1">
              <a:off x="8744587" y="1762887"/>
              <a:ext cx="1994855" cy="2748202"/>
              <a:chOff x="7129921" y="-1857640"/>
              <a:chExt cx="1994838" cy="2748179"/>
            </a:xfrm>
          </p:grpSpPr>
          <p:sp>
            <p:nvSpPr>
              <p:cNvPr id="659" name="Google Shape;659;p89"/>
              <p:cNvSpPr/>
              <p:nvPr/>
            </p:nvSpPr>
            <p:spPr>
              <a:xfrm rot="9216718">
                <a:off x="8419690" y="754889"/>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60" name="Google Shape;660;p89"/>
              <p:cNvSpPr/>
              <p:nvPr/>
            </p:nvSpPr>
            <p:spPr>
              <a:xfrm rot="-9648272">
                <a:off x="7271405" y="278729"/>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61" name="Google Shape;661;p89"/>
              <p:cNvSpPr/>
              <p:nvPr/>
            </p:nvSpPr>
            <p:spPr>
              <a:xfrm rot="8100000">
                <a:off x="7822537" y="56286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62" name="Google Shape;662;p89"/>
              <p:cNvSpPr/>
              <p:nvPr/>
            </p:nvSpPr>
            <p:spPr>
              <a:xfrm rot="8100000">
                <a:off x="9049553" y="456859"/>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63" name="Google Shape;663;p89"/>
              <p:cNvSpPr/>
              <p:nvPr/>
            </p:nvSpPr>
            <p:spPr>
              <a:xfrm rot="8100000">
                <a:off x="8214712" y="38021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64" name="Google Shape;664;p89"/>
              <p:cNvSpPr/>
              <p:nvPr/>
            </p:nvSpPr>
            <p:spPr>
              <a:xfrm rot="8100000">
                <a:off x="7140215" y="-184289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65"/>
        <p:cNvGrpSpPr/>
        <p:nvPr/>
      </p:nvGrpSpPr>
      <p:grpSpPr>
        <a:xfrm>
          <a:off x="0" y="0"/>
          <a:ext cx="0" cy="0"/>
          <a:chOff x="0" y="0"/>
          <a:chExt cx="0" cy="0"/>
        </a:xfrm>
      </p:grpSpPr>
      <p:grpSp>
        <p:nvGrpSpPr>
          <p:cNvPr id="666" name="Google Shape;666;p90"/>
          <p:cNvGrpSpPr/>
          <p:nvPr/>
        </p:nvGrpSpPr>
        <p:grpSpPr>
          <a:xfrm>
            <a:off x="-45625" y="228675"/>
            <a:ext cx="9231300" cy="4686150"/>
            <a:chOff x="-45625" y="228675"/>
            <a:chExt cx="9231300" cy="4686150"/>
          </a:xfrm>
        </p:grpSpPr>
        <p:cxnSp>
          <p:nvCxnSpPr>
            <p:cNvPr id="667" name="Google Shape;667;p90"/>
            <p:cNvCxnSpPr/>
            <p:nvPr/>
          </p:nvCxnSpPr>
          <p:spPr>
            <a:xfrm>
              <a:off x="-45625" y="2286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668" name="Google Shape;668;p90"/>
            <p:cNvCxnSpPr/>
            <p:nvPr/>
          </p:nvCxnSpPr>
          <p:spPr>
            <a:xfrm>
              <a:off x="-45625" y="5634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669" name="Google Shape;669;p90"/>
            <p:cNvCxnSpPr/>
            <p:nvPr/>
          </p:nvCxnSpPr>
          <p:spPr>
            <a:xfrm>
              <a:off x="-45625" y="8981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670" name="Google Shape;670;p90"/>
            <p:cNvCxnSpPr/>
            <p:nvPr/>
          </p:nvCxnSpPr>
          <p:spPr>
            <a:xfrm>
              <a:off x="-45625" y="12328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671" name="Google Shape;671;p90"/>
            <p:cNvCxnSpPr/>
            <p:nvPr/>
          </p:nvCxnSpPr>
          <p:spPr>
            <a:xfrm>
              <a:off x="-45625" y="15675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672" name="Google Shape;672;p90"/>
            <p:cNvCxnSpPr/>
            <p:nvPr/>
          </p:nvCxnSpPr>
          <p:spPr>
            <a:xfrm>
              <a:off x="-45625" y="19023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673" name="Google Shape;673;p90"/>
            <p:cNvCxnSpPr/>
            <p:nvPr/>
          </p:nvCxnSpPr>
          <p:spPr>
            <a:xfrm>
              <a:off x="-45625" y="22370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674" name="Google Shape;674;p90"/>
            <p:cNvCxnSpPr/>
            <p:nvPr/>
          </p:nvCxnSpPr>
          <p:spPr>
            <a:xfrm>
              <a:off x="-45625" y="25717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675" name="Google Shape;675;p90"/>
            <p:cNvCxnSpPr/>
            <p:nvPr/>
          </p:nvCxnSpPr>
          <p:spPr>
            <a:xfrm>
              <a:off x="-45625" y="29064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676" name="Google Shape;676;p90"/>
            <p:cNvCxnSpPr/>
            <p:nvPr/>
          </p:nvCxnSpPr>
          <p:spPr>
            <a:xfrm>
              <a:off x="-45625" y="32412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677" name="Google Shape;677;p90"/>
            <p:cNvCxnSpPr/>
            <p:nvPr/>
          </p:nvCxnSpPr>
          <p:spPr>
            <a:xfrm>
              <a:off x="-45625" y="35759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678" name="Google Shape;678;p90"/>
            <p:cNvCxnSpPr/>
            <p:nvPr/>
          </p:nvCxnSpPr>
          <p:spPr>
            <a:xfrm>
              <a:off x="-45625" y="39106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679" name="Google Shape;679;p90"/>
            <p:cNvCxnSpPr/>
            <p:nvPr/>
          </p:nvCxnSpPr>
          <p:spPr>
            <a:xfrm>
              <a:off x="-45625" y="42453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680" name="Google Shape;680;p90"/>
            <p:cNvCxnSpPr/>
            <p:nvPr/>
          </p:nvCxnSpPr>
          <p:spPr>
            <a:xfrm>
              <a:off x="-45625" y="45801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681" name="Google Shape;681;p90"/>
            <p:cNvCxnSpPr/>
            <p:nvPr/>
          </p:nvCxnSpPr>
          <p:spPr>
            <a:xfrm>
              <a:off x="-45625" y="4914825"/>
              <a:ext cx="9231300" cy="0"/>
            </a:xfrm>
            <a:prstGeom prst="straightConnector1">
              <a:avLst/>
            </a:prstGeom>
            <a:noFill/>
            <a:ln w="9525" cap="flat" cmpd="sng">
              <a:solidFill>
                <a:schemeClr val="accent5"/>
              </a:solidFill>
              <a:prstDash val="solid"/>
              <a:round/>
              <a:headEnd type="none" w="sm" len="sm"/>
              <a:tailEnd type="none" w="sm" len="sm"/>
            </a:ln>
          </p:spPr>
        </p:cxnSp>
        <p:sp>
          <p:nvSpPr>
            <p:cNvPr id="682" name="Google Shape;682;p90"/>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83" name="Google Shape;683;p90"/>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84" name="Google Shape;684;p90"/>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85" name="Google Shape;685;p90"/>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86" name="Google Shape;686;p90"/>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87" name="Google Shape;687;p90"/>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88" name="Google Shape;688;p90"/>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89" name="Google Shape;689;p90"/>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90" name="Google Shape;690;p90"/>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91" name="Google Shape;691;p90"/>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92" name="Google Shape;692;p90"/>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93" name="Google Shape;693;p90"/>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94" name="Google Shape;694;p90"/>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95" name="Google Shape;695;p90"/>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696" name="Google Shape;696;p90"/>
          <p:cNvGrpSpPr/>
          <p:nvPr/>
        </p:nvGrpSpPr>
        <p:grpSpPr>
          <a:xfrm>
            <a:off x="-41403" y="-2011750"/>
            <a:ext cx="9760703" cy="7324550"/>
            <a:chOff x="-41403" y="-2011750"/>
            <a:chExt cx="9760703" cy="7324550"/>
          </a:xfrm>
        </p:grpSpPr>
        <p:sp>
          <p:nvSpPr>
            <p:cNvPr id="697" name="Google Shape;697;p90"/>
            <p:cNvSpPr/>
            <p:nvPr/>
          </p:nvSpPr>
          <p:spPr>
            <a:xfrm>
              <a:off x="3002200" y="-2011750"/>
              <a:ext cx="3184500" cy="3184500"/>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98" name="Google Shape;698;p90"/>
            <p:cNvSpPr/>
            <p:nvPr/>
          </p:nvSpPr>
          <p:spPr>
            <a:xfrm rot="10800000">
              <a:off x="7663946" y="-165225"/>
              <a:ext cx="2055354" cy="5424989"/>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699" name="Google Shape;699;p90"/>
            <p:cNvSpPr/>
            <p:nvPr/>
          </p:nvSpPr>
          <p:spPr>
            <a:xfrm flipH="1">
              <a:off x="-41403" y="-169287"/>
              <a:ext cx="971827" cy="5482087"/>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700" name="Google Shape;700;p90"/>
          <p:cNvSpPr txBox="1">
            <a:spLocks noGrp="1"/>
          </p:cNvSpPr>
          <p:nvPr>
            <p:ph type="title"/>
          </p:nvPr>
        </p:nvSpPr>
        <p:spPr>
          <a:xfrm>
            <a:off x="1106475" y="1354575"/>
            <a:ext cx="5649900" cy="841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sz="45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701" name="Google Shape;701;p90"/>
          <p:cNvSpPr txBox="1">
            <a:spLocks noGrp="1"/>
          </p:cNvSpPr>
          <p:nvPr>
            <p:ph type="subTitle" idx="1"/>
          </p:nvPr>
        </p:nvSpPr>
        <p:spPr>
          <a:xfrm>
            <a:off x="1106575" y="2196375"/>
            <a:ext cx="4923300" cy="1681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600"/>
            </a:lvl1pPr>
            <a:lvl2pPr lvl="1" algn="ctr">
              <a:lnSpc>
                <a:spcPct val="100000"/>
              </a:lnSpc>
              <a:spcBef>
                <a:spcPts val="160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grpSp>
        <p:nvGrpSpPr>
          <p:cNvPr id="702" name="Google Shape;702;p90"/>
          <p:cNvGrpSpPr/>
          <p:nvPr/>
        </p:nvGrpSpPr>
        <p:grpSpPr>
          <a:xfrm>
            <a:off x="7898553" y="398772"/>
            <a:ext cx="2228128" cy="4530952"/>
            <a:chOff x="7898553" y="398772"/>
            <a:chExt cx="2228128" cy="4530952"/>
          </a:xfrm>
        </p:grpSpPr>
        <p:grpSp>
          <p:nvGrpSpPr>
            <p:cNvPr id="703" name="Google Shape;703;p90"/>
            <p:cNvGrpSpPr/>
            <p:nvPr/>
          </p:nvGrpSpPr>
          <p:grpSpPr>
            <a:xfrm>
              <a:off x="8351761" y="398772"/>
              <a:ext cx="1167450" cy="1051570"/>
              <a:chOff x="7816586" y="206147"/>
              <a:chExt cx="1167450" cy="1051570"/>
            </a:xfrm>
          </p:grpSpPr>
          <p:sp>
            <p:nvSpPr>
              <p:cNvPr id="704" name="Google Shape;704;p90"/>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05" name="Google Shape;705;p90"/>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06" name="Google Shape;706;p90"/>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07" name="Google Shape;707;p90"/>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08" name="Google Shape;708;p90"/>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09" name="Google Shape;709;p90"/>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710" name="Google Shape;710;p90"/>
            <p:cNvGrpSpPr/>
            <p:nvPr/>
          </p:nvGrpSpPr>
          <p:grpSpPr>
            <a:xfrm rot="10800000">
              <a:off x="8428933" y="3878153"/>
              <a:ext cx="1167450" cy="1051570"/>
              <a:chOff x="7816586" y="206147"/>
              <a:chExt cx="1167450" cy="1051570"/>
            </a:xfrm>
          </p:grpSpPr>
          <p:sp>
            <p:nvSpPr>
              <p:cNvPr id="711" name="Google Shape;711;p90"/>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12" name="Google Shape;712;p90"/>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13" name="Google Shape;713;p90"/>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14" name="Google Shape;714;p90"/>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15" name="Google Shape;715;p90"/>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16" name="Google Shape;716;p90"/>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717" name="Google Shape;717;p90"/>
            <p:cNvGrpSpPr/>
            <p:nvPr/>
          </p:nvGrpSpPr>
          <p:grpSpPr>
            <a:xfrm rot="6929944" flipH="1">
              <a:off x="8268590" y="1784835"/>
              <a:ext cx="1488054" cy="1758852"/>
              <a:chOff x="7495995" y="-501120"/>
              <a:chExt cx="1488041" cy="1758837"/>
            </a:xfrm>
          </p:grpSpPr>
          <p:sp>
            <p:nvSpPr>
              <p:cNvPr id="718" name="Google Shape;718;p90"/>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19" name="Google Shape;719;p90"/>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20" name="Google Shape;720;p90"/>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21" name="Google Shape;721;p90"/>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22" name="Google Shape;722;p90"/>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23" name="Google Shape;723;p90"/>
              <p:cNvSpPr/>
              <p:nvPr/>
            </p:nvSpPr>
            <p:spPr>
              <a:xfrm rot="8100000">
                <a:off x="7506289" y="-48637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grpSp>
        <p:nvGrpSpPr>
          <p:cNvPr id="724" name="Google Shape;724;p90"/>
          <p:cNvGrpSpPr/>
          <p:nvPr/>
        </p:nvGrpSpPr>
        <p:grpSpPr>
          <a:xfrm>
            <a:off x="25320" y="362911"/>
            <a:ext cx="732540" cy="4434385"/>
            <a:chOff x="25320" y="362911"/>
            <a:chExt cx="732540" cy="4434385"/>
          </a:xfrm>
        </p:grpSpPr>
        <p:grpSp>
          <p:nvGrpSpPr>
            <p:cNvPr id="725" name="Google Shape;725;p90"/>
            <p:cNvGrpSpPr/>
            <p:nvPr/>
          </p:nvGrpSpPr>
          <p:grpSpPr>
            <a:xfrm>
              <a:off x="25320" y="2071533"/>
              <a:ext cx="732540" cy="2725762"/>
              <a:chOff x="-113430" y="2221333"/>
              <a:chExt cx="732540" cy="2725762"/>
            </a:xfrm>
          </p:grpSpPr>
          <p:sp>
            <p:nvSpPr>
              <p:cNvPr id="726" name="Google Shape;726;p90"/>
              <p:cNvSpPr/>
              <p:nvPr/>
            </p:nvSpPr>
            <p:spPr>
              <a:xfrm rot="-2700000">
                <a:off x="5439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27" name="Google Shape;727;p90"/>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28" name="Google Shape;728;p90"/>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29" name="Google Shape;729;p90"/>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30" name="Google Shape;730;p90"/>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31" name="Google Shape;731;p90"/>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732" name="Google Shape;732;p90"/>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33" name="Google Shape;733;p90"/>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34"/>
        <p:cNvGrpSpPr/>
        <p:nvPr/>
      </p:nvGrpSpPr>
      <p:grpSpPr>
        <a:xfrm>
          <a:off x="0" y="0"/>
          <a:ext cx="0" cy="0"/>
          <a:chOff x="0" y="0"/>
          <a:chExt cx="0" cy="0"/>
        </a:xfrm>
      </p:grpSpPr>
      <p:grpSp>
        <p:nvGrpSpPr>
          <p:cNvPr id="735" name="Google Shape;735;p91"/>
          <p:cNvGrpSpPr/>
          <p:nvPr/>
        </p:nvGrpSpPr>
        <p:grpSpPr>
          <a:xfrm>
            <a:off x="-8362164" y="-515350"/>
            <a:ext cx="18015529" cy="6467611"/>
            <a:chOff x="-8362164" y="-515350"/>
            <a:chExt cx="18015529" cy="6467611"/>
          </a:xfrm>
        </p:grpSpPr>
        <p:sp>
          <p:nvSpPr>
            <p:cNvPr id="736" name="Google Shape;736;p91"/>
            <p:cNvSpPr/>
            <p:nvPr/>
          </p:nvSpPr>
          <p:spPr>
            <a:xfrm rot="-5400000" flipH="1">
              <a:off x="-951281" y="-4652385"/>
              <a:ext cx="3193763" cy="18015529"/>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37" name="Google Shape;737;p91"/>
            <p:cNvSpPr/>
            <p:nvPr/>
          </p:nvSpPr>
          <p:spPr>
            <a:xfrm>
              <a:off x="-591025" y="-515350"/>
              <a:ext cx="2015400" cy="20154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38" name="Google Shape;738;p91"/>
            <p:cNvSpPr/>
            <p:nvPr/>
          </p:nvSpPr>
          <p:spPr>
            <a:xfrm>
              <a:off x="1558650" y="78400"/>
              <a:ext cx="370200" cy="3702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739" name="Google Shape;739;p91"/>
          <p:cNvSpPr txBox="1">
            <a:spLocks noGrp="1"/>
          </p:cNvSpPr>
          <p:nvPr>
            <p:ph type="title"/>
          </p:nvPr>
        </p:nvSpPr>
        <p:spPr>
          <a:xfrm>
            <a:off x="2160125" y="3641625"/>
            <a:ext cx="6268800" cy="966600"/>
          </a:xfrm>
          <a:prstGeom prst="rect">
            <a:avLst/>
          </a:prstGeom>
          <a:noFill/>
          <a:ln>
            <a:noFill/>
          </a:ln>
        </p:spPr>
        <p:txBody>
          <a:bodyPr spcFirstLastPara="1" wrap="square" lIns="91425" tIns="91425" rIns="91425" bIns="91425" anchor="ctr" anchorCtr="0">
            <a:noAutofit/>
          </a:bodyPr>
          <a:lstStyle>
            <a:lvl1pPr marR="91440" lvl="0" algn="r">
              <a:lnSpc>
                <a:spcPct val="100000"/>
              </a:lnSpc>
              <a:spcBef>
                <a:spcPts val="0"/>
              </a:spcBef>
              <a:spcAft>
                <a:spcPts val="0"/>
              </a:spcAft>
              <a:buSzPts val="3500"/>
              <a:buNone/>
              <a:defRPr>
                <a:solidFill>
                  <a:schemeClr val="lt2"/>
                </a:solidFill>
              </a:defRPr>
            </a:lvl1pPr>
            <a:lvl2pPr lvl="1" algn="ctr">
              <a:lnSpc>
                <a:spcPct val="100000"/>
              </a:lnSpc>
              <a:spcBef>
                <a:spcPts val="0"/>
              </a:spcBef>
              <a:spcAft>
                <a:spcPts val="0"/>
              </a:spcAft>
              <a:buSzPts val="3500"/>
              <a:buNone/>
              <a:defRPr/>
            </a:lvl2pPr>
            <a:lvl3pPr lvl="2" algn="ctr">
              <a:lnSpc>
                <a:spcPct val="100000"/>
              </a:lnSpc>
              <a:spcBef>
                <a:spcPts val="0"/>
              </a:spcBef>
              <a:spcAft>
                <a:spcPts val="0"/>
              </a:spcAft>
              <a:buSzPts val="3500"/>
              <a:buNone/>
              <a:defRPr/>
            </a:lvl3pPr>
            <a:lvl4pPr lvl="3" algn="ctr">
              <a:lnSpc>
                <a:spcPct val="100000"/>
              </a:lnSpc>
              <a:spcBef>
                <a:spcPts val="0"/>
              </a:spcBef>
              <a:spcAft>
                <a:spcPts val="0"/>
              </a:spcAft>
              <a:buSzPts val="3500"/>
              <a:buNone/>
              <a:defRPr/>
            </a:lvl4pPr>
            <a:lvl5pPr lvl="4" algn="ctr">
              <a:lnSpc>
                <a:spcPct val="100000"/>
              </a:lnSpc>
              <a:spcBef>
                <a:spcPts val="0"/>
              </a:spcBef>
              <a:spcAft>
                <a:spcPts val="0"/>
              </a:spcAft>
              <a:buSzPts val="3500"/>
              <a:buNone/>
              <a:defRPr/>
            </a:lvl5pPr>
            <a:lvl6pPr lvl="5" algn="ctr">
              <a:lnSpc>
                <a:spcPct val="100000"/>
              </a:lnSpc>
              <a:spcBef>
                <a:spcPts val="0"/>
              </a:spcBef>
              <a:spcAft>
                <a:spcPts val="0"/>
              </a:spcAft>
              <a:buSzPts val="3500"/>
              <a:buNone/>
              <a:defRPr/>
            </a:lvl6pPr>
            <a:lvl7pPr lvl="6" algn="ctr">
              <a:lnSpc>
                <a:spcPct val="100000"/>
              </a:lnSpc>
              <a:spcBef>
                <a:spcPts val="0"/>
              </a:spcBef>
              <a:spcAft>
                <a:spcPts val="0"/>
              </a:spcAft>
              <a:buSzPts val="3500"/>
              <a:buNone/>
              <a:defRPr/>
            </a:lvl7pPr>
            <a:lvl8pPr lvl="7" algn="ctr">
              <a:lnSpc>
                <a:spcPct val="100000"/>
              </a:lnSpc>
              <a:spcBef>
                <a:spcPts val="0"/>
              </a:spcBef>
              <a:spcAft>
                <a:spcPts val="0"/>
              </a:spcAft>
              <a:buSzPts val="3500"/>
              <a:buNone/>
              <a:defRPr/>
            </a:lvl8pPr>
            <a:lvl9pPr lvl="8" algn="ctr">
              <a:lnSpc>
                <a:spcPct val="100000"/>
              </a:lnSpc>
              <a:spcBef>
                <a:spcPts val="0"/>
              </a:spcBef>
              <a:spcAft>
                <a:spcPts val="0"/>
              </a:spcAft>
              <a:buSzPts val="3500"/>
              <a:buNone/>
              <a:defRPr/>
            </a:lvl9pPr>
          </a:lstStyle>
          <a:p>
            <a:endParaRPr/>
          </a:p>
        </p:txBody>
      </p:sp>
      <p:grpSp>
        <p:nvGrpSpPr>
          <p:cNvPr id="740" name="Google Shape;740;p91"/>
          <p:cNvGrpSpPr/>
          <p:nvPr/>
        </p:nvGrpSpPr>
        <p:grpSpPr>
          <a:xfrm>
            <a:off x="297963" y="4573499"/>
            <a:ext cx="6896291" cy="944443"/>
            <a:chOff x="297963" y="4573499"/>
            <a:chExt cx="6896291" cy="944443"/>
          </a:xfrm>
        </p:grpSpPr>
        <p:grpSp>
          <p:nvGrpSpPr>
            <p:cNvPr id="741" name="Google Shape;741;p91"/>
            <p:cNvGrpSpPr/>
            <p:nvPr/>
          </p:nvGrpSpPr>
          <p:grpSpPr>
            <a:xfrm rot="10800000">
              <a:off x="297963" y="4573499"/>
              <a:ext cx="5033801" cy="944443"/>
              <a:chOff x="-601790" y="206128"/>
              <a:chExt cx="5033801" cy="944443"/>
            </a:xfrm>
          </p:grpSpPr>
          <p:sp>
            <p:nvSpPr>
              <p:cNvPr id="742" name="Google Shape;742;p91"/>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43" name="Google Shape;743;p91"/>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44" name="Google Shape;744;p91"/>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45" name="Google Shape;745;p91"/>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46" name="Google Shape;746;p91"/>
              <p:cNvSpPr/>
              <p:nvPr/>
            </p:nvSpPr>
            <p:spPr>
              <a:xfrm rot="-2700000">
                <a:off x="-591496" y="6535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47" name="Google Shape;747;p91"/>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48" name="Google Shape;748;p91"/>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49" name="Google Shape;749;p91"/>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50" name="Google Shape;750;p91"/>
              <p:cNvSpPr/>
              <p:nvPr/>
            </p:nvSpPr>
            <p:spPr>
              <a:xfrm rot="9216718">
                <a:off x="41031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51" name="Google Shape;751;p91"/>
              <p:cNvSpPr/>
              <p:nvPr/>
            </p:nvSpPr>
            <p:spPr>
              <a:xfrm rot="8100000">
                <a:off x="43568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52" name="Google Shape;752;p91"/>
              <p:cNvSpPr/>
              <p:nvPr/>
            </p:nvSpPr>
            <p:spPr>
              <a:xfrm rot="-2700000">
                <a:off x="357370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753" name="Google Shape;753;p91"/>
            <p:cNvGrpSpPr/>
            <p:nvPr/>
          </p:nvGrpSpPr>
          <p:grpSpPr>
            <a:xfrm flipH="1">
              <a:off x="6263222" y="5153616"/>
              <a:ext cx="931032" cy="353670"/>
              <a:chOff x="1117120" y="369161"/>
              <a:chExt cx="931032" cy="353670"/>
            </a:xfrm>
          </p:grpSpPr>
          <p:sp>
            <p:nvSpPr>
              <p:cNvPr id="754" name="Google Shape;754;p91"/>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55" name="Google Shape;755;p91"/>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56"/>
        <p:cNvGrpSpPr/>
        <p:nvPr/>
      </p:nvGrpSpPr>
      <p:grpSpPr>
        <a:xfrm>
          <a:off x="0" y="0"/>
          <a:ext cx="0" cy="0"/>
          <a:chOff x="0" y="0"/>
          <a:chExt cx="0" cy="0"/>
        </a:xfrm>
      </p:grpSpPr>
      <p:grpSp>
        <p:nvGrpSpPr>
          <p:cNvPr id="757" name="Google Shape;757;p92"/>
          <p:cNvGrpSpPr/>
          <p:nvPr/>
        </p:nvGrpSpPr>
        <p:grpSpPr>
          <a:xfrm>
            <a:off x="-45625" y="228675"/>
            <a:ext cx="9231300" cy="4686150"/>
            <a:chOff x="-45625" y="228675"/>
            <a:chExt cx="9231300" cy="4686150"/>
          </a:xfrm>
        </p:grpSpPr>
        <p:cxnSp>
          <p:nvCxnSpPr>
            <p:cNvPr id="758" name="Google Shape;758;p92"/>
            <p:cNvCxnSpPr/>
            <p:nvPr/>
          </p:nvCxnSpPr>
          <p:spPr>
            <a:xfrm>
              <a:off x="-45625" y="2286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759" name="Google Shape;759;p92"/>
            <p:cNvCxnSpPr/>
            <p:nvPr/>
          </p:nvCxnSpPr>
          <p:spPr>
            <a:xfrm>
              <a:off x="-45625" y="5634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760" name="Google Shape;760;p92"/>
            <p:cNvCxnSpPr/>
            <p:nvPr/>
          </p:nvCxnSpPr>
          <p:spPr>
            <a:xfrm>
              <a:off x="-45625" y="8981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761" name="Google Shape;761;p92"/>
            <p:cNvCxnSpPr/>
            <p:nvPr/>
          </p:nvCxnSpPr>
          <p:spPr>
            <a:xfrm>
              <a:off x="-45625" y="12328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762" name="Google Shape;762;p92"/>
            <p:cNvCxnSpPr/>
            <p:nvPr/>
          </p:nvCxnSpPr>
          <p:spPr>
            <a:xfrm>
              <a:off x="-45625" y="15675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763" name="Google Shape;763;p92"/>
            <p:cNvCxnSpPr/>
            <p:nvPr/>
          </p:nvCxnSpPr>
          <p:spPr>
            <a:xfrm>
              <a:off x="-45625" y="19023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764" name="Google Shape;764;p92"/>
            <p:cNvCxnSpPr/>
            <p:nvPr/>
          </p:nvCxnSpPr>
          <p:spPr>
            <a:xfrm>
              <a:off x="-45625" y="22370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765" name="Google Shape;765;p92"/>
            <p:cNvCxnSpPr/>
            <p:nvPr/>
          </p:nvCxnSpPr>
          <p:spPr>
            <a:xfrm>
              <a:off x="-45625" y="25717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766" name="Google Shape;766;p92"/>
            <p:cNvCxnSpPr/>
            <p:nvPr/>
          </p:nvCxnSpPr>
          <p:spPr>
            <a:xfrm>
              <a:off x="-45625" y="29064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767" name="Google Shape;767;p92"/>
            <p:cNvCxnSpPr/>
            <p:nvPr/>
          </p:nvCxnSpPr>
          <p:spPr>
            <a:xfrm>
              <a:off x="-45625" y="32412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768" name="Google Shape;768;p92"/>
            <p:cNvCxnSpPr/>
            <p:nvPr/>
          </p:nvCxnSpPr>
          <p:spPr>
            <a:xfrm>
              <a:off x="-45625" y="35759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769" name="Google Shape;769;p92"/>
            <p:cNvCxnSpPr/>
            <p:nvPr/>
          </p:nvCxnSpPr>
          <p:spPr>
            <a:xfrm>
              <a:off x="-45625" y="39106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770" name="Google Shape;770;p92"/>
            <p:cNvCxnSpPr/>
            <p:nvPr/>
          </p:nvCxnSpPr>
          <p:spPr>
            <a:xfrm>
              <a:off x="-45625" y="42453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771" name="Google Shape;771;p92"/>
            <p:cNvCxnSpPr/>
            <p:nvPr/>
          </p:nvCxnSpPr>
          <p:spPr>
            <a:xfrm>
              <a:off x="-45625" y="45801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772" name="Google Shape;772;p92"/>
            <p:cNvCxnSpPr/>
            <p:nvPr/>
          </p:nvCxnSpPr>
          <p:spPr>
            <a:xfrm>
              <a:off x="-45625" y="4914825"/>
              <a:ext cx="9231300" cy="0"/>
            </a:xfrm>
            <a:prstGeom prst="straightConnector1">
              <a:avLst/>
            </a:prstGeom>
            <a:noFill/>
            <a:ln w="9525" cap="flat" cmpd="sng">
              <a:solidFill>
                <a:schemeClr val="accent5"/>
              </a:solidFill>
              <a:prstDash val="solid"/>
              <a:round/>
              <a:headEnd type="none" w="sm" len="sm"/>
              <a:tailEnd type="none" w="sm" len="sm"/>
            </a:ln>
          </p:spPr>
        </p:cxnSp>
        <p:sp>
          <p:nvSpPr>
            <p:cNvPr id="773" name="Google Shape;773;p92"/>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74" name="Google Shape;774;p92"/>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75" name="Google Shape;775;p92"/>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76" name="Google Shape;776;p92"/>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77" name="Google Shape;777;p92"/>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78" name="Google Shape;778;p92"/>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79" name="Google Shape;779;p92"/>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80" name="Google Shape;780;p92"/>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81" name="Google Shape;781;p92"/>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82" name="Google Shape;782;p92"/>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83" name="Google Shape;783;p92"/>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84" name="Google Shape;784;p92"/>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85" name="Google Shape;785;p92"/>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86" name="Google Shape;786;p92"/>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787" name="Google Shape;787;p92"/>
          <p:cNvGrpSpPr/>
          <p:nvPr/>
        </p:nvGrpSpPr>
        <p:grpSpPr>
          <a:xfrm>
            <a:off x="-1084218" y="-91125"/>
            <a:ext cx="13698793" cy="7169937"/>
            <a:chOff x="-1084218" y="-91125"/>
            <a:chExt cx="13698793" cy="7169937"/>
          </a:xfrm>
        </p:grpSpPr>
        <p:sp>
          <p:nvSpPr>
            <p:cNvPr id="788" name="Google Shape;788;p92"/>
            <p:cNvSpPr/>
            <p:nvPr/>
          </p:nvSpPr>
          <p:spPr>
            <a:xfrm rot="-5929478" flipH="1">
              <a:off x="6482154" y="-529039"/>
              <a:ext cx="1823051" cy="10283850"/>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89" name="Google Shape;789;p92"/>
            <p:cNvSpPr/>
            <p:nvPr/>
          </p:nvSpPr>
          <p:spPr>
            <a:xfrm rot="-192187" flipH="1">
              <a:off x="-1009711" y="4260719"/>
              <a:ext cx="2743586" cy="2743586"/>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1800"/>
                <a:buFont typeface="Arial"/>
                <a:buNone/>
              </a:pPr>
              <a:endParaRPr sz="1800" b="1">
                <a:solidFill>
                  <a:schemeClr val="dk1"/>
                </a:solidFill>
                <a:latin typeface="Nunito"/>
                <a:ea typeface="Nunito"/>
                <a:cs typeface="Nunito"/>
                <a:sym typeface="Nunito"/>
              </a:endParaRPr>
            </a:p>
          </p:txBody>
        </p:sp>
        <p:sp>
          <p:nvSpPr>
            <p:cNvPr id="790" name="Google Shape;790;p92"/>
            <p:cNvSpPr/>
            <p:nvPr/>
          </p:nvSpPr>
          <p:spPr>
            <a:xfrm rot="-9250427">
              <a:off x="6854599" y="261715"/>
              <a:ext cx="2101721" cy="2101721"/>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91" name="Google Shape;791;p92"/>
            <p:cNvSpPr/>
            <p:nvPr/>
          </p:nvSpPr>
          <p:spPr>
            <a:xfrm flipH="1">
              <a:off x="-166511" y="103264"/>
              <a:ext cx="1758900" cy="1758900"/>
            </a:xfrm>
            <a:prstGeom prst="ellipse">
              <a:avLst/>
            </a:prstGeom>
            <a:solidFill>
              <a:schemeClr val="accent1"/>
            </a:solid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1800"/>
                <a:buFont typeface="Arial"/>
                <a:buNone/>
              </a:pPr>
              <a:endParaRPr sz="1800" b="1">
                <a:solidFill>
                  <a:schemeClr val="dk1"/>
                </a:solidFill>
                <a:latin typeface="Nunito"/>
                <a:ea typeface="Nunito"/>
                <a:cs typeface="Nunito"/>
                <a:sym typeface="Nunito"/>
              </a:endParaRPr>
            </a:p>
          </p:txBody>
        </p:sp>
        <p:sp>
          <p:nvSpPr>
            <p:cNvPr id="792" name="Google Shape;792;p92"/>
            <p:cNvSpPr/>
            <p:nvPr/>
          </p:nvSpPr>
          <p:spPr>
            <a:xfrm flipH="1">
              <a:off x="1592324" y="103249"/>
              <a:ext cx="316200" cy="316200"/>
            </a:xfrm>
            <a:prstGeom prst="ellipse">
              <a:avLst/>
            </a:prstGeom>
            <a:solidFill>
              <a:schemeClr val="accent1"/>
            </a:solid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1800"/>
                <a:buFont typeface="Arial"/>
                <a:buNone/>
              </a:pPr>
              <a:endParaRPr sz="1800" b="1">
                <a:solidFill>
                  <a:schemeClr val="dk1"/>
                </a:solidFill>
                <a:latin typeface="Nunito"/>
                <a:ea typeface="Nunito"/>
                <a:cs typeface="Nunito"/>
                <a:sym typeface="Nunito"/>
              </a:endParaRPr>
            </a:p>
          </p:txBody>
        </p:sp>
      </p:grpSp>
      <p:sp>
        <p:nvSpPr>
          <p:cNvPr id="793" name="Google Shape;793;p92"/>
          <p:cNvSpPr txBox="1">
            <a:spLocks noGrp="1"/>
          </p:cNvSpPr>
          <p:nvPr>
            <p:ph type="title"/>
          </p:nvPr>
        </p:nvSpPr>
        <p:spPr>
          <a:xfrm>
            <a:off x="1064025" y="1605825"/>
            <a:ext cx="7016100" cy="15111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9600"/>
              <a:buNone/>
              <a:defRPr sz="8000"/>
            </a:lvl1pPr>
            <a:lvl2pPr lvl="1" algn="ctr">
              <a:lnSpc>
                <a:spcPct val="100000"/>
              </a:lnSpc>
              <a:spcBef>
                <a:spcPts val="0"/>
              </a:spcBef>
              <a:spcAft>
                <a:spcPts val="0"/>
              </a:spcAft>
              <a:buSzPts val="9600"/>
              <a:buNone/>
              <a:defRPr sz="9600"/>
            </a:lvl2pPr>
            <a:lvl3pPr lvl="2" algn="ctr">
              <a:lnSpc>
                <a:spcPct val="100000"/>
              </a:lnSpc>
              <a:spcBef>
                <a:spcPts val="0"/>
              </a:spcBef>
              <a:spcAft>
                <a:spcPts val="0"/>
              </a:spcAft>
              <a:buSzPts val="9600"/>
              <a:buNone/>
              <a:defRPr sz="9600"/>
            </a:lvl3pPr>
            <a:lvl4pPr lvl="3" algn="ctr">
              <a:lnSpc>
                <a:spcPct val="100000"/>
              </a:lnSpc>
              <a:spcBef>
                <a:spcPts val="0"/>
              </a:spcBef>
              <a:spcAft>
                <a:spcPts val="0"/>
              </a:spcAft>
              <a:buSzPts val="9600"/>
              <a:buNone/>
              <a:defRPr sz="9600"/>
            </a:lvl4pPr>
            <a:lvl5pPr lvl="4" algn="ctr">
              <a:lnSpc>
                <a:spcPct val="100000"/>
              </a:lnSpc>
              <a:spcBef>
                <a:spcPts val="0"/>
              </a:spcBef>
              <a:spcAft>
                <a:spcPts val="0"/>
              </a:spcAft>
              <a:buSzPts val="9600"/>
              <a:buNone/>
              <a:defRPr sz="9600"/>
            </a:lvl5pPr>
            <a:lvl6pPr lvl="5" algn="ctr">
              <a:lnSpc>
                <a:spcPct val="100000"/>
              </a:lnSpc>
              <a:spcBef>
                <a:spcPts val="0"/>
              </a:spcBef>
              <a:spcAft>
                <a:spcPts val="0"/>
              </a:spcAft>
              <a:buSzPts val="9600"/>
              <a:buNone/>
              <a:defRPr sz="9600"/>
            </a:lvl6pPr>
            <a:lvl7pPr lvl="6" algn="ctr">
              <a:lnSpc>
                <a:spcPct val="100000"/>
              </a:lnSpc>
              <a:spcBef>
                <a:spcPts val="0"/>
              </a:spcBef>
              <a:spcAft>
                <a:spcPts val="0"/>
              </a:spcAft>
              <a:buSzPts val="9600"/>
              <a:buNone/>
              <a:defRPr sz="9600"/>
            </a:lvl7pPr>
            <a:lvl8pPr lvl="7" algn="ctr">
              <a:lnSpc>
                <a:spcPct val="100000"/>
              </a:lnSpc>
              <a:spcBef>
                <a:spcPts val="0"/>
              </a:spcBef>
              <a:spcAft>
                <a:spcPts val="0"/>
              </a:spcAft>
              <a:buSzPts val="9600"/>
              <a:buNone/>
              <a:defRPr sz="9600"/>
            </a:lvl8pPr>
            <a:lvl9pPr lvl="8" algn="ctr">
              <a:lnSpc>
                <a:spcPct val="100000"/>
              </a:lnSpc>
              <a:spcBef>
                <a:spcPts val="0"/>
              </a:spcBef>
              <a:spcAft>
                <a:spcPts val="0"/>
              </a:spcAft>
              <a:buSzPts val="9600"/>
              <a:buNone/>
              <a:defRPr sz="9600"/>
            </a:lvl9pPr>
          </a:lstStyle>
          <a:p>
            <a:endParaRPr/>
          </a:p>
        </p:txBody>
      </p:sp>
      <p:sp>
        <p:nvSpPr>
          <p:cNvPr id="794" name="Google Shape;794;p92"/>
          <p:cNvSpPr txBox="1">
            <a:spLocks noGrp="1"/>
          </p:cNvSpPr>
          <p:nvPr>
            <p:ph type="subTitle" idx="1"/>
          </p:nvPr>
        </p:nvSpPr>
        <p:spPr>
          <a:xfrm>
            <a:off x="2118875" y="3116975"/>
            <a:ext cx="4906500" cy="713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grpSp>
        <p:nvGrpSpPr>
          <p:cNvPr id="795" name="Google Shape;795;p92"/>
          <p:cNvGrpSpPr/>
          <p:nvPr/>
        </p:nvGrpSpPr>
        <p:grpSpPr>
          <a:xfrm flipH="1">
            <a:off x="3576788" y="4429578"/>
            <a:ext cx="5567201" cy="1051571"/>
            <a:chOff x="160210" y="206128"/>
            <a:chExt cx="5567201" cy="1051571"/>
          </a:xfrm>
        </p:grpSpPr>
        <p:sp>
          <p:nvSpPr>
            <p:cNvPr id="796" name="Google Shape;796;p92"/>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97" name="Google Shape;797;p92"/>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98" name="Google Shape;798;p92"/>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799" name="Google Shape;799;p92"/>
            <p:cNvSpPr/>
            <p:nvPr/>
          </p:nvSpPr>
          <p:spPr>
            <a:xfrm rot="1151394">
              <a:off x="3684407" y="7711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00" name="Google Shape;800;p92"/>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01" name="Google Shape;801;p92"/>
            <p:cNvSpPr/>
            <p:nvPr/>
          </p:nvSpPr>
          <p:spPr>
            <a:xfrm rot="-2700000">
              <a:off x="1917477" y="10219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02" name="Google Shape;802;p92"/>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03" name="Google Shape;803;p92"/>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04" name="Google Shape;804;p92"/>
            <p:cNvSpPr/>
            <p:nvPr/>
          </p:nvSpPr>
          <p:spPr>
            <a:xfrm rot="9216718">
              <a:off x="4941371" y="4286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05" name="Google Shape;805;p92"/>
            <p:cNvSpPr/>
            <p:nvPr/>
          </p:nvSpPr>
          <p:spPr>
            <a:xfrm rot="8100000">
              <a:off x="5652205" y="6391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06" name="Google Shape;806;p92"/>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807"/>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71"/>
        <p:cNvGrpSpPr/>
        <p:nvPr/>
      </p:nvGrpSpPr>
      <p:grpSpPr>
        <a:xfrm>
          <a:off x="0" y="0"/>
          <a:ext cx="0" cy="0"/>
          <a:chOff x="0" y="0"/>
          <a:chExt cx="0" cy="0"/>
        </a:xfrm>
      </p:grpSpPr>
      <p:sp>
        <p:nvSpPr>
          <p:cNvPr id="72" name="Google Shape;72;p76"/>
          <p:cNvSpPr txBox="1">
            <a:spLocks noGrp="1"/>
          </p:cNvSpPr>
          <p:nvPr>
            <p:ph type="title"/>
          </p:nvPr>
        </p:nvSpPr>
        <p:spPr>
          <a:xfrm>
            <a:off x="457200" y="205979"/>
            <a:ext cx="7467600" cy="8572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76"/>
          <p:cNvSpPr txBox="1">
            <a:spLocks noGrp="1"/>
          </p:cNvSpPr>
          <p:nvPr>
            <p:ph type="body" idx="1"/>
          </p:nvPr>
        </p:nvSpPr>
        <p:spPr>
          <a:xfrm>
            <a:off x="457200" y="1200150"/>
            <a:ext cx="3657600" cy="3429000"/>
          </a:xfrm>
          <a:prstGeom prst="rect">
            <a:avLst/>
          </a:prstGeom>
          <a:noFill/>
          <a:ln>
            <a:noFill/>
          </a:ln>
        </p:spPr>
        <p:txBody>
          <a:bodyPr spcFirstLastPara="1" wrap="square" lIns="91425" tIns="45700" rIns="91425" bIns="45700" anchor="t" anchorCtr="0">
            <a:noAutofit/>
          </a:bodyPr>
          <a:lstStyle>
            <a:lvl1pPr marL="457200" lvl="0" indent="-308610" algn="l">
              <a:spcBef>
                <a:spcPts val="45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74" name="Google Shape;74;p76"/>
          <p:cNvSpPr txBox="1">
            <a:spLocks noGrp="1"/>
          </p:cNvSpPr>
          <p:nvPr>
            <p:ph type="body" idx="2"/>
          </p:nvPr>
        </p:nvSpPr>
        <p:spPr>
          <a:xfrm>
            <a:off x="4270248" y="1200150"/>
            <a:ext cx="3657600" cy="3429000"/>
          </a:xfrm>
          <a:prstGeom prst="rect">
            <a:avLst/>
          </a:prstGeom>
          <a:noFill/>
          <a:ln>
            <a:noFill/>
          </a:ln>
        </p:spPr>
        <p:txBody>
          <a:bodyPr spcFirstLastPara="1" wrap="square" lIns="91425" tIns="45700" rIns="91425" bIns="45700" anchor="t" anchorCtr="0">
            <a:noAutofit/>
          </a:bodyPr>
          <a:lstStyle>
            <a:lvl1pPr marL="457200" lvl="0" indent="-308610" algn="l">
              <a:spcBef>
                <a:spcPts val="45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75" name="Google Shape;75;p76"/>
          <p:cNvSpPr txBox="1">
            <a:spLocks noGrp="1"/>
          </p:cNvSpPr>
          <p:nvPr>
            <p:ph type="dt" idx="10"/>
          </p:nvPr>
        </p:nvSpPr>
        <p:spPr>
          <a:xfrm rot="5400000">
            <a:off x="7840465" y="763390"/>
            <a:ext cx="1508522" cy="38417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76"/>
          <p:cNvSpPr txBox="1">
            <a:spLocks noGrp="1"/>
          </p:cNvSpPr>
          <p:nvPr>
            <p:ph type="ftr" idx="11"/>
          </p:nvPr>
        </p:nvSpPr>
        <p:spPr>
          <a:xfrm rot="5400000">
            <a:off x="7389813" y="2757091"/>
            <a:ext cx="24003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76"/>
          <p:cNvSpPr txBox="1">
            <a:spLocks noGrp="1"/>
          </p:cNvSpPr>
          <p:nvPr>
            <p:ph type="sldNum" idx="12"/>
          </p:nvPr>
        </p:nvSpPr>
        <p:spPr>
          <a:xfrm>
            <a:off x="8129588" y="4300538"/>
            <a:ext cx="609600" cy="39052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buNone/>
              <a:defRPr sz="1050" b="1">
                <a:solidFill>
                  <a:srgbClr val="FFFFFF"/>
                </a:solidFill>
                <a:latin typeface="Century Schoolbook"/>
                <a:ea typeface="Century Schoolbook"/>
                <a:cs typeface="Century Schoolbook"/>
                <a:sym typeface="Century Schoolbook"/>
              </a:defRPr>
            </a:lvl1pPr>
            <a:lvl2pPr marL="0" marR="0" lvl="1" indent="0" algn="ctr">
              <a:spcBef>
                <a:spcPts val="0"/>
              </a:spcBef>
              <a:buNone/>
              <a:defRPr sz="1050" b="1">
                <a:solidFill>
                  <a:srgbClr val="FFFFFF"/>
                </a:solidFill>
                <a:latin typeface="Century Schoolbook"/>
                <a:ea typeface="Century Schoolbook"/>
                <a:cs typeface="Century Schoolbook"/>
                <a:sym typeface="Century Schoolbook"/>
              </a:defRPr>
            </a:lvl2pPr>
            <a:lvl3pPr marL="0" marR="0" lvl="2" indent="0" algn="ctr">
              <a:spcBef>
                <a:spcPts val="0"/>
              </a:spcBef>
              <a:buNone/>
              <a:defRPr sz="1050" b="1">
                <a:solidFill>
                  <a:srgbClr val="FFFFFF"/>
                </a:solidFill>
                <a:latin typeface="Century Schoolbook"/>
                <a:ea typeface="Century Schoolbook"/>
                <a:cs typeface="Century Schoolbook"/>
                <a:sym typeface="Century Schoolbook"/>
              </a:defRPr>
            </a:lvl3pPr>
            <a:lvl4pPr marL="0" marR="0" lvl="3" indent="0" algn="ctr">
              <a:spcBef>
                <a:spcPts val="0"/>
              </a:spcBef>
              <a:buNone/>
              <a:defRPr sz="1050" b="1">
                <a:solidFill>
                  <a:srgbClr val="FFFFFF"/>
                </a:solidFill>
                <a:latin typeface="Century Schoolbook"/>
                <a:ea typeface="Century Schoolbook"/>
                <a:cs typeface="Century Schoolbook"/>
                <a:sym typeface="Century Schoolbook"/>
              </a:defRPr>
            </a:lvl4pPr>
            <a:lvl5pPr marL="0" marR="0" lvl="4" indent="0" algn="ctr">
              <a:spcBef>
                <a:spcPts val="0"/>
              </a:spcBef>
              <a:buNone/>
              <a:defRPr sz="1050" b="1">
                <a:solidFill>
                  <a:srgbClr val="FFFFFF"/>
                </a:solidFill>
                <a:latin typeface="Century Schoolbook"/>
                <a:ea typeface="Century Schoolbook"/>
                <a:cs typeface="Century Schoolbook"/>
                <a:sym typeface="Century Schoolbook"/>
              </a:defRPr>
            </a:lvl5pPr>
            <a:lvl6pPr marL="0" marR="0" lvl="5" indent="0" algn="ctr">
              <a:spcBef>
                <a:spcPts val="0"/>
              </a:spcBef>
              <a:buNone/>
              <a:defRPr sz="1050" b="1">
                <a:solidFill>
                  <a:srgbClr val="FFFFFF"/>
                </a:solidFill>
                <a:latin typeface="Century Schoolbook"/>
                <a:ea typeface="Century Schoolbook"/>
                <a:cs typeface="Century Schoolbook"/>
                <a:sym typeface="Century Schoolbook"/>
              </a:defRPr>
            </a:lvl6pPr>
            <a:lvl7pPr marL="0" marR="0" lvl="6" indent="0" algn="ctr">
              <a:spcBef>
                <a:spcPts val="0"/>
              </a:spcBef>
              <a:buNone/>
              <a:defRPr sz="1050" b="1">
                <a:solidFill>
                  <a:srgbClr val="FFFFFF"/>
                </a:solidFill>
                <a:latin typeface="Century Schoolbook"/>
                <a:ea typeface="Century Schoolbook"/>
                <a:cs typeface="Century Schoolbook"/>
                <a:sym typeface="Century Schoolbook"/>
              </a:defRPr>
            </a:lvl7pPr>
            <a:lvl8pPr marL="0" marR="0" lvl="7" indent="0" algn="ctr">
              <a:spcBef>
                <a:spcPts val="0"/>
              </a:spcBef>
              <a:buNone/>
              <a:defRPr sz="1050" b="1">
                <a:solidFill>
                  <a:srgbClr val="FFFFFF"/>
                </a:solidFill>
                <a:latin typeface="Century Schoolbook"/>
                <a:ea typeface="Century Schoolbook"/>
                <a:cs typeface="Century Schoolbook"/>
                <a:sym typeface="Century Schoolbook"/>
              </a:defRPr>
            </a:lvl8pPr>
            <a:lvl9pPr marL="0" marR="0" lvl="8" indent="0" algn="ctr">
              <a:spcBef>
                <a:spcPts val="0"/>
              </a:spcBef>
              <a:buNone/>
              <a:defRPr sz="1050" b="1">
                <a:solidFill>
                  <a:srgbClr val="FFFFFF"/>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08"/>
        <p:cNvGrpSpPr/>
        <p:nvPr/>
      </p:nvGrpSpPr>
      <p:grpSpPr>
        <a:xfrm>
          <a:off x="0" y="0"/>
          <a:ext cx="0" cy="0"/>
          <a:chOff x="0" y="0"/>
          <a:chExt cx="0" cy="0"/>
        </a:xfrm>
      </p:grpSpPr>
      <p:grpSp>
        <p:nvGrpSpPr>
          <p:cNvPr id="809" name="Google Shape;809;p94"/>
          <p:cNvGrpSpPr/>
          <p:nvPr/>
        </p:nvGrpSpPr>
        <p:grpSpPr>
          <a:xfrm>
            <a:off x="-45625" y="228675"/>
            <a:ext cx="9231300" cy="4686150"/>
            <a:chOff x="-45625" y="228675"/>
            <a:chExt cx="9231300" cy="4686150"/>
          </a:xfrm>
        </p:grpSpPr>
        <p:cxnSp>
          <p:nvCxnSpPr>
            <p:cNvPr id="810" name="Google Shape;810;p94"/>
            <p:cNvCxnSpPr/>
            <p:nvPr/>
          </p:nvCxnSpPr>
          <p:spPr>
            <a:xfrm>
              <a:off x="-45625" y="2286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811" name="Google Shape;811;p94"/>
            <p:cNvCxnSpPr/>
            <p:nvPr/>
          </p:nvCxnSpPr>
          <p:spPr>
            <a:xfrm>
              <a:off x="-45625" y="5634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812" name="Google Shape;812;p94"/>
            <p:cNvCxnSpPr/>
            <p:nvPr/>
          </p:nvCxnSpPr>
          <p:spPr>
            <a:xfrm>
              <a:off x="-45625" y="8981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813" name="Google Shape;813;p94"/>
            <p:cNvCxnSpPr/>
            <p:nvPr/>
          </p:nvCxnSpPr>
          <p:spPr>
            <a:xfrm>
              <a:off x="-45625" y="12328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814" name="Google Shape;814;p94"/>
            <p:cNvCxnSpPr/>
            <p:nvPr/>
          </p:nvCxnSpPr>
          <p:spPr>
            <a:xfrm>
              <a:off x="-45625" y="15675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815" name="Google Shape;815;p94"/>
            <p:cNvCxnSpPr/>
            <p:nvPr/>
          </p:nvCxnSpPr>
          <p:spPr>
            <a:xfrm>
              <a:off x="-45625" y="19023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816" name="Google Shape;816;p94"/>
            <p:cNvCxnSpPr/>
            <p:nvPr/>
          </p:nvCxnSpPr>
          <p:spPr>
            <a:xfrm>
              <a:off x="-45625" y="22370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817" name="Google Shape;817;p94"/>
            <p:cNvCxnSpPr/>
            <p:nvPr/>
          </p:nvCxnSpPr>
          <p:spPr>
            <a:xfrm>
              <a:off x="-45625" y="25717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818" name="Google Shape;818;p94"/>
            <p:cNvCxnSpPr/>
            <p:nvPr/>
          </p:nvCxnSpPr>
          <p:spPr>
            <a:xfrm>
              <a:off x="-45625" y="29064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819" name="Google Shape;819;p94"/>
            <p:cNvCxnSpPr/>
            <p:nvPr/>
          </p:nvCxnSpPr>
          <p:spPr>
            <a:xfrm>
              <a:off x="-45625" y="32412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820" name="Google Shape;820;p94"/>
            <p:cNvCxnSpPr/>
            <p:nvPr/>
          </p:nvCxnSpPr>
          <p:spPr>
            <a:xfrm>
              <a:off x="-45625" y="35759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821" name="Google Shape;821;p94"/>
            <p:cNvCxnSpPr/>
            <p:nvPr/>
          </p:nvCxnSpPr>
          <p:spPr>
            <a:xfrm>
              <a:off x="-45625" y="39106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822" name="Google Shape;822;p94"/>
            <p:cNvCxnSpPr/>
            <p:nvPr/>
          </p:nvCxnSpPr>
          <p:spPr>
            <a:xfrm>
              <a:off x="-45625" y="42453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823" name="Google Shape;823;p94"/>
            <p:cNvCxnSpPr/>
            <p:nvPr/>
          </p:nvCxnSpPr>
          <p:spPr>
            <a:xfrm>
              <a:off x="-45625" y="45801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824" name="Google Shape;824;p94"/>
            <p:cNvCxnSpPr/>
            <p:nvPr/>
          </p:nvCxnSpPr>
          <p:spPr>
            <a:xfrm>
              <a:off x="-45625" y="4914825"/>
              <a:ext cx="9231300" cy="0"/>
            </a:xfrm>
            <a:prstGeom prst="straightConnector1">
              <a:avLst/>
            </a:prstGeom>
            <a:noFill/>
            <a:ln w="9525" cap="flat" cmpd="sng">
              <a:solidFill>
                <a:schemeClr val="accent5"/>
              </a:solidFill>
              <a:prstDash val="solid"/>
              <a:round/>
              <a:headEnd type="none" w="sm" len="sm"/>
              <a:tailEnd type="none" w="sm" len="sm"/>
            </a:ln>
          </p:spPr>
        </p:cxnSp>
        <p:sp>
          <p:nvSpPr>
            <p:cNvPr id="825" name="Google Shape;825;p9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26" name="Google Shape;826;p9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27" name="Google Shape;827;p9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28" name="Google Shape;828;p9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29" name="Google Shape;829;p9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30" name="Google Shape;830;p9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31" name="Google Shape;831;p9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32" name="Google Shape;832;p9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33" name="Google Shape;833;p9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34" name="Google Shape;834;p9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35" name="Google Shape;835;p9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36" name="Google Shape;836;p9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37" name="Google Shape;837;p9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38" name="Google Shape;838;p9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839" name="Google Shape;839;p94"/>
          <p:cNvGrpSpPr/>
          <p:nvPr/>
        </p:nvGrpSpPr>
        <p:grpSpPr>
          <a:xfrm>
            <a:off x="-883133" y="-521625"/>
            <a:ext cx="10027131" cy="6095833"/>
            <a:chOff x="-883133" y="-521625"/>
            <a:chExt cx="10027131" cy="6095833"/>
          </a:xfrm>
        </p:grpSpPr>
        <p:sp>
          <p:nvSpPr>
            <p:cNvPr id="840" name="Google Shape;840;p94"/>
            <p:cNvSpPr/>
            <p:nvPr/>
          </p:nvSpPr>
          <p:spPr>
            <a:xfrm rot="10800000">
              <a:off x="2126547" y="3977961"/>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41" name="Google Shape;841;p94"/>
            <p:cNvSpPr/>
            <p:nvPr/>
          </p:nvSpPr>
          <p:spPr>
            <a:xfrm rot="10800000">
              <a:off x="-883133" y="3810509"/>
              <a:ext cx="7057983" cy="1763691"/>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42" name="Google Shape;842;p94"/>
            <p:cNvSpPr/>
            <p:nvPr/>
          </p:nvSpPr>
          <p:spPr>
            <a:xfrm>
              <a:off x="-320625" y="-521625"/>
              <a:ext cx="1731900" cy="17319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43" name="Google Shape;843;p94"/>
            <p:cNvSpPr/>
            <p:nvPr/>
          </p:nvSpPr>
          <p:spPr>
            <a:xfrm>
              <a:off x="7931925" y="88450"/>
              <a:ext cx="893100" cy="8931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844" name="Google Shape;844;p94"/>
          <p:cNvSpPr txBox="1">
            <a:spLocks noGrp="1"/>
          </p:cNvSpPr>
          <p:nvPr>
            <p:ph type="title"/>
          </p:nvPr>
        </p:nvSpPr>
        <p:spPr>
          <a:xfrm>
            <a:off x="1617465" y="1328800"/>
            <a:ext cx="2999700" cy="527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845" name="Google Shape;845;p94"/>
          <p:cNvSpPr txBox="1">
            <a:spLocks noGrp="1"/>
          </p:cNvSpPr>
          <p:nvPr>
            <p:ph type="subTitle" idx="1"/>
          </p:nvPr>
        </p:nvSpPr>
        <p:spPr>
          <a:xfrm>
            <a:off x="1617453" y="1856500"/>
            <a:ext cx="2647800" cy="484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6" name="Google Shape;846;p94"/>
          <p:cNvSpPr txBox="1">
            <a:spLocks noGrp="1"/>
          </p:cNvSpPr>
          <p:nvPr>
            <p:ph type="title" idx="2"/>
          </p:nvPr>
        </p:nvSpPr>
        <p:spPr>
          <a:xfrm>
            <a:off x="1617465" y="3086925"/>
            <a:ext cx="2999700" cy="527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847" name="Google Shape;847;p94"/>
          <p:cNvSpPr txBox="1">
            <a:spLocks noGrp="1"/>
          </p:cNvSpPr>
          <p:nvPr>
            <p:ph type="subTitle" idx="3"/>
          </p:nvPr>
        </p:nvSpPr>
        <p:spPr>
          <a:xfrm>
            <a:off x="1617603" y="3614625"/>
            <a:ext cx="2647800" cy="484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8" name="Google Shape;848;p94"/>
          <p:cNvSpPr txBox="1">
            <a:spLocks noGrp="1"/>
          </p:cNvSpPr>
          <p:nvPr>
            <p:ph type="title" idx="4"/>
          </p:nvPr>
        </p:nvSpPr>
        <p:spPr>
          <a:xfrm>
            <a:off x="5420588" y="1328800"/>
            <a:ext cx="2999700" cy="527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849" name="Google Shape;849;p94"/>
          <p:cNvSpPr txBox="1">
            <a:spLocks noGrp="1"/>
          </p:cNvSpPr>
          <p:nvPr>
            <p:ph type="subTitle" idx="5"/>
          </p:nvPr>
        </p:nvSpPr>
        <p:spPr>
          <a:xfrm>
            <a:off x="5420588" y="1856500"/>
            <a:ext cx="2647800" cy="484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0" name="Google Shape;850;p94"/>
          <p:cNvSpPr txBox="1">
            <a:spLocks noGrp="1"/>
          </p:cNvSpPr>
          <p:nvPr>
            <p:ph type="title" idx="6"/>
          </p:nvPr>
        </p:nvSpPr>
        <p:spPr>
          <a:xfrm>
            <a:off x="5420588" y="3086925"/>
            <a:ext cx="2999700" cy="527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851" name="Google Shape;851;p94"/>
          <p:cNvSpPr txBox="1">
            <a:spLocks noGrp="1"/>
          </p:cNvSpPr>
          <p:nvPr>
            <p:ph type="subTitle" idx="7"/>
          </p:nvPr>
        </p:nvSpPr>
        <p:spPr>
          <a:xfrm>
            <a:off x="5420588" y="3614625"/>
            <a:ext cx="2647800" cy="484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2" name="Google Shape;852;p94"/>
          <p:cNvSpPr txBox="1">
            <a:spLocks noGrp="1"/>
          </p:cNvSpPr>
          <p:nvPr>
            <p:ph type="title" idx="8"/>
          </p:nvPr>
        </p:nvSpPr>
        <p:spPr>
          <a:xfrm>
            <a:off x="715100" y="535000"/>
            <a:ext cx="7713600" cy="572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3500"/>
              <a:buFont typeface="Patrick Hand"/>
              <a:buNone/>
              <a:defRPr sz="3500">
                <a:solidFill>
                  <a:schemeClr val="dk1"/>
                </a:solidFill>
              </a:defRPr>
            </a:lvl1pPr>
            <a:lvl2pPr lvl="1"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853" name="Google Shape;853;p94"/>
          <p:cNvGrpSpPr/>
          <p:nvPr/>
        </p:nvGrpSpPr>
        <p:grpSpPr>
          <a:xfrm>
            <a:off x="230959" y="4360228"/>
            <a:ext cx="8740280" cy="1051571"/>
            <a:chOff x="230959" y="4360228"/>
            <a:chExt cx="8740280" cy="1051571"/>
          </a:xfrm>
        </p:grpSpPr>
        <p:grpSp>
          <p:nvGrpSpPr>
            <p:cNvPr id="854" name="Google Shape;854;p94"/>
            <p:cNvGrpSpPr/>
            <p:nvPr/>
          </p:nvGrpSpPr>
          <p:grpSpPr>
            <a:xfrm flipH="1">
              <a:off x="3404038" y="4360228"/>
              <a:ext cx="5567201" cy="1051571"/>
              <a:chOff x="160210" y="206128"/>
              <a:chExt cx="5567201" cy="1051571"/>
            </a:xfrm>
          </p:grpSpPr>
          <p:sp>
            <p:nvSpPr>
              <p:cNvPr id="855" name="Google Shape;855;p94"/>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56" name="Google Shape;856;p94"/>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57" name="Google Shape;857;p94"/>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58" name="Google Shape;858;p94"/>
              <p:cNvSpPr/>
              <p:nvPr/>
            </p:nvSpPr>
            <p:spPr>
              <a:xfrm rot="1151394">
                <a:off x="636407" y="3901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59" name="Google Shape;859;p94"/>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60" name="Google Shape;860;p94"/>
              <p:cNvSpPr/>
              <p:nvPr/>
            </p:nvSpPr>
            <p:spPr>
              <a:xfrm rot="-2700000">
                <a:off x="1917477" y="10219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61" name="Google Shape;861;p94"/>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62" name="Google Shape;862;p94"/>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63" name="Google Shape;863;p94"/>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64" name="Google Shape;864;p94"/>
              <p:cNvSpPr/>
              <p:nvPr/>
            </p:nvSpPr>
            <p:spPr>
              <a:xfrm rot="8100000">
                <a:off x="5652205" y="10201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65" name="Google Shape;865;p94"/>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866" name="Google Shape;866;p94"/>
            <p:cNvGrpSpPr/>
            <p:nvPr/>
          </p:nvGrpSpPr>
          <p:grpSpPr>
            <a:xfrm flipH="1">
              <a:off x="230959" y="4845057"/>
              <a:ext cx="2456042" cy="536573"/>
              <a:chOff x="-381540" y="4542932"/>
              <a:chExt cx="2456042" cy="536573"/>
            </a:xfrm>
          </p:grpSpPr>
          <p:sp>
            <p:nvSpPr>
              <p:cNvPr id="867" name="Google Shape;867;p94"/>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68" name="Google Shape;868;p94"/>
              <p:cNvSpPr/>
              <p:nvPr/>
            </p:nvSpPr>
            <p:spPr>
              <a:xfrm rot="-2700000">
                <a:off x="1908302" y="46600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69" name="Google Shape;869;p94"/>
              <p:cNvSpPr/>
              <p:nvPr/>
            </p:nvSpPr>
            <p:spPr>
              <a:xfrm rot="1151728">
                <a:off x="174874" y="4554975"/>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70" name="Google Shape;870;p94"/>
              <p:cNvSpPr/>
              <p:nvPr/>
            </p:nvSpPr>
            <p:spPr>
              <a:xfrm rot="1937948">
                <a:off x="4215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71" name="Google Shape;871;p94"/>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72" name="Google Shape;872;p94"/>
              <p:cNvSpPr/>
              <p:nvPr/>
            </p:nvSpPr>
            <p:spPr>
              <a:xfrm rot="-2700000">
                <a:off x="-371246" y="47933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73"/>
        <p:cNvGrpSpPr/>
        <p:nvPr/>
      </p:nvGrpSpPr>
      <p:grpSpPr>
        <a:xfrm>
          <a:off x="0" y="0"/>
          <a:ext cx="0" cy="0"/>
          <a:chOff x="0" y="0"/>
          <a:chExt cx="0" cy="0"/>
        </a:xfrm>
      </p:grpSpPr>
      <p:grpSp>
        <p:nvGrpSpPr>
          <p:cNvPr id="874" name="Google Shape;874;p95"/>
          <p:cNvGrpSpPr/>
          <p:nvPr/>
        </p:nvGrpSpPr>
        <p:grpSpPr>
          <a:xfrm>
            <a:off x="-45625" y="228675"/>
            <a:ext cx="9231300" cy="4686150"/>
            <a:chOff x="-45625" y="228675"/>
            <a:chExt cx="9231300" cy="4686150"/>
          </a:xfrm>
        </p:grpSpPr>
        <p:cxnSp>
          <p:nvCxnSpPr>
            <p:cNvPr id="875" name="Google Shape;875;p95"/>
            <p:cNvCxnSpPr/>
            <p:nvPr/>
          </p:nvCxnSpPr>
          <p:spPr>
            <a:xfrm>
              <a:off x="-45625" y="2286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876" name="Google Shape;876;p95"/>
            <p:cNvCxnSpPr/>
            <p:nvPr/>
          </p:nvCxnSpPr>
          <p:spPr>
            <a:xfrm>
              <a:off x="-45625" y="5634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877" name="Google Shape;877;p95"/>
            <p:cNvCxnSpPr/>
            <p:nvPr/>
          </p:nvCxnSpPr>
          <p:spPr>
            <a:xfrm>
              <a:off x="-45625" y="8981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878" name="Google Shape;878;p95"/>
            <p:cNvCxnSpPr/>
            <p:nvPr/>
          </p:nvCxnSpPr>
          <p:spPr>
            <a:xfrm>
              <a:off x="-45625" y="12328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879" name="Google Shape;879;p95"/>
            <p:cNvCxnSpPr/>
            <p:nvPr/>
          </p:nvCxnSpPr>
          <p:spPr>
            <a:xfrm>
              <a:off x="-45625" y="15675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880" name="Google Shape;880;p95"/>
            <p:cNvCxnSpPr/>
            <p:nvPr/>
          </p:nvCxnSpPr>
          <p:spPr>
            <a:xfrm>
              <a:off x="-45625" y="19023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881" name="Google Shape;881;p95"/>
            <p:cNvCxnSpPr/>
            <p:nvPr/>
          </p:nvCxnSpPr>
          <p:spPr>
            <a:xfrm>
              <a:off x="-45625" y="22370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882" name="Google Shape;882;p95"/>
            <p:cNvCxnSpPr/>
            <p:nvPr/>
          </p:nvCxnSpPr>
          <p:spPr>
            <a:xfrm>
              <a:off x="-45625" y="25717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883" name="Google Shape;883;p95"/>
            <p:cNvCxnSpPr/>
            <p:nvPr/>
          </p:nvCxnSpPr>
          <p:spPr>
            <a:xfrm>
              <a:off x="-45625" y="29064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884" name="Google Shape;884;p95"/>
            <p:cNvCxnSpPr/>
            <p:nvPr/>
          </p:nvCxnSpPr>
          <p:spPr>
            <a:xfrm>
              <a:off x="-45625" y="32412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885" name="Google Shape;885;p95"/>
            <p:cNvCxnSpPr/>
            <p:nvPr/>
          </p:nvCxnSpPr>
          <p:spPr>
            <a:xfrm>
              <a:off x="-45625" y="35759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886" name="Google Shape;886;p95"/>
            <p:cNvCxnSpPr/>
            <p:nvPr/>
          </p:nvCxnSpPr>
          <p:spPr>
            <a:xfrm>
              <a:off x="-45625" y="39106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887" name="Google Shape;887;p95"/>
            <p:cNvCxnSpPr/>
            <p:nvPr/>
          </p:nvCxnSpPr>
          <p:spPr>
            <a:xfrm>
              <a:off x="-45625" y="42453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888" name="Google Shape;888;p95"/>
            <p:cNvCxnSpPr/>
            <p:nvPr/>
          </p:nvCxnSpPr>
          <p:spPr>
            <a:xfrm>
              <a:off x="-45625" y="45801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889" name="Google Shape;889;p95"/>
            <p:cNvCxnSpPr/>
            <p:nvPr/>
          </p:nvCxnSpPr>
          <p:spPr>
            <a:xfrm>
              <a:off x="-45625" y="4914825"/>
              <a:ext cx="9231300" cy="0"/>
            </a:xfrm>
            <a:prstGeom prst="straightConnector1">
              <a:avLst/>
            </a:prstGeom>
            <a:noFill/>
            <a:ln w="9525" cap="flat" cmpd="sng">
              <a:solidFill>
                <a:schemeClr val="accent5"/>
              </a:solidFill>
              <a:prstDash val="solid"/>
              <a:round/>
              <a:headEnd type="none" w="sm" len="sm"/>
              <a:tailEnd type="none" w="sm" len="sm"/>
            </a:ln>
          </p:spPr>
        </p:cxnSp>
        <p:sp>
          <p:nvSpPr>
            <p:cNvPr id="890" name="Google Shape;890;p9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91" name="Google Shape;891;p9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92" name="Google Shape;892;p9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93" name="Google Shape;893;p9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94" name="Google Shape;894;p9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95" name="Google Shape;895;p9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96" name="Google Shape;896;p9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97" name="Google Shape;897;p9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98" name="Google Shape;898;p9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99" name="Google Shape;899;p9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00" name="Google Shape;900;p9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01" name="Google Shape;901;p9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02" name="Google Shape;902;p9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03" name="Google Shape;903;p9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904" name="Google Shape;904;p95"/>
          <p:cNvGrpSpPr/>
          <p:nvPr/>
        </p:nvGrpSpPr>
        <p:grpSpPr>
          <a:xfrm>
            <a:off x="-679713" y="-1165024"/>
            <a:ext cx="10465824" cy="7406239"/>
            <a:chOff x="-679713" y="-1165024"/>
            <a:chExt cx="10465824" cy="7406239"/>
          </a:xfrm>
        </p:grpSpPr>
        <p:sp>
          <p:nvSpPr>
            <p:cNvPr id="905" name="Google Shape;905;p95"/>
            <p:cNvSpPr/>
            <p:nvPr/>
          </p:nvSpPr>
          <p:spPr>
            <a:xfrm rot="-5400000" flipH="1">
              <a:off x="4776194" y="-3193169"/>
              <a:ext cx="2474161" cy="6530450"/>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06" name="Google Shape;906;p95"/>
            <p:cNvSpPr/>
            <p:nvPr/>
          </p:nvSpPr>
          <p:spPr>
            <a:xfrm rot="10800000">
              <a:off x="-679713" y="-791653"/>
              <a:ext cx="3915200" cy="3685831"/>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07" name="Google Shape;907;p95"/>
            <p:cNvSpPr/>
            <p:nvPr/>
          </p:nvSpPr>
          <p:spPr>
            <a:xfrm>
              <a:off x="-584975" y="3861475"/>
              <a:ext cx="2109900" cy="2109900"/>
            </a:xfrm>
            <a:prstGeom prst="ellipse">
              <a:avLst/>
            </a:prstGeom>
            <a:solidFill>
              <a:schemeClr val="lt2"/>
            </a:solid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1800"/>
                <a:buFont typeface="Arial"/>
                <a:buNone/>
              </a:pPr>
              <a:endParaRPr sz="1800" b="1">
                <a:solidFill>
                  <a:schemeClr val="dk1"/>
                </a:solidFill>
                <a:latin typeface="Nunito"/>
                <a:ea typeface="Nunito"/>
                <a:cs typeface="Nunito"/>
                <a:sym typeface="Nunito"/>
              </a:endParaRPr>
            </a:p>
          </p:txBody>
        </p:sp>
        <p:sp>
          <p:nvSpPr>
            <p:cNvPr id="908" name="Google Shape;908;p95"/>
            <p:cNvSpPr/>
            <p:nvPr/>
          </p:nvSpPr>
          <p:spPr>
            <a:xfrm>
              <a:off x="1036038" y="4037225"/>
              <a:ext cx="673200" cy="673200"/>
            </a:xfrm>
            <a:prstGeom prst="ellipse">
              <a:avLst/>
            </a:prstGeom>
            <a:solidFill>
              <a:schemeClr val="accent2"/>
            </a:solid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1800"/>
                <a:buFont typeface="Arial"/>
                <a:buNone/>
              </a:pPr>
              <a:endParaRPr sz="1800" b="1">
                <a:solidFill>
                  <a:schemeClr val="dk1"/>
                </a:solidFill>
                <a:latin typeface="Nunito"/>
                <a:ea typeface="Nunito"/>
                <a:cs typeface="Nunito"/>
                <a:sym typeface="Nunito"/>
              </a:endParaRPr>
            </a:p>
          </p:txBody>
        </p:sp>
        <p:sp>
          <p:nvSpPr>
            <p:cNvPr id="909" name="Google Shape;909;p95"/>
            <p:cNvSpPr/>
            <p:nvPr/>
          </p:nvSpPr>
          <p:spPr>
            <a:xfrm flipH="1">
              <a:off x="5870807" y="2131741"/>
              <a:ext cx="3915304" cy="4109474"/>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910" name="Google Shape;910;p95"/>
          <p:cNvSpPr txBox="1">
            <a:spLocks noGrp="1"/>
          </p:cNvSpPr>
          <p:nvPr>
            <p:ph type="title"/>
          </p:nvPr>
        </p:nvSpPr>
        <p:spPr>
          <a:xfrm>
            <a:off x="2890313" y="1962891"/>
            <a:ext cx="5211600" cy="841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sz="6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911" name="Google Shape;911;p95"/>
          <p:cNvSpPr txBox="1">
            <a:spLocks noGrp="1"/>
          </p:cNvSpPr>
          <p:nvPr>
            <p:ph type="subTitle" idx="1"/>
          </p:nvPr>
        </p:nvSpPr>
        <p:spPr>
          <a:xfrm>
            <a:off x="2890313" y="3028025"/>
            <a:ext cx="5211600" cy="500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grpSp>
        <p:nvGrpSpPr>
          <p:cNvPr id="912" name="Google Shape;912;p95"/>
          <p:cNvGrpSpPr/>
          <p:nvPr/>
        </p:nvGrpSpPr>
        <p:grpSpPr>
          <a:xfrm>
            <a:off x="-208341" y="-238596"/>
            <a:ext cx="3150845" cy="2629841"/>
            <a:chOff x="-280746" y="77185"/>
            <a:chExt cx="3361977" cy="2806063"/>
          </a:xfrm>
        </p:grpSpPr>
        <p:sp>
          <p:nvSpPr>
            <p:cNvPr id="913" name="Google Shape;913;p95"/>
            <p:cNvSpPr/>
            <p:nvPr/>
          </p:nvSpPr>
          <p:spPr>
            <a:xfrm rot="-1911407">
              <a:off x="2982339" y="239572"/>
              <a:ext cx="85828" cy="73999"/>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914" name="Google Shape;914;p95"/>
            <p:cNvGrpSpPr/>
            <p:nvPr/>
          </p:nvGrpSpPr>
          <p:grpSpPr>
            <a:xfrm>
              <a:off x="-280746" y="77185"/>
              <a:ext cx="3101748" cy="2806063"/>
              <a:chOff x="-858671" y="-345240"/>
              <a:chExt cx="3101748" cy="2806063"/>
            </a:xfrm>
          </p:grpSpPr>
          <p:sp>
            <p:nvSpPr>
              <p:cNvPr id="915" name="Google Shape;915;p95"/>
              <p:cNvSpPr/>
              <p:nvPr/>
            </p:nvSpPr>
            <p:spPr>
              <a:xfrm rot="-1717892">
                <a:off x="-839678"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16" name="Google Shape;916;p95"/>
              <p:cNvSpPr/>
              <p:nvPr/>
            </p:nvSpPr>
            <p:spPr>
              <a:xfrm rot="1026164">
                <a:off x="-108712" y="170827"/>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17" name="Google Shape;917;p95"/>
              <p:cNvSpPr/>
              <p:nvPr/>
            </p:nvSpPr>
            <p:spPr>
              <a:xfrm rot="-2834745">
                <a:off x="-519497"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18" name="Google Shape;918;p95"/>
              <p:cNvSpPr/>
              <p:nvPr/>
            </p:nvSpPr>
            <p:spPr>
              <a:xfrm rot="-2834745">
                <a:off x="-176186" y="775915"/>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19" name="Google Shape;919;p95"/>
              <p:cNvSpPr/>
              <p:nvPr/>
            </p:nvSpPr>
            <p:spPr>
              <a:xfrm rot="-2834745">
                <a:off x="-508085" y="23899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20" name="Google Shape;920;p95"/>
              <p:cNvSpPr/>
              <p:nvPr/>
            </p:nvSpPr>
            <p:spPr>
              <a:xfrm rot="-2834745">
                <a:off x="-537969" y="-3303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21" name="Google Shape;921;p95"/>
              <p:cNvSpPr/>
              <p:nvPr/>
            </p:nvSpPr>
            <p:spPr>
              <a:xfrm rot="-1717892">
                <a:off x="537780" y="-138355"/>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22" name="Google Shape;922;p95"/>
              <p:cNvSpPr/>
              <p:nvPr/>
            </p:nvSpPr>
            <p:spPr>
              <a:xfrm rot="-4598680">
                <a:off x="2154317" y="2082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23" name="Google Shape;923;p95"/>
              <p:cNvSpPr/>
              <p:nvPr/>
            </p:nvSpPr>
            <p:spPr>
              <a:xfrm rot="-2834745">
                <a:off x="1608869"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924" name="Google Shape;924;p95"/>
            <p:cNvSpPr/>
            <p:nvPr/>
          </p:nvSpPr>
          <p:spPr>
            <a:xfrm rot="-1717892">
              <a:off x="-59403" y="470785"/>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925" name="Google Shape;925;p95"/>
          <p:cNvGrpSpPr/>
          <p:nvPr/>
        </p:nvGrpSpPr>
        <p:grpSpPr>
          <a:xfrm rot="-5400000">
            <a:off x="6402799" y="-1348690"/>
            <a:ext cx="2331163" cy="3157162"/>
            <a:chOff x="7633716" y="-518180"/>
            <a:chExt cx="2331163" cy="3157162"/>
          </a:xfrm>
        </p:grpSpPr>
        <p:sp>
          <p:nvSpPr>
            <p:cNvPr id="926" name="Google Shape;926;p95"/>
            <p:cNvSpPr/>
            <p:nvPr/>
          </p:nvSpPr>
          <p:spPr>
            <a:xfrm rot="7881580">
              <a:off x="8193567" y="208439"/>
              <a:ext cx="130300" cy="11246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927" name="Google Shape;927;p95"/>
            <p:cNvGrpSpPr/>
            <p:nvPr/>
          </p:nvGrpSpPr>
          <p:grpSpPr>
            <a:xfrm rot="9597460">
              <a:off x="8075215" y="-355792"/>
              <a:ext cx="1448165" cy="2832385"/>
              <a:chOff x="-583827" y="-320942"/>
              <a:chExt cx="1448227" cy="2832505"/>
            </a:xfrm>
          </p:grpSpPr>
          <p:sp>
            <p:nvSpPr>
              <p:cNvPr id="928" name="Google Shape;928;p95"/>
              <p:cNvSpPr/>
              <p:nvPr/>
            </p:nvSpPr>
            <p:spPr>
              <a:xfrm rot="1026164">
                <a:off x="561469" y="252730"/>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29" name="Google Shape;929;p95"/>
              <p:cNvSpPr/>
              <p:nvPr/>
            </p:nvSpPr>
            <p:spPr>
              <a:xfrm rot="-2834745">
                <a:off x="-99751" y="11870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30" name="Google Shape;930;p95"/>
              <p:cNvSpPr/>
              <p:nvPr/>
            </p:nvSpPr>
            <p:spPr>
              <a:xfrm rot="-2834745">
                <a:off x="-573683" y="244066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31" name="Google Shape;931;p95"/>
              <p:cNvSpPr/>
              <p:nvPr/>
            </p:nvSpPr>
            <p:spPr>
              <a:xfrm rot="-1316922">
                <a:off x="235654" y="1627981"/>
                <a:ext cx="65012" cy="5587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32" name="Google Shape;932;p95"/>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33" name="Google Shape;933;p95"/>
              <p:cNvSpPr/>
              <p:nvPr/>
            </p:nvSpPr>
            <p:spPr>
              <a:xfrm rot="-1717892">
                <a:off x="715183" y="1098082"/>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34" name="Google Shape;934;p95"/>
              <p:cNvSpPr/>
              <p:nvPr/>
            </p:nvSpPr>
            <p:spPr>
              <a:xfrm rot="-4598680">
                <a:off x="-256336" y="1924552"/>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35" name="Google Shape;935;p95"/>
              <p:cNvSpPr/>
              <p:nvPr/>
            </p:nvSpPr>
            <p:spPr>
              <a:xfrm rot="-2834745">
                <a:off x="526634" y="-30609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36" name="Google Shape;936;p95"/>
              <p:cNvSpPr/>
              <p:nvPr/>
            </p:nvSpPr>
            <p:spPr>
              <a:xfrm rot="-1717892">
                <a:off x="227122" y="970807"/>
                <a:ext cx="130224" cy="112506"/>
              </a:xfrm>
              <a:prstGeom prst="star5">
                <a:avLst>
                  <a:gd name="adj" fmla="val 17832"/>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sp>
        <p:nvSpPr>
          <p:cNvPr id="937" name="Google Shape;937;p95"/>
          <p:cNvSpPr/>
          <p:nvPr/>
        </p:nvSpPr>
        <p:spPr>
          <a:xfrm rot="-909724">
            <a:off x="3716179" y="408454"/>
            <a:ext cx="129612" cy="11148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38" name="Google Shape;938;p95"/>
          <p:cNvSpPr/>
          <p:nvPr/>
        </p:nvSpPr>
        <p:spPr>
          <a:xfrm rot="-3527179">
            <a:off x="4374561" y="74086"/>
            <a:ext cx="94359" cy="811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39" name="Google Shape;939;p95"/>
          <p:cNvSpPr/>
          <p:nvPr/>
        </p:nvSpPr>
        <p:spPr>
          <a:xfrm rot="5409936">
            <a:off x="3059513" y="165479"/>
            <a:ext cx="103800" cy="8970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40" name="Google Shape;940;p95"/>
          <p:cNvSpPr/>
          <p:nvPr/>
        </p:nvSpPr>
        <p:spPr>
          <a:xfrm rot="4490533">
            <a:off x="3655810" y="15146"/>
            <a:ext cx="92933" cy="8012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941" name="Google Shape;941;p95"/>
          <p:cNvGrpSpPr/>
          <p:nvPr/>
        </p:nvGrpSpPr>
        <p:grpSpPr>
          <a:xfrm rot="8884159">
            <a:off x="6325583" y="3138967"/>
            <a:ext cx="3403402" cy="2013647"/>
            <a:chOff x="3759" y="-499120"/>
            <a:chExt cx="3403356" cy="2013620"/>
          </a:xfrm>
        </p:grpSpPr>
        <p:sp>
          <p:nvSpPr>
            <p:cNvPr id="942" name="Google Shape;942;p95"/>
            <p:cNvSpPr/>
            <p:nvPr/>
          </p:nvSpPr>
          <p:spPr>
            <a:xfrm rot="-1717892">
              <a:off x="150459" y="1010018"/>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43" name="Google Shape;943;p95"/>
            <p:cNvSpPr/>
            <p:nvPr/>
          </p:nvSpPr>
          <p:spPr>
            <a:xfrm rot="1026164">
              <a:off x="3312436" y="537049"/>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44" name="Google Shape;944;p95"/>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45" name="Google Shape;945;p95"/>
            <p:cNvSpPr/>
            <p:nvPr/>
          </p:nvSpPr>
          <p:spPr>
            <a:xfrm rot="-2834745">
              <a:off x="571677" y="67568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46" name="Google Shape;946;p95"/>
            <p:cNvSpPr/>
            <p:nvPr/>
          </p:nvSpPr>
          <p:spPr>
            <a:xfrm rot="-2834745">
              <a:off x="612776" y="1319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47" name="Google Shape;947;p95"/>
            <p:cNvSpPr/>
            <p:nvPr/>
          </p:nvSpPr>
          <p:spPr>
            <a:xfrm rot="1189928">
              <a:off x="1875674" y="-485116"/>
              <a:ext cx="97269" cy="8417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48" name="Google Shape;948;p95"/>
            <p:cNvSpPr/>
            <p:nvPr/>
          </p:nvSpPr>
          <p:spPr>
            <a:xfrm rot="-2834745">
              <a:off x="2579378" y="72020"/>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949" name="Google Shape;949;p95"/>
          <p:cNvSpPr/>
          <p:nvPr/>
        </p:nvSpPr>
        <p:spPr>
          <a:xfrm rot="8852546">
            <a:off x="8947947" y="4848938"/>
            <a:ext cx="96707" cy="833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50"/>
        <p:cNvGrpSpPr/>
        <p:nvPr/>
      </p:nvGrpSpPr>
      <p:grpSpPr>
        <a:xfrm>
          <a:off x="0" y="0"/>
          <a:ext cx="0" cy="0"/>
          <a:chOff x="0" y="0"/>
          <a:chExt cx="0" cy="0"/>
        </a:xfrm>
      </p:grpSpPr>
      <p:grpSp>
        <p:nvGrpSpPr>
          <p:cNvPr id="951" name="Google Shape;951;p96"/>
          <p:cNvGrpSpPr/>
          <p:nvPr/>
        </p:nvGrpSpPr>
        <p:grpSpPr>
          <a:xfrm>
            <a:off x="-45625" y="228675"/>
            <a:ext cx="9231300" cy="4686150"/>
            <a:chOff x="-45625" y="228675"/>
            <a:chExt cx="9231300" cy="4686150"/>
          </a:xfrm>
        </p:grpSpPr>
        <p:cxnSp>
          <p:nvCxnSpPr>
            <p:cNvPr id="952" name="Google Shape;952;p96"/>
            <p:cNvCxnSpPr/>
            <p:nvPr/>
          </p:nvCxnSpPr>
          <p:spPr>
            <a:xfrm>
              <a:off x="-45625" y="2286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953" name="Google Shape;953;p96"/>
            <p:cNvCxnSpPr/>
            <p:nvPr/>
          </p:nvCxnSpPr>
          <p:spPr>
            <a:xfrm>
              <a:off x="-45625" y="5634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954" name="Google Shape;954;p96"/>
            <p:cNvCxnSpPr/>
            <p:nvPr/>
          </p:nvCxnSpPr>
          <p:spPr>
            <a:xfrm>
              <a:off x="-45625" y="8981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955" name="Google Shape;955;p96"/>
            <p:cNvCxnSpPr/>
            <p:nvPr/>
          </p:nvCxnSpPr>
          <p:spPr>
            <a:xfrm>
              <a:off x="-45625" y="12328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956" name="Google Shape;956;p96"/>
            <p:cNvCxnSpPr/>
            <p:nvPr/>
          </p:nvCxnSpPr>
          <p:spPr>
            <a:xfrm>
              <a:off x="-45625" y="15675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957" name="Google Shape;957;p96"/>
            <p:cNvCxnSpPr/>
            <p:nvPr/>
          </p:nvCxnSpPr>
          <p:spPr>
            <a:xfrm>
              <a:off x="-45625" y="19023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958" name="Google Shape;958;p96"/>
            <p:cNvCxnSpPr/>
            <p:nvPr/>
          </p:nvCxnSpPr>
          <p:spPr>
            <a:xfrm>
              <a:off x="-45625" y="22370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959" name="Google Shape;959;p96"/>
            <p:cNvCxnSpPr/>
            <p:nvPr/>
          </p:nvCxnSpPr>
          <p:spPr>
            <a:xfrm>
              <a:off x="-45625" y="25717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960" name="Google Shape;960;p96"/>
            <p:cNvCxnSpPr/>
            <p:nvPr/>
          </p:nvCxnSpPr>
          <p:spPr>
            <a:xfrm>
              <a:off x="-45625" y="29064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961" name="Google Shape;961;p96"/>
            <p:cNvCxnSpPr/>
            <p:nvPr/>
          </p:nvCxnSpPr>
          <p:spPr>
            <a:xfrm>
              <a:off x="-45625" y="32412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962" name="Google Shape;962;p96"/>
            <p:cNvCxnSpPr/>
            <p:nvPr/>
          </p:nvCxnSpPr>
          <p:spPr>
            <a:xfrm>
              <a:off x="-45625" y="35759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963" name="Google Shape;963;p96"/>
            <p:cNvCxnSpPr/>
            <p:nvPr/>
          </p:nvCxnSpPr>
          <p:spPr>
            <a:xfrm>
              <a:off x="-45625" y="39106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964" name="Google Shape;964;p96"/>
            <p:cNvCxnSpPr/>
            <p:nvPr/>
          </p:nvCxnSpPr>
          <p:spPr>
            <a:xfrm>
              <a:off x="-45625" y="42453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965" name="Google Shape;965;p96"/>
            <p:cNvCxnSpPr/>
            <p:nvPr/>
          </p:nvCxnSpPr>
          <p:spPr>
            <a:xfrm>
              <a:off x="-45625" y="45801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966" name="Google Shape;966;p96"/>
            <p:cNvCxnSpPr/>
            <p:nvPr/>
          </p:nvCxnSpPr>
          <p:spPr>
            <a:xfrm>
              <a:off x="-45625" y="4914825"/>
              <a:ext cx="9231300" cy="0"/>
            </a:xfrm>
            <a:prstGeom prst="straightConnector1">
              <a:avLst/>
            </a:prstGeom>
            <a:noFill/>
            <a:ln w="9525" cap="flat" cmpd="sng">
              <a:solidFill>
                <a:schemeClr val="accent5"/>
              </a:solidFill>
              <a:prstDash val="solid"/>
              <a:round/>
              <a:headEnd type="none" w="sm" len="sm"/>
              <a:tailEnd type="none" w="sm" len="sm"/>
            </a:ln>
          </p:spPr>
        </p:cxnSp>
        <p:sp>
          <p:nvSpPr>
            <p:cNvPr id="967" name="Google Shape;967;p9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68" name="Google Shape;968;p9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69" name="Google Shape;969;p9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70" name="Google Shape;970;p9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71" name="Google Shape;971;p9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72" name="Google Shape;972;p9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73" name="Google Shape;973;p9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74" name="Google Shape;974;p9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75" name="Google Shape;975;p9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76" name="Google Shape;976;p9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77" name="Google Shape;977;p9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78" name="Google Shape;978;p9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79" name="Google Shape;979;p9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80" name="Google Shape;980;p9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981" name="Google Shape;981;p96"/>
          <p:cNvSpPr/>
          <p:nvPr/>
        </p:nvSpPr>
        <p:spPr>
          <a:xfrm rot="9931046" flipH="1">
            <a:off x="599508" y="399632"/>
            <a:ext cx="2232438" cy="2232438"/>
          </a:xfrm>
          <a:prstGeom prst="pie">
            <a:avLst>
              <a:gd name="adj1" fmla="val 0"/>
              <a:gd name="adj2" fmla="val 10834523"/>
            </a:avLst>
          </a:pr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82" name="Google Shape;982;p96"/>
          <p:cNvSpPr/>
          <p:nvPr/>
        </p:nvSpPr>
        <p:spPr>
          <a:xfrm>
            <a:off x="7133647" y="-883125"/>
            <a:ext cx="2237337" cy="4452715"/>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83" name="Google Shape;983;p96"/>
          <p:cNvSpPr txBox="1">
            <a:spLocks noGrp="1"/>
          </p:cNvSpPr>
          <p:nvPr>
            <p:ph type="title"/>
          </p:nvPr>
        </p:nvSpPr>
        <p:spPr>
          <a:xfrm>
            <a:off x="2296038" y="1944800"/>
            <a:ext cx="4620000" cy="1624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6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984" name="Google Shape;984;p96"/>
          <p:cNvSpPr txBox="1">
            <a:spLocks noGrp="1"/>
          </p:cNvSpPr>
          <p:nvPr>
            <p:ph type="subTitle" idx="1"/>
          </p:nvPr>
        </p:nvSpPr>
        <p:spPr>
          <a:xfrm>
            <a:off x="1801938" y="3880575"/>
            <a:ext cx="5540100" cy="500700"/>
          </a:xfrm>
          <a:prstGeom prst="rect">
            <a:avLst/>
          </a:prstGeom>
          <a:noFill/>
          <a:ln>
            <a:noFill/>
          </a:ln>
        </p:spPr>
        <p:txBody>
          <a:bodyPr spcFirstLastPara="1" wrap="square" lIns="91425" tIns="91425" rIns="91425" bIns="91425" anchor="ctr" anchorCtr="0">
            <a:noAutofit/>
          </a:bodyPr>
          <a:lstStyle>
            <a:lvl1pPr marR="100012" lvl="0" algn="ctr">
              <a:lnSpc>
                <a:spcPct val="100000"/>
              </a:lnSpc>
              <a:spcBef>
                <a:spcPts val="0"/>
              </a:spcBef>
              <a:spcAft>
                <a:spcPts val="0"/>
              </a:spcAft>
              <a:buSzPts val="14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grpSp>
        <p:nvGrpSpPr>
          <p:cNvPr id="985" name="Google Shape;985;p96"/>
          <p:cNvGrpSpPr/>
          <p:nvPr/>
        </p:nvGrpSpPr>
        <p:grpSpPr>
          <a:xfrm rot="10800000">
            <a:off x="6498028" y="-163253"/>
            <a:ext cx="3339284" cy="3372917"/>
            <a:chOff x="8072373" y="1520206"/>
            <a:chExt cx="3339284" cy="3372917"/>
          </a:xfrm>
        </p:grpSpPr>
        <p:sp>
          <p:nvSpPr>
            <p:cNvPr id="986" name="Google Shape;986;p96"/>
            <p:cNvSpPr/>
            <p:nvPr/>
          </p:nvSpPr>
          <p:spPr>
            <a:xfrm rot="9216718">
              <a:off x="8837296" y="1543292"/>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987" name="Google Shape;987;p96"/>
            <p:cNvGrpSpPr/>
            <p:nvPr/>
          </p:nvGrpSpPr>
          <p:grpSpPr>
            <a:xfrm rot="10800000">
              <a:off x="8962347" y="3878153"/>
              <a:ext cx="857586" cy="1014970"/>
              <a:chOff x="7593036" y="242747"/>
              <a:chExt cx="857586" cy="1014970"/>
            </a:xfrm>
          </p:grpSpPr>
          <p:sp>
            <p:nvSpPr>
              <p:cNvPr id="988" name="Google Shape;988;p96"/>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89" name="Google Shape;989;p96"/>
              <p:cNvSpPr/>
              <p:nvPr/>
            </p:nvSpPr>
            <p:spPr>
              <a:xfrm rot="-9648272">
                <a:off x="8278704" y="5539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90" name="Google Shape;990;p96"/>
              <p:cNvSpPr/>
              <p:nvPr/>
            </p:nvSpPr>
            <p:spPr>
              <a:xfrm rot="8100000">
                <a:off x="76033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91" name="Google Shape;991;p96"/>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992" name="Google Shape;992;p96"/>
            <p:cNvGrpSpPr/>
            <p:nvPr/>
          </p:nvGrpSpPr>
          <p:grpSpPr>
            <a:xfrm rot="6929944" flipH="1">
              <a:off x="8744587" y="1762887"/>
              <a:ext cx="1994855" cy="2748202"/>
              <a:chOff x="7129921" y="-1857640"/>
              <a:chExt cx="1994838" cy="2748179"/>
            </a:xfrm>
          </p:grpSpPr>
          <p:sp>
            <p:nvSpPr>
              <p:cNvPr id="993" name="Google Shape;993;p96"/>
              <p:cNvSpPr/>
              <p:nvPr/>
            </p:nvSpPr>
            <p:spPr>
              <a:xfrm rot="9216718">
                <a:off x="8419690" y="754889"/>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94" name="Google Shape;994;p96"/>
              <p:cNvSpPr/>
              <p:nvPr/>
            </p:nvSpPr>
            <p:spPr>
              <a:xfrm rot="-9648272">
                <a:off x="7271405" y="278729"/>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95" name="Google Shape;995;p96"/>
              <p:cNvSpPr/>
              <p:nvPr/>
            </p:nvSpPr>
            <p:spPr>
              <a:xfrm rot="8100000">
                <a:off x="7822537" y="56286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96" name="Google Shape;996;p96"/>
              <p:cNvSpPr/>
              <p:nvPr/>
            </p:nvSpPr>
            <p:spPr>
              <a:xfrm rot="8100000">
                <a:off x="9049553" y="456859"/>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97" name="Google Shape;997;p96"/>
              <p:cNvSpPr/>
              <p:nvPr/>
            </p:nvSpPr>
            <p:spPr>
              <a:xfrm rot="8100000">
                <a:off x="8214712" y="38021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998" name="Google Shape;998;p96"/>
              <p:cNvSpPr/>
              <p:nvPr/>
            </p:nvSpPr>
            <p:spPr>
              <a:xfrm rot="8100000">
                <a:off x="7140215" y="-184289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999"/>
        <p:cNvGrpSpPr/>
        <p:nvPr/>
      </p:nvGrpSpPr>
      <p:grpSpPr>
        <a:xfrm>
          <a:off x="0" y="0"/>
          <a:ext cx="0" cy="0"/>
          <a:chOff x="0" y="0"/>
          <a:chExt cx="0" cy="0"/>
        </a:xfrm>
      </p:grpSpPr>
      <p:grpSp>
        <p:nvGrpSpPr>
          <p:cNvPr id="1000" name="Google Shape;1000;p97"/>
          <p:cNvGrpSpPr/>
          <p:nvPr/>
        </p:nvGrpSpPr>
        <p:grpSpPr>
          <a:xfrm>
            <a:off x="-45625" y="228675"/>
            <a:ext cx="9231300" cy="4686150"/>
            <a:chOff x="-45625" y="228675"/>
            <a:chExt cx="9231300" cy="4686150"/>
          </a:xfrm>
        </p:grpSpPr>
        <p:cxnSp>
          <p:nvCxnSpPr>
            <p:cNvPr id="1001" name="Google Shape;1001;p97"/>
            <p:cNvCxnSpPr/>
            <p:nvPr/>
          </p:nvCxnSpPr>
          <p:spPr>
            <a:xfrm>
              <a:off x="-45625" y="2286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002" name="Google Shape;1002;p97"/>
            <p:cNvCxnSpPr/>
            <p:nvPr/>
          </p:nvCxnSpPr>
          <p:spPr>
            <a:xfrm>
              <a:off x="-45625" y="5634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003" name="Google Shape;1003;p97"/>
            <p:cNvCxnSpPr/>
            <p:nvPr/>
          </p:nvCxnSpPr>
          <p:spPr>
            <a:xfrm>
              <a:off x="-45625" y="8981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004" name="Google Shape;1004;p97"/>
            <p:cNvCxnSpPr/>
            <p:nvPr/>
          </p:nvCxnSpPr>
          <p:spPr>
            <a:xfrm>
              <a:off x="-45625" y="12328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005" name="Google Shape;1005;p97"/>
            <p:cNvCxnSpPr/>
            <p:nvPr/>
          </p:nvCxnSpPr>
          <p:spPr>
            <a:xfrm>
              <a:off x="-45625" y="15675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006" name="Google Shape;1006;p97"/>
            <p:cNvCxnSpPr/>
            <p:nvPr/>
          </p:nvCxnSpPr>
          <p:spPr>
            <a:xfrm>
              <a:off x="-45625" y="19023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007" name="Google Shape;1007;p97"/>
            <p:cNvCxnSpPr/>
            <p:nvPr/>
          </p:nvCxnSpPr>
          <p:spPr>
            <a:xfrm>
              <a:off x="-45625" y="22370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008" name="Google Shape;1008;p97"/>
            <p:cNvCxnSpPr/>
            <p:nvPr/>
          </p:nvCxnSpPr>
          <p:spPr>
            <a:xfrm>
              <a:off x="-45625" y="25717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009" name="Google Shape;1009;p97"/>
            <p:cNvCxnSpPr/>
            <p:nvPr/>
          </p:nvCxnSpPr>
          <p:spPr>
            <a:xfrm>
              <a:off x="-45625" y="29064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010" name="Google Shape;1010;p97"/>
            <p:cNvCxnSpPr/>
            <p:nvPr/>
          </p:nvCxnSpPr>
          <p:spPr>
            <a:xfrm>
              <a:off x="-45625" y="32412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011" name="Google Shape;1011;p97"/>
            <p:cNvCxnSpPr/>
            <p:nvPr/>
          </p:nvCxnSpPr>
          <p:spPr>
            <a:xfrm>
              <a:off x="-45625" y="35759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012" name="Google Shape;1012;p97"/>
            <p:cNvCxnSpPr/>
            <p:nvPr/>
          </p:nvCxnSpPr>
          <p:spPr>
            <a:xfrm>
              <a:off x="-45625" y="39106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013" name="Google Shape;1013;p97"/>
            <p:cNvCxnSpPr/>
            <p:nvPr/>
          </p:nvCxnSpPr>
          <p:spPr>
            <a:xfrm>
              <a:off x="-45625" y="42453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014" name="Google Shape;1014;p97"/>
            <p:cNvCxnSpPr/>
            <p:nvPr/>
          </p:nvCxnSpPr>
          <p:spPr>
            <a:xfrm>
              <a:off x="-45625" y="45801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015" name="Google Shape;1015;p97"/>
            <p:cNvCxnSpPr/>
            <p:nvPr/>
          </p:nvCxnSpPr>
          <p:spPr>
            <a:xfrm>
              <a:off x="-45625" y="4914825"/>
              <a:ext cx="9231300" cy="0"/>
            </a:xfrm>
            <a:prstGeom prst="straightConnector1">
              <a:avLst/>
            </a:prstGeom>
            <a:noFill/>
            <a:ln w="9525" cap="flat" cmpd="sng">
              <a:solidFill>
                <a:schemeClr val="accent5"/>
              </a:solidFill>
              <a:prstDash val="solid"/>
              <a:round/>
              <a:headEnd type="none" w="sm" len="sm"/>
              <a:tailEnd type="none" w="sm" len="sm"/>
            </a:ln>
          </p:spPr>
        </p:cxnSp>
        <p:sp>
          <p:nvSpPr>
            <p:cNvPr id="1016" name="Google Shape;1016;p9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17" name="Google Shape;1017;p9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18" name="Google Shape;1018;p9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19" name="Google Shape;1019;p9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20" name="Google Shape;1020;p9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21" name="Google Shape;1021;p9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22" name="Google Shape;1022;p9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23" name="Google Shape;1023;p9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24" name="Google Shape;1024;p9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25" name="Google Shape;1025;p9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26" name="Google Shape;1026;p9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27" name="Google Shape;1027;p9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28" name="Google Shape;1028;p9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29" name="Google Shape;1029;p9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030" name="Google Shape;1030;p97"/>
          <p:cNvSpPr/>
          <p:nvPr/>
        </p:nvSpPr>
        <p:spPr>
          <a:xfrm flipH="1">
            <a:off x="-199544" y="-1395499"/>
            <a:ext cx="3632355" cy="7229289"/>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31" name="Google Shape;1031;p97"/>
          <p:cNvSpPr/>
          <p:nvPr/>
        </p:nvSpPr>
        <p:spPr>
          <a:xfrm>
            <a:off x="7035650" y="3300125"/>
            <a:ext cx="3351900" cy="33519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32" name="Google Shape;1032;p97"/>
          <p:cNvSpPr txBox="1">
            <a:spLocks noGrp="1"/>
          </p:cNvSpPr>
          <p:nvPr>
            <p:ph type="title"/>
          </p:nvPr>
        </p:nvSpPr>
        <p:spPr>
          <a:xfrm>
            <a:off x="2440375" y="1446125"/>
            <a:ext cx="3632400" cy="18540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3600"/>
              <a:buNone/>
              <a:defRPr sz="6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033" name="Google Shape;1033;p97"/>
          <p:cNvSpPr txBox="1">
            <a:spLocks noGrp="1"/>
          </p:cNvSpPr>
          <p:nvPr>
            <p:ph type="title" idx="2"/>
          </p:nvPr>
        </p:nvSpPr>
        <p:spPr>
          <a:xfrm>
            <a:off x="-85700" y="1941888"/>
            <a:ext cx="31509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a:endParaRPr/>
          </a:p>
        </p:txBody>
      </p:sp>
      <p:sp>
        <p:nvSpPr>
          <p:cNvPr id="1034" name="Google Shape;1034;p97"/>
          <p:cNvSpPr txBox="1">
            <a:spLocks noGrp="1"/>
          </p:cNvSpPr>
          <p:nvPr>
            <p:ph type="subTitle" idx="1"/>
          </p:nvPr>
        </p:nvSpPr>
        <p:spPr>
          <a:xfrm>
            <a:off x="1360150" y="3459475"/>
            <a:ext cx="4712700" cy="5007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grpSp>
        <p:nvGrpSpPr>
          <p:cNvPr id="1035" name="Google Shape;1035;p97"/>
          <p:cNvGrpSpPr/>
          <p:nvPr/>
        </p:nvGrpSpPr>
        <p:grpSpPr>
          <a:xfrm>
            <a:off x="-102343" y="-490798"/>
            <a:ext cx="2629841" cy="5504045"/>
            <a:chOff x="-102343" y="-490798"/>
            <a:chExt cx="2629841" cy="5504045"/>
          </a:xfrm>
        </p:grpSpPr>
        <p:grpSp>
          <p:nvGrpSpPr>
            <p:cNvPr id="1036" name="Google Shape;1036;p97"/>
            <p:cNvGrpSpPr/>
            <p:nvPr/>
          </p:nvGrpSpPr>
          <p:grpSpPr>
            <a:xfrm rot="-974526">
              <a:off x="20947" y="-181883"/>
              <a:ext cx="2383262" cy="1221677"/>
              <a:chOff x="3342442" y="-407085"/>
              <a:chExt cx="2383233" cy="1221663"/>
            </a:xfrm>
          </p:grpSpPr>
          <p:sp>
            <p:nvSpPr>
              <p:cNvPr id="1037" name="Google Shape;1037;p97"/>
              <p:cNvSpPr/>
              <p:nvPr/>
            </p:nvSpPr>
            <p:spPr>
              <a:xfrm rot="9939562">
                <a:off x="47763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38" name="Google Shape;1038;p97"/>
              <p:cNvSpPr/>
              <p:nvPr/>
            </p:nvSpPr>
            <p:spPr>
              <a:xfrm rot="-6684311">
                <a:off x="43632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39" name="Google Shape;1039;p97"/>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40" name="Google Shape;1040;p97"/>
              <p:cNvSpPr/>
              <p:nvPr/>
            </p:nvSpPr>
            <p:spPr>
              <a:xfrm rot="9932982">
                <a:off x="4317557" y="-39813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41" name="Google Shape;1041;p97"/>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42" name="Google Shape;1042;p97"/>
              <p:cNvSpPr/>
              <p:nvPr/>
            </p:nvSpPr>
            <p:spPr>
              <a:xfrm rot="-7024157">
                <a:off x="5590111" y="163079"/>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043" name="Google Shape;1043;p97"/>
            <p:cNvGrpSpPr/>
            <p:nvPr/>
          </p:nvGrpSpPr>
          <p:grpSpPr>
            <a:xfrm rot="-5400000">
              <a:off x="-1030467" y="2974594"/>
              <a:ext cx="3069033" cy="1008273"/>
              <a:chOff x="3342442" y="-193695"/>
              <a:chExt cx="3069033" cy="1008273"/>
            </a:xfrm>
          </p:grpSpPr>
          <p:sp>
            <p:nvSpPr>
              <p:cNvPr id="1044" name="Google Shape;1044;p97"/>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45" name="Google Shape;1045;p97"/>
              <p:cNvSpPr/>
              <p:nvPr/>
            </p:nvSpPr>
            <p:spPr>
              <a:xfrm rot="-6684311">
                <a:off x="45156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46" name="Google Shape;1046;p97"/>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47" name="Google Shape;1047;p97"/>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48" name="Google Shape;1048;p97"/>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49" name="Google Shape;1049;p97"/>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050" name="Google Shape;1050;p97"/>
            <p:cNvSpPr/>
            <p:nvPr/>
          </p:nvSpPr>
          <p:spPr>
            <a:xfrm rot="-8100000">
              <a:off x="2274942" y="726052"/>
              <a:ext cx="152735" cy="1319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051"/>
        <p:cNvGrpSpPr/>
        <p:nvPr/>
      </p:nvGrpSpPr>
      <p:grpSpPr>
        <a:xfrm>
          <a:off x="0" y="0"/>
          <a:ext cx="0" cy="0"/>
          <a:chOff x="0" y="0"/>
          <a:chExt cx="0" cy="0"/>
        </a:xfrm>
      </p:grpSpPr>
      <p:grpSp>
        <p:nvGrpSpPr>
          <p:cNvPr id="1052" name="Google Shape;1052;p98"/>
          <p:cNvGrpSpPr/>
          <p:nvPr/>
        </p:nvGrpSpPr>
        <p:grpSpPr>
          <a:xfrm>
            <a:off x="-45625" y="228675"/>
            <a:ext cx="9231300" cy="4686150"/>
            <a:chOff x="-45625" y="228675"/>
            <a:chExt cx="9231300" cy="4686150"/>
          </a:xfrm>
        </p:grpSpPr>
        <p:cxnSp>
          <p:nvCxnSpPr>
            <p:cNvPr id="1053" name="Google Shape;1053;p98"/>
            <p:cNvCxnSpPr/>
            <p:nvPr/>
          </p:nvCxnSpPr>
          <p:spPr>
            <a:xfrm>
              <a:off x="-45625" y="2286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054" name="Google Shape;1054;p98"/>
            <p:cNvCxnSpPr/>
            <p:nvPr/>
          </p:nvCxnSpPr>
          <p:spPr>
            <a:xfrm>
              <a:off x="-45625" y="5634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055" name="Google Shape;1055;p98"/>
            <p:cNvCxnSpPr/>
            <p:nvPr/>
          </p:nvCxnSpPr>
          <p:spPr>
            <a:xfrm>
              <a:off x="-45625" y="8981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056" name="Google Shape;1056;p98"/>
            <p:cNvCxnSpPr/>
            <p:nvPr/>
          </p:nvCxnSpPr>
          <p:spPr>
            <a:xfrm>
              <a:off x="-45625" y="12328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057" name="Google Shape;1057;p98"/>
            <p:cNvCxnSpPr/>
            <p:nvPr/>
          </p:nvCxnSpPr>
          <p:spPr>
            <a:xfrm>
              <a:off x="-45625" y="15675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058" name="Google Shape;1058;p98"/>
            <p:cNvCxnSpPr/>
            <p:nvPr/>
          </p:nvCxnSpPr>
          <p:spPr>
            <a:xfrm>
              <a:off x="-45625" y="19023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059" name="Google Shape;1059;p98"/>
            <p:cNvCxnSpPr/>
            <p:nvPr/>
          </p:nvCxnSpPr>
          <p:spPr>
            <a:xfrm>
              <a:off x="-45625" y="22370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060" name="Google Shape;1060;p98"/>
            <p:cNvCxnSpPr/>
            <p:nvPr/>
          </p:nvCxnSpPr>
          <p:spPr>
            <a:xfrm>
              <a:off x="-45625" y="25717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061" name="Google Shape;1061;p98"/>
            <p:cNvCxnSpPr/>
            <p:nvPr/>
          </p:nvCxnSpPr>
          <p:spPr>
            <a:xfrm>
              <a:off x="-45625" y="29064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062" name="Google Shape;1062;p98"/>
            <p:cNvCxnSpPr/>
            <p:nvPr/>
          </p:nvCxnSpPr>
          <p:spPr>
            <a:xfrm>
              <a:off x="-45625" y="32412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063" name="Google Shape;1063;p98"/>
            <p:cNvCxnSpPr/>
            <p:nvPr/>
          </p:nvCxnSpPr>
          <p:spPr>
            <a:xfrm>
              <a:off x="-45625" y="35759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064" name="Google Shape;1064;p98"/>
            <p:cNvCxnSpPr/>
            <p:nvPr/>
          </p:nvCxnSpPr>
          <p:spPr>
            <a:xfrm>
              <a:off x="-45625" y="39106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065" name="Google Shape;1065;p98"/>
            <p:cNvCxnSpPr/>
            <p:nvPr/>
          </p:nvCxnSpPr>
          <p:spPr>
            <a:xfrm>
              <a:off x="-45625" y="42453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066" name="Google Shape;1066;p98"/>
            <p:cNvCxnSpPr/>
            <p:nvPr/>
          </p:nvCxnSpPr>
          <p:spPr>
            <a:xfrm>
              <a:off x="-45625" y="45801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067" name="Google Shape;1067;p98"/>
            <p:cNvCxnSpPr/>
            <p:nvPr/>
          </p:nvCxnSpPr>
          <p:spPr>
            <a:xfrm>
              <a:off x="-45625" y="4914825"/>
              <a:ext cx="9231300" cy="0"/>
            </a:xfrm>
            <a:prstGeom prst="straightConnector1">
              <a:avLst/>
            </a:prstGeom>
            <a:noFill/>
            <a:ln w="9525" cap="flat" cmpd="sng">
              <a:solidFill>
                <a:schemeClr val="accent5"/>
              </a:solidFill>
              <a:prstDash val="solid"/>
              <a:round/>
              <a:headEnd type="none" w="sm" len="sm"/>
              <a:tailEnd type="none" w="sm" len="sm"/>
            </a:ln>
          </p:spPr>
        </p:cxnSp>
        <p:sp>
          <p:nvSpPr>
            <p:cNvPr id="1068" name="Google Shape;1068;p9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69" name="Google Shape;1069;p9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70" name="Google Shape;1070;p9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71" name="Google Shape;1071;p9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72" name="Google Shape;1072;p9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73" name="Google Shape;1073;p9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74" name="Google Shape;1074;p9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75" name="Google Shape;1075;p9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76" name="Google Shape;1076;p9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77" name="Google Shape;1077;p9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78" name="Google Shape;1078;p9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79" name="Google Shape;1079;p9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80" name="Google Shape;1080;p9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81" name="Google Shape;1081;p9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082" name="Google Shape;1082;p98"/>
          <p:cNvSpPr txBox="1">
            <a:spLocks noGrp="1"/>
          </p:cNvSpPr>
          <p:nvPr>
            <p:ph type="title"/>
          </p:nvPr>
        </p:nvSpPr>
        <p:spPr>
          <a:xfrm>
            <a:off x="884350" y="3191339"/>
            <a:ext cx="4563900" cy="531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2400">
                <a:solidFill>
                  <a:schemeClr val="lt2"/>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1083" name="Google Shape;1083;p98"/>
          <p:cNvSpPr txBox="1">
            <a:spLocks noGrp="1"/>
          </p:cNvSpPr>
          <p:nvPr>
            <p:ph type="subTitle" idx="1"/>
          </p:nvPr>
        </p:nvSpPr>
        <p:spPr>
          <a:xfrm>
            <a:off x="884350" y="1451055"/>
            <a:ext cx="6227700" cy="1740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500"/>
              <a:buNone/>
              <a:defRPr sz="24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grpSp>
        <p:nvGrpSpPr>
          <p:cNvPr id="1084" name="Google Shape;1084;p98"/>
          <p:cNvGrpSpPr/>
          <p:nvPr/>
        </p:nvGrpSpPr>
        <p:grpSpPr>
          <a:xfrm>
            <a:off x="318994" y="65760"/>
            <a:ext cx="8901196" cy="5791978"/>
            <a:chOff x="318994" y="65760"/>
            <a:chExt cx="8901196" cy="5791978"/>
          </a:xfrm>
        </p:grpSpPr>
        <p:sp>
          <p:nvSpPr>
            <p:cNvPr id="1085" name="Google Shape;1085;p98"/>
            <p:cNvSpPr/>
            <p:nvPr/>
          </p:nvSpPr>
          <p:spPr>
            <a:xfrm>
              <a:off x="4656237" y="1560999"/>
              <a:ext cx="4563953" cy="4296739"/>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86" name="Google Shape;1086;p98"/>
            <p:cNvSpPr/>
            <p:nvPr/>
          </p:nvSpPr>
          <p:spPr>
            <a:xfrm rot="9667006" flipH="1">
              <a:off x="561102" y="307868"/>
              <a:ext cx="1794584" cy="1794584"/>
            </a:xfrm>
            <a:prstGeom prst="pie">
              <a:avLst>
                <a:gd name="adj1" fmla="val 0"/>
                <a:gd name="adj2" fmla="val 10834523"/>
              </a:avLst>
            </a:pr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087" name="Google Shape;1087;p98"/>
          <p:cNvGrpSpPr/>
          <p:nvPr/>
        </p:nvGrpSpPr>
        <p:grpSpPr>
          <a:xfrm rot="10800000">
            <a:off x="5248582" y="1451033"/>
            <a:ext cx="3895377" cy="3545839"/>
            <a:chOff x="-280746" y="70095"/>
            <a:chExt cx="3895377" cy="3545839"/>
          </a:xfrm>
        </p:grpSpPr>
        <p:sp>
          <p:nvSpPr>
            <p:cNvPr id="1088" name="Google Shape;1088;p98"/>
            <p:cNvSpPr/>
            <p:nvPr/>
          </p:nvSpPr>
          <p:spPr>
            <a:xfrm rot="-1911407">
              <a:off x="3515739" y="87172"/>
              <a:ext cx="85828" cy="73999"/>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089" name="Google Shape;1089;p98"/>
            <p:cNvGrpSpPr/>
            <p:nvPr/>
          </p:nvGrpSpPr>
          <p:grpSpPr>
            <a:xfrm>
              <a:off x="-280746" y="77185"/>
              <a:ext cx="2705258" cy="2806063"/>
              <a:chOff x="-858671" y="-345240"/>
              <a:chExt cx="2705258" cy="2806063"/>
            </a:xfrm>
          </p:grpSpPr>
          <p:sp>
            <p:nvSpPr>
              <p:cNvPr id="1090" name="Google Shape;1090;p98"/>
              <p:cNvSpPr/>
              <p:nvPr/>
            </p:nvSpPr>
            <p:spPr>
              <a:xfrm rot="-1717892">
                <a:off x="-839678"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91" name="Google Shape;1091;p98"/>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92" name="Google Shape;1092;p98"/>
              <p:cNvSpPr/>
              <p:nvPr/>
            </p:nvSpPr>
            <p:spPr>
              <a:xfrm rot="-2834745">
                <a:off x="-519497"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93" name="Google Shape;1093;p98"/>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94" name="Google Shape;1094;p98"/>
              <p:cNvSpPr/>
              <p:nvPr/>
            </p:nvSpPr>
            <p:spPr>
              <a:xfrm rot="-2834745">
                <a:off x="-833309" y="23899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95" name="Google Shape;1095;p98"/>
              <p:cNvSpPr/>
              <p:nvPr/>
            </p:nvSpPr>
            <p:spPr>
              <a:xfrm rot="-2834745">
                <a:off x="-537969" y="-3303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96" name="Google Shape;1096;p98"/>
              <p:cNvSpPr/>
              <p:nvPr/>
            </p:nvSpPr>
            <p:spPr>
              <a:xfrm rot="-1717892">
                <a:off x="116322" y="9386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97" name="Google Shape;1097;p98"/>
              <p:cNvSpPr/>
              <p:nvPr/>
            </p:nvSpPr>
            <p:spPr>
              <a:xfrm rot="-4598680">
                <a:off x="-360283" y="4368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098" name="Google Shape;1098;p98"/>
              <p:cNvSpPr/>
              <p:nvPr/>
            </p:nvSpPr>
            <p:spPr>
              <a:xfrm rot="-2834745">
                <a:off x="1771481" y="-2247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099" name="Google Shape;1099;p98"/>
            <p:cNvSpPr/>
            <p:nvPr/>
          </p:nvSpPr>
          <p:spPr>
            <a:xfrm rot="-1717892">
              <a:off x="-59403" y="34791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00"/>
        <p:cNvGrpSpPr/>
        <p:nvPr/>
      </p:nvGrpSpPr>
      <p:grpSpPr>
        <a:xfrm>
          <a:off x="0" y="0"/>
          <a:ext cx="0" cy="0"/>
          <a:chOff x="0" y="0"/>
          <a:chExt cx="0" cy="0"/>
        </a:xfrm>
      </p:grpSpPr>
      <p:grpSp>
        <p:nvGrpSpPr>
          <p:cNvPr id="1101" name="Google Shape;1101;p99"/>
          <p:cNvGrpSpPr/>
          <p:nvPr/>
        </p:nvGrpSpPr>
        <p:grpSpPr>
          <a:xfrm>
            <a:off x="-45625" y="228675"/>
            <a:ext cx="9231300" cy="4686150"/>
            <a:chOff x="-45625" y="228675"/>
            <a:chExt cx="9231300" cy="4686150"/>
          </a:xfrm>
        </p:grpSpPr>
        <p:cxnSp>
          <p:nvCxnSpPr>
            <p:cNvPr id="1102" name="Google Shape;1102;p99"/>
            <p:cNvCxnSpPr/>
            <p:nvPr/>
          </p:nvCxnSpPr>
          <p:spPr>
            <a:xfrm>
              <a:off x="-45625" y="2286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103" name="Google Shape;1103;p99"/>
            <p:cNvCxnSpPr/>
            <p:nvPr/>
          </p:nvCxnSpPr>
          <p:spPr>
            <a:xfrm>
              <a:off x="-45625" y="5634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104" name="Google Shape;1104;p99"/>
            <p:cNvCxnSpPr/>
            <p:nvPr/>
          </p:nvCxnSpPr>
          <p:spPr>
            <a:xfrm>
              <a:off x="-45625" y="8981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105" name="Google Shape;1105;p99"/>
            <p:cNvCxnSpPr/>
            <p:nvPr/>
          </p:nvCxnSpPr>
          <p:spPr>
            <a:xfrm>
              <a:off x="-45625" y="12328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106" name="Google Shape;1106;p99"/>
            <p:cNvCxnSpPr/>
            <p:nvPr/>
          </p:nvCxnSpPr>
          <p:spPr>
            <a:xfrm>
              <a:off x="-45625" y="15675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107" name="Google Shape;1107;p99"/>
            <p:cNvCxnSpPr/>
            <p:nvPr/>
          </p:nvCxnSpPr>
          <p:spPr>
            <a:xfrm>
              <a:off x="-45625" y="19023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108" name="Google Shape;1108;p99"/>
            <p:cNvCxnSpPr/>
            <p:nvPr/>
          </p:nvCxnSpPr>
          <p:spPr>
            <a:xfrm>
              <a:off x="-45625" y="22370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109" name="Google Shape;1109;p99"/>
            <p:cNvCxnSpPr/>
            <p:nvPr/>
          </p:nvCxnSpPr>
          <p:spPr>
            <a:xfrm>
              <a:off x="-45625" y="25717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110" name="Google Shape;1110;p99"/>
            <p:cNvCxnSpPr/>
            <p:nvPr/>
          </p:nvCxnSpPr>
          <p:spPr>
            <a:xfrm>
              <a:off x="-45625" y="29064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111" name="Google Shape;1111;p99"/>
            <p:cNvCxnSpPr/>
            <p:nvPr/>
          </p:nvCxnSpPr>
          <p:spPr>
            <a:xfrm>
              <a:off x="-45625" y="32412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112" name="Google Shape;1112;p99"/>
            <p:cNvCxnSpPr/>
            <p:nvPr/>
          </p:nvCxnSpPr>
          <p:spPr>
            <a:xfrm>
              <a:off x="-45625" y="35759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113" name="Google Shape;1113;p99"/>
            <p:cNvCxnSpPr/>
            <p:nvPr/>
          </p:nvCxnSpPr>
          <p:spPr>
            <a:xfrm>
              <a:off x="-45625" y="39106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114" name="Google Shape;1114;p99"/>
            <p:cNvCxnSpPr/>
            <p:nvPr/>
          </p:nvCxnSpPr>
          <p:spPr>
            <a:xfrm>
              <a:off x="-45625" y="42453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115" name="Google Shape;1115;p99"/>
            <p:cNvCxnSpPr/>
            <p:nvPr/>
          </p:nvCxnSpPr>
          <p:spPr>
            <a:xfrm>
              <a:off x="-45625" y="45801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116" name="Google Shape;1116;p99"/>
            <p:cNvCxnSpPr/>
            <p:nvPr/>
          </p:nvCxnSpPr>
          <p:spPr>
            <a:xfrm>
              <a:off x="-45625" y="4914825"/>
              <a:ext cx="9231300" cy="0"/>
            </a:xfrm>
            <a:prstGeom prst="straightConnector1">
              <a:avLst/>
            </a:prstGeom>
            <a:noFill/>
            <a:ln w="9525" cap="flat" cmpd="sng">
              <a:solidFill>
                <a:schemeClr val="accent5"/>
              </a:solidFill>
              <a:prstDash val="solid"/>
              <a:round/>
              <a:headEnd type="none" w="sm" len="sm"/>
              <a:tailEnd type="none" w="sm" len="sm"/>
            </a:ln>
          </p:spPr>
        </p:cxnSp>
        <p:sp>
          <p:nvSpPr>
            <p:cNvPr id="1117" name="Google Shape;1117;p99"/>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18" name="Google Shape;1118;p99"/>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19" name="Google Shape;1119;p99"/>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20" name="Google Shape;1120;p99"/>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21" name="Google Shape;1121;p99"/>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22" name="Google Shape;1122;p99"/>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23" name="Google Shape;1123;p99"/>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24" name="Google Shape;1124;p99"/>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25" name="Google Shape;1125;p99"/>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26" name="Google Shape;1126;p99"/>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27" name="Google Shape;1127;p99"/>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28" name="Google Shape;1128;p99"/>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29" name="Google Shape;1129;p99"/>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30" name="Google Shape;1130;p99"/>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131" name="Google Shape;1131;p99"/>
          <p:cNvGrpSpPr/>
          <p:nvPr/>
        </p:nvGrpSpPr>
        <p:grpSpPr>
          <a:xfrm rot="192277">
            <a:off x="-3926400" y="3292295"/>
            <a:ext cx="13655869" cy="3407673"/>
            <a:chOff x="-3930238" y="3063137"/>
            <a:chExt cx="13656365" cy="3407797"/>
          </a:xfrm>
        </p:grpSpPr>
        <p:sp>
          <p:nvSpPr>
            <p:cNvPr id="1132" name="Google Shape;1132;p99"/>
            <p:cNvSpPr/>
            <p:nvPr/>
          </p:nvSpPr>
          <p:spPr>
            <a:xfrm rot="5737232">
              <a:off x="364836" y="-668152"/>
              <a:ext cx="1823102" cy="10284139"/>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33" name="Google Shape;1133;p99"/>
            <p:cNvSpPr/>
            <p:nvPr/>
          </p:nvSpPr>
          <p:spPr>
            <a:xfrm>
              <a:off x="6982327" y="3727134"/>
              <a:ext cx="2743800" cy="2743800"/>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1800"/>
                <a:buFont typeface="Arial"/>
                <a:buNone/>
              </a:pPr>
              <a:endParaRPr sz="1800" b="1">
                <a:solidFill>
                  <a:schemeClr val="dk1"/>
                </a:solidFill>
                <a:latin typeface="Nunito"/>
                <a:ea typeface="Nunito"/>
                <a:cs typeface="Nunito"/>
                <a:sym typeface="Nunito"/>
              </a:endParaRPr>
            </a:p>
          </p:txBody>
        </p:sp>
      </p:grpSp>
      <p:grpSp>
        <p:nvGrpSpPr>
          <p:cNvPr id="1134" name="Google Shape;1134;p99"/>
          <p:cNvGrpSpPr/>
          <p:nvPr/>
        </p:nvGrpSpPr>
        <p:grpSpPr>
          <a:xfrm>
            <a:off x="331185" y="9"/>
            <a:ext cx="9190490" cy="2227199"/>
            <a:chOff x="331185" y="9"/>
            <a:chExt cx="9190490" cy="2227199"/>
          </a:xfrm>
        </p:grpSpPr>
        <p:sp>
          <p:nvSpPr>
            <p:cNvPr id="1135" name="Google Shape;1135;p99"/>
            <p:cNvSpPr/>
            <p:nvPr/>
          </p:nvSpPr>
          <p:spPr>
            <a:xfrm rot="10010984" flipH="1">
              <a:off x="517776" y="186600"/>
              <a:ext cx="1854018" cy="1854018"/>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36" name="Google Shape;1136;p99"/>
            <p:cNvSpPr/>
            <p:nvPr/>
          </p:nvSpPr>
          <p:spPr>
            <a:xfrm>
              <a:off x="8225675" y="114550"/>
              <a:ext cx="1296000" cy="1296000"/>
            </a:xfrm>
            <a:prstGeom prst="ellipse">
              <a:avLst/>
            </a:prstGeom>
            <a:solidFill>
              <a:schemeClr val="accent1"/>
            </a:solid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1800"/>
                <a:buFont typeface="Arial"/>
                <a:buNone/>
              </a:pPr>
              <a:endParaRPr sz="1800" b="1">
                <a:solidFill>
                  <a:schemeClr val="dk1"/>
                </a:solidFill>
                <a:latin typeface="Nunito"/>
                <a:ea typeface="Nunito"/>
                <a:cs typeface="Nunito"/>
                <a:sym typeface="Nunito"/>
              </a:endParaRPr>
            </a:p>
          </p:txBody>
        </p:sp>
        <p:sp>
          <p:nvSpPr>
            <p:cNvPr id="1137" name="Google Shape;1137;p99"/>
            <p:cNvSpPr/>
            <p:nvPr/>
          </p:nvSpPr>
          <p:spPr>
            <a:xfrm>
              <a:off x="7992575" y="247050"/>
              <a:ext cx="233100" cy="233100"/>
            </a:xfrm>
            <a:prstGeom prst="ellipse">
              <a:avLst/>
            </a:prstGeom>
            <a:solidFill>
              <a:schemeClr val="accent1"/>
            </a:solid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1800"/>
                <a:buFont typeface="Arial"/>
                <a:buNone/>
              </a:pPr>
              <a:endParaRPr sz="1800" b="1">
                <a:solidFill>
                  <a:schemeClr val="dk1"/>
                </a:solidFill>
                <a:latin typeface="Nunito"/>
                <a:ea typeface="Nunito"/>
                <a:cs typeface="Nunito"/>
                <a:sym typeface="Nunito"/>
              </a:endParaRPr>
            </a:p>
          </p:txBody>
        </p:sp>
      </p:grpSp>
      <p:sp>
        <p:nvSpPr>
          <p:cNvPr id="1138" name="Google Shape;1138;p99"/>
          <p:cNvSpPr txBox="1">
            <a:spLocks noGrp="1"/>
          </p:cNvSpPr>
          <p:nvPr>
            <p:ph type="title"/>
          </p:nvPr>
        </p:nvSpPr>
        <p:spPr>
          <a:xfrm>
            <a:off x="715100" y="535000"/>
            <a:ext cx="7713600" cy="572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3500"/>
              <a:buFont typeface="Patrick Hand"/>
              <a:buNone/>
              <a:defRPr sz="3500">
                <a:solidFill>
                  <a:schemeClr val="dk1"/>
                </a:solidFill>
              </a:defRPr>
            </a:lvl1pPr>
            <a:lvl2pPr lvl="1"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139" name="Google Shape;1139;p99"/>
          <p:cNvGrpSpPr/>
          <p:nvPr/>
        </p:nvGrpSpPr>
        <p:grpSpPr>
          <a:xfrm rot="183658">
            <a:off x="274082" y="4617046"/>
            <a:ext cx="4961250" cy="745658"/>
            <a:chOff x="230959" y="4635992"/>
            <a:chExt cx="4961118" cy="745638"/>
          </a:xfrm>
        </p:grpSpPr>
        <p:grpSp>
          <p:nvGrpSpPr>
            <p:cNvPr id="1140" name="Google Shape;1140;p99"/>
            <p:cNvGrpSpPr/>
            <p:nvPr/>
          </p:nvGrpSpPr>
          <p:grpSpPr>
            <a:xfrm flipH="1">
              <a:off x="3395900" y="4635992"/>
              <a:ext cx="1130795" cy="456800"/>
              <a:chOff x="4604753" y="481892"/>
              <a:chExt cx="1130795" cy="456800"/>
            </a:xfrm>
          </p:grpSpPr>
          <p:sp>
            <p:nvSpPr>
              <p:cNvPr id="1141" name="Google Shape;1141;p99"/>
              <p:cNvSpPr/>
              <p:nvPr/>
            </p:nvSpPr>
            <p:spPr>
              <a:xfrm rot="9216718">
                <a:off x="5097840" y="504978"/>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42" name="Google Shape;1142;p99"/>
              <p:cNvSpPr/>
              <p:nvPr/>
            </p:nvSpPr>
            <p:spPr>
              <a:xfrm rot="8100000">
                <a:off x="5660342" y="867941"/>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43" name="Google Shape;1143;p99"/>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144" name="Google Shape;1144;p99"/>
            <p:cNvGrpSpPr/>
            <p:nvPr/>
          </p:nvGrpSpPr>
          <p:grpSpPr>
            <a:xfrm flipH="1">
              <a:off x="230959" y="4834481"/>
              <a:ext cx="4961118" cy="547149"/>
              <a:chOff x="-2886616" y="4532356"/>
              <a:chExt cx="4961118" cy="547149"/>
            </a:xfrm>
          </p:grpSpPr>
          <p:sp>
            <p:nvSpPr>
              <p:cNvPr id="1145" name="Google Shape;1145;p99"/>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46" name="Google Shape;1146;p99"/>
              <p:cNvSpPr/>
              <p:nvPr/>
            </p:nvSpPr>
            <p:spPr>
              <a:xfrm rot="-2700000">
                <a:off x="1908302" y="46600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47" name="Google Shape;1147;p99"/>
              <p:cNvSpPr/>
              <p:nvPr/>
            </p:nvSpPr>
            <p:spPr>
              <a:xfrm rot="1151728">
                <a:off x="-2876834" y="4544399"/>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48" name="Google Shape;1148;p99"/>
              <p:cNvSpPr/>
              <p:nvPr/>
            </p:nvSpPr>
            <p:spPr>
              <a:xfrm rot="1937948">
                <a:off x="4215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49" name="Google Shape;1149;p99"/>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50" name="Google Shape;1150;p99"/>
              <p:cNvSpPr/>
              <p:nvPr/>
            </p:nvSpPr>
            <p:spPr>
              <a:xfrm rot="-2700000">
                <a:off x="-371246" y="47933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151"/>
        <p:cNvGrpSpPr/>
        <p:nvPr/>
      </p:nvGrpSpPr>
      <p:grpSpPr>
        <a:xfrm>
          <a:off x="0" y="0"/>
          <a:ext cx="0" cy="0"/>
          <a:chOff x="0" y="0"/>
          <a:chExt cx="0" cy="0"/>
        </a:xfrm>
      </p:grpSpPr>
      <p:grpSp>
        <p:nvGrpSpPr>
          <p:cNvPr id="1152" name="Google Shape;1152;p100"/>
          <p:cNvGrpSpPr/>
          <p:nvPr/>
        </p:nvGrpSpPr>
        <p:grpSpPr>
          <a:xfrm>
            <a:off x="-45625" y="228675"/>
            <a:ext cx="9231300" cy="4686150"/>
            <a:chOff x="-45625" y="228675"/>
            <a:chExt cx="9231300" cy="4686150"/>
          </a:xfrm>
        </p:grpSpPr>
        <p:cxnSp>
          <p:nvCxnSpPr>
            <p:cNvPr id="1153" name="Google Shape;1153;p100"/>
            <p:cNvCxnSpPr/>
            <p:nvPr/>
          </p:nvCxnSpPr>
          <p:spPr>
            <a:xfrm>
              <a:off x="-45625" y="2286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154" name="Google Shape;1154;p100"/>
            <p:cNvCxnSpPr/>
            <p:nvPr/>
          </p:nvCxnSpPr>
          <p:spPr>
            <a:xfrm>
              <a:off x="-45625" y="5634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155" name="Google Shape;1155;p100"/>
            <p:cNvCxnSpPr/>
            <p:nvPr/>
          </p:nvCxnSpPr>
          <p:spPr>
            <a:xfrm>
              <a:off x="-45625" y="8981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156" name="Google Shape;1156;p100"/>
            <p:cNvCxnSpPr/>
            <p:nvPr/>
          </p:nvCxnSpPr>
          <p:spPr>
            <a:xfrm>
              <a:off x="-45625" y="12328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157" name="Google Shape;1157;p100"/>
            <p:cNvCxnSpPr/>
            <p:nvPr/>
          </p:nvCxnSpPr>
          <p:spPr>
            <a:xfrm>
              <a:off x="-45625" y="15675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158" name="Google Shape;1158;p100"/>
            <p:cNvCxnSpPr/>
            <p:nvPr/>
          </p:nvCxnSpPr>
          <p:spPr>
            <a:xfrm>
              <a:off x="-45625" y="19023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159" name="Google Shape;1159;p100"/>
            <p:cNvCxnSpPr/>
            <p:nvPr/>
          </p:nvCxnSpPr>
          <p:spPr>
            <a:xfrm>
              <a:off x="-45625" y="22370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160" name="Google Shape;1160;p100"/>
            <p:cNvCxnSpPr/>
            <p:nvPr/>
          </p:nvCxnSpPr>
          <p:spPr>
            <a:xfrm>
              <a:off x="-45625" y="25717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161" name="Google Shape;1161;p100"/>
            <p:cNvCxnSpPr/>
            <p:nvPr/>
          </p:nvCxnSpPr>
          <p:spPr>
            <a:xfrm>
              <a:off x="-45625" y="29064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162" name="Google Shape;1162;p100"/>
            <p:cNvCxnSpPr/>
            <p:nvPr/>
          </p:nvCxnSpPr>
          <p:spPr>
            <a:xfrm>
              <a:off x="-45625" y="32412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163" name="Google Shape;1163;p100"/>
            <p:cNvCxnSpPr/>
            <p:nvPr/>
          </p:nvCxnSpPr>
          <p:spPr>
            <a:xfrm>
              <a:off x="-45625" y="35759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164" name="Google Shape;1164;p100"/>
            <p:cNvCxnSpPr/>
            <p:nvPr/>
          </p:nvCxnSpPr>
          <p:spPr>
            <a:xfrm>
              <a:off x="-45625" y="39106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165" name="Google Shape;1165;p100"/>
            <p:cNvCxnSpPr/>
            <p:nvPr/>
          </p:nvCxnSpPr>
          <p:spPr>
            <a:xfrm>
              <a:off x="-45625" y="42453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166" name="Google Shape;1166;p100"/>
            <p:cNvCxnSpPr/>
            <p:nvPr/>
          </p:nvCxnSpPr>
          <p:spPr>
            <a:xfrm>
              <a:off x="-45625" y="45801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167" name="Google Shape;1167;p100"/>
            <p:cNvCxnSpPr/>
            <p:nvPr/>
          </p:nvCxnSpPr>
          <p:spPr>
            <a:xfrm>
              <a:off x="-45625" y="4914825"/>
              <a:ext cx="9231300" cy="0"/>
            </a:xfrm>
            <a:prstGeom prst="straightConnector1">
              <a:avLst/>
            </a:prstGeom>
            <a:noFill/>
            <a:ln w="9525" cap="flat" cmpd="sng">
              <a:solidFill>
                <a:schemeClr val="accent5"/>
              </a:solidFill>
              <a:prstDash val="solid"/>
              <a:round/>
              <a:headEnd type="none" w="sm" len="sm"/>
              <a:tailEnd type="none" w="sm" len="sm"/>
            </a:ln>
          </p:spPr>
        </p:cxnSp>
        <p:sp>
          <p:nvSpPr>
            <p:cNvPr id="1168" name="Google Shape;1168;p100"/>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69" name="Google Shape;1169;p100"/>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70" name="Google Shape;1170;p100"/>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71" name="Google Shape;1171;p100"/>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72" name="Google Shape;1172;p100"/>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73" name="Google Shape;1173;p100"/>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74" name="Google Shape;1174;p100"/>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75" name="Google Shape;1175;p100"/>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76" name="Google Shape;1176;p100"/>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77" name="Google Shape;1177;p100"/>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78" name="Google Shape;1178;p100"/>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79" name="Google Shape;1179;p100"/>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80" name="Google Shape;1180;p100"/>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181" name="Google Shape;1181;p100"/>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182" name="Google Shape;1182;p100"/>
          <p:cNvSpPr txBox="1">
            <a:spLocks noGrp="1"/>
          </p:cNvSpPr>
          <p:nvPr>
            <p:ph type="title"/>
          </p:nvPr>
        </p:nvSpPr>
        <p:spPr>
          <a:xfrm>
            <a:off x="715100" y="535000"/>
            <a:ext cx="7713600" cy="572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3500"/>
              <a:buFont typeface="Patrick Hand"/>
              <a:buNone/>
              <a:defRPr sz="3500">
                <a:solidFill>
                  <a:schemeClr val="dk1"/>
                </a:solidFill>
              </a:defRPr>
            </a:lvl1pPr>
            <a:lvl2pPr lvl="1"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183"/>
        <p:cNvGrpSpPr/>
        <p:nvPr/>
      </p:nvGrpSpPr>
      <p:grpSpPr>
        <a:xfrm>
          <a:off x="0" y="0"/>
          <a:ext cx="0" cy="0"/>
          <a:chOff x="0" y="0"/>
          <a:chExt cx="0" cy="0"/>
        </a:xfrm>
      </p:grpSpPr>
      <p:grpSp>
        <p:nvGrpSpPr>
          <p:cNvPr id="1184" name="Google Shape;1184;p101"/>
          <p:cNvGrpSpPr/>
          <p:nvPr/>
        </p:nvGrpSpPr>
        <p:grpSpPr>
          <a:xfrm>
            <a:off x="-45625" y="228675"/>
            <a:ext cx="9231300" cy="4686150"/>
            <a:chOff x="-45625" y="228675"/>
            <a:chExt cx="9231300" cy="4686150"/>
          </a:xfrm>
        </p:grpSpPr>
        <p:cxnSp>
          <p:nvCxnSpPr>
            <p:cNvPr id="1185" name="Google Shape;1185;p101"/>
            <p:cNvCxnSpPr/>
            <p:nvPr/>
          </p:nvCxnSpPr>
          <p:spPr>
            <a:xfrm>
              <a:off x="-45625" y="2286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186" name="Google Shape;1186;p101"/>
            <p:cNvCxnSpPr/>
            <p:nvPr/>
          </p:nvCxnSpPr>
          <p:spPr>
            <a:xfrm>
              <a:off x="-45625" y="5634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187" name="Google Shape;1187;p101"/>
            <p:cNvCxnSpPr/>
            <p:nvPr/>
          </p:nvCxnSpPr>
          <p:spPr>
            <a:xfrm>
              <a:off x="-45625" y="8981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188" name="Google Shape;1188;p101"/>
            <p:cNvCxnSpPr/>
            <p:nvPr/>
          </p:nvCxnSpPr>
          <p:spPr>
            <a:xfrm>
              <a:off x="-45625" y="12328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189" name="Google Shape;1189;p101"/>
            <p:cNvCxnSpPr/>
            <p:nvPr/>
          </p:nvCxnSpPr>
          <p:spPr>
            <a:xfrm>
              <a:off x="-45625" y="15675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190" name="Google Shape;1190;p101"/>
            <p:cNvCxnSpPr/>
            <p:nvPr/>
          </p:nvCxnSpPr>
          <p:spPr>
            <a:xfrm>
              <a:off x="-45625" y="19023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191" name="Google Shape;1191;p101"/>
            <p:cNvCxnSpPr/>
            <p:nvPr/>
          </p:nvCxnSpPr>
          <p:spPr>
            <a:xfrm>
              <a:off x="-45625" y="22370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192" name="Google Shape;1192;p101"/>
            <p:cNvCxnSpPr/>
            <p:nvPr/>
          </p:nvCxnSpPr>
          <p:spPr>
            <a:xfrm>
              <a:off x="-45625" y="25717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193" name="Google Shape;1193;p101"/>
            <p:cNvCxnSpPr/>
            <p:nvPr/>
          </p:nvCxnSpPr>
          <p:spPr>
            <a:xfrm>
              <a:off x="-45625" y="29064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194" name="Google Shape;1194;p101"/>
            <p:cNvCxnSpPr/>
            <p:nvPr/>
          </p:nvCxnSpPr>
          <p:spPr>
            <a:xfrm>
              <a:off x="-45625" y="32412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195" name="Google Shape;1195;p101"/>
            <p:cNvCxnSpPr/>
            <p:nvPr/>
          </p:nvCxnSpPr>
          <p:spPr>
            <a:xfrm>
              <a:off x="-45625" y="35759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196" name="Google Shape;1196;p101"/>
            <p:cNvCxnSpPr/>
            <p:nvPr/>
          </p:nvCxnSpPr>
          <p:spPr>
            <a:xfrm>
              <a:off x="-45625" y="39106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197" name="Google Shape;1197;p101"/>
            <p:cNvCxnSpPr/>
            <p:nvPr/>
          </p:nvCxnSpPr>
          <p:spPr>
            <a:xfrm>
              <a:off x="-45625" y="42453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198" name="Google Shape;1198;p101"/>
            <p:cNvCxnSpPr/>
            <p:nvPr/>
          </p:nvCxnSpPr>
          <p:spPr>
            <a:xfrm>
              <a:off x="-45625" y="45801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199" name="Google Shape;1199;p101"/>
            <p:cNvCxnSpPr/>
            <p:nvPr/>
          </p:nvCxnSpPr>
          <p:spPr>
            <a:xfrm>
              <a:off x="-45625" y="4914825"/>
              <a:ext cx="9231300" cy="0"/>
            </a:xfrm>
            <a:prstGeom prst="straightConnector1">
              <a:avLst/>
            </a:prstGeom>
            <a:noFill/>
            <a:ln w="9525" cap="flat" cmpd="sng">
              <a:solidFill>
                <a:schemeClr val="accent5"/>
              </a:solidFill>
              <a:prstDash val="solid"/>
              <a:round/>
              <a:headEnd type="none" w="sm" len="sm"/>
              <a:tailEnd type="none" w="sm" len="sm"/>
            </a:ln>
          </p:spPr>
        </p:cxnSp>
        <p:sp>
          <p:nvSpPr>
            <p:cNvPr id="1200" name="Google Shape;1200;p101"/>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01" name="Google Shape;1201;p101"/>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02" name="Google Shape;1202;p101"/>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03" name="Google Shape;1203;p101"/>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04" name="Google Shape;1204;p101"/>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05" name="Google Shape;1205;p101"/>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06" name="Google Shape;1206;p101"/>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07" name="Google Shape;1207;p101"/>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08" name="Google Shape;1208;p101"/>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09" name="Google Shape;1209;p101"/>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10" name="Google Shape;1210;p101"/>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11" name="Google Shape;1211;p101"/>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12" name="Google Shape;1212;p101"/>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13" name="Google Shape;1213;p101"/>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214" name="Google Shape;1214;p101"/>
          <p:cNvSpPr/>
          <p:nvPr/>
        </p:nvSpPr>
        <p:spPr>
          <a:xfrm rot="-5400000">
            <a:off x="7061568" y="-3049497"/>
            <a:ext cx="1213506" cy="6845403"/>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15" name="Google Shape;1215;p101"/>
          <p:cNvSpPr txBox="1">
            <a:spLocks noGrp="1"/>
          </p:cNvSpPr>
          <p:nvPr>
            <p:ph type="title"/>
          </p:nvPr>
        </p:nvSpPr>
        <p:spPr>
          <a:xfrm>
            <a:off x="715100" y="535000"/>
            <a:ext cx="7713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3500"/>
              <a:buFont typeface="Patrick Hand"/>
              <a:buNone/>
              <a:defRPr sz="3500">
                <a:solidFill>
                  <a:schemeClr val="dk1"/>
                </a:solidFill>
              </a:defRPr>
            </a:lvl1pPr>
            <a:lvl2pPr lvl="1"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216" name="Google Shape;1216;p101"/>
          <p:cNvGrpSpPr/>
          <p:nvPr/>
        </p:nvGrpSpPr>
        <p:grpSpPr>
          <a:xfrm rot="5400000">
            <a:off x="6668344" y="-1909812"/>
            <a:ext cx="514022" cy="4434385"/>
            <a:chOff x="99031" y="362911"/>
            <a:chExt cx="514022" cy="4434385"/>
          </a:xfrm>
        </p:grpSpPr>
        <p:grpSp>
          <p:nvGrpSpPr>
            <p:cNvPr id="1217" name="Google Shape;1217;p101"/>
            <p:cNvGrpSpPr/>
            <p:nvPr/>
          </p:nvGrpSpPr>
          <p:grpSpPr>
            <a:xfrm>
              <a:off x="101520" y="2071533"/>
              <a:ext cx="511532" cy="2725762"/>
              <a:chOff x="-37230" y="2221333"/>
              <a:chExt cx="511532" cy="2725762"/>
            </a:xfrm>
          </p:grpSpPr>
          <p:sp>
            <p:nvSpPr>
              <p:cNvPr id="1218" name="Google Shape;1218;p101"/>
              <p:cNvSpPr/>
              <p:nvPr/>
            </p:nvSpPr>
            <p:spPr>
              <a:xfrm rot="-2700000">
                <a:off x="3915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19" name="Google Shape;1219;p101"/>
              <p:cNvSpPr/>
              <p:nvPr/>
            </p:nvSpPr>
            <p:spPr>
              <a:xfrm rot="-2700000">
                <a:off x="3081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20" name="Google Shape;1220;p101"/>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21" name="Google Shape;1221;p101"/>
              <p:cNvSpPr/>
              <p:nvPr/>
            </p:nvSpPr>
            <p:spPr>
              <a:xfrm rot="1937948">
                <a:off x="-172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22" name="Google Shape;1222;p101"/>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23" name="Google Shape;1223;p101"/>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224" name="Google Shape;1224;p101"/>
            <p:cNvSpPr/>
            <p:nvPr/>
          </p:nvSpPr>
          <p:spPr>
            <a:xfrm rot="1932993">
              <a:off x="114888" y="1178835"/>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25" name="Google Shape;1225;p101"/>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226"/>
        <p:cNvGrpSpPr/>
        <p:nvPr/>
      </p:nvGrpSpPr>
      <p:grpSpPr>
        <a:xfrm>
          <a:off x="0" y="0"/>
          <a:ext cx="0" cy="0"/>
          <a:chOff x="0" y="0"/>
          <a:chExt cx="0" cy="0"/>
        </a:xfrm>
      </p:grpSpPr>
      <p:grpSp>
        <p:nvGrpSpPr>
          <p:cNvPr id="1227" name="Google Shape;1227;p102"/>
          <p:cNvGrpSpPr/>
          <p:nvPr/>
        </p:nvGrpSpPr>
        <p:grpSpPr>
          <a:xfrm>
            <a:off x="-45625" y="228675"/>
            <a:ext cx="9231300" cy="4686150"/>
            <a:chOff x="-45625" y="228675"/>
            <a:chExt cx="9231300" cy="4686150"/>
          </a:xfrm>
        </p:grpSpPr>
        <p:cxnSp>
          <p:nvCxnSpPr>
            <p:cNvPr id="1228" name="Google Shape;1228;p102"/>
            <p:cNvCxnSpPr/>
            <p:nvPr/>
          </p:nvCxnSpPr>
          <p:spPr>
            <a:xfrm>
              <a:off x="-45625" y="2286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229" name="Google Shape;1229;p102"/>
            <p:cNvCxnSpPr/>
            <p:nvPr/>
          </p:nvCxnSpPr>
          <p:spPr>
            <a:xfrm>
              <a:off x="-45625" y="5634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230" name="Google Shape;1230;p102"/>
            <p:cNvCxnSpPr/>
            <p:nvPr/>
          </p:nvCxnSpPr>
          <p:spPr>
            <a:xfrm>
              <a:off x="-45625" y="8981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231" name="Google Shape;1231;p102"/>
            <p:cNvCxnSpPr/>
            <p:nvPr/>
          </p:nvCxnSpPr>
          <p:spPr>
            <a:xfrm>
              <a:off x="-45625" y="12328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232" name="Google Shape;1232;p102"/>
            <p:cNvCxnSpPr/>
            <p:nvPr/>
          </p:nvCxnSpPr>
          <p:spPr>
            <a:xfrm>
              <a:off x="-45625" y="15675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233" name="Google Shape;1233;p102"/>
            <p:cNvCxnSpPr/>
            <p:nvPr/>
          </p:nvCxnSpPr>
          <p:spPr>
            <a:xfrm>
              <a:off x="-45625" y="19023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234" name="Google Shape;1234;p102"/>
            <p:cNvCxnSpPr/>
            <p:nvPr/>
          </p:nvCxnSpPr>
          <p:spPr>
            <a:xfrm>
              <a:off x="-45625" y="22370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235" name="Google Shape;1235;p102"/>
            <p:cNvCxnSpPr/>
            <p:nvPr/>
          </p:nvCxnSpPr>
          <p:spPr>
            <a:xfrm>
              <a:off x="-45625" y="25717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236" name="Google Shape;1236;p102"/>
            <p:cNvCxnSpPr/>
            <p:nvPr/>
          </p:nvCxnSpPr>
          <p:spPr>
            <a:xfrm>
              <a:off x="-45625" y="29064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237" name="Google Shape;1237;p102"/>
            <p:cNvCxnSpPr/>
            <p:nvPr/>
          </p:nvCxnSpPr>
          <p:spPr>
            <a:xfrm>
              <a:off x="-45625" y="32412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238" name="Google Shape;1238;p102"/>
            <p:cNvCxnSpPr/>
            <p:nvPr/>
          </p:nvCxnSpPr>
          <p:spPr>
            <a:xfrm>
              <a:off x="-45625" y="35759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239" name="Google Shape;1239;p102"/>
            <p:cNvCxnSpPr/>
            <p:nvPr/>
          </p:nvCxnSpPr>
          <p:spPr>
            <a:xfrm>
              <a:off x="-45625" y="39106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240" name="Google Shape;1240;p102"/>
            <p:cNvCxnSpPr/>
            <p:nvPr/>
          </p:nvCxnSpPr>
          <p:spPr>
            <a:xfrm>
              <a:off x="-45625" y="42453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241" name="Google Shape;1241;p102"/>
            <p:cNvCxnSpPr/>
            <p:nvPr/>
          </p:nvCxnSpPr>
          <p:spPr>
            <a:xfrm>
              <a:off x="-45625" y="45801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242" name="Google Shape;1242;p102"/>
            <p:cNvCxnSpPr/>
            <p:nvPr/>
          </p:nvCxnSpPr>
          <p:spPr>
            <a:xfrm>
              <a:off x="-45625" y="4914825"/>
              <a:ext cx="9231300" cy="0"/>
            </a:xfrm>
            <a:prstGeom prst="straightConnector1">
              <a:avLst/>
            </a:prstGeom>
            <a:noFill/>
            <a:ln w="9525" cap="flat" cmpd="sng">
              <a:solidFill>
                <a:schemeClr val="accent5"/>
              </a:solidFill>
              <a:prstDash val="solid"/>
              <a:round/>
              <a:headEnd type="none" w="sm" len="sm"/>
              <a:tailEnd type="none" w="sm" len="sm"/>
            </a:ln>
          </p:spPr>
        </p:cxnSp>
        <p:sp>
          <p:nvSpPr>
            <p:cNvPr id="1243" name="Google Shape;1243;p102"/>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44" name="Google Shape;1244;p102"/>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45" name="Google Shape;1245;p102"/>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46" name="Google Shape;1246;p102"/>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47" name="Google Shape;1247;p102"/>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48" name="Google Shape;1248;p102"/>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49" name="Google Shape;1249;p102"/>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50" name="Google Shape;1250;p102"/>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51" name="Google Shape;1251;p102"/>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52" name="Google Shape;1252;p102"/>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53" name="Google Shape;1253;p102"/>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54" name="Google Shape;1254;p102"/>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55" name="Google Shape;1255;p102"/>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56" name="Google Shape;1256;p102"/>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257" name="Google Shape;1257;p102"/>
          <p:cNvGrpSpPr/>
          <p:nvPr/>
        </p:nvGrpSpPr>
        <p:grpSpPr>
          <a:xfrm>
            <a:off x="-206924" y="-64865"/>
            <a:ext cx="10683496" cy="644587"/>
            <a:chOff x="-206924" y="-293465"/>
            <a:chExt cx="10683496" cy="644587"/>
          </a:xfrm>
        </p:grpSpPr>
        <p:sp>
          <p:nvSpPr>
            <p:cNvPr id="1258" name="Google Shape;1258;p102"/>
            <p:cNvSpPr/>
            <p:nvPr/>
          </p:nvSpPr>
          <p:spPr>
            <a:xfrm rot="-5400000">
              <a:off x="12888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59" name="Google Shape;1259;p102"/>
            <p:cNvSpPr/>
            <p:nvPr/>
          </p:nvSpPr>
          <p:spPr>
            <a:xfrm rot="5400000" flipH="1">
              <a:off x="36576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60" name="Google Shape;1260;p102"/>
            <p:cNvSpPr/>
            <p:nvPr/>
          </p:nvSpPr>
          <p:spPr>
            <a:xfrm rot="-5400000">
              <a:off x="59674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61" name="Google Shape;1261;p102"/>
            <p:cNvSpPr/>
            <p:nvPr/>
          </p:nvSpPr>
          <p:spPr>
            <a:xfrm rot="5400000" flipH="1">
              <a:off x="83362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262" name="Google Shape;1262;p102"/>
          <p:cNvSpPr txBox="1">
            <a:spLocks noGrp="1"/>
          </p:cNvSpPr>
          <p:nvPr>
            <p:ph type="title"/>
          </p:nvPr>
        </p:nvSpPr>
        <p:spPr>
          <a:xfrm>
            <a:off x="715100" y="535000"/>
            <a:ext cx="7713600" cy="572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3500"/>
              <a:buFont typeface="Patrick Hand"/>
              <a:buNone/>
              <a:defRPr sz="3500">
                <a:solidFill>
                  <a:schemeClr val="dk1"/>
                </a:solidFill>
              </a:defRPr>
            </a:lvl1pPr>
            <a:lvl2pPr lvl="1"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263" name="Google Shape;1263;p102"/>
          <p:cNvGrpSpPr/>
          <p:nvPr/>
        </p:nvGrpSpPr>
        <p:grpSpPr>
          <a:xfrm rot="5400000">
            <a:off x="3708604" y="-3568078"/>
            <a:ext cx="453363" cy="7604635"/>
            <a:chOff x="235889" y="-2837489"/>
            <a:chExt cx="453363" cy="7604635"/>
          </a:xfrm>
        </p:grpSpPr>
        <p:grpSp>
          <p:nvGrpSpPr>
            <p:cNvPr id="1264" name="Google Shape;1264;p102"/>
            <p:cNvGrpSpPr/>
            <p:nvPr/>
          </p:nvGrpSpPr>
          <p:grpSpPr>
            <a:xfrm>
              <a:off x="235889" y="-290667"/>
              <a:ext cx="453363" cy="5057812"/>
              <a:chOff x="97139" y="-140867"/>
              <a:chExt cx="453363" cy="5057812"/>
            </a:xfrm>
          </p:grpSpPr>
          <p:sp>
            <p:nvSpPr>
              <p:cNvPr id="1265" name="Google Shape;1265;p102"/>
              <p:cNvSpPr/>
              <p:nvPr/>
            </p:nvSpPr>
            <p:spPr>
              <a:xfrm rot="-2700000">
                <a:off x="315754" y="4367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66" name="Google Shape;1266;p102"/>
              <p:cNvSpPr/>
              <p:nvPr/>
            </p:nvSpPr>
            <p:spPr>
              <a:xfrm rot="-2700000">
                <a:off x="384302" y="22216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67" name="Google Shape;1267;p102"/>
              <p:cNvSpPr/>
              <p:nvPr/>
            </p:nvSpPr>
            <p:spPr>
              <a:xfrm rot="1151728">
                <a:off x="160524" y="483090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68" name="Google Shape;1268;p102"/>
              <p:cNvSpPr/>
              <p:nvPr/>
            </p:nvSpPr>
            <p:spPr>
              <a:xfrm rot="1937948">
                <a:off x="363735" y="-114766"/>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69" name="Google Shape;1269;p102"/>
              <p:cNvSpPr/>
              <p:nvPr/>
            </p:nvSpPr>
            <p:spPr>
              <a:xfrm rot="7682277">
                <a:off x="142983" y="2830483"/>
                <a:ext cx="64753" cy="5580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70" name="Google Shape;1270;p102"/>
              <p:cNvSpPr/>
              <p:nvPr/>
            </p:nvSpPr>
            <p:spPr>
              <a:xfrm rot="-2700000">
                <a:off x="107433" y="389737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271" name="Google Shape;1271;p102"/>
            <p:cNvSpPr/>
            <p:nvPr/>
          </p:nvSpPr>
          <p:spPr>
            <a:xfrm rot="1932993">
              <a:off x="343488" y="-1983925"/>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72" name="Google Shape;1272;p102"/>
            <p:cNvSpPr/>
            <p:nvPr/>
          </p:nvSpPr>
          <p:spPr>
            <a:xfrm rot="-2700000">
              <a:off x="370652" y="-2804932"/>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273" name="Google Shape;1273;p102"/>
          <p:cNvSpPr/>
          <p:nvPr/>
        </p:nvSpPr>
        <p:spPr>
          <a:xfrm rot="2700000">
            <a:off x="4642604" y="23829"/>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1274"/>
        <p:cNvGrpSpPr/>
        <p:nvPr/>
      </p:nvGrpSpPr>
      <p:grpSpPr>
        <a:xfrm>
          <a:off x="0" y="0"/>
          <a:ext cx="0" cy="0"/>
          <a:chOff x="0" y="0"/>
          <a:chExt cx="0" cy="0"/>
        </a:xfrm>
      </p:grpSpPr>
      <p:grpSp>
        <p:nvGrpSpPr>
          <p:cNvPr id="1275" name="Google Shape;1275;p103"/>
          <p:cNvGrpSpPr/>
          <p:nvPr/>
        </p:nvGrpSpPr>
        <p:grpSpPr>
          <a:xfrm>
            <a:off x="-45625" y="228675"/>
            <a:ext cx="9231300" cy="4686150"/>
            <a:chOff x="-45625" y="228675"/>
            <a:chExt cx="9231300" cy="4686150"/>
          </a:xfrm>
        </p:grpSpPr>
        <p:cxnSp>
          <p:nvCxnSpPr>
            <p:cNvPr id="1276" name="Google Shape;1276;p103"/>
            <p:cNvCxnSpPr/>
            <p:nvPr/>
          </p:nvCxnSpPr>
          <p:spPr>
            <a:xfrm>
              <a:off x="-45625" y="2286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277" name="Google Shape;1277;p103"/>
            <p:cNvCxnSpPr/>
            <p:nvPr/>
          </p:nvCxnSpPr>
          <p:spPr>
            <a:xfrm>
              <a:off x="-45625" y="5634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278" name="Google Shape;1278;p103"/>
            <p:cNvCxnSpPr/>
            <p:nvPr/>
          </p:nvCxnSpPr>
          <p:spPr>
            <a:xfrm>
              <a:off x="-45625" y="8981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279" name="Google Shape;1279;p103"/>
            <p:cNvCxnSpPr/>
            <p:nvPr/>
          </p:nvCxnSpPr>
          <p:spPr>
            <a:xfrm>
              <a:off x="-45625" y="12328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280" name="Google Shape;1280;p103"/>
            <p:cNvCxnSpPr/>
            <p:nvPr/>
          </p:nvCxnSpPr>
          <p:spPr>
            <a:xfrm>
              <a:off x="-45625" y="15675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281" name="Google Shape;1281;p103"/>
            <p:cNvCxnSpPr/>
            <p:nvPr/>
          </p:nvCxnSpPr>
          <p:spPr>
            <a:xfrm>
              <a:off x="-45625" y="19023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282" name="Google Shape;1282;p103"/>
            <p:cNvCxnSpPr/>
            <p:nvPr/>
          </p:nvCxnSpPr>
          <p:spPr>
            <a:xfrm>
              <a:off x="-45625" y="22370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283" name="Google Shape;1283;p103"/>
            <p:cNvCxnSpPr/>
            <p:nvPr/>
          </p:nvCxnSpPr>
          <p:spPr>
            <a:xfrm>
              <a:off x="-45625" y="25717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284" name="Google Shape;1284;p103"/>
            <p:cNvCxnSpPr/>
            <p:nvPr/>
          </p:nvCxnSpPr>
          <p:spPr>
            <a:xfrm>
              <a:off x="-45625" y="29064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285" name="Google Shape;1285;p103"/>
            <p:cNvCxnSpPr/>
            <p:nvPr/>
          </p:nvCxnSpPr>
          <p:spPr>
            <a:xfrm>
              <a:off x="-45625" y="32412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286" name="Google Shape;1286;p103"/>
            <p:cNvCxnSpPr/>
            <p:nvPr/>
          </p:nvCxnSpPr>
          <p:spPr>
            <a:xfrm>
              <a:off x="-45625" y="35759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287" name="Google Shape;1287;p103"/>
            <p:cNvCxnSpPr/>
            <p:nvPr/>
          </p:nvCxnSpPr>
          <p:spPr>
            <a:xfrm>
              <a:off x="-45625" y="39106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288" name="Google Shape;1288;p103"/>
            <p:cNvCxnSpPr/>
            <p:nvPr/>
          </p:nvCxnSpPr>
          <p:spPr>
            <a:xfrm>
              <a:off x="-45625" y="42453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289" name="Google Shape;1289;p103"/>
            <p:cNvCxnSpPr/>
            <p:nvPr/>
          </p:nvCxnSpPr>
          <p:spPr>
            <a:xfrm>
              <a:off x="-45625" y="45801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290" name="Google Shape;1290;p103"/>
            <p:cNvCxnSpPr/>
            <p:nvPr/>
          </p:nvCxnSpPr>
          <p:spPr>
            <a:xfrm>
              <a:off x="-45625" y="4914825"/>
              <a:ext cx="9231300" cy="0"/>
            </a:xfrm>
            <a:prstGeom prst="straightConnector1">
              <a:avLst/>
            </a:prstGeom>
            <a:noFill/>
            <a:ln w="9525" cap="flat" cmpd="sng">
              <a:solidFill>
                <a:schemeClr val="accent5"/>
              </a:solidFill>
              <a:prstDash val="solid"/>
              <a:round/>
              <a:headEnd type="none" w="sm" len="sm"/>
              <a:tailEnd type="none" w="sm" len="sm"/>
            </a:ln>
          </p:spPr>
        </p:cxnSp>
        <p:sp>
          <p:nvSpPr>
            <p:cNvPr id="1291" name="Google Shape;1291;p10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92" name="Google Shape;1292;p10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93" name="Google Shape;1293;p10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94" name="Google Shape;1294;p10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95" name="Google Shape;1295;p10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96" name="Google Shape;1296;p10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97" name="Google Shape;1297;p10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98" name="Google Shape;1298;p10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299" name="Google Shape;1299;p10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00" name="Google Shape;1300;p10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01" name="Google Shape;1301;p10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02" name="Google Shape;1302;p10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03" name="Google Shape;1303;p10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04" name="Google Shape;1304;p10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305" name="Google Shape;1305;p103"/>
          <p:cNvSpPr txBox="1">
            <a:spLocks noGrp="1"/>
          </p:cNvSpPr>
          <p:nvPr>
            <p:ph type="title"/>
          </p:nvPr>
        </p:nvSpPr>
        <p:spPr>
          <a:xfrm>
            <a:off x="715100" y="535000"/>
            <a:ext cx="7713600" cy="572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3500"/>
              <a:buFont typeface="Patrick Hand"/>
              <a:buNone/>
              <a:defRPr sz="3500">
                <a:solidFill>
                  <a:schemeClr val="dk1"/>
                </a:solidFill>
              </a:defRPr>
            </a:lvl1pPr>
            <a:lvl2pPr lvl="1"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306" name="Google Shape;1306;p103"/>
          <p:cNvGrpSpPr/>
          <p:nvPr/>
        </p:nvGrpSpPr>
        <p:grpSpPr>
          <a:xfrm>
            <a:off x="6154700" y="3806953"/>
            <a:ext cx="2897133" cy="3336797"/>
            <a:chOff x="6154700" y="3806953"/>
            <a:chExt cx="2897133" cy="3336797"/>
          </a:xfrm>
        </p:grpSpPr>
        <p:sp>
          <p:nvSpPr>
            <p:cNvPr id="1307" name="Google Shape;1307;p103"/>
            <p:cNvSpPr/>
            <p:nvPr/>
          </p:nvSpPr>
          <p:spPr>
            <a:xfrm>
              <a:off x="6154700" y="4271550"/>
              <a:ext cx="2872200" cy="28722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08" name="Google Shape;1308;p103"/>
            <p:cNvSpPr/>
            <p:nvPr/>
          </p:nvSpPr>
          <p:spPr>
            <a:xfrm rot="1875708">
              <a:off x="8425575" y="3914035"/>
              <a:ext cx="543984" cy="469278"/>
            </a:xfrm>
            <a:prstGeom prst="triangle">
              <a:avLst>
                <a:gd name="adj" fmla="val 50000"/>
              </a:avLst>
            </a:pr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78"/>
        <p:cNvGrpSpPr/>
        <p:nvPr/>
      </p:nvGrpSpPr>
      <p:grpSpPr>
        <a:xfrm>
          <a:off x="0" y="0"/>
          <a:ext cx="0" cy="0"/>
          <a:chOff x="0" y="0"/>
          <a:chExt cx="0" cy="0"/>
        </a:xfrm>
      </p:grpSpPr>
      <p:sp>
        <p:nvSpPr>
          <p:cNvPr id="79" name="Google Shape;79;p77"/>
          <p:cNvSpPr txBox="1">
            <a:spLocks noGrp="1"/>
          </p:cNvSpPr>
          <p:nvPr>
            <p:ph type="title"/>
          </p:nvPr>
        </p:nvSpPr>
        <p:spPr>
          <a:xfrm>
            <a:off x="457200" y="204788"/>
            <a:ext cx="7543800" cy="8572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77"/>
          <p:cNvSpPr txBox="1">
            <a:spLocks noGrp="1"/>
          </p:cNvSpPr>
          <p:nvPr>
            <p:ph type="body" idx="1"/>
          </p:nvPr>
        </p:nvSpPr>
        <p:spPr>
          <a:xfrm>
            <a:off x="457200" y="1771650"/>
            <a:ext cx="3657600" cy="2914650"/>
          </a:xfrm>
          <a:prstGeom prst="rect">
            <a:avLst/>
          </a:prstGeom>
          <a:noFill/>
          <a:ln>
            <a:noFill/>
          </a:ln>
        </p:spPr>
        <p:txBody>
          <a:bodyPr spcFirstLastPara="1" wrap="square" lIns="91425" tIns="45700" rIns="91425" bIns="45700" anchor="t" anchorCtr="0">
            <a:noAutofit/>
          </a:bodyPr>
          <a:lstStyle>
            <a:lvl1pPr marL="457200" lvl="0" indent="-308610" algn="l">
              <a:spcBef>
                <a:spcPts val="45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81" name="Google Shape;81;p77"/>
          <p:cNvSpPr txBox="1">
            <a:spLocks noGrp="1"/>
          </p:cNvSpPr>
          <p:nvPr>
            <p:ph type="body" idx="2"/>
          </p:nvPr>
        </p:nvSpPr>
        <p:spPr>
          <a:xfrm>
            <a:off x="4371975" y="1771650"/>
            <a:ext cx="3657600" cy="2914650"/>
          </a:xfrm>
          <a:prstGeom prst="rect">
            <a:avLst/>
          </a:prstGeom>
          <a:noFill/>
          <a:ln>
            <a:noFill/>
          </a:ln>
        </p:spPr>
        <p:txBody>
          <a:bodyPr spcFirstLastPara="1" wrap="square" lIns="91425" tIns="45700" rIns="91425" bIns="45700" anchor="t" anchorCtr="0">
            <a:noAutofit/>
          </a:bodyPr>
          <a:lstStyle>
            <a:lvl1pPr marL="457200" lvl="0" indent="-308610" algn="l">
              <a:spcBef>
                <a:spcPts val="45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82" name="Google Shape;82;p77"/>
          <p:cNvSpPr>
            <a:spLocks noGrp="1"/>
          </p:cNvSpPr>
          <p:nvPr>
            <p:ph type="body" idx="3"/>
          </p:nvPr>
        </p:nvSpPr>
        <p:spPr>
          <a:xfrm>
            <a:off x="457200" y="1177290"/>
            <a:ext cx="3657600" cy="493776"/>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lvl1pPr marL="457200" lvl="0" indent="-228600" algn="l">
              <a:spcBef>
                <a:spcPts val="450"/>
              </a:spcBef>
              <a:spcAft>
                <a:spcPts val="0"/>
              </a:spcAft>
              <a:buSzPts val="1050"/>
              <a:buFont typeface="Century Schoolbook"/>
              <a:buNone/>
              <a:defRPr sz="1500" b="1">
                <a:solidFill>
                  <a:srgbClr val="FFFFFF"/>
                </a:solidFill>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83" name="Google Shape;83;p77"/>
          <p:cNvSpPr>
            <a:spLocks noGrp="1"/>
          </p:cNvSpPr>
          <p:nvPr>
            <p:ph type="body" idx="4"/>
          </p:nvPr>
        </p:nvSpPr>
        <p:spPr>
          <a:xfrm>
            <a:off x="4343400" y="1177290"/>
            <a:ext cx="3657600" cy="493776"/>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lvl1pPr marL="457200" lvl="0" indent="-228600" algn="l">
              <a:spcBef>
                <a:spcPts val="450"/>
              </a:spcBef>
              <a:spcAft>
                <a:spcPts val="0"/>
              </a:spcAft>
              <a:buSzPts val="1050"/>
              <a:buFont typeface="Century Schoolbook"/>
              <a:buNone/>
              <a:defRPr sz="1500" b="1">
                <a:solidFill>
                  <a:srgbClr val="FFFFFF"/>
                </a:solidFill>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84" name="Google Shape;84;p77"/>
          <p:cNvSpPr txBox="1">
            <a:spLocks noGrp="1"/>
          </p:cNvSpPr>
          <p:nvPr>
            <p:ph type="dt" idx="10"/>
          </p:nvPr>
        </p:nvSpPr>
        <p:spPr>
          <a:xfrm rot="5400000">
            <a:off x="7840465" y="763390"/>
            <a:ext cx="1508522" cy="38417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77"/>
          <p:cNvSpPr txBox="1">
            <a:spLocks noGrp="1"/>
          </p:cNvSpPr>
          <p:nvPr>
            <p:ph type="ftr" idx="11"/>
          </p:nvPr>
        </p:nvSpPr>
        <p:spPr>
          <a:xfrm rot="5400000">
            <a:off x="7389813" y="2757091"/>
            <a:ext cx="24003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77"/>
          <p:cNvSpPr txBox="1">
            <a:spLocks noGrp="1"/>
          </p:cNvSpPr>
          <p:nvPr>
            <p:ph type="sldNum" idx="12"/>
          </p:nvPr>
        </p:nvSpPr>
        <p:spPr>
          <a:xfrm>
            <a:off x="8129588" y="4300538"/>
            <a:ext cx="609600" cy="39052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buNone/>
              <a:defRPr sz="1050" b="1">
                <a:solidFill>
                  <a:srgbClr val="FFFFFF"/>
                </a:solidFill>
                <a:latin typeface="Century Schoolbook"/>
                <a:ea typeface="Century Schoolbook"/>
                <a:cs typeface="Century Schoolbook"/>
                <a:sym typeface="Century Schoolbook"/>
              </a:defRPr>
            </a:lvl1pPr>
            <a:lvl2pPr marL="0" marR="0" lvl="1" indent="0" algn="ctr">
              <a:spcBef>
                <a:spcPts val="0"/>
              </a:spcBef>
              <a:buNone/>
              <a:defRPr sz="1050" b="1">
                <a:solidFill>
                  <a:srgbClr val="FFFFFF"/>
                </a:solidFill>
                <a:latin typeface="Century Schoolbook"/>
                <a:ea typeface="Century Schoolbook"/>
                <a:cs typeface="Century Schoolbook"/>
                <a:sym typeface="Century Schoolbook"/>
              </a:defRPr>
            </a:lvl2pPr>
            <a:lvl3pPr marL="0" marR="0" lvl="2" indent="0" algn="ctr">
              <a:spcBef>
                <a:spcPts val="0"/>
              </a:spcBef>
              <a:buNone/>
              <a:defRPr sz="1050" b="1">
                <a:solidFill>
                  <a:srgbClr val="FFFFFF"/>
                </a:solidFill>
                <a:latin typeface="Century Schoolbook"/>
                <a:ea typeface="Century Schoolbook"/>
                <a:cs typeface="Century Schoolbook"/>
                <a:sym typeface="Century Schoolbook"/>
              </a:defRPr>
            </a:lvl3pPr>
            <a:lvl4pPr marL="0" marR="0" lvl="3" indent="0" algn="ctr">
              <a:spcBef>
                <a:spcPts val="0"/>
              </a:spcBef>
              <a:buNone/>
              <a:defRPr sz="1050" b="1">
                <a:solidFill>
                  <a:srgbClr val="FFFFFF"/>
                </a:solidFill>
                <a:latin typeface="Century Schoolbook"/>
                <a:ea typeface="Century Schoolbook"/>
                <a:cs typeface="Century Schoolbook"/>
                <a:sym typeface="Century Schoolbook"/>
              </a:defRPr>
            </a:lvl4pPr>
            <a:lvl5pPr marL="0" marR="0" lvl="4" indent="0" algn="ctr">
              <a:spcBef>
                <a:spcPts val="0"/>
              </a:spcBef>
              <a:buNone/>
              <a:defRPr sz="1050" b="1">
                <a:solidFill>
                  <a:srgbClr val="FFFFFF"/>
                </a:solidFill>
                <a:latin typeface="Century Schoolbook"/>
                <a:ea typeface="Century Schoolbook"/>
                <a:cs typeface="Century Schoolbook"/>
                <a:sym typeface="Century Schoolbook"/>
              </a:defRPr>
            </a:lvl5pPr>
            <a:lvl6pPr marL="0" marR="0" lvl="5" indent="0" algn="ctr">
              <a:spcBef>
                <a:spcPts val="0"/>
              </a:spcBef>
              <a:buNone/>
              <a:defRPr sz="1050" b="1">
                <a:solidFill>
                  <a:srgbClr val="FFFFFF"/>
                </a:solidFill>
                <a:latin typeface="Century Schoolbook"/>
                <a:ea typeface="Century Schoolbook"/>
                <a:cs typeface="Century Schoolbook"/>
                <a:sym typeface="Century Schoolbook"/>
              </a:defRPr>
            </a:lvl6pPr>
            <a:lvl7pPr marL="0" marR="0" lvl="6" indent="0" algn="ctr">
              <a:spcBef>
                <a:spcPts val="0"/>
              </a:spcBef>
              <a:buNone/>
              <a:defRPr sz="1050" b="1">
                <a:solidFill>
                  <a:srgbClr val="FFFFFF"/>
                </a:solidFill>
                <a:latin typeface="Century Schoolbook"/>
                <a:ea typeface="Century Schoolbook"/>
                <a:cs typeface="Century Schoolbook"/>
                <a:sym typeface="Century Schoolbook"/>
              </a:defRPr>
            </a:lvl7pPr>
            <a:lvl8pPr marL="0" marR="0" lvl="7" indent="0" algn="ctr">
              <a:spcBef>
                <a:spcPts val="0"/>
              </a:spcBef>
              <a:buNone/>
              <a:defRPr sz="1050" b="1">
                <a:solidFill>
                  <a:srgbClr val="FFFFFF"/>
                </a:solidFill>
                <a:latin typeface="Century Schoolbook"/>
                <a:ea typeface="Century Schoolbook"/>
                <a:cs typeface="Century Schoolbook"/>
                <a:sym typeface="Century Schoolbook"/>
              </a:defRPr>
            </a:lvl8pPr>
            <a:lvl9pPr marL="0" marR="0" lvl="8" indent="0" algn="ctr">
              <a:spcBef>
                <a:spcPts val="0"/>
              </a:spcBef>
              <a:buNone/>
              <a:defRPr sz="1050" b="1">
                <a:solidFill>
                  <a:srgbClr val="FFFFFF"/>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1309"/>
        <p:cNvGrpSpPr/>
        <p:nvPr/>
      </p:nvGrpSpPr>
      <p:grpSpPr>
        <a:xfrm>
          <a:off x="0" y="0"/>
          <a:ext cx="0" cy="0"/>
          <a:chOff x="0" y="0"/>
          <a:chExt cx="0" cy="0"/>
        </a:xfrm>
      </p:grpSpPr>
      <p:grpSp>
        <p:nvGrpSpPr>
          <p:cNvPr id="1310" name="Google Shape;1310;p104"/>
          <p:cNvGrpSpPr/>
          <p:nvPr/>
        </p:nvGrpSpPr>
        <p:grpSpPr>
          <a:xfrm>
            <a:off x="-45625" y="228675"/>
            <a:ext cx="9231300" cy="4686150"/>
            <a:chOff x="-45625" y="228675"/>
            <a:chExt cx="9231300" cy="4686150"/>
          </a:xfrm>
        </p:grpSpPr>
        <p:cxnSp>
          <p:nvCxnSpPr>
            <p:cNvPr id="1311" name="Google Shape;1311;p104"/>
            <p:cNvCxnSpPr/>
            <p:nvPr/>
          </p:nvCxnSpPr>
          <p:spPr>
            <a:xfrm>
              <a:off x="-45625" y="2286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312" name="Google Shape;1312;p104"/>
            <p:cNvCxnSpPr/>
            <p:nvPr/>
          </p:nvCxnSpPr>
          <p:spPr>
            <a:xfrm>
              <a:off x="-45625" y="5634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313" name="Google Shape;1313;p104"/>
            <p:cNvCxnSpPr/>
            <p:nvPr/>
          </p:nvCxnSpPr>
          <p:spPr>
            <a:xfrm>
              <a:off x="-45625" y="8981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314" name="Google Shape;1314;p104"/>
            <p:cNvCxnSpPr/>
            <p:nvPr/>
          </p:nvCxnSpPr>
          <p:spPr>
            <a:xfrm>
              <a:off x="-45625" y="12328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315" name="Google Shape;1315;p104"/>
            <p:cNvCxnSpPr/>
            <p:nvPr/>
          </p:nvCxnSpPr>
          <p:spPr>
            <a:xfrm>
              <a:off x="-45625" y="15675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316" name="Google Shape;1316;p104"/>
            <p:cNvCxnSpPr/>
            <p:nvPr/>
          </p:nvCxnSpPr>
          <p:spPr>
            <a:xfrm>
              <a:off x="-45625" y="19023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317" name="Google Shape;1317;p104"/>
            <p:cNvCxnSpPr/>
            <p:nvPr/>
          </p:nvCxnSpPr>
          <p:spPr>
            <a:xfrm>
              <a:off x="-45625" y="22370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318" name="Google Shape;1318;p104"/>
            <p:cNvCxnSpPr/>
            <p:nvPr/>
          </p:nvCxnSpPr>
          <p:spPr>
            <a:xfrm>
              <a:off x="-45625" y="25717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319" name="Google Shape;1319;p104"/>
            <p:cNvCxnSpPr/>
            <p:nvPr/>
          </p:nvCxnSpPr>
          <p:spPr>
            <a:xfrm>
              <a:off x="-45625" y="29064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320" name="Google Shape;1320;p104"/>
            <p:cNvCxnSpPr/>
            <p:nvPr/>
          </p:nvCxnSpPr>
          <p:spPr>
            <a:xfrm>
              <a:off x="-45625" y="32412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321" name="Google Shape;1321;p104"/>
            <p:cNvCxnSpPr/>
            <p:nvPr/>
          </p:nvCxnSpPr>
          <p:spPr>
            <a:xfrm>
              <a:off x="-45625" y="35759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322" name="Google Shape;1322;p104"/>
            <p:cNvCxnSpPr/>
            <p:nvPr/>
          </p:nvCxnSpPr>
          <p:spPr>
            <a:xfrm>
              <a:off x="-45625" y="39106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323" name="Google Shape;1323;p104"/>
            <p:cNvCxnSpPr/>
            <p:nvPr/>
          </p:nvCxnSpPr>
          <p:spPr>
            <a:xfrm>
              <a:off x="-45625" y="42453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324" name="Google Shape;1324;p104"/>
            <p:cNvCxnSpPr/>
            <p:nvPr/>
          </p:nvCxnSpPr>
          <p:spPr>
            <a:xfrm>
              <a:off x="-45625" y="45801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325" name="Google Shape;1325;p104"/>
            <p:cNvCxnSpPr/>
            <p:nvPr/>
          </p:nvCxnSpPr>
          <p:spPr>
            <a:xfrm>
              <a:off x="-45625" y="4914825"/>
              <a:ext cx="9231300" cy="0"/>
            </a:xfrm>
            <a:prstGeom prst="straightConnector1">
              <a:avLst/>
            </a:prstGeom>
            <a:noFill/>
            <a:ln w="9525" cap="flat" cmpd="sng">
              <a:solidFill>
                <a:schemeClr val="accent5"/>
              </a:solidFill>
              <a:prstDash val="solid"/>
              <a:round/>
              <a:headEnd type="none" w="sm" len="sm"/>
              <a:tailEnd type="none" w="sm" len="sm"/>
            </a:ln>
          </p:spPr>
        </p:cxnSp>
        <p:sp>
          <p:nvSpPr>
            <p:cNvPr id="1326" name="Google Shape;1326;p10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27" name="Google Shape;1327;p10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28" name="Google Shape;1328;p10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29" name="Google Shape;1329;p10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30" name="Google Shape;1330;p10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31" name="Google Shape;1331;p10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32" name="Google Shape;1332;p10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33" name="Google Shape;1333;p10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34" name="Google Shape;1334;p10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35" name="Google Shape;1335;p10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36" name="Google Shape;1336;p10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37" name="Google Shape;1337;p10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38" name="Google Shape;1338;p10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39" name="Google Shape;1339;p10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340" name="Google Shape;1340;p104"/>
          <p:cNvGrpSpPr/>
          <p:nvPr/>
        </p:nvGrpSpPr>
        <p:grpSpPr>
          <a:xfrm>
            <a:off x="-206924" y="-64865"/>
            <a:ext cx="10683496" cy="644587"/>
            <a:chOff x="-206924" y="-293465"/>
            <a:chExt cx="10683496" cy="644587"/>
          </a:xfrm>
        </p:grpSpPr>
        <p:sp>
          <p:nvSpPr>
            <p:cNvPr id="1341" name="Google Shape;1341;p104"/>
            <p:cNvSpPr/>
            <p:nvPr/>
          </p:nvSpPr>
          <p:spPr>
            <a:xfrm rot="-5400000">
              <a:off x="12888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42" name="Google Shape;1342;p104"/>
            <p:cNvSpPr/>
            <p:nvPr/>
          </p:nvSpPr>
          <p:spPr>
            <a:xfrm rot="5400000" flipH="1">
              <a:off x="36576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43" name="Google Shape;1343;p104"/>
            <p:cNvSpPr/>
            <p:nvPr/>
          </p:nvSpPr>
          <p:spPr>
            <a:xfrm rot="-5400000">
              <a:off x="59674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44" name="Google Shape;1344;p104"/>
            <p:cNvSpPr/>
            <p:nvPr/>
          </p:nvSpPr>
          <p:spPr>
            <a:xfrm rot="5400000" flipH="1">
              <a:off x="83362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345" name="Google Shape;1345;p104"/>
          <p:cNvSpPr txBox="1">
            <a:spLocks noGrp="1"/>
          </p:cNvSpPr>
          <p:nvPr>
            <p:ph type="title"/>
          </p:nvPr>
        </p:nvSpPr>
        <p:spPr>
          <a:xfrm>
            <a:off x="715100" y="535000"/>
            <a:ext cx="7713600" cy="572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3500"/>
              <a:buFont typeface="Patrick Hand"/>
              <a:buNone/>
              <a:defRPr sz="3500">
                <a:solidFill>
                  <a:schemeClr val="dk1"/>
                </a:solidFill>
              </a:defRPr>
            </a:lvl1pPr>
            <a:lvl2pPr lvl="1"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346" name="Google Shape;1346;p104"/>
          <p:cNvGrpSpPr/>
          <p:nvPr/>
        </p:nvGrpSpPr>
        <p:grpSpPr>
          <a:xfrm rot="-5400000" flipH="1">
            <a:off x="4093889" y="-3678178"/>
            <a:ext cx="430679" cy="7833235"/>
            <a:chOff x="251431" y="-2837489"/>
            <a:chExt cx="430679" cy="7833235"/>
          </a:xfrm>
        </p:grpSpPr>
        <p:grpSp>
          <p:nvGrpSpPr>
            <p:cNvPr id="1347" name="Google Shape;1347;p104"/>
            <p:cNvGrpSpPr/>
            <p:nvPr/>
          </p:nvGrpSpPr>
          <p:grpSpPr>
            <a:xfrm>
              <a:off x="272183" y="-290667"/>
              <a:ext cx="409927" cy="5286412"/>
              <a:chOff x="133433" y="-140867"/>
              <a:chExt cx="409927" cy="5286412"/>
            </a:xfrm>
          </p:grpSpPr>
          <p:sp>
            <p:nvSpPr>
              <p:cNvPr id="1348" name="Google Shape;1348;p104"/>
              <p:cNvSpPr/>
              <p:nvPr/>
            </p:nvSpPr>
            <p:spPr>
              <a:xfrm rot="-2700000">
                <a:off x="468154" y="4367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49" name="Google Shape;1349;p104"/>
              <p:cNvSpPr/>
              <p:nvPr/>
            </p:nvSpPr>
            <p:spPr>
              <a:xfrm rot="-2700000">
                <a:off x="269542" y="1972370"/>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50" name="Google Shape;1350;p104"/>
              <p:cNvSpPr/>
              <p:nvPr/>
            </p:nvSpPr>
            <p:spPr>
              <a:xfrm rot="1151728">
                <a:off x="160524" y="505950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51" name="Google Shape;1351;p104"/>
              <p:cNvSpPr/>
              <p:nvPr/>
            </p:nvSpPr>
            <p:spPr>
              <a:xfrm rot="1937948">
                <a:off x="363735" y="-114766"/>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52" name="Google Shape;1352;p104"/>
              <p:cNvSpPr/>
              <p:nvPr/>
            </p:nvSpPr>
            <p:spPr>
              <a:xfrm rot="7682277">
                <a:off x="142983" y="2830483"/>
                <a:ext cx="64753" cy="5580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53" name="Google Shape;1353;p104"/>
              <p:cNvSpPr/>
              <p:nvPr/>
            </p:nvSpPr>
            <p:spPr>
              <a:xfrm rot="-2700000">
                <a:off x="259833" y="389737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354" name="Google Shape;1354;p104"/>
            <p:cNvSpPr/>
            <p:nvPr/>
          </p:nvSpPr>
          <p:spPr>
            <a:xfrm rot="1932993">
              <a:off x="267288" y="-1187121"/>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55" name="Google Shape;1355;p104"/>
            <p:cNvSpPr/>
            <p:nvPr/>
          </p:nvSpPr>
          <p:spPr>
            <a:xfrm rot="-2700000">
              <a:off x="370652" y="-2804932"/>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1356"/>
        <p:cNvGrpSpPr/>
        <p:nvPr/>
      </p:nvGrpSpPr>
      <p:grpSpPr>
        <a:xfrm>
          <a:off x="0" y="0"/>
          <a:ext cx="0" cy="0"/>
          <a:chOff x="0" y="0"/>
          <a:chExt cx="0" cy="0"/>
        </a:xfrm>
      </p:grpSpPr>
      <p:grpSp>
        <p:nvGrpSpPr>
          <p:cNvPr id="1357" name="Google Shape;1357;p105"/>
          <p:cNvGrpSpPr/>
          <p:nvPr/>
        </p:nvGrpSpPr>
        <p:grpSpPr>
          <a:xfrm>
            <a:off x="-45625" y="228675"/>
            <a:ext cx="9231300" cy="4686150"/>
            <a:chOff x="-45625" y="228675"/>
            <a:chExt cx="9231300" cy="4686150"/>
          </a:xfrm>
        </p:grpSpPr>
        <p:cxnSp>
          <p:nvCxnSpPr>
            <p:cNvPr id="1358" name="Google Shape;1358;p105"/>
            <p:cNvCxnSpPr/>
            <p:nvPr/>
          </p:nvCxnSpPr>
          <p:spPr>
            <a:xfrm>
              <a:off x="-45625" y="2286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359" name="Google Shape;1359;p105"/>
            <p:cNvCxnSpPr/>
            <p:nvPr/>
          </p:nvCxnSpPr>
          <p:spPr>
            <a:xfrm>
              <a:off x="-45625" y="5634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360" name="Google Shape;1360;p105"/>
            <p:cNvCxnSpPr/>
            <p:nvPr/>
          </p:nvCxnSpPr>
          <p:spPr>
            <a:xfrm>
              <a:off x="-45625" y="8981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361" name="Google Shape;1361;p105"/>
            <p:cNvCxnSpPr/>
            <p:nvPr/>
          </p:nvCxnSpPr>
          <p:spPr>
            <a:xfrm>
              <a:off x="-45625" y="12328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362" name="Google Shape;1362;p105"/>
            <p:cNvCxnSpPr/>
            <p:nvPr/>
          </p:nvCxnSpPr>
          <p:spPr>
            <a:xfrm>
              <a:off x="-45625" y="15675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363" name="Google Shape;1363;p105"/>
            <p:cNvCxnSpPr/>
            <p:nvPr/>
          </p:nvCxnSpPr>
          <p:spPr>
            <a:xfrm>
              <a:off x="-45625" y="19023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364" name="Google Shape;1364;p105"/>
            <p:cNvCxnSpPr/>
            <p:nvPr/>
          </p:nvCxnSpPr>
          <p:spPr>
            <a:xfrm>
              <a:off x="-45625" y="22370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365" name="Google Shape;1365;p105"/>
            <p:cNvCxnSpPr/>
            <p:nvPr/>
          </p:nvCxnSpPr>
          <p:spPr>
            <a:xfrm>
              <a:off x="-45625" y="25717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366" name="Google Shape;1366;p105"/>
            <p:cNvCxnSpPr/>
            <p:nvPr/>
          </p:nvCxnSpPr>
          <p:spPr>
            <a:xfrm>
              <a:off x="-45625" y="29064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367" name="Google Shape;1367;p105"/>
            <p:cNvCxnSpPr/>
            <p:nvPr/>
          </p:nvCxnSpPr>
          <p:spPr>
            <a:xfrm>
              <a:off x="-45625" y="32412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368" name="Google Shape;1368;p105"/>
            <p:cNvCxnSpPr/>
            <p:nvPr/>
          </p:nvCxnSpPr>
          <p:spPr>
            <a:xfrm>
              <a:off x="-45625" y="35759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369" name="Google Shape;1369;p105"/>
            <p:cNvCxnSpPr/>
            <p:nvPr/>
          </p:nvCxnSpPr>
          <p:spPr>
            <a:xfrm>
              <a:off x="-45625" y="39106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370" name="Google Shape;1370;p105"/>
            <p:cNvCxnSpPr/>
            <p:nvPr/>
          </p:nvCxnSpPr>
          <p:spPr>
            <a:xfrm>
              <a:off x="-45625" y="42453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371" name="Google Shape;1371;p105"/>
            <p:cNvCxnSpPr/>
            <p:nvPr/>
          </p:nvCxnSpPr>
          <p:spPr>
            <a:xfrm>
              <a:off x="-45625" y="45801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372" name="Google Shape;1372;p105"/>
            <p:cNvCxnSpPr/>
            <p:nvPr/>
          </p:nvCxnSpPr>
          <p:spPr>
            <a:xfrm>
              <a:off x="-45625" y="4914825"/>
              <a:ext cx="9231300" cy="0"/>
            </a:xfrm>
            <a:prstGeom prst="straightConnector1">
              <a:avLst/>
            </a:prstGeom>
            <a:noFill/>
            <a:ln w="9525" cap="flat" cmpd="sng">
              <a:solidFill>
                <a:schemeClr val="accent5"/>
              </a:solidFill>
              <a:prstDash val="solid"/>
              <a:round/>
              <a:headEnd type="none" w="sm" len="sm"/>
              <a:tailEnd type="none" w="sm" len="sm"/>
            </a:ln>
          </p:spPr>
        </p:cxnSp>
        <p:sp>
          <p:nvSpPr>
            <p:cNvPr id="1373" name="Google Shape;1373;p10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74" name="Google Shape;1374;p10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75" name="Google Shape;1375;p10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76" name="Google Shape;1376;p10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77" name="Google Shape;1377;p10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78" name="Google Shape;1378;p10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79" name="Google Shape;1379;p10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80" name="Google Shape;1380;p10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81" name="Google Shape;1381;p10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82" name="Google Shape;1382;p10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83" name="Google Shape;1383;p10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84" name="Google Shape;1384;p10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85" name="Google Shape;1385;p10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86" name="Google Shape;1386;p10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387" name="Google Shape;1387;p105"/>
          <p:cNvGrpSpPr/>
          <p:nvPr/>
        </p:nvGrpSpPr>
        <p:grpSpPr>
          <a:xfrm>
            <a:off x="-76195" y="-2218275"/>
            <a:ext cx="9169920" cy="4122959"/>
            <a:chOff x="-76195" y="-2218275"/>
            <a:chExt cx="9169920" cy="4122959"/>
          </a:xfrm>
        </p:grpSpPr>
        <p:sp>
          <p:nvSpPr>
            <p:cNvPr id="1388" name="Google Shape;1388;p105"/>
            <p:cNvSpPr/>
            <p:nvPr/>
          </p:nvSpPr>
          <p:spPr>
            <a:xfrm>
              <a:off x="6099725" y="-2218275"/>
              <a:ext cx="2994000" cy="29940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89" name="Google Shape;1389;p105"/>
            <p:cNvSpPr/>
            <p:nvPr/>
          </p:nvSpPr>
          <p:spPr>
            <a:xfrm rot="10800000" flipH="1">
              <a:off x="-76195" y="-533980"/>
              <a:ext cx="2323439" cy="2438664"/>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390" name="Google Shape;1390;p105"/>
          <p:cNvSpPr txBox="1">
            <a:spLocks noGrp="1"/>
          </p:cNvSpPr>
          <p:nvPr>
            <p:ph type="title"/>
          </p:nvPr>
        </p:nvSpPr>
        <p:spPr>
          <a:xfrm>
            <a:off x="715100" y="535000"/>
            <a:ext cx="7713600" cy="572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3500"/>
              <a:buFont typeface="Patrick Hand"/>
              <a:buNone/>
              <a:defRPr sz="3500">
                <a:solidFill>
                  <a:schemeClr val="dk1"/>
                </a:solidFill>
              </a:defRPr>
            </a:lvl1pPr>
            <a:lvl2pPr lvl="1"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391" name="Google Shape;1391;p105"/>
          <p:cNvGrpSpPr/>
          <p:nvPr/>
        </p:nvGrpSpPr>
        <p:grpSpPr>
          <a:xfrm>
            <a:off x="3759" y="-87165"/>
            <a:ext cx="1842829" cy="1792837"/>
            <a:chOff x="3759" y="-87165"/>
            <a:chExt cx="1842829" cy="1792837"/>
          </a:xfrm>
        </p:grpSpPr>
        <p:sp>
          <p:nvSpPr>
            <p:cNvPr id="1392" name="Google Shape;1392;p105"/>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93" name="Google Shape;1393;p105"/>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94" name="Google Shape;1394;p105"/>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95" name="Google Shape;1395;p105"/>
            <p:cNvSpPr/>
            <p:nvPr/>
          </p:nvSpPr>
          <p:spPr>
            <a:xfrm rot="-2834745">
              <a:off x="256607" y="1634778"/>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96" name="Google Shape;1396;p105"/>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97" name="Google Shape;1397;p105"/>
            <p:cNvSpPr/>
            <p:nvPr/>
          </p:nvSpPr>
          <p:spPr>
            <a:xfrm rot="-1717892">
              <a:off x="1106922" y="-2197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398" name="Google Shape;1398;p105"/>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399"/>
        <p:cNvGrpSpPr/>
        <p:nvPr/>
      </p:nvGrpSpPr>
      <p:grpSpPr>
        <a:xfrm>
          <a:off x="0" y="0"/>
          <a:ext cx="0" cy="0"/>
          <a:chOff x="0" y="0"/>
          <a:chExt cx="0" cy="0"/>
        </a:xfrm>
      </p:grpSpPr>
      <p:grpSp>
        <p:nvGrpSpPr>
          <p:cNvPr id="1400" name="Google Shape;1400;p106"/>
          <p:cNvGrpSpPr/>
          <p:nvPr/>
        </p:nvGrpSpPr>
        <p:grpSpPr>
          <a:xfrm>
            <a:off x="-45625" y="228675"/>
            <a:ext cx="9231300" cy="4686150"/>
            <a:chOff x="-45625" y="228675"/>
            <a:chExt cx="9231300" cy="4686150"/>
          </a:xfrm>
        </p:grpSpPr>
        <p:cxnSp>
          <p:nvCxnSpPr>
            <p:cNvPr id="1401" name="Google Shape;1401;p106"/>
            <p:cNvCxnSpPr/>
            <p:nvPr/>
          </p:nvCxnSpPr>
          <p:spPr>
            <a:xfrm>
              <a:off x="-45625" y="2286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402" name="Google Shape;1402;p106"/>
            <p:cNvCxnSpPr/>
            <p:nvPr/>
          </p:nvCxnSpPr>
          <p:spPr>
            <a:xfrm>
              <a:off x="-45625" y="5634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403" name="Google Shape;1403;p106"/>
            <p:cNvCxnSpPr/>
            <p:nvPr/>
          </p:nvCxnSpPr>
          <p:spPr>
            <a:xfrm>
              <a:off x="-45625" y="8981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404" name="Google Shape;1404;p106"/>
            <p:cNvCxnSpPr/>
            <p:nvPr/>
          </p:nvCxnSpPr>
          <p:spPr>
            <a:xfrm>
              <a:off x="-45625" y="12328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405" name="Google Shape;1405;p106"/>
            <p:cNvCxnSpPr/>
            <p:nvPr/>
          </p:nvCxnSpPr>
          <p:spPr>
            <a:xfrm>
              <a:off x="-45625" y="15675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406" name="Google Shape;1406;p106"/>
            <p:cNvCxnSpPr/>
            <p:nvPr/>
          </p:nvCxnSpPr>
          <p:spPr>
            <a:xfrm>
              <a:off x="-45625" y="19023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407" name="Google Shape;1407;p106"/>
            <p:cNvCxnSpPr/>
            <p:nvPr/>
          </p:nvCxnSpPr>
          <p:spPr>
            <a:xfrm>
              <a:off x="-45625" y="22370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408" name="Google Shape;1408;p106"/>
            <p:cNvCxnSpPr/>
            <p:nvPr/>
          </p:nvCxnSpPr>
          <p:spPr>
            <a:xfrm>
              <a:off x="-45625" y="25717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409" name="Google Shape;1409;p106"/>
            <p:cNvCxnSpPr/>
            <p:nvPr/>
          </p:nvCxnSpPr>
          <p:spPr>
            <a:xfrm>
              <a:off x="-45625" y="29064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410" name="Google Shape;1410;p106"/>
            <p:cNvCxnSpPr/>
            <p:nvPr/>
          </p:nvCxnSpPr>
          <p:spPr>
            <a:xfrm>
              <a:off x="-45625" y="32412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411" name="Google Shape;1411;p106"/>
            <p:cNvCxnSpPr/>
            <p:nvPr/>
          </p:nvCxnSpPr>
          <p:spPr>
            <a:xfrm>
              <a:off x="-45625" y="35759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412" name="Google Shape;1412;p106"/>
            <p:cNvCxnSpPr/>
            <p:nvPr/>
          </p:nvCxnSpPr>
          <p:spPr>
            <a:xfrm>
              <a:off x="-45625" y="39106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413" name="Google Shape;1413;p106"/>
            <p:cNvCxnSpPr/>
            <p:nvPr/>
          </p:nvCxnSpPr>
          <p:spPr>
            <a:xfrm>
              <a:off x="-45625" y="42453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414" name="Google Shape;1414;p106"/>
            <p:cNvCxnSpPr/>
            <p:nvPr/>
          </p:nvCxnSpPr>
          <p:spPr>
            <a:xfrm>
              <a:off x="-45625" y="45801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415" name="Google Shape;1415;p106"/>
            <p:cNvCxnSpPr/>
            <p:nvPr/>
          </p:nvCxnSpPr>
          <p:spPr>
            <a:xfrm>
              <a:off x="-45625" y="4914825"/>
              <a:ext cx="9231300" cy="0"/>
            </a:xfrm>
            <a:prstGeom prst="straightConnector1">
              <a:avLst/>
            </a:prstGeom>
            <a:noFill/>
            <a:ln w="9525" cap="flat" cmpd="sng">
              <a:solidFill>
                <a:schemeClr val="accent5"/>
              </a:solidFill>
              <a:prstDash val="solid"/>
              <a:round/>
              <a:headEnd type="none" w="sm" len="sm"/>
              <a:tailEnd type="none" w="sm" len="sm"/>
            </a:ln>
          </p:spPr>
        </p:cxnSp>
        <p:sp>
          <p:nvSpPr>
            <p:cNvPr id="1416" name="Google Shape;1416;p10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17" name="Google Shape;1417;p10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18" name="Google Shape;1418;p10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19" name="Google Shape;1419;p10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20" name="Google Shape;1420;p10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21" name="Google Shape;1421;p10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22" name="Google Shape;1422;p10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23" name="Google Shape;1423;p10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24" name="Google Shape;1424;p10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25" name="Google Shape;1425;p10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26" name="Google Shape;1426;p10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27" name="Google Shape;1427;p10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28" name="Google Shape;1428;p10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29" name="Google Shape;1429;p10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430" name="Google Shape;1430;p106"/>
          <p:cNvSpPr txBox="1">
            <a:spLocks noGrp="1"/>
          </p:cNvSpPr>
          <p:nvPr>
            <p:ph type="subTitle" idx="1"/>
          </p:nvPr>
        </p:nvSpPr>
        <p:spPr>
          <a:xfrm>
            <a:off x="5253650" y="2667253"/>
            <a:ext cx="3175200" cy="1354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431" name="Google Shape;1431;p106"/>
          <p:cNvSpPr txBox="1">
            <a:spLocks noGrp="1"/>
          </p:cNvSpPr>
          <p:nvPr>
            <p:ph type="title"/>
          </p:nvPr>
        </p:nvSpPr>
        <p:spPr>
          <a:xfrm>
            <a:off x="5253650" y="2094553"/>
            <a:ext cx="3175200" cy="5727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1432" name="Google Shape;1432;p106"/>
          <p:cNvSpPr/>
          <p:nvPr/>
        </p:nvSpPr>
        <p:spPr>
          <a:xfrm rot="-5400000" flipH="1">
            <a:off x="6586104" y="-1408654"/>
            <a:ext cx="1625388" cy="4290295"/>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433" name="Google Shape;1433;p106"/>
          <p:cNvGrpSpPr/>
          <p:nvPr/>
        </p:nvGrpSpPr>
        <p:grpSpPr>
          <a:xfrm rot="-5400000">
            <a:off x="5926406" y="-1335286"/>
            <a:ext cx="2885920" cy="3701831"/>
            <a:chOff x="7070600" y="-137180"/>
            <a:chExt cx="2885920" cy="3701831"/>
          </a:xfrm>
        </p:grpSpPr>
        <p:sp>
          <p:nvSpPr>
            <p:cNvPr id="1434" name="Google Shape;1434;p106"/>
            <p:cNvSpPr/>
            <p:nvPr/>
          </p:nvSpPr>
          <p:spPr>
            <a:xfrm rot="7881580">
              <a:off x="8193567" y="-20161"/>
              <a:ext cx="130300" cy="11246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1435" name="Google Shape;1435;p106"/>
            <p:cNvGrpSpPr/>
            <p:nvPr/>
          </p:nvGrpSpPr>
          <p:grpSpPr>
            <a:xfrm rot="9597460">
              <a:off x="7570880" y="87398"/>
              <a:ext cx="1885359" cy="3252675"/>
              <a:chOff x="-310071" y="-1046960"/>
              <a:chExt cx="1885438" cy="3252813"/>
            </a:xfrm>
          </p:grpSpPr>
          <p:sp>
            <p:nvSpPr>
              <p:cNvPr id="1436" name="Google Shape;1436;p106"/>
              <p:cNvSpPr/>
              <p:nvPr/>
            </p:nvSpPr>
            <p:spPr>
              <a:xfrm rot="1026164">
                <a:off x="939690" y="-339333"/>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37" name="Google Shape;1437;p106"/>
              <p:cNvSpPr/>
              <p:nvPr/>
            </p:nvSpPr>
            <p:spPr>
              <a:xfrm rot="-2834745">
                <a:off x="-99751" y="11870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38" name="Google Shape;1438;p106"/>
              <p:cNvSpPr/>
              <p:nvPr/>
            </p:nvSpPr>
            <p:spPr>
              <a:xfrm rot="-2834745">
                <a:off x="-299927" y="213495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39" name="Google Shape;1439;p106"/>
              <p:cNvSpPr/>
              <p:nvPr/>
            </p:nvSpPr>
            <p:spPr>
              <a:xfrm rot="-1316922">
                <a:off x="751213" y="437095"/>
                <a:ext cx="65012" cy="5587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40" name="Google Shape;1440;p106"/>
              <p:cNvSpPr/>
              <p:nvPr/>
            </p:nvSpPr>
            <p:spPr>
              <a:xfrm rot="-2834745">
                <a:off x="1173416" y="-103210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41" name="Google Shape;1441;p106"/>
              <p:cNvSpPr/>
              <p:nvPr/>
            </p:nvSpPr>
            <p:spPr>
              <a:xfrm rot="-1717892">
                <a:off x="1426150" y="-183748"/>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42" name="Google Shape;1442;p106"/>
              <p:cNvSpPr/>
              <p:nvPr/>
            </p:nvSpPr>
            <p:spPr>
              <a:xfrm rot="-4598680">
                <a:off x="115125" y="1573370"/>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43" name="Google Shape;1443;p106"/>
              <p:cNvSpPr/>
              <p:nvPr/>
            </p:nvSpPr>
            <p:spPr>
              <a:xfrm rot="-2834745">
                <a:off x="709445" y="-80720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44" name="Google Shape;1444;p106"/>
              <p:cNvSpPr/>
              <p:nvPr/>
            </p:nvSpPr>
            <p:spPr>
              <a:xfrm rot="-1717892">
                <a:off x="449568" y="-83661"/>
                <a:ext cx="130224" cy="112506"/>
              </a:xfrm>
              <a:prstGeom prst="star5">
                <a:avLst>
                  <a:gd name="adj" fmla="val 17832"/>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445"/>
        <p:cNvGrpSpPr/>
        <p:nvPr/>
      </p:nvGrpSpPr>
      <p:grpSpPr>
        <a:xfrm>
          <a:off x="0" y="0"/>
          <a:ext cx="0" cy="0"/>
          <a:chOff x="0" y="0"/>
          <a:chExt cx="0" cy="0"/>
        </a:xfrm>
      </p:grpSpPr>
      <p:grpSp>
        <p:nvGrpSpPr>
          <p:cNvPr id="1446" name="Google Shape;1446;p107"/>
          <p:cNvGrpSpPr/>
          <p:nvPr/>
        </p:nvGrpSpPr>
        <p:grpSpPr>
          <a:xfrm>
            <a:off x="-45625" y="228675"/>
            <a:ext cx="9231300" cy="4686150"/>
            <a:chOff x="-45625" y="228675"/>
            <a:chExt cx="9231300" cy="4686150"/>
          </a:xfrm>
        </p:grpSpPr>
        <p:cxnSp>
          <p:nvCxnSpPr>
            <p:cNvPr id="1447" name="Google Shape;1447;p107"/>
            <p:cNvCxnSpPr/>
            <p:nvPr/>
          </p:nvCxnSpPr>
          <p:spPr>
            <a:xfrm>
              <a:off x="-45625" y="2286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448" name="Google Shape;1448;p107"/>
            <p:cNvCxnSpPr/>
            <p:nvPr/>
          </p:nvCxnSpPr>
          <p:spPr>
            <a:xfrm>
              <a:off x="-45625" y="5634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449" name="Google Shape;1449;p107"/>
            <p:cNvCxnSpPr/>
            <p:nvPr/>
          </p:nvCxnSpPr>
          <p:spPr>
            <a:xfrm>
              <a:off x="-45625" y="8981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450" name="Google Shape;1450;p107"/>
            <p:cNvCxnSpPr/>
            <p:nvPr/>
          </p:nvCxnSpPr>
          <p:spPr>
            <a:xfrm>
              <a:off x="-45625" y="12328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451" name="Google Shape;1451;p107"/>
            <p:cNvCxnSpPr/>
            <p:nvPr/>
          </p:nvCxnSpPr>
          <p:spPr>
            <a:xfrm>
              <a:off x="-45625" y="15675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452" name="Google Shape;1452;p107"/>
            <p:cNvCxnSpPr/>
            <p:nvPr/>
          </p:nvCxnSpPr>
          <p:spPr>
            <a:xfrm>
              <a:off x="-45625" y="19023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453" name="Google Shape;1453;p107"/>
            <p:cNvCxnSpPr/>
            <p:nvPr/>
          </p:nvCxnSpPr>
          <p:spPr>
            <a:xfrm>
              <a:off x="-45625" y="22370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454" name="Google Shape;1454;p107"/>
            <p:cNvCxnSpPr/>
            <p:nvPr/>
          </p:nvCxnSpPr>
          <p:spPr>
            <a:xfrm>
              <a:off x="-45625" y="25717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455" name="Google Shape;1455;p107"/>
            <p:cNvCxnSpPr/>
            <p:nvPr/>
          </p:nvCxnSpPr>
          <p:spPr>
            <a:xfrm>
              <a:off x="-45625" y="29064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456" name="Google Shape;1456;p107"/>
            <p:cNvCxnSpPr/>
            <p:nvPr/>
          </p:nvCxnSpPr>
          <p:spPr>
            <a:xfrm>
              <a:off x="-45625" y="32412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457" name="Google Shape;1457;p107"/>
            <p:cNvCxnSpPr/>
            <p:nvPr/>
          </p:nvCxnSpPr>
          <p:spPr>
            <a:xfrm>
              <a:off x="-45625" y="35759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458" name="Google Shape;1458;p107"/>
            <p:cNvCxnSpPr/>
            <p:nvPr/>
          </p:nvCxnSpPr>
          <p:spPr>
            <a:xfrm>
              <a:off x="-45625" y="39106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459" name="Google Shape;1459;p107"/>
            <p:cNvCxnSpPr/>
            <p:nvPr/>
          </p:nvCxnSpPr>
          <p:spPr>
            <a:xfrm>
              <a:off x="-45625" y="42453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460" name="Google Shape;1460;p107"/>
            <p:cNvCxnSpPr/>
            <p:nvPr/>
          </p:nvCxnSpPr>
          <p:spPr>
            <a:xfrm>
              <a:off x="-45625" y="45801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461" name="Google Shape;1461;p107"/>
            <p:cNvCxnSpPr/>
            <p:nvPr/>
          </p:nvCxnSpPr>
          <p:spPr>
            <a:xfrm>
              <a:off x="-45625" y="4914825"/>
              <a:ext cx="9231300" cy="0"/>
            </a:xfrm>
            <a:prstGeom prst="straightConnector1">
              <a:avLst/>
            </a:prstGeom>
            <a:noFill/>
            <a:ln w="9525" cap="flat" cmpd="sng">
              <a:solidFill>
                <a:schemeClr val="accent5"/>
              </a:solidFill>
              <a:prstDash val="solid"/>
              <a:round/>
              <a:headEnd type="none" w="sm" len="sm"/>
              <a:tailEnd type="none" w="sm" len="sm"/>
            </a:ln>
          </p:spPr>
        </p:cxnSp>
        <p:sp>
          <p:nvSpPr>
            <p:cNvPr id="1462" name="Google Shape;1462;p10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63" name="Google Shape;1463;p10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64" name="Google Shape;1464;p10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65" name="Google Shape;1465;p10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66" name="Google Shape;1466;p10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67" name="Google Shape;1467;p10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68" name="Google Shape;1468;p10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69" name="Google Shape;1469;p10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70" name="Google Shape;1470;p10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71" name="Google Shape;1471;p10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72" name="Google Shape;1472;p10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73" name="Google Shape;1473;p10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74" name="Google Shape;1474;p10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75" name="Google Shape;1475;p10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476" name="Google Shape;1476;p107"/>
          <p:cNvSpPr txBox="1">
            <a:spLocks noGrp="1"/>
          </p:cNvSpPr>
          <p:nvPr>
            <p:ph type="body" idx="1"/>
          </p:nvPr>
        </p:nvSpPr>
        <p:spPr>
          <a:xfrm>
            <a:off x="1278675" y="1107700"/>
            <a:ext cx="6596100" cy="34611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chemeClr val="accent3"/>
              </a:buClr>
              <a:buSzPts val="1400"/>
              <a:buChar char="●"/>
              <a:defRPr sz="1400">
                <a:solidFill>
                  <a:srgbClr val="434343"/>
                </a:solidFill>
              </a:defRPr>
            </a:lvl1pPr>
            <a:lvl2pPr marL="914400" lvl="1" indent="-317500" algn="l">
              <a:lnSpc>
                <a:spcPct val="115000"/>
              </a:lnSpc>
              <a:spcBef>
                <a:spcPts val="1000"/>
              </a:spcBef>
              <a:spcAft>
                <a:spcPts val="0"/>
              </a:spcAft>
              <a:buClr>
                <a:srgbClr val="434343"/>
              </a:buClr>
              <a:buSzPts val="1400"/>
              <a:buChar char="○"/>
              <a:defRPr>
                <a:solidFill>
                  <a:srgbClr val="434343"/>
                </a:solidFill>
              </a:defRPr>
            </a:lvl2pPr>
            <a:lvl3pPr marL="1371600" lvl="2" indent="-317500" algn="l">
              <a:lnSpc>
                <a:spcPct val="115000"/>
              </a:lnSpc>
              <a:spcBef>
                <a:spcPts val="0"/>
              </a:spcBef>
              <a:spcAft>
                <a:spcPts val="0"/>
              </a:spcAft>
              <a:buClr>
                <a:srgbClr val="434343"/>
              </a:buClr>
              <a:buSzPts val="1400"/>
              <a:buChar char="■"/>
              <a:defRPr>
                <a:solidFill>
                  <a:srgbClr val="434343"/>
                </a:solidFill>
              </a:defRPr>
            </a:lvl3pPr>
            <a:lvl4pPr marL="1828800" lvl="3" indent="-317500" algn="l">
              <a:lnSpc>
                <a:spcPct val="115000"/>
              </a:lnSpc>
              <a:spcBef>
                <a:spcPts val="0"/>
              </a:spcBef>
              <a:spcAft>
                <a:spcPts val="0"/>
              </a:spcAft>
              <a:buClr>
                <a:srgbClr val="434343"/>
              </a:buClr>
              <a:buSzPts val="1400"/>
              <a:buChar char="●"/>
              <a:defRPr>
                <a:solidFill>
                  <a:srgbClr val="434343"/>
                </a:solidFill>
              </a:defRPr>
            </a:lvl4pPr>
            <a:lvl5pPr marL="2286000" lvl="4" indent="-317500" algn="l">
              <a:lnSpc>
                <a:spcPct val="115000"/>
              </a:lnSpc>
              <a:spcBef>
                <a:spcPts val="0"/>
              </a:spcBef>
              <a:spcAft>
                <a:spcPts val="0"/>
              </a:spcAft>
              <a:buClr>
                <a:srgbClr val="434343"/>
              </a:buClr>
              <a:buSzPts val="1400"/>
              <a:buChar char="○"/>
              <a:defRPr>
                <a:solidFill>
                  <a:srgbClr val="434343"/>
                </a:solidFill>
              </a:defRPr>
            </a:lvl5pPr>
            <a:lvl6pPr marL="2743200" lvl="5" indent="-317500" algn="l">
              <a:lnSpc>
                <a:spcPct val="115000"/>
              </a:lnSpc>
              <a:spcBef>
                <a:spcPts val="0"/>
              </a:spcBef>
              <a:spcAft>
                <a:spcPts val="0"/>
              </a:spcAft>
              <a:buClr>
                <a:srgbClr val="434343"/>
              </a:buClr>
              <a:buSzPts val="1400"/>
              <a:buChar char="■"/>
              <a:defRPr>
                <a:solidFill>
                  <a:srgbClr val="434343"/>
                </a:solidFill>
              </a:defRPr>
            </a:lvl6pPr>
            <a:lvl7pPr marL="3200400" lvl="6" indent="-317500" algn="l">
              <a:lnSpc>
                <a:spcPct val="115000"/>
              </a:lnSpc>
              <a:spcBef>
                <a:spcPts val="0"/>
              </a:spcBef>
              <a:spcAft>
                <a:spcPts val="0"/>
              </a:spcAft>
              <a:buClr>
                <a:srgbClr val="434343"/>
              </a:buClr>
              <a:buSzPts val="1400"/>
              <a:buChar char="●"/>
              <a:defRPr>
                <a:solidFill>
                  <a:srgbClr val="434343"/>
                </a:solidFill>
              </a:defRPr>
            </a:lvl7pPr>
            <a:lvl8pPr marL="3657600" lvl="7" indent="-317500" algn="l">
              <a:lnSpc>
                <a:spcPct val="115000"/>
              </a:lnSpc>
              <a:spcBef>
                <a:spcPts val="0"/>
              </a:spcBef>
              <a:spcAft>
                <a:spcPts val="0"/>
              </a:spcAft>
              <a:buClr>
                <a:srgbClr val="434343"/>
              </a:buClr>
              <a:buSzPts val="1400"/>
              <a:buChar char="○"/>
              <a:defRPr>
                <a:solidFill>
                  <a:srgbClr val="434343"/>
                </a:solidFill>
              </a:defRPr>
            </a:lvl8pPr>
            <a:lvl9pPr marL="4114800" lvl="8" indent="-317500" algn="l">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477" name="Google Shape;1477;p107"/>
          <p:cNvSpPr txBox="1">
            <a:spLocks noGrp="1"/>
          </p:cNvSpPr>
          <p:nvPr>
            <p:ph type="title"/>
          </p:nvPr>
        </p:nvSpPr>
        <p:spPr>
          <a:xfrm>
            <a:off x="715100" y="535000"/>
            <a:ext cx="7713600" cy="572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3500"/>
              <a:buFont typeface="Patrick Hand"/>
              <a:buNone/>
              <a:defRPr sz="3500">
                <a:solidFill>
                  <a:schemeClr val="dk1"/>
                </a:solidFill>
              </a:defRPr>
            </a:lvl1pPr>
            <a:lvl2pPr lvl="1"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478" name="Google Shape;1478;p107"/>
          <p:cNvGrpSpPr/>
          <p:nvPr/>
        </p:nvGrpSpPr>
        <p:grpSpPr>
          <a:xfrm flipH="1">
            <a:off x="-288735" y="-535448"/>
            <a:ext cx="9432737" cy="2729647"/>
            <a:chOff x="-288735" y="-535448"/>
            <a:chExt cx="9432737" cy="2729647"/>
          </a:xfrm>
        </p:grpSpPr>
        <p:sp>
          <p:nvSpPr>
            <p:cNvPr id="1479" name="Google Shape;1479;p107"/>
            <p:cNvSpPr/>
            <p:nvPr/>
          </p:nvSpPr>
          <p:spPr>
            <a:xfrm rot="10800000">
              <a:off x="-288735" y="-535448"/>
              <a:ext cx="2506209" cy="2359473"/>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80" name="Google Shape;1480;p107"/>
            <p:cNvSpPr/>
            <p:nvPr/>
          </p:nvSpPr>
          <p:spPr>
            <a:xfrm rot="-9930602">
              <a:off x="7146461" y="196658"/>
              <a:ext cx="1800883" cy="1800883"/>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481" name="Google Shape;1481;p107"/>
          <p:cNvGrpSpPr/>
          <p:nvPr/>
        </p:nvGrpSpPr>
        <p:grpSpPr>
          <a:xfrm flipH="1">
            <a:off x="7008681" y="-87165"/>
            <a:ext cx="1842829" cy="1601665"/>
            <a:chOff x="3759" y="-87165"/>
            <a:chExt cx="1842829" cy="1601665"/>
          </a:xfrm>
        </p:grpSpPr>
        <p:sp>
          <p:nvSpPr>
            <p:cNvPr id="1482" name="Google Shape;1482;p107"/>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83" name="Google Shape;1483;p10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84" name="Google Shape;1484;p107"/>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85" name="Google Shape;1485;p107"/>
            <p:cNvSpPr/>
            <p:nvPr/>
          </p:nvSpPr>
          <p:spPr>
            <a:xfrm rot="-2834745">
              <a:off x="462091" y="3325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86" name="Google Shape;1486;p107"/>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87" name="Google Shape;1487;p107"/>
            <p:cNvSpPr/>
            <p:nvPr/>
          </p:nvSpPr>
          <p:spPr>
            <a:xfrm rot="-1717892">
              <a:off x="1106922" y="-2197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488" name="Google Shape;1488;p107"/>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489"/>
        <p:cNvGrpSpPr/>
        <p:nvPr/>
      </p:nvGrpSpPr>
      <p:grpSpPr>
        <a:xfrm>
          <a:off x="0" y="0"/>
          <a:ext cx="0" cy="0"/>
          <a:chOff x="0" y="0"/>
          <a:chExt cx="0" cy="0"/>
        </a:xfrm>
      </p:grpSpPr>
      <p:grpSp>
        <p:nvGrpSpPr>
          <p:cNvPr id="1490" name="Google Shape;1490;p108"/>
          <p:cNvGrpSpPr/>
          <p:nvPr/>
        </p:nvGrpSpPr>
        <p:grpSpPr>
          <a:xfrm>
            <a:off x="-45625" y="228675"/>
            <a:ext cx="9231300" cy="4686150"/>
            <a:chOff x="-45625" y="228675"/>
            <a:chExt cx="9231300" cy="4686150"/>
          </a:xfrm>
        </p:grpSpPr>
        <p:cxnSp>
          <p:nvCxnSpPr>
            <p:cNvPr id="1491" name="Google Shape;1491;p108"/>
            <p:cNvCxnSpPr/>
            <p:nvPr/>
          </p:nvCxnSpPr>
          <p:spPr>
            <a:xfrm>
              <a:off x="-45625" y="2286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492" name="Google Shape;1492;p108"/>
            <p:cNvCxnSpPr/>
            <p:nvPr/>
          </p:nvCxnSpPr>
          <p:spPr>
            <a:xfrm>
              <a:off x="-45625" y="5634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493" name="Google Shape;1493;p108"/>
            <p:cNvCxnSpPr/>
            <p:nvPr/>
          </p:nvCxnSpPr>
          <p:spPr>
            <a:xfrm>
              <a:off x="-45625" y="8981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494" name="Google Shape;1494;p108"/>
            <p:cNvCxnSpPr/>
            <p:nvPr/>
          </p:nvCxnSpPr>
          <p:spPr>
            <a:xfrm>
              <a:off x="-45625" y="12328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495" name="Google Shape;1495;p108"/>
            <p:cNvCxnSpPr/>
            <p:nvPr/>
          </p:nvCxnSpPr>
          <p:spPr>
            <a:xfrm>
              <a:off x="-45625" y="15675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496" name="Google Shape;1496;p108"/>
            <p:cNvCxnSpPr/>
            <p:nvPr/>
          </p:nvCxnSpPr>
          <p:spPr>
            <a:xfrm>
              <a:off x="-45625" y="19023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497" name="Google Shape;1497;p108"/>
            <p:cNvCxnSpPr/>
            <p:nvPr/>
          </p:nvCxnSpPr>
          <p:spPr>
            <a:xfrm>
              <a:off x="-45625" y="22370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498" name="Google Shape;1498;p108"/>
            <p:cNvCxnSpPr/>
            <p:nvPr/>
          </p:nvCxnSpPr>
          <p:spPr>
            <a:xfrm>
              <a:off x="-45625" y="25717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499" name="Google Shape;1499;p108"/>
            <p:cNvCxnSpPr/>
            <p:nvPr/>
          </p:nvCxnSpPr>
          <p:spPr>
            <a:xfrm>
              <a:off x="-45625" y="29064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500" name="Google Shape;1500;p108"/>
            <p:cNvCxnSpPr/>
            <p:nvPr/>
          </p:nvCxnSpPr>
          <p:spPr>
            <a:xfrm>
              <a:off x="-45625" y="32412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501" name="Google Shape;1501;p108"/>
            <p:cNvCxnSpPr/>
            <p:nvPr/>
          </p:nvCxnSpPr>
          <p:spPr>
            <a:xfrm>
              <a:off x="-45625" y="35759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502" name="Google Shape;1502;p108"/>
            <p:cNvCxnSpPr/>
            <p:nvPr/>
          </p:nvCxnSpPr>
          <p:spPr>
            <a:xfrm>
              <a:off x="-45625" y="39106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503" name="Google Shape;1503;p108"/>
            <p:cNvCxnSpPr/>
            <p:nvPr/>
          </p:nvCxnSpPr>
          <p:spPr>
            <a:xfrm>
              <a:off x="-45625" y="42453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504" name="Google Shape;1504;p108"/>
            <p:cNvCxnSpPr/>
            <p:nvPr/>
          </p:nvCxnSpPr>
          <p:spPr>
            <a:xfrm>
              <a:off x="-45625" y="45801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505" name="Google Shape;1505;p108"/>
            <p:cNvCxnSpPr/>
            <p:nvPr/>
          </p:nvCxnSpPr>
          <p:spPr>
            <a:xfrm>
              <a:off x="-45625" y="4914825"/>
              <a:ext cx="9231300" cy="0"/>
            </a:xfrm>
            <a:prstGeom prst="straightConnector1">
              <a:avLst/>
            </a:prstGeom>
            <a:noFill/>
            <a:ln w="9525" cap="flat" cmpd="sng">
              <a:solidFill>
                <a:schemeClr val="accent5"/>
              </a:solidFill>
              <a:prstDash val="solid"/>
              <a:round/>
              <a:headEnd type="none" w="sm" len="sm"/>
              <a:tailEnd type="none" w="sm" len="sm"/>
            </a:ln>
          </p:spPr>
        </p:cxnSp>
        <p:sp>
          <p:nvSpPr>
            <p:cNvPr id="1506" name="Google Shape;1506;p10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07" name="Google Shape;1507;p10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08" name="Google Shape;1508;p10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09" name="Google Shape;1509;p10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10" name="Google Shape;1510;p10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11" name="Google Shape;1511;p10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12" name="Google Shape;1512;p10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13" name="Google Shape;1513;p10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14" name="Google Shape;1514;p10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15" name="Google Shape;1515;p10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16" name="Google Shape;1516;p10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17" name="Google Shape;1517;p10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18" name="Google Shape;1518;p10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19" name="Google Shape;1519;p10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520" name="Google Shape;1520;p108"/>
          <p:cNvSpPr txBox="1">
            <a:spLocks noGrp="1"/>
          </p:cNvSpPr>
          <p:nvPr>
            <p:ph type="subTitle" idx="1"/>
          </p:nvPr>
        </p:nvSpPr>
        <p:spPr>
          <a:xfrm>
            <a:off x="1359200" y="1612375"/>
            <a:ext cx="6425400" cy="2592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3"/>
              </a:buClr>
              <a:buSzPts val="1400"/>
              <a:buFont typeface="Anaheim"/>
              <a:buChar char="●"/>
              <a:defRPr/>
            </a:lvl1pPr>
            <a:lvl2pPr lvl="1" algn="ctr">
              <a:lnSpc>
                <a:spcPct val="100000"/>
              </a:lnSpc>
              <a:spcBef>
                <a:spcPts val="0"/>
              </a:spcBef>
              <a:spcAft>
                <a:spcPts val="0"/>
              </a:spcAft>
              <a:buClr>
                <a:srgbClr val="595959"/>
              </a:buClr>
              <a:buSzPts val="1400"/>
              <a:buFont typeface="Anaheim"/>
              <a:buChar char="○"/>
              <a:defRPr/>
            </a:lvl2pPr>
            <a:lvl3pPr lvl="2" algn="ctr">
              <a:lnSpc>
                <a:spcPct val="100000"/>
              </a:lnSpc>
              <a:spcBef>
                <a:spcPts val="0"/>
              </a:spcBef>
              <a:spcAft>
                <a:spcPts val="0"/>
              </a:spcAft>
              <a:buClr>
                <a:srgbClr val="595959"/>
              </a:buClr>
              <a:buSzPts val="1400"/>
              <a:buFont typeface="Anaheim"/>
              <a:buChar char="■"/>
              <a:defRPr/>
            </a:lvl3pPr>
            <a:lvl4pPr lvl="3" algn="ctr">
              <a:lnSpc>
                <a:spcPct val="100000"/>
              </a:lnSpc>
              <a:spcBef>
                <a:spcPts val="0"/>
              </a:spcBef>
              <a:spcAft>
                <a:spcPts val="0"/>
              </a:spcAft>
              <a:buClr>
                <a:srgbClr val="595959"/>
              </a:buClr>
              <a:buSzPts val="1400"/>
              <a:buFont typeface="Anaheim"/>
              <a:buChar char="●"/>
              <a:defRPr/>
            </a:lvl4pPr>
            <a:lvl5pPr lvl="4" algn="ctr">
              <a:lnSpc>
                <a:spcPct val="100000"/>
              </a:lnSpc>
              <a:spcBef>
                <a:spcPts val="0"/>
              </a:spcBef>
              <a:spcAft>
                <a:spcPts val="0"/>
              </a:spcAft>
              <a:buClr>
                <a:srgbClr val="595959"/>
              </a:buClr>
              <a:buSzPts val="1400"/>
              <a:buFont typeface="Anaheim"/>
              <a:buChar char="○"/>
              <a:defRPr/>
            </a:lvl5pPr>
            <a:lvl6pPr lvl="5" algn="ctr">
              <a:lnSpc>
                <a:spcPct val="100000"/>
              </a:lnSpc>
              <a:spcBef>
                <a:spcPts val="0"/>
              </a:spcBef>
              <a:spcAft>
                <a:spcPts val="0"/>
              </a:spcAft>
              <a:buClr>
                <a:srgbClr val="595959"/>
              </a:buClr>
              <a:buSzPts val="1400"/>
              <a:buFont typeface="Anaheim"/>
              <a:buChar char="■"/>
              <a:defRPr/>
            </a:lvl6pPr>
            <a:lvl7pPr lvl="6" algn="ctr">
              <a:lnSpc>
                <a:spcPct val="100000"/>
              </a:lnSpc>
              <a:spcBef>
                <a:spcPts val="0"/>
              </a:spcBef>
              <a:spcAft>
                <a:spcPts val="0"/>
              </a:spcAft>
              <a:buClr>
                <a:srgbClr val="595959"/>
              </a:buClr>
              <a:buSzPts val="1400"/>
              <a:buFont typeface="Anaheim"/>
              <a:buChar char="●"/>
              <a:defRPr/>
            </a:lvl7pPr>
            <a:lvl8pPr lvl="7" algn="ctr">
              <a:lnSpc>
                <a:spcPct val="100000"/>
              </a:lnSpc>
              <a:spcBef>
                <a:spcPts val="0"/>
              </a:spcBef>
              <a:spcAft>
                <a:spcPts val="0"/>
              </a:spcAft>
              <a:buClr>
                <a:srgbClr val="595959"/>
              </a:buClr>
              <a:buSzPts val="1400"/>
              <a:buFont typeface="Anaheim"/>
              <a:buChar char="○"/>
              <a:defRPr/>
            </a:lvl8pPr>
            <a:lvl9pPr lvl="8" algn="ctr">
              <a:lnSpc>
                <a:spcPct val="100000"/>
              </a:lnSpc>
              <a:spcBef>
                <a:spcPts val="0"/>
              </a:spcBef>
              <a:spcAft>
                <a:spcPts val="0"/>
              </a:spcAft>
              <a:buClr>
                <a:srgbClr val="595959"/>
              </a:buClr>
              <a:buSzPts val="1400"/>
              <a:buFont typeface="Anaheim"/>
              <a:buChar char="■"/>
              <a:defRPr/>
            </a:lvl9pPr>
          </a:lstStyle>
          <a:p>
            <a:endParaRPr/>
          </a:p>
        </p:txBody>
      </p:sp>
      <p:sp>
        <p:nvSpPr>
          <p:cNvPr id="1521" name="Google Shape;1521;p108"/>
          <p:cNvSpPr txBox="1">
            <a:spLocks noGrp="1"/>
          </p:cNvSpPr>
          <p:nvPr>
            <p:ph type="title"/>
          </p:nvPr>
        </p:nvSpPr>
        <p:spPr>
          <a:xfrm>
            <a:off x="715100" y="535000"/>
            <a:ext cx="7713600" cy="572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3500"/>
              <a:buNone/>
              <a:defRPr sz="3500">
                <a:solidFill>
                  <a:schemeClr val="dk1"/>
                </a:solidFill>
              </a:defRPr>
            </a:lvl1pPr>
            <a:lvl2pPr lvl="1"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522" name="Google Shape;1522;p108"/>
          <p:cNvGrpSpPr/>
          <p:nvPr/>
        </p:nvGrpSpPr>
        <p:grpSpPr>
          <a:xfrm>
            <a:off x="-213211" y="3719208"/>
            <a:ext cx="9357207" cy="2186400"/>
            <a:chOff x="-213211" y="3719208"/>
            <a:chExt cx="9357207" cy="2186400"/>
          </a:xfrm>
        </p:grpSpPr>
        <p:sp>
          <p:nvSpPr>
            <p:cNvPr id="1523" name="Google Shape;1523;p108"/>
            <p:cNvSpPr/>
            <p:nvPr/>
          </p:nvSpPr>
          <p:spPr>
            <a:xfrm rot="5400000" flipH="1">
              <a:off x="1419619" y="2280971"/>
              <a:ext cx="1991801" cy="5257461"/>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24" name="Google Shape;1524;p108"/>
            <p:cNvSpPr/>
            <p:nvPr/>
          </p:nvSpPr>
          <p:spPr>
            <a:xfrm rot="9931064" flipH="1">
              <a:off x="7153484" y="3915096"/>
              <a:ext cx="1794624" cy="1794624"/>
            </a:xfrm>
            <a:prstGeom prst="pie">
              <a:avLst>
                <a:gd name="adj1" fmla="val 0"/>
                <a:gd name="adj2" fmla="val 10834523"/>
              </a:avLst>
            </a:pr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525" name="Google Shape;1525;p108"/>
          <p:cNvGrpSpPr/>
          <p:nvPr/>
        </p:nvGrpSpPr>
        <p:grpSpPr>
          <a:xfrm rot="-5400000">
            <a:off x="1907905" y="2685743"/>
            <a:ext cx="1480040" cy="4728624"/>
            <a:chOff x="8040246" y="201099"/>
            <a:chExt cx="1480040" cy="4728624"/>
          </a:xfrm>
        </p:grpSpPr>
        <p:grpSp>
          <p:nvGrpSpPr>
            <p:cNvPr id="1526" name="Google Shape;1526;p108"/>
            <p:cNvGrpSpPr/>
            <p:nvPr/>
          </p:nvGrpSpPr>
          <p:grpSpPr>
            <a:xfrm>
              <a:off x="8351761" y="201099"/>
              <a:ext cx="1168525" cy="1249243"/>
              <a:chOff x="7816586" y="8474"/>
              <a:chExt cx="1168525" cy="1249243"/>
            </a:xfrm>
          </p:grpSpPr>
          <p:sp>
            <p:nvSpPr>
              <p:cNvPr id="1527" name="Google Shape;1527;p108"/>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28" name="Google Shape;1528;p108"/>
              <p:cNvSpPr/>
              <p:nvPr/>
            </p:nvSpPr>
            <p:spPr>
              <a:xfrm rot="-9648272">
                <a:off x="8431104" y="205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29" name="Google Shape;1529;p108"/>
              <p:cNvSpPr/>
              <p:nvPr/>
            </p:nvSpPr>
            <p:spPr>
              <a:xfrm rot="8100000">
                <a:off x="8441530" y="7056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30" name="Google Shape;1530;p108"/>
              <p:cNvSpPr/>
              <p:nvPr/>
            </p:nvSpPr>
            <p:spPr>
              <a:xfrm rot="8100000">
                <a:off x="8832630" y="449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31" name="Google Shape;1531;p108"/>
              <p:cNvSpPr/>
              <p:nvPr/>
            </p:nvSpPr>
            <p:spPr>
              <a:xfrm rot="8100000">
                <a:off x="8909905" y="9802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32" name="Google Shape;1532;p10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533" name="Google Shape;1533;p108"/>
            <p:cNvGrpSpPr/>
            <p:nvPr/>
          </p:nvGrpSpPr>
          <p:grpSpPr>
            <a:xfrm rot="10800000">
              <a:off x="8428933" y="3878153"/>
              <a:ext cx="715113" cy="1051570"/>
              <a:chOff x="8268922" y="206147"/>
              <a:chExt cx="715113" cy="1051570"/>
            </a:xfrm>
          </p:grpSpPr>
          <p:sp>
            <p:nvSpPr>
              <p:cNvPr id="1534" name="Google Shape;1534;p108"/>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35" name="Google Shape;1535;p108"/>
              <p:cNvSpPr/>
              <p:nvPr/>
            </p:nvSpPr>
            <p:spPr>
              <a:xfrm rot="-9648272">
                <a:off x="8278704" y="5539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36" name="Google Shape;1536;p10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37" name="Google Shape;1537;p108"/>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538" name="Google Shape;1538;p108"/>
            <p:cNvGrpSpPr/>
            <p:nvPr/>
          </p:nvGrpSpPr>
          <p:grpSpPr>
            <a:xfrm rot="6929944" flipH="1">
              <a:off x="7835667" y="2237973"/>
              <a:ext cx="1863151" cy="722269"/>
              <a:chOff x="7261623" y="266686"/>
              <a:chExt cx="1863135" cy="722263"/>
            </a:xfrm>
          </p:grpSpPr>
          <p:sp>
            <p:nvSpPr>
              <p:cNvPr id="1539" name="Google Shape;1539;p108"/>
              <p:cNvSpPr/>
              <p:nvPr/>
            </p:nvSpPr>
            <p:spPr>
              <a:xfrm rot="9216718">
                <a:off x="8626021" y="853299"/>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40" name="Google Shape;1540;p108"/>
              <p:cNvSpPr/>
              <p:nvPr/>
            </p:nvSpPr>
            <p:spPr>
              <a:xfrm rot="-9648272">
                <a:off x="7271405" y="278729"/>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41" name="Google Shape;1541;p108"/>
              <p:cNvSpPr/>
              <p:nvPr/>
            </p:nvSpPr>
            <p:spPr>
              <a:xfrm rot="8100000">
                <a:off x="7756930" y="700417"/>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42" name="Google Shape;1542;p108"/>
              <p:cNvSpPr/>
              <p:nvPr/>
            </p:nvSpPr>
            <p:spPr>
              <a:xfrm rot="8100000">
                <a:off x="9049553" y="456859"/>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43" name="Google Shape;1543;p108"/>
              <p:cNvSpPr/>
              <p:nvPr/>
            </p:nvSpPr>
            <p:spPr>
              <a:xfrm rot="8100000">
                <a:off x="8214712" y="38021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44"/>
        <p:cNvGrpSpPr/>
        <p:nvPr/>
      </p:nvGrpSpPr>
      <p:grpSpPr>
        <a:xfrm>
          <a:off x="0" y="0"/>
          <a:ext cx="0" cy="0"/>
          <a:chOff x="0" y="0"/>
          <a:chExt cx="0" cy="0"/>
        </a:xfrm>
      </p:grpSpPr>
      <p:grpSp>
        <p:nvGrpSpPr>
          <p:cNvPr id="1545" name="Google Shape;1545;p109"/>
          <p:cNvGrpSpPr/>
          <p:nvPr/>
        </p:nvGrpSpPr>
        <p:grpSpPr>
          <a:xfrm>
            <a:off x="-45625" y="228675"/>
            <a:ext cx="9231300" cy="4686150"/>
            <a:chOff x="-45625" y="228675"/>
            <a:chExt cx="9231300" cy="4686150"/>
          </a:xfrm>
        </p:grpSpPr>
        <p:cxnSp>
          <p:nvCxnSpPr>
            <p:cNvPr id="1546" name="Google Shape;1546;p109"/>
            <p:cNvCxnSpPr/>
            <p:nvPr/>
          </p:nvCxnSpPr>
          <p:spPr>
            <a:xfrm>
              <a:off x="-45625" y="2286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547" name="Google Shape;1547;p109"/>
            <p:cNvCxnSpPr/>
            <p:nvPr/>
          </p:nvCxnSpPr>
          <p:spPr>
            <a:xfrm>
              <a:off x="-45625" y="5634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548" name="Google Shape;1548;p109"/>
            <p:cNvCxnSpPr/>
            <p:nvPr/>
          </p:nvCxnSpPr>
          <p:spPr>
            <a:xfrm>
              <a:off x="-45625" y="8981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549" name="Google Shape;1549;p109"/>
            <p:cNvCxnSpPr/>
            <p:nvPr/>
          </p:nvCxnSpPr>
          <p:spPr>
            <a:xfrm>
              <a:off x="-45625" y="12328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550" name="Google Shape;1550;p109"/>
            <p:cNvCxnSpPr/>
            <p:nvPr/>
          </p:nvCxnSpPr>
          <p:spPr>
            <a:xfrm>
              <a:off x="-45625" y="15675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551" name="Google Shape;1551;p109"/>
            <p:cNvCxnSpPr/>
            <p:nvPr/>
          </p:nvCxnSpPr>
          <p:spPr>
            <a:xfrm>
              <a:off x="-45625" y="19023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552" name="Google Shape;1552;p109"/>
            <p:cNvCxnSpPr/>
            <p:nvPr/>
          </p:nvCxnSpPr>
          <p:spPr>
            <a:xfrm>
              <a:off x="-45625" y="22370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553" name="Google Shape;1553;p109"/>
            <p:cNvCxnSpPr/>
            <p:nvPr/>
          </p:nvCxnSpPr>
          <p:spPr>
            <a:xfrm>
              <a:off x="-45625" y="25717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554" name="Google Shape;1554;p109"/>
            <p:cNvCxnSpPr/>
            <p:nvPr/>
          </p:nvCxnSpPr>
          <p:spPr>
            <a:xfrm>
              <a:off x="-45625" y="29064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555" name="Google Shape;1555;p109"/>
            <p:cNvCxnSpPr/>
            <p:nvPr/>
          </p:nvCxnSpPr>
          <p:spPr>
            <a:xfrm>
              <a:off x="-45625" y="32412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556" name="Google Shape;1556;p109"/>
            <p:cNvCxnSpPr/>
            <p:nvPr/>
          </p:nvCxnSpPr>
          <p:spPr>
            <a:xfrm>
              <a:off x="-45625" y="35759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557" name="Google Shape;1557;p109"/>
            <p:cNvCxnSpPr/>
            <p:nvPr/>
          </p:nvCxnSpPr>
          <p:spPr>
            <a:xfrm>
              <a:off x="-45625" y="39106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558" name="Google Shape;1558;p109"/>
            <p:cNvCxnSpPr/>
            <p:nvPr/>
          </p:nvCxnSpPr>
          <p:spPr>
            <a:xfrm>
              <a:off x="-45625" y="42453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559" name="Google Shape;1559;p109"/>
            <p:cNvCxnSpPr/>
            <p:nvPr/>
          </p:nvCxnSpPr>
          <p:spPr>
            <a:xfrm>
              <a:off x="-45625" y="45801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560" name="Google Shape;1560;p109"/>
            <p:cNvCxnSpPr/>
            <p:nvPr/>
          </p:nvCxnSpPr>
          <p:spPr>
            <a:xfrm>
              <a:off x="-45625" y="4914825"/>
              <a:ext cx="9231300" cy="0"/>
            </a:xfrm>
            <a:prstGeom prst="straightConnector1">
              <a:avLst/>
            </a:prstGeom>
            <a:noFill/>
            <a:ln w="9525" cap="flat" cmpd="sng">
              <a:solidFill>
                <a:schemeClr val="accent5"/>
              </a:solidFill>
              <a:prstDash val="solid"/>
              <a:round/>
              <a:headEnd type="none" w="sm" len="sm"/>
              <a:tailEnd type="none" w="sm" len="sm"/>
            </a:ln>
          </p:spPr>
        </p:cxnSp>
        <p:sp>
          <p:nvSpPr>
            <p:cNvPr id="1561" name="Google Shape;1561;p109"/>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62" name="Google Shape;1562;p109"/>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63" name="Google Shape;1563;p109"/>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64" name="Google Shape;1564;p109"/>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65" name="Google Shape;1565;p109"/>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66" name="Google Shape;1566;p109"/>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67" name="Google Shape;1567;p109"/>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68" name="Google Shape;1568;p109"/>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69" name="Google Shape;1569;p109"/>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70" name="Google Shape;1570;p109"/>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71" name="Google Shape;1571;p109"/>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72" name="Google Shape;1572;p109"/>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73" name="Google Shape;1573;p109"/>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74" name="Google Shape;1574;p109"/>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575" name="Google Shape;1575;p109"/>
          <p:cNvGrpSpPr/>
          <p:nvPr/>
        </p:nvGrpSpPr>
        <p:grpSpPr>
          <a:xfrm>
            <a:off x="-556655" y="-360775"/>
            <a:ext cx="10854779" cy="5696183"/>
            <a:chOff x="-556655" y="-360775"/>
            <a:chExt cx="10854779" cy="5696183"/>
          </a:xfrm>
        </p:grpSpPr>
        <p:sp>
          <p:nvSpPr>
            <p:cNvPr id="1576" name="Google Shape;1576;p109"/>
            <p:cNvSpPr/>
            <p:nvPr/>
          </p:nvSpPr>
          <p:spPr>
            <a:xfrm rot="5400000">
              <a:off x="2259293" y="1305953"/>
              <a:ext cx="1213506" cy="6845403"/>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77" name="Google Shape;1577;p109"/>
            <p:cNvSpPr/>
            <p:nvPr/>
          </p:nvSpPr>
          <p:spPr>
            <a:xfrm rot="5400000">
              <a:off x="6953097" y="1990375"/>
              <a:ext cx="2237337" cy="4452715"/>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78" name="Google Shape;1578;p109"/>
            <p:cNvSpPr/>
            <p:nvPr/>
          </p:nvSpPr>
          <p:spPr>
            <a:xfrm>
              <a:off x="-77125" y="-75200"/>
              <a:ext cx="1282800" cy="1282800"/>
            </a:xfrm>
            <a:prstGeom prst="ellipse">
              <a:avLst/>
            </a:prstGeom>
            <a:solidFill>
              <a:schemeClr val="accent4"/>
            </a:solid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1800"/>
                <a:buFont typeface="Arial"/>
                <a:buNone/>
              </a:pPr>
              <a:endParaRPr sz="1800" b="1">
                <a:solidFill>
                  <a:schemeClr val="dk1"/>
                </a:solidFill>
                <a:latin typeface="Nunito"/>
                <a:ea typeface="Nunito"/>
                <a:cs typeface="Nunito"/>
                <a:sym typeface="Nunito"/>
              </a:endParaRPr>
            </a:p>
          </p:txBody>
        </p:sp>
        <p:sp>
          <p:nvSpPr>
            <p:cNvPr id="1579" name="Google Shape;1579;p109"/>
            <p:cNvSpPr/>
            <p:nvPr/>
          </p:nvSpPr>
          <p:spPr>
            <a:xfrm rot="1686316">
              <a:off x="7876426" y="-148349"/>
              <a:ext cx="1202947" cy="1202947"/>
            </a:xfrm>
            <a:prstGeom prst="pie">
              <a:avLst>
                <a:gd name="adj1" fmla="val 0"/>
                <a:gd name="adj2" fmla="val 10834523"/>
              </a:avLst>
            </a:pr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580" name="Google Shape;1580;p109"/>
          <p:cNvGrpSpPr/>
          <p:nvPr/>
        </p:nvGrpSpPr>
        <p:grpSpPr>
          <a:xfrm rot="10800000" flipH="1">
            <a:off x="193713" y="3970576"/>
            <a:ext cx="8843787" cy="1477843"/>
            <a:chOff x="297963" y="4573499"/>
            <a:chExt cx="8843787" cy="1477843"/>
          </a:xfrm>
        </p:grpSpPr>
        <p:grpSp>
          <p:nvGrpSpPr>
            <p:cNvPr id="1581" name="Google Shape;1581;p109"/>
            <p:cNvGrpSpPr/>
            <p:nvPr/>
          </p:nvGrpSpPr>
          <p:grpSpPr>
            <a:xfrm rot="10800000">
              <a:off x="297963" y="4573499"/>
              <a:ext cx="8843787" cy="1477843"/>
              <a:chOff x="-4411776" y="-327272"/>
              <a:chExt cx="8843787" cy="1477843"/>
            </a:xfrm>
          </p:grpSpPr>
          <p:sp>
            <p:nvSpPr>
              <p:cNvPr id="1582" name="Google Shape;1582;p109"/>
              <p:cNvSpPr/>
              <p:nvPr/>
            </p:nvSpPr>
            <p:spPr>
              <a:xfrm rot="-1583282">
                <a:off x="-4393549" y="-304186"/>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83" name="Google Shape;1583;p109"/>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84" name="Google Shape;1584;p109"/>
              <p:cNvSpPr/>
              <p:nvPr/>
            </p:nvSpPr>
            <p:spPr>
              <a:xfrm rot="1937948">
                <a:off x="1784360" y="666709"/>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85" name="Google Shape;1585;p109"/>
              <p:cNvSpPr/>
              <p:nvPr/>
            </p:nvSpPr>
            <p:spPr>
              <a:xfrm rot="1151394">
                <a:off x="-3859393" y="6949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86" name="Google Shape;1586;p109"/>
              <p:cNvSpPr/>
              <p:nvPr/>
            </p:nvSpPr>
            <p:spPr>
              <a:xfrm rot="-2700000">
                <a:off x="-487471" y="2826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87" name="Google Shape;1587;p109"/>
              <p:cNvSpPr/>
              <p:nvPr/>
            </p:nvSpPr>
            <p:spPr>
              <a:xfrm rot="-2700000">
                <a:off x="-2385248" y="7065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88" name="Google Shape;1588;p109"/>
              <p:cNvSpPr/>
              <p:nvPr/>
            </p:nvSpPr>
            <p:spPr>
              <a:xfrm rot="1151394">
                <a:off x="3031107" y="56711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89" name="Google Shape;1589;p109"/>
              <p:cNvSpPr/>
              <p:nvPr/>
            </p:nvSpPr>
            <p:spPr>
              <a:xfrm rot="-2700000">
                <a:off x="116379" y="6949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90" name="Google Shape;1590;p109"/>
              <p:cNvSpPr/>
              <p:nvPr/>
            </p:nvSpPr>
            <p:spPr>
              <a:xfrm rot="9216718">
                <a:off x="41031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91" name="Google Shape;1591;p109"/>
              <p:cNvSpPr/>
              <p:nvPr/>
            </p:nvSpPr>
            <p:spPr>
              <a:xfrm rot="8100000">
                <a:off x="43568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92" name="Google Shape;1592;p109"/>
              <p:cNvSpPr/>
              <p:nvPr/>
            </p:nvSpPr>
            <p:spPr>
              <a:xfrm rot="-2700000">
                <a:off x="3607677" y="1542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593" name="Google Shape;1593;p109"/>
            <p:cNvGrpSpPr/>
            <p:nvPr/>
          </p:nvGrpSpPr>
          <p:grpSpPr>
            <a:xfrm flipH="1">
              <a:off x="6263222" y="5153616"/>
              <a:ext cx="931032" cy="353670"/>
              <a:chOff x="1117120" y="369161"/>
              <a:chExt cx="931032" cy="353670"/>
            </a:xfrm>
          </p:grpSpPr>
          <p:sp>
            <p:nvSpPr>
              <p:cNvPr id="1594" name="Google Shape;1594;p109"/>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595" name="Google Shape;1595;p109"/>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sp>
        <p:nvSpPr>
          <p:cNvPr id="1596" name="Google Shape;1596;p109"/>
          <p:cNvSpPr txBox="1">
            <a:spLocks noGrp="1"/>
          </p:cNvSpPr>
          <p:nvPr>
            <p:ph type="title"/>
          </p:nvPr>
        </p:nvSpPr>
        <p:spPr>
          <a:xfrm>
            <a:off x="881250" y="2378400"/>
            <a:ext cx="2013900" cy="572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500"/>
              <a:buNone/>
              <a:defRPr sz="24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1597" name="Google Shape;1597;p109"/>
          <p:cNvSpPr txBox="1">
            <a:spLocks noGrp="1"/>
          </p:cNvSpPr>
          <p:nvPr>
            <p:ph type="subTitle" idx="1"/>
          </p:nvPr>
        </p:nvSpPr>
        <p:spPr>
          <a:xfrm>
            <a:off x="881250" y="2951100"/>
            <a:ext cx="2013900" cy="1144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598" name="Google Shape;1598;p109"/>
          <p:cNvSpPr txBox="1">
            <a:spLocks noGrp="1"/>
          </p:cNvSpPr>
          <p:nvPr>
            <p:ph type="title" idx="2"/>
          </p:nvPr>
        </p:nvSpPr>
        <p:spPr>
          <a:xfrm>
            <a:off x="3565050" y="2378400"/>
            <a:ext cx="2013900" cy="572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500"/>
              <a:buNone/>
              <a:defRPr sz="24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1599" name="Google Shape;1599;p109"/>
          <p:cNvSpPr txBox="1">
            <a:spLocks noGrp="1"/>
          </p:cNvSpPr>
          <p:nvPr>
            <p:ph type="subTitle" idx="3"/>
          </p:nvPr>
        </p:nvSpPr>
        <p:spPr>
          <a:xfrm>
            <a:off x="3565175" y="2951100"/>
            <a:ext cx="2013900" cy="1144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00" name="Google Shape;1600;p109"/>
          <p:cNvSpPr txBox="1">
            <a:spLocks noGrp="1"/>
          </p:cNvSpPr>
          <p:nvPr>
            <p:ph type="title" idx="4"/>
          </p:nvPr>
        </p:nvSpPr>
        <p:spPr>
          <a:xfrm>
            <a:off x="6248850" y="2378400"/>
            <a:ext cx="2013900" cy="572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500"/>
              <a:buNone/>
              <a:defRPr sz="24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1601" name="Google Shape;1601;p109"/>
          <p:cNvSpPr txBox="1">
            <a:spLocks noGrp="1"/>
          </p:cNvSpPr>
          <p:nvPr>
            <p:ph type="subTitle" idx="5"/>
          </p:nvPr>
        </p:nvSpPr>
        <p:spPr>
          <a:xfrm>
            <a:off x="6248900" y="2951100"/>
            <a:ext cx="2013900" cy="1144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02" name="Google Shape;1602;p109"/>
          <p:cNvSpPr txBox="1">
            <a:spLocks noGrp="1"/>
          </p:cNvSpPr>
          <p:nvPr>
            <p:ph type="title" idx="6"/>
          </p:nvPr>
        </p:nvSpPr>
        <p:spPr>
          <a:xfrm>
            <a:off x="715100" y="535000"/>
            <a:ext cx="7713600" cy="572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3500"/>
              <a:buFont typeface="Patrick Hand"/>
              <a:buNone/>
              <a:defRPr sz="3500">
                <a:solidFill>
                  <a:schemeClr val="dk1"/>
                </a:solidFill>
              </a:defRPr>
            </a:lvl1pPr>
            <a:lvl2pPr lvl="1"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603"/>
        <p:cNvGrpSpPr/>
        <p:nvPr/>
      </p:nvGrpSpPr>
      <p:grpSpPr>
        <a:xfrm>
          <a:off x="0" y="0"/>
          <a:ext cx="0" cy="0"/>
          <a:chOff x="0" y="0"/>
          <a:chExt cx="0" cy="0"/>
        </a:xfrm>
      </p:grpSpPr>
      <p:grpSp>
        <p:nvGrpSpPr>
          <p:cNvPr id="1604" name="Google Shape;1604;p110"/>
          <p:cNvGrpSpPr/>
          <p:nvPr/>
        </p:nvGrpSpPr>
        <p:grpSpPr>
          <a:xfrm>
            <a:off x="-45625" y="228675"/>
            <a:ext cx="9231300" cy="4686150"/>
            <a:chOff x="-45625" y="228675"/>
            <a:chExt cx="9231300" cy="4686150"/>
          </a:xfrm>
        </p:grpSpPr>
        <p:cxnSp>
          <p:nvCxnSpPr>
            <p:cNvPr id="1605" name="Google Shape;1605;p110"/>
            <p:cNvCxnSpPr/>
            <p:nvPr/>
          </p:nvCxnSpPr>
          <p:spPr>
            <a:xfrm>
              <a:off x="-45625" y="2286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606" name="Google Shape;1606;p110"/>
            <p:cNvCxnSpPr/>
            <p:nvPr/>
          </p:nvCxnSpPr>
          <p:spPr>
            <a:xfrm>
              <a:off x="-45625" y="5634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607" name="Google Shape;1607;p110"/>
            <p:cNvCxnSpPr/>
            <p:nvPr/>
          </p:nvCxnSpPr>
          <p:spPr>
            <a:xfrm>
              <a:off x="-45625" y="8981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608" name="Google Shape;1608;p110"/>
            <p:cNvCxnSpPr/>
            <p:nvPr/>
          </p:nvCxnSpPr>
          <p:spPr>
            <a:xfrm>
              <a:off x="-45625" y="12328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609" name="Google Shape;1609;p110"/>
            <p:cNvCxnSpPr/>
            <p:nvPr/>
          </p:nvCxnSpPr>
          <p:spPr>
            <a:xfrm>
              <a:off x="-45625" y="15675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610" name="Google Shape;1610;p110"/>
            <p:cNvCxnSpPr/>
            <p:nvPr/>
          </p:nvCxnSpPr>
          <p:spPr>
            <a:xfrm>
              <a:off x="-45625" y="19023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611" name="Google Shape;1611;p110"/>
            <p:cNvCxnSpPr/>
            <p:nvPr/>
          </p:nvCxnSpPr>
          <p:spPr>
            <a:xfrm>
              <a:off x="-45625" y="22370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612" name="Google Shape;1612;p110"/>
            <p:cNvCxnSpPr/>
            <p:nvPr/>
          </p:nvCxnSpPr>
          <p:spPr>
            <a:xfrm>
              <a:off x="-45625" y="25717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613" name="Google Shape;1613;p110"/>
            <p:cNvCxnSpPr/>
            <p:nvPr/>
          </p:nvCxnSpPr>
          <p:spPr>
            <a:xfrm>
              <a:off x="-45625" y="29064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614" name="Google Shape;1614;p110"/>
            <p:cNvCxnSpPr/>
            <p:nvPr/>
          </p:nvCxnSpPr>
          <p:spPr>
            <a:xfrm>
              <a:off x="-45625" y="32412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615" name="Google Shape;1615;p110"/>
            <p:cNvCxnSpPr/>
            <p:nvPr/>
          </p:nvCxnSpPr>
          <p:spPr>
            <a:xfrm>
              <a:off x="-45625" y="35759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616" name="Google Shape;1616;p110"/>
            <p:cNvCxnSpPr/>
            <p:nvPr/>
          </p:nvCxnSpPr>
          <p:spPr>
            <a:xfrm>
              <a:off x="-45625" y="39106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617" name="Google Shape;1617;p110"/>
            <p:cNvCxnSpPr/>
            <p:nvPr/>
          </p:nvCxnSpPr>
          <p:spPr>
            <a:xfrm>
              <a:off x="-45625" y="42453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618" name="Google Shape;1618;p110"/>
            <p:cNvCxnSpPr/>
            <p:nvPr/>
          </p:nvCxnSpPr>
          <p:spPr>
            <a:xfrm>
              <a:off x="-45625" y="45801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619" name="Google Shape;1619;p110"/>
            <p:cNvCxnSpPr/>
            <p:nvPr/>
          </p:nvCxnSpPr>
          <p:spPr>
            <a:xfrm>
              <a:off x="-45625" y="4914825"/>
              <a:ext cx="9231300" cy="0"/>
            </a:xfrm>
            <a:prstGeom prst="straightConnector1">
              <a:avLst/>
            </a:prstGeom>
            <a:noFill/>
            <a:ln w="9525" cap="flat" cmpd="sng">
              <a:solidFill>
                <a:schemeClr val="accent5"/>
              </a:solidFill>
              <a:prstDash val="solid"/>
              <a:round/>
              <a:headEnd type="none" w="sm" len="sm"/>
              <a:tailEnd type="none" w="sm" len="sm"/>
            </a:ln>
          </p:spPr>
        </p:cxnSp>
        <p:sp>
          <p:nvSpPr>
            <p:cNvPr id="1620" name="Google Shape;1620;p110"/>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21" name="Google Shape;1621;p110"/>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22" name="Google Shape;1622;p110"/>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23" name="Google Shape;1623;p110"/>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24" name="Google Shape;1624;p110"/>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25" name="Google Shape;1625;p110"/>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26" name="Google Shape;1626;p110"/>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27" name="Google Shape;1627;p110"/>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28" name="Google Shape;1628;p110"/>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29" name="Google Shape;1629;p110"/>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30" name="Google Shape;1630;p110"/>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31" name="Google Shape;1631;p110"/>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32" name="Google Shape;1632;p110"/>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33" name="Google Shape;1633;p110"/>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634" name="Google Shape;1634;p110"/>
          <p:cNvSpPr/>
          <p:nvPr/>
        </p:nvSpPr>
        <p:spPr>
          <a:xfrm rot="-5119310">
            <a:off x="3789570" y="-5086170"/>
            <a:ext cx="1823058" cy="10283892"/>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35" name="Google Shape;1635;p110"/>
          <p:cNvSpPr txBox="1">
            <a:spLocks noGrp="1"/>
          </p:cNvSpPr>
          <p:nvPr>
            <p:ph type="subTitle" idx="1"/>
          </p:nvPr>
        </p:nvSpPr>
        <p:spPr>
          <a:xfrm>
            <a:off x="2662000" y="1383650"/>
            <a:ext cx="5480100" cy="738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36" name="Google Shape;1636;p110"/>
          <p:cNvSpPr txBox="1">
            <a:spLocks noGrp="1"/>
          </p:cNvSpPr>
          <p:nvPr>
            <p:ph type="subTitle" idx="2"/>
          </p:nvPr>
        </p:nvSpPr>
        <p:spPr>
          <a:xfrm>
            <a:off x="2662000" y="3494950"/>
            <a:ext cx="5480100" cy="738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37" name="Google Shape;1637;p110"/>
          <p:cNvSpPr txBox="1">
            <a:spLocks noGrp="1"/>
          </p:cNvSpPr>
          <p:nvPr>
            <p:ph type="subTitle" idx="3"/>
          </p:nvPr>
        </p:nvSpPr>
        <p:spPr>
          <a:xfrm>
            <a:off x="2662000" y="2439300"/>
            <a:ext cx="5480100" cy="738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38" name="Google Shape;1638;p110"/>
          <p:cNvSpPr txBox="1">
            <a:spLocks noGrp="1"/>
          </p:cNvSpPr>
          <p:nvPr>
            <p:ph type="title"/>
          </p:nvPr>
        </p:nvSpPr>
        <p:spPr>
          <a:xfrm>
            <a:off x="715100" y="535000"/>
            <a:ext cx="7713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3500"/>
              <a:buFont typeface="Patrick Hand"/>
              <a:buNone/>
              <a:defRPr sz="3500">
                <a:solidFill>
                  <a:schemeClr val="dk1"/>
                </a:solidFill>
              </a:defRPr>
            </a:lvl1pPr>
            <a:lvl2pPr lvl="1"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1639" name="Google Shape;1639;p110"/>
          <p:cNvSpPr txBox="1">
            <a:spLocks noGrp="1"/>
          </p:cNvSpPr>
          <p:nvPr>
            <p:ph type="subTitle" idx="4"/>
          </p:nvPr>
        </p:nvSpPr>
        <p:spPr>
          <a:xfrm>
            <a:off x="715100" y="1383650"/>
            <a:ext cx="1748400" cy="7383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2500"/>
              <a:buFont typeface="Montserrat SemiBold"/>
              <a:buNone/>
              <a:defRPr sz="2400" b="1">
                <a:latin typeface="Nunito"/>
                <a:ea typeface="Nunito"/>
                <a:cs typeface="Nunito"/>
                <a:sym typeface="Nunito"/>
              </a:defRPr>
            </a:lvl1pPr>
            <a:lvl2pPr lvl="1" algn="ctr">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sp>
        <p:nvSpPr>
          <p:cNvPr id="1640" name="Google Shape;1640;p110"/>
          <p:cNvSpPr txBox="1">
            <a:spLocks noGrp="1"/>
          </p:cNvSpPr>
          <p:nvPr>
            <p:ph type="subTitle" idx="5"/>
          </p:nvPr>
        </p:nvSpPr>
        <p:spPr>
          <a:xfrm>
            <a:off x="715100" y="2439300"/>
            <a:ext cx="1748400" cy="7383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2500"/>
              <a:buFont typeface="Montserrat SemiBold"/>
              <a:buNone/>
              <a:defRPr sz="2400" b="1">
                <a:latin typeface="Nunito"/>
                <a:ea typeface="Nunito"/>
                <a:cs typeface="Nunito"/>
                <a:sym typeface="Nunito"/>
              </a:defRPr>
            </a:lvl1pPr>
            <a:lvl2pPr lvl="1" algn="ctr">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sp>
        <p:nvSpPr>
          <p:cNvPr id="1641" name="Google Shape;1641;p110"/>
          <p:cNvSpPr txBox="1">
            <a:spLocks noGrp="1"/>
          </p:cNvSpPr>
          <p:nvPr>
            <p:ph type="subTitle" idx="6"/>
          </p:nvPr>
        </p:nvSpPr>
        <p:spPr>
          <a:xfrm>
            <a:off x="715100" y="3494950"/>
            <a:ext cx="1748400" cy="7383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2500"/>
              <a:buFont typeface="Montserrat SemiBold"/>
              <a:buNone/>
              <a:defRPr sz="2400" b="1">
                <a:latin typeface="Nunito"/>
                <a:ea typeface="Nunito"/>
                <a:cs typeface="Nunito"/>
                <a:sym typeface="Nunito"/>
              </a:defRPr>
            </a:lvl1pPr>
            <a:lvl2pPr lvl="1" algn="ctr">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grpSp>
        <p:nvGrpSpPr>
          <p:cNvPr id="1642" name="Google Shape;1642;p110"/>
          <p:cNvGrpSpPr/>
          <p:nvPr/>
        </p:nvGrpSpPr>
        <p:grpSpPr>
          <a:xfrm rot="764630">
            <a:off x="996332" y="-703511"/>
            <a:ext cx="7792646" cy="1734812"/>
            <a:chOff x="-2600299" y="4336699"/>
            <a:chExt cx="7792376" cy="1734752"/>
          </a:xfrm>
        </p:grpSpPr>
        <p:grpSp>
          <p:nvGrpSpPr>
            <p:cNvPr id="1643" name="Google Shape;1643;p110"/>
            <p:cNvGrpSpPr/>
            <p:nvPr/>
          </p:nvGrpSpPr>
          <p:grpSpPr>
            <a:xfrm flipH="1">
              <a:off x="3395900" y="4635992"/>
              <a:ext cx="1130795" cy="456800"/>
              <a:chOff x="4604753" y="481892"/>
              <a:chExt cx="1130795" cy="456800"/>
            </a:xfrm>
          </p:grpSpPr>
          <p:sp>
            <p:nvSpPr>
              <p:cNvPr id="1644" name="Google Shape;1644;p110"/>
              <p:cNvSpPr/>
              <p:nvPr/>
            </p:nvSpPr>
            <p:spPr>
              <a:xfrm rot="9216718">
                <a:off x="5097840" y="504978"/>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45" name="Google Shape;1645;p110"/>
              <p:cNvSpPr/>
              <p:nvPr/>
            </p:nvSpPr>
            <p:spPr>
              <a:xfrm rot="8100000">
                <a:off x="5660342" y="867941"/>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46" name="Google Shape;1646;p110"/>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647" name="Google Shape;1647;p110"/>
            <p:cNvGrpSpPr/>
            <p:nvPr/>
          </p:nvGrpSpPr>
          <p:grpSpPr>
            <a:xfrm flipH="1">
              <a:off x="-2600299" y="4336699"/>
              <a:ext cx="7792376" cy="1734752"/>
              <a:chOff x="-2886616" y="4034574"/>
              <a:chExt cx="7792376" cy="1734752"/>
            </a:xfrm>
          </p:grpSpPr>
          <p:sp>
            <p:nvSpPr>
              <p:cNvPr id="1648" name="Google Shape;1648;p110"/>
              <p:cNvSpPr/>
              <p:nvPr/>
            </p:nvSpPr>
            <p:spPr>
              <a:xfrm rot="-2700000">
                <a:off x="3777551" y="53735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49" name="Google Shape;1649;p110"/>
              <p:cNvSpPr/>
              <p:nvPr/>
            </p:nvSpPr>
            <p:spPr>
              <a:xfrm rot="-2700000">
                <a:off x="4739560" y="5612883"/>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50" name="Google Shape;1650;p110"/>
              <p:cNvSpPr/>
              <p:nvPr/>
            </p:nvSpPr>
            <p:spPr>
              <a:xfrm rot="1151728">
                <a:off x="-2876834" y="4544399"/>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51" name="Google Shape;1651;p110"/>
              <p:cNvSpPr/>
              <p:nvPr/>
            </p:nvSpPr>
            <p:spPr>
              <a:xfrm rot="1937948">
                <a:off x="-477395" y="4425166"/>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52" name="Google Shape;1652;p110"/>
              <p:cNvSpPr/>
              <p:nvPr/>
            </p:nvSpPr>
            <p:spPr>
              <a:xfrm rot="1151394">
                <a:off x="3993979" y="56079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53" name="Google Shape;1653;p110"/>
              <p:cNvSpPr/>
              <p:nvPr/>
            </p:nvSpPr>
            <p:spPr>
              <a:xfrm rot="-2700000">
                <a:off x="-2624750" y="404932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654"/>
        <p:cNvGrpSpPr/>
        <p:nvPr/>
      </p:nvGrpSpPr>
      <p:grpSpPr>
        <a:xfrm>
          <a:off x="0" y="0"/>
          <a:ext cx="0" cy="0"/>
          <a:chOff x="0" y="0"/>
          <a:chExt cx="0" cy="0"/>
        </a:xfrm>
      </p:grpSpPr>
      <p:grpSp>
        <p:nvGrpSpPr>
          <p:cNvPr id="1655" name="Google Shape;1655;p111"/>
          <p:cNvGrpSpPr/>
          <p:nvPr/>
        </p:nvGrpSpPr>
        <p:grpSpPr>
          <a:xfrm>
            <a:off x="-45625" y="228675"/>
            <a:ext cx="9231300" cy="4686150"/>
            <a:chOff x="-45625" y="228675"/>
            <a:chExt cx="9231300" cy="4686150"/>
          </a:xfrm>
        </p:grpSpPr>
        <p:cxnSp>
          <p:nvCxnSpPr>
            <p:cNvPr id="1656" name="Google Shape;1656;p111"/>
            <p:cNvCxnSpPr/>
            <p:nvPr/>
          </p:nvCxnSpPr>
          <p:spPr>
            <a:xfrm>
              <a:off x="-45625" y="2286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657" name="Google Shape;1657;p111"/>
            <p:cNvCxnSpPr/>
            <p:nvPr/>
          </p:nvCxnSpPr>
          <p:spPr>
            <a:xfrm>
              <a:off x="-45625" y="5634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658" name="Google Shape;1658;p111"/>
            <p:cNvCxnSpPr/>
            <p:nvPr/>
          </p:nvCxnSpPr>
          <p:spPr>
            <a:xfrm>
              <a:off x="-45625" y="8981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659" name="Google Shape;1659;p111"/>
            <p:cNvCxnSpPr/>
            <p:nvPr/>
          </p:nvCxnSpPr>
          <p:spPr>
            <a:xfrm>
              <a:off x="-45625" y="12328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660" name="Google Shape;1660;p111"/>
            <p:cNvCxnSpPr/>
            <p:nvPr/>
          </p:nvCxnSpPr>
          <p:spPr>
            <a:xfrm>
              <a:off x="-45625" y="15675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661" name="Google Shape;1661;p111"/>
            <p:cNvCxnSpPr/>
            <p:nvPr/>
          </p:nvCxnSpPr>
          <p:spPr>
            <a:xfrm>
              <a:off x="-45625" y="19023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662" name="Google Shape;1662;p111"/>
            <p:cNvCxnSpPr/>
            <p:nvPr/>
          </p:nvCxnSpPr>
          <p:spPr>
            <a:xfrm>
              <a:off x="-45625" y="22370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663" name="Google Shape;1663;p111"/>
            <p:cNvCxnSpPr/>
            <p:nvPr/>
          </p:nvCxnSpPr>
          <p:spPr>
            <a:xfrm>
              <a:off x="-45625" y="25717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664" name="Google Shape;1664;p111"/>
            <p:cNvCxnSpPr/>
            <p:nvPr/>
          </p:nvCxnSpPr>
          <p:spPr>
            <a:xfrm>
              <a:off x="-45625" y="29064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665" name="Google Shape;1665;p111"/>
            <p:cNvCxnSpPr/>
            <p:nvPr/>
          </p:nvCxnSpPr>
          <p:spPr>
            <a:xfrm>
              <a:off x="-45625" y="32412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666" name="Google Shape;1666;p111"/>
            <p:cNvCxnSpPr/>
            <p:nvPr/>
          </p:nvCxnSpPr>
          <p:spPr>
            <a:xfrm>
              <a:off x="-45625" y="35759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667" name="Google Shape;1667;p111"/>
            <p:cNvCxnSpPr/>
            <p:nvPr/>
          </p:nvCxnSpPr>
          <p:spPr>
            <a:xfrm>
              <a:off x="-45625" y="39106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668" name="Google Shape;1668;p111"/>
            <p:cNvCxnSpPr/>
            <p:nvPr/>
          </p:nvCxnSpPr>
          <p:spPr>
            <a:xfrm>
              <a:off x="-45625" y="42453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669" name="Google Shape;1669;p111"/>
            <p:cNvCxnSpPr/>
            <p:nvPr/>
          </p:nvCxnSpPr>
          <p:spPr>
            <a:xfrm>
              <a:off x="-45625" y="45801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670" name="Google Shape;1670;p111"/>
            <p:cNvCxnSpPr/>
            <p:nvPr/>
          </p:nvCxnSpPr>
          <p:spPr>
            <a:xfrm>
              <a:off x="-45625" y="4914825"/>
              <a:ext cx="9231300" cy="0"/>
            </a:xfrm>
            <a:prstGeom prst="straightConnector1">
              <a:avLst/>
            </a:prstGeom>
            <a:noFill/>
            <a:ln w="9525" cap="flat" cmpd="sng">
              <a:solidFill>
                <a:schemeClr val="accent5"/>
              </a:solidFill>
              <a:prstDash val="solid"/>
              <a:round/>
              <a:headEnd type="none" w="sm" len="sm"/>
              <a:tailEnd type="none" w="sm" len="sm"/>
            </a:ln>
          </p:spPr>
        </p:cxnSp>
        <p:sp>
          <p:nvSpPr>
            <p:cNvPr id="1671" name="Google Shape;1671;p111"/>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72" name="Google Shape;1672;p111"/>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73" name="Google Shape;1673;p111"/>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74" name="Google Shape;1674;p111"/>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75" name="Google Shape;1675;p111"/>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76" name="Google Shape;1676;p111"/>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77" name="Google Shape;1677;p111"/>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78" name="Google Shape;1678;p111"/>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79" name="Google Shape;1679;p111"/>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80" name="Google Shape;1680;p111"/>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81" name="Google Shape;1681;p111"/>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82" name="Google Shape;1682;p111"/>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83" name="Google Shape;1683;p111"/>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84" name="Google Shape;1684;p111"/>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685" name="Google Shape;1685;p111"/>
          <p:cNvGrpSpPr/>
          <p:nvPr/>
        </p:nvGrpSpPr>
        <p:grpSpPr>
          <a:xfrm>
            <a:off x="-483014" y="-110350"/>
            <a:ext cx="9689764" cy="6414202"/>
            <a:chOff x="-483014" y="-110350"/>
            <a:chExt cx="9689764" cy="6414202"/>
          </a:xfrm>
        </p:grpSpPr>
        <p:sp>
          <p:nvSpPr>
            <p:cNvPr id="1686" name="Google Shape;1686;p111"/>
            <p:cNvSpPr/>
            <p:nvPr/>
          </p:nvSpPr>
          <p:spPr>
            <a:xfrm>
              <a:off x="7571750" y="-110350"/>
              <a:ext cx="1635000" cy="16350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87" name="Google Shape;1687;p111"/>
            <p:cNvSpPr/>
            <p:nvPr/>
          </p:nvSpPr>
          <p:spPr>
            <a:xfrm rot="263237">
              <a:off x="-331570" y="2050702"/>
              <a:ext cx="3915249" cy="4109417"/>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688" name="Google Shape;1688;p111"/>
          <p:cNvSpPr txBox="1">
            <a:spLocks noGrp="1"/>
          </p:cNvSpPr>
          <p:nvPr>
            <p:ph type="title"/>
          </p:nvPr>
        </p:nvSpPr>
        <p:spPr>
          <a:xfrm>
            <a:off x="1336725" y="1315375"/>
            <a:ext cx="2585100" cy="527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500"/>
              <a:buNone/>
              <a:defRPr sz="24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1689" name="Google Shape;1689;p111"/>
          <p:cNvSpPr txBox="1">
            <a:spLocks noGrp="1"/>
          </p:cNvSpPr>
          <p:nvPr>
            <p:ph type="subTitle" idx="1"/>
          </p:nvPr>
        </p:nvSpPr>
        <p:spPr>
          <a:xfrm>
            <a:off x="1336725" y="1690675"/>
            <a:ext cx="2585100" cy="946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90" name="Google Shape;1690;p111"/>
          <p:cNvSpPr txBox="1">
            <a:spLocks noGrp="1"/>
          </p:cNvSpPr>
          <p:nvPr>
            <p:ph type="title" idx="2"/>
          </p:nvPr>
        </p:nvSpPr>
        <p:spPr>
          <a:xfrm>
            <a:off x="5221901" y="1315375"/>
            <a:ext cx="2585100" cy="527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500"/>
              <a:buNone/>
              <a:defRPr sz="24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1691" name="Google Shape;1691;p111"/>
          <p:cNvSpPr txBox="1">
            <a:spLocks noGrp="1"/>
          </p:cNvSpPr>
          <p:nvPr>
            <p:ph type="subTitle" idx="3"/>
          </p:nvPr>
        </p:nvSpPr>
        <p:spPr>
          <a:xfrm>
            <a:off x="5221963" y="1690675"/>
            <a:ext cx="2585100" cy="946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92" name="Google Shape;1692;p111"/>
          <p:cNvSpPr txBox="1">
            <a:spLocks noGrp="1"/>
          </p:cNvSpPr>
          <p:nvPr>
            <p:ph type="title" idx="4"/>
          </p:nvPr>
        </p:nvSpPr>
        <p:spPr>
          <a:xfrm>
            <a:off x="1336725" y="3220150"/>
            <a:ext cx="2585100" cy="527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500"/>
              <a:buNone/>
              <a:defRPr sz="24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1693" name="Google Shape;1693;p111"/>
          <p:cNvSpPr txBox="1">
            <a:spLocks noGrp="1"/>
          </p:cNvSpPr>
          <p:nvPr>
            <p:ph type="subTitle" idx="5"/>
          </p:nvPr>
        </p:nvSpPr>
        <p:spPr>
          <a:xfrm>
            <a:off x="1336725" y="3595450"/>
            <a:ext cx="2585100" cy="946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94" name="Google Shape;1694;p111"/>
          <p:cNvSpPr txBox="1">
            <a:spLocks noGrp="1"/>
          </p:cNvSpPr>
          <p:nvPr>
            <p:ph type="title" idx="6"/>
          </p:nvPr>
        </p:nvSpPr>
        <p:spPr>
          <a:xfrm>
            <a:off x="5221901" y="3220150"/>
            <a:ext cx="2585100" cy="527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500"/>
              <a:buNone/>
              <a:defRPr sz="24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1695" name="Google Shape;1695;p111"/>
          <p:cNvSpPr txBox="1">
            <a:spLocks noGrp="1"/>
          </p:cNvSpPr>
          <p:nvPr>
            <p:ph type="subTitle" idx="7"/>
          </p:nvPr>
        </p:nvSpPr>
        <p:spPr>
          <a:xfrm>
            <a:off x="5221963" y="3595450"/>
            <a:ext cx="2585100" cy="946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96" name="Google Shape;1696;p111"/>
          <p:cNvSpPr txBox="1">
            <a:spLocks noGrp="1"/>
          </p:cNvSpPr>
          <p:nvPr>
            <p:ph type="title" idx="8"/>
          </p:nvPr>
        </p:nvSpPr>
        <p:spPr>
          <a:xfrm>
            <a:off x="715100" y="535000"/>
            <a:ext cx="7713600" cy="572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3500"/>
              <a:buFont typeface="Patrick Hand"/>
              <a:buNone/>
              <a:defRPr sz="3500">
                <a:solidFill>
                  <a:schemeClr val="dk1"/>
                </a:solidFill>
              </a:defRPr>
            </a:lvl1pPr>
            <a:lvl2pPr lvl="1"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697" name="Google Shape;1697;p111"/>
          <p:cNvGrpSpPr/>
          <p:nvPr/>
        </p:nvGrpSpPr>
        <p:grpSpPr>
          <a:xfrm rot="10800000" flipH="1">
            <a:off x="-16" y="2360035"/>
            <a:ext cx="2547780" cy="2783437"/>
            <a:chOff x="3759" y="-87165"/>
            <a:chExt cx="2547780" cy="2783437"/>
          </a:xfrm>
        </p:grpSpPr>
        <p:sp>
          <p:nvSpPr>
            <p:cNvPr id="1698" name="Google Shape;1698;p111"/>
            <p:cNvSpPr/>
            <p:nvPr/>
          </p:nvSpPr>
          <p:spPr>
            <a:xfrm rot="-1717892">
              <a:off x="227122" y="16566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699" name="Google Shape;1699;p111"/>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00" name="Google Shape;1700;p111"/>
            <p:cNvSpPr/>
            <p:nvPr/>
          </p:nvSpPr>
          <p:spPr>
            <a:xfrm rot="-2834745">
              <a:off x="13903" y="20532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01" name="Google Shape;1701;p111"/>
            <p:cNvSpPr/>
            <p:nvPr/>
          </p:nvSpPr>
          <p:spPr>
            <a:xfrm rot="-2834745">
              <a:off x="256607" y="2625378"/>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02" name="Google Shape;1702;p111"/>
            <p:cNvSpPr/>
            <p:nvPr/>
          </p:nvSpPr>
          <p:spPr>
            <a:xfrm rot="-2834745">
              <a:off x="71631" y="7364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03" name="Google Shape;1703;p111"/>
            <p:cNvSpPr/>
            <p:nvPr/>
          </p:nvSpPr>
          <p:spPr>
            <a:xfrm rot="-1717892">
              <a:off x="2402322" y="54223"/>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04" name="Google Shape;1704;p111"/>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05"/>
        <p:cNvGrpSpPr/>
        <p:nvPr/>
      </p:nvGrpSpPr>
      <p:grpSpPr>
        <a:xfrm>
          <a:off x="0" y="0"/>
          <a:ext cx="0" cy="0"/>
          <a:chOff x="0" y="0"/>
          <a:chExt cx="0" cy="0"/>
        </a:xfrm>
      </p:grpSpPr>
      <p:grpSp>
        <p:nvGrpSpPr>
          <p:cNvPr id="1706" name="Google Shape;1706;p112"/>
          <p:cNvGrpSpPr/>
          <p:nvPr/>
        </p:nvGrpSpPr>
        <p:grpSpPr>
          <a:xfrm>
            <a:off x="-45625" y="228675"/>
            <a:ext cx="9231300" cy="4686150"/>
            <a:chOff x="-45625" y="228675"/>
            <a:chExt cx="9231300" cy="4686150"/>
          </a:xfrm>
        </p:grpSpPr>
        <p:cxnSp>
          <p:nvCxnSpPr>
            <p:cNvPr id="1707" name="Google Shape;1707;p112"/>
            <p:cNvCxnSpPr/>
            <p:nvPr/>
          </p:nvCxnSpPr>
          <p:spPr>
            <a:xfrm>
              <a:off x="-45625" y="2286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708" name="Google Shape;1708;p112"/>
            <p:cNvCxnSpPr/>
            <p:nvPr/>
          </p:nvCxnSpPr>
          <p:spPr>
            <a:xfrm>
              <a:off x="-45625" y="5634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709" name="Google Shape;1709;p112"/>
            <p:cNvCxnSpPr/>
            <p:nvPr/>
          </p:nvCxnSpPr>
          <p:spPr>
            <a:xfrm>
              <a:off x="-45625" y="8981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710" name="Google Shape;1710;p112"/>
            <p:cNvCxnSpPr/>
            <p:nvPr/>
          </p:nvCxnSpPr>
          <p:spPr>
            <a:xfrm>
              <a:off x="-45625" y="12328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711" name="Google Shape;1711;p112"/>
            <p:cNvCxnSpPr/>
            <p:nvPr/>
          </p:nvCxnSpPr>
          <p:spPr>
            <a:xfrm>
              <a:off x="-45625" y="15675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712" name="Google Shape;1712;p112"/>
            <p:cNvCxnSpPr/>
            <p:nvPr/>
          </p:nvCxnSpPr>
          <p:spPr>
            <a:xfrm>
              <a:off x="-45625" y="19023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713" name="Google Shape;1713;p112"/>
            <p:cNvCxnSpPr/>
            <p:nvPr/>
          </p:nvCxnSpPr>
          <p:spPr>
            <a:xfrm>
              <a:off x="-45625" y="22370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714" name="Google Shape;1714;p112"/>
            <p:cNvCxnSpPr/>
            <p:nvPr/>
          </p:nvCxnSpPr>
          <p:spPr>
            <a:xfrm>
              <a:off x="-45625" y="25717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715" name="Google Shape;1715;p112"/>
            <p:cNvCxnSpPr/>
            <p:nvPr/>
          </p:nvCxnSpPr>
          <p:spPr>
            <a:xfrm>
              <a:off x="-45625" y="29064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716" name="Google Shape;1716;p112"/>
            <p:cNvCxnSpPr/>
            <p:nvPr/>
          </p:nvCxnSpPr>
          <p:spPr>
            <a:xfrm>
              <a:off x="-45625" y="32412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717" name="Google Shape;1717;p112"/>
            <p:cNvCxnSpPr/>
            <p:nvPr/>
          </p:nvCxnSpPr>
          <p:spPr>
            <a:xfrm>
              <a:off x="-45625" y="35759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718" name="Google Shape;1718;p112"/>
            <p:cNvCxnSpPr/>
            <p:nvPr/>
          </p:nvCxnSpPr>
          <p:spPr>
            <a:xfrm>
              <a:off x="-45625" y="39106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719" name="Google Shape;1719;p112"/>
            <p:cNvCxnSpPr/>
            <p:nvPr/>
          </p:nvCxnSpPr>
          <p:spPr>
            <a:xfrm>
              <a:off x="-45625" y="42453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720" name="Google Shape;1720;p112"/>
            <p:cNvCxnSpPr/>
            <p:nvPr/>
          </p:nvCxnSpPr>
          <p:spPr>
            <a:xfrm>
              <a:off x="-45625" y="45801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721" name="Google Shape;1721;p112"/>
            <p:cNvCxnSpPr/>
            <p:nvPr/>
          </p:nvCxnSpPr>
          <p:spPr>
            <a:xfrm>
              <a:off x="-45625" y="4914825"/>
              <a:ext cx="9231300" cy="0"/>
            </a:xfrm>
            <a:prstGeom prst="straightConnector1">
              <a:avLst/>
            </a:prstGeom>
            <a:noFill/>
            <a:ln w="9525" cap="flat" cmpd="sng">
              <a:solidFill>
                <a:schemeClr val="accent5"/>
              </a:solidFill>
              <a:prstDash val="solid"/>
              <a:round/>
              <a:headEnd type="none" w="sm" len="sm"/>
              <a:tailEnd type="none" w="sm" len="sm"/>
            </a:ln>
          </p:spPr>
        </p:cxnSp>
        <p:sp>
          <p:nvSpPr>
            <p:cNvPr id="1722" name="Google Shape;1722;p112"/>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23" name="Google Shape;1723;p112"/>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24" name="Google Shape;1724;p112"/>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25" name="Google Shape;1725;p112"/>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26" name="Google Shape;1726;p112"/>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27" name="Google Shape;1727;p112"/>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28" name="Google Shape;1728;p112"/>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29" name="Google Shape;1729;p112"/>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30" name="Google Shape;1730;p112"/>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31" name="Google Shape;1731;p112"/>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32" name="Google Shape;1732;p112"/>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33" name="Google Shape;1733;p112"/>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34" name="Google Shape;1734;p112"/>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35" name="Google Shape;1735;p112"/>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736" name="Google Shape;1736;p112"/>
          <p:cNvGrpSpPr/>
          <p:nvPr/>
        </p:nvGrpSpPr>
        <p:grpSpPr>
          <a:xfrm>
            <a:off x="715100" y="-1241025"/>
            <a:ext cx="8528599" cy="2184300"/>
            <a:chOff x="715100" y="-1241025"/>
            <a:chExt cx="8528599" cy="2184300"/>
          </a:xfrm>
        </p:grpSpPr>
        <p:sp>
          <p:nvSpPr>
            <p:cNvPr id="1737" name="Google Shape;1737;p112"/>
            <p:cNvSpPr/>
            <p:nvPr/>
          </p:nvSpPr>
          <p:spPr>
            <a:xfrm>
              <a:off x="715100" y="-1241025"/>
              <a:ext cx="2184300" cy="21843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38" name="Google Shape;1738;p112"/>
            <p:cNvSpPr/>
            <p:nvPr/>
          </p:nvSpPr>
          <p:spPr>
            <a:xfrm rot="-5400000">
              <a:off x="6927360" y="-1769674"/>
              <a:ext cx="697586" cy="393509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739" name="Google Shape;1739;p112"/>
          <p:cNvSpPr txBox="1">
            <a:spLocks noGrp="1"/>
          </p:cNvSpPr>
          <p:nvPr>
            <p:ph type="title"/>
          </p:nvPr>
        </p:nvSpPr>
        <p:spPr>
          <a:xfrm>
            <a:off x="724850" y="1673025"/>
            <a:ext cx="2305500" cy="527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5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1740" name="Google Shape;1740;p112"/>
          <p:cNvSpPr txBox="1">
            <a:spLocks noGrp="1"/>
          </p:cNvSpPr>
          <p:nvPr>
            <p:ph type="subTitle" idx="1"/>
          </p:nvPr>
        </p:nvSpPr>
        <p:spPr>
          <a:xfrm>
            <a:off x="724775" y="2112044"/>
            <a:ext cx="2305500" cy="809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41" name="Google Shape;1741;p112"/>
          <p:cNvSpPr txBox="1">
            <a:spLocks noGrp="1"/>
          </p:cNvSpPr>
          <p:nvPr>
            <p:ph type="title" idx="2"/>
          </p:nvPr>
        </p:nvSpPr>
        <p:spPr>
          <a:xfrm>
            <a:off x="3424119" y="1673025"/>
            <a:ext cx="2305500" cy="527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5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1742" name="Google Shape;1742;p112"/>
          <p:cNvSpPr txBox="1">
            <a:spLocks noGrp="1"/>
          </p:cNvSpPr>
          <p:nvPr>
            <p:ph type="subTitle" idx="3"/>
          </p:nvPr>
        </p:nvSpPr>
        <p:spPr>
          <a:xfrm>
            <a:off x="3424025" y="2112044"/>
            <a:ext cx="2305500" cy="809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43" name="Google Shape;1743;p112"/>
          <p:cNvSpPr txBox="1">
            <a:spLocks noGrp="1"/>
          </p:cNvSpPr>
          <p:nvPr>
            <p:ph type="title" idx="4"/>
          </p:nvPr>
        </p:nvSpPr>
        <p:spPr>
          <a:xfrm>
            <a:off x="724850" y="3243800"/>
            <a:ext cx="2305500" cy="527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5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1744" name="Google Shape;1744;p112"/>
          <p:cNvSpPr txBox="1">
            <a:spLocks noGrp="1"/>
          </p:cNvSpPr>
          <p:nvPr>
            <p:ph type="subTitle" idx="5"/>
          </p:nvPr>
        </p:nvSpPr>
        <p:spPr>
          <a:xfrm>
            <a:off x="724775" y="3682819"/>
            <a:ext cx="2305500" cy="809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45" name="Google Shape;1745;p112"/>
          <p:cNvSpPr txBox="1">
            <a:spLocks noGrp="1"/>
          </p:cNvSpPr>
          <p:nvPr>
            <p:ph type="title" idx="6"/>
          </p:nvPr>
        </p:nvSpPr>
        <p:spPr>
          <a:xfrm>
            <a:off x="3424119" y="3243800"/>
            <a:ext cx="2305500" cy="527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5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1746" name="Google Shape;1746;p112"/>
          <p:cNvSpPr txBox="1">
            <a:spLocks noGrp="1"/>
          </p:cNvSpPr>
          <p:nvPr>
            <p:ph type="subTitle" idx="7"/>
          </p:nvPr>
        </p:nvSpPr>
        <p:spPr>
          <a:xfrm>
            <a:off x="3424025" y="3682819"/>
            <a:ext cx="2305500" cy="809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47" name="Google Shape;1747;p112"/>
          <p:cNvSpPr txBox="1">
            <a:spLocks noGrp="1"/>
          </p:cNvSpPr>
          <p:nvPr>
            <p:ph type="title" idx="8"/>
          </p:nvPr>
        </p:nvSpPr>
        <p:spPr>
          <a:xfrm>
            <a:off x="6123395" y="1673025"/>
            <a:ext cx="2305500" cy="527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5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1748" name="Google Shape;1748;p112"/>
          <p:cNvSpPr txBox="1">
            <a:spLocks noGrp="1"/>
          </p:cNvSpPr>
          <p:nvPr>
            <p:ph type="subTitle" idx="9"/>
          </p:nvPr>
        </p:nvSpPr>
        <p:spPr>
          <a:xfrm>
            <a:off x="6123400" y="2112044"/>
            <a:ext cx="2305500" cy="809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49" name="Google Shape;1749;p112"/>
          <p:cNvSpPr txBox="1">
            <a:spLocks noGrp="1"/>
          </p:cNvSpPr>
          <p:nvPr>
            <p:ph type="title" idx="13"/>
          </p:nvPr>
        </p:nvSpPr>
        <p:spPr>
          <a:xfrm>
            <a:off x="6123395" y="3243800"/>
            <a:ext cx="2305500" cy="527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5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sp>
        <p:nvSpPr>
          <p:cNvPr id="1750" name="Google Shape;1750;p112"/>
          <p:cNvSpPr txBox="1">
            <a:spLocks noGrp="1"/>
          </p:cNvSpPr>
          <p:nvPr>
            <p:ph type="subTitle" idx="14"/>
          </p:nvPr>
        </p:nvSpPr>
        <p:spPr>
          <a:xfrm>
            <a:off x="6123401" y="3682819"/>
            <a:ext cx="2305500" cy="809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51" name="Google Shape;1751;p112"/>
          <p:cNvSpPr txBox="1">
            <a:spLocks noGrp="1"/>
          </p:cNvSpPr>
          <p:nvPr>
            <p:ph type="title" idx="15"/>
          </p:nvPr>
        </p:nvSpPr>
        <p:spPr>
          <a:xfrm>
            <a:off x="715100" y="535000"/>
            <a:ext cx="7713600" cy="572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3500"/>
              <a:buNone/>
              <a:defRPr sz="3500">
                <a:solidFill>
                  <a:schemeClr val="dk1"/>
                </a:solidFill>
              </a:defRPr>
            </a:lvl1pPr>
            <a:lvl2pPr lvl="1"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752" name="Google Shape;1752;p112"/>
          <p:cNvGrpSpPr/>
          <p:nvPr/>
        </p:nvGrpSpPr>
        <p:grpSpPr>
          <a:xfrm rot="5400000">
            <a:off x="7089224" y="-1505617"/>
            <a:ext cx="475150" cy="3286237"/>
            <a:chOff x="3759" y="-1580565"/>
            <a:chExt cx="475150" cy="3286237"/>
          </a:xfrm>
        </p:grpSpPr>
        <p:sp>
          <p:nvSpPr>
            <p:cNvPr id="1753" name="Google Shape;1753;p112"/>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54" name="Google Shape;1754;p112"/>
            <p:cNvSpPr/>
            <p:nvPr/>
          </p:nvSpPr>
          <p:spPr>
            <a:xfrm rot="1026164">
              <a:off x="384230" y="-12922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55" name="Google Shape;1755;p112"/>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56" name="Google Shape;1756;p112"/>
            <p:cNvSpPr/>
            <p:nvPr/>
          </p:nvSpPr>
          <p:spPr>
            <a:xfrm rot="-2834745">
              <a:off x="256607" y="1634778"/>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57" name="Google Shape;1757;p112"/>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58" name="Google Shape;1758;p112"/>
            <p:cNvSpPr/>
            <p:nvPr/>
          </p:nvSpPr>
          <p:spPr>
            <a:xfrm rot="3682108">
              <a:off x="76951" y="-1552713"/>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59" name="Google Shape;1759;p112"/>
            <p:cNvSpPr/>
            <p:nvPr/>
          </p:nvSpPr>
          <p:spPr>
            <a:xfrm rot="5910275">
              <a:off x="111882" y="-489653"/>
              <a:ext cx="64914" cy="5613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760"/>
        <p:cNvGrpSpPr/>
        <p:nvPr/>
      </p:nvGrpSpPr>
      <p:grpSpPr>
        <a:xfrm>
          <a:off x="0" y="0"/>
          <a:ext cx="0" cy="0"/>
          <a:chOff x="0" y="0"/>
          <a:chExt cx="0" cy="0"/>
        </a:xfrm>
      </p:grpSpPr>
      <p:grpSp>
        <p:nvGrpSpPr>
          <p:cNvPr id="1761" name="Google Shape;1761;p113"/>
          <p:cNvGrpSpPr/>
          <p:nvPr/>
        </p:nvGrpSpPr>
        <p:grpSpPr>
          <a:xfrm>
            <a:off x="-45625" y="228675"/>
            <a:ext cx="9231300" cy="4686150"/>
            <a:chOff x="-45625" y="228675"/>
            <a:chExt cx="9231300" cy="4686150"/>
          </a:xfrm>
        </p:grpSpPr>
        <p:cxnSp>
          <p:nvCxnSpPr>
            <p:cNvPr id="1762" name="Google Shape;1762;p113"/>
            <p:cNvCxnSpPr/>
            <p:nvPr/>
          </p:nvCxnSpPr>
          <p:spPr>
            <a:xfrm>
              <a:off x="-45625" y="2286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763" name="Google Shape;1763;p113"/>
            <p:cNvCxnSpPr/>
            <p:nvPr/>
          </p:nvCxnSpPr>
          <p:spPr>
            <a:xfrm>
              <a:off x="-45625" y="5634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764" name="Google Shape;1764;p113"/>
            <p:cNvCxnSpPr/>
            <p:nvPr/>
          </p:nvCxnSpPr>
          <p:spPr>
            <a:xfrm>
              <a:off x="-45625" y="8981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765" name="Google Shape;1765;p113"/>
            <p:cNvCxnSpPr/>
            <p:nvPr/>
          </p:nvCxnSpPr>
          <p:spPr>
            <a:xfrm>
              <a:off x="-45625" y="12328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766" name="Google Shape;1766;p113"/>
            <p:cNvCxnSpPr/>
            <p:nvPr/>
          </p:nvCxnSpPr>
          <p:spPr>
            <a:xfrm>
              <a:off x="-45625" y="15675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767" name="Google Shape;1767;p113"/>
            <p:cNvCxnSpPr/>
            <p:nvPr/>
          </p:nvCxnSpPr>
          <p:spPr>
            <a:xfrm>
              <a:off x="-45625" y="19023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768" name="Google Shape;1768;p113"/>
            <p:cNvCxnSpPr/>
            <p:nvPr/>
          </p:nvCxnSpPr>
          <p:spPr>
            <a:xfrm>
              <a:off x="-45625" y="22370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769" name="Google Shape;1769;p113"/>
            <p:cNvCxnSpPr/>
            <p:nvPr/>
          </p:nvCxnSpPr>
          <p:spPr>
            <a:xfrm>
              <a:off x="-45625" y="25717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770" name="Google Shape;1770;p113"/>
            <p:cNvCxnSpPr/>
            <p:nvPr/>
          </p:nvCxnSpPr>
          <p:spPr>
            <a:xfrm>
              <a:off x="-45625" y="29064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771" name="Google Shape;1771;p113"/>
            <p:cNvCxnSpPr/>
            <p:nvPr/>
          </p:nvCxnSpPr>
          <p:spPr>
            <a:xfrm>
              <a:off x="-45625" y="32412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772" name="Google Shape;1772;p113"/>
            <p:cNvCxnSpPr/>
            <p:nvPr/>
          </p:nvCxnSpPr>
          <p:spPr>
            <a:xfrm>
              <a:off x="-45625" y="35759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773" name="Google Shape;1773;p113"/>
            <p:cNvCxnSpPr/>
            <p:nvPr/>
          </p:nvCxnSpPr>
          <p:spPr>
            <a:xfrm>
              <a:off x="-45625" y="39106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774" name="Google Shape;1774;p113"/>
            <p:cNvCxnSpPr/>
            <p:nvPr/>
          </p:nvCxnSpPr>
          <p:spPr>
            <a:xfrm>
              <a:off x="-45625" y="42453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775" name="Google Shape;1775;p113"/>
            <p:cNvCxnSpPr/>
            <p:nvPr/>
          </p:nvCxnSpPr>
          <p:spPr>
            <a:xfrm>
              <a:off x="-45625" y="45801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776" name="Google Shape;1776;p113"/>
            <p:cNvCxnSpPr/>
            <p:nvPr/>
          </p:nvCxnSpPr>
          <p:spPr>
            <a:xfrm>
              <a:off x="-45625" y="4914825"/>
              <a:ext cx="9231300" cy="0"/>
            </a:xfrm>
            <a:prstGeom prst="straightConnector1">
              <a:avLst/>
            </a:prstGeom>
            <a:noFill/>
            <a:ln w="9525" cap="flat" cmpd="sng">
              <a:solidFill>
                <a:schemeClr val="accent5"/>
              </a:solidFill>
              <a:prstDash val="solid"/>
              <a:round/>
              <a:headEnd type="none" w="sm" len="sm"/>
              <a:tailEnd type="none" w="sm" len="sm"/>
            </a:ln>
          </p:spPr>
        </p:cxnSp>
        <p:sp>
          <p:nvSpPr>
            <p:cNvPr id="1777" name="Google Shape;1777;p11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78" name="Google Shape;1778;p11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79" name="Google Shape;1779;p11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80" name="Google Shape;1780;p11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81" name="Google Shape;1781;p11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82" name="Google Shape;1782;p11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83" name="Google Shape;1783;p11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84" name="Google Shape;1784;p11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85" name="Google Shape;1785;p11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86" name="Google Shape;1786;p11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87" name="Google Shape;1787;p11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88" name="Google Shape;1788;p11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89" name="Google Shape;1789;p11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90" name="Google Shape;1790;p11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791" name="Google Shape;1791;p113"/>
          <p:cNvSpPr txBox="1">
            <a:spLocks noGrp="1"/>
          </p:cNvSpPr>
          <p:nvPr>
            <p:ph type="title"/>
          </p:nvPr>
        </p:nvSpPr>
        <p:spPr>
          <a:xfrm>
            <a:off x="1800425" y="540000"/>
            <a:ext cx="5543100" cy="828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200"/>
              <a:buNone/>
              <a:defRPr sz="6200"/>
            </a:lvl1pPr>
            <a:lvl2pPr lvl="1" algn="ctr">
              <a:lnSpc>
                <a:spcPct val="100000"/>
              </a:lnSpc>
              <a:spcBef>
                <a:spcPts val="0"/>
              </a:spcBef>
              <a:spcAft>
                <a:spcPts val="0"/>
              </a:spcAft>
              <a:buSzPts val="6200"/>
              <a:buNone/>
              <a:defRPr sz="6200"/>
            </a:lvl2pPr>
            <a:lvl3pPr lvl="2" algn="ctr">
              <a:lnSpc>
                <a:spcPct val="100000"/>
              </a:lnSpc>
              <a:spcBef>
                <a:spcPts val="0"/>
              </a:spcBef>
              <a:spcAft>
                <a:spcPts val="0"/>
              </a:spcAft>
              <a:buSzPts val="6200"/>
              <a:buNone/>
              <a:defRPr sz="6200"/>
            </a:lvl3pPr>
            <a:lvl4pPr lvl="3" algn="ctr">
              <a:lnSpc>
                <a:spcPct val="100000"/>
              </a:lnSpc>
              <a:spcBef>
                <a:spcPts val="0"/>
              </a:spcBef>
              <a:spcAft>
                <a:spcPts val="0"/>
              </a:spcAft>
              <a:buSzPts val="6200"/>
              <a:buNone/>
              <a:defRPr sz="6200"/>
            </a:lvl4pPr>
            <a:lvl5pPr lvl="4" algn="ctr">
              <a:lnSpc>
                <a:spcPct val="100000"/>
              </a:lnSpc>
              <a:spcBef>
                <a:spcPts val="0"/>
              </a:spcBef>
              <a:spcAft>
                <a:spcPts val="0"/>
              </a:spcAft>
              <a:buSzPts val="6200"/>
              <a:buNone/>
              <a:defRPr sz="6200"/>
            </a:lvl5pPr>
            <a:lvl6pPr lvl="5" algn="ctr">
              <a:lnSpc>
                <a:spcPct val="100000"/>
              </a:lnSpc>
              <a:spcBef>
                <a:spcPts val="0"/>
              </a:spcBef>
              <a:spcAft>
                <a:spcPts val="0"/>
              </a:spcAft>
              <a:buSzPts val="6200"/>
              <a:buNone/>
              <a:defRPr sz="6200"/>
            </a:lvl6pPr>
            <a:lvl7pPr lvl="6" algn="ctr">
              <a:lnSpc>
                <a:spcPct val="100000"/>
              </a:lnSpc>
              <a:spcBef>
                <a:spcPts val="0"/>
              </a:spcBef>
              <a:spcAft>
                <a:spcPts val="0"/>
              </a:spcAft>
              <a:buSzPts val="6200"/>
              <a:buNone/>
              <a:defRPr sz="6200"/>
            </a:lvl7pPr>
            <a:lvl8pPr lvl="7" algn="ctr">
              <a:lnSpc>
                <a:spcPct val="100000"/>
              </a:lnSpc>
              <a:spcBef>
                <a:spcPts val="0"/>
              </a:spcBef>
              <a:spcAft>
                <a:spcPts val="0"/>
              </a:spcAft>
              <a:buSzPts val="6200"/>
              <a:buNone/>
              <a:defRPr sz="6200"/>
            </a:lvl8pPr>
            <a:lvl9pPr lvl="8" algn="ctr">
              <a:lnSpc>
                <a:spcPct val="100000"/>
              </a:lnSpc>
              <a:spcBef>
                <a:spcPts val="0"/>
              </a:spcBef>
              <a:spcAft>
                <a:spcPts val="0"/>
              </a:spcAft>
              <a:buSzPts val="6200"/>
              <a:buNone/>
              <a:defRPr sz="6200"/>
            </a:lvl9pPr>
          </a:lstStyle>
          <a:p>
            <a:endParaRPr/>
          </a:p>
        </p:txBody>
      </p:sp>
      <p:sp>
        <p:nvSpPr>
          <p:cNvPr id="1792" name="Google Shape;1792;p113"/>
          <p:cNvSpPr txBox="1">
            <a:spLocks noGrp="1"/>
          </p:cNvSpPr>
          <p:nvPr>
            <p:ph type="subTitle" idx="1"/>
          </p:nvPr>
        </p:nvSpPr>
        <p:spPr>
          <a:xfrm>
            <a:off x="1800463" y="1368300"/>
            <a:ext cx="5543100" cy="445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93" name="Google Shape;1793;p113"/>
          <p:cNvSpPr txBox="1">
            <a:spLocks noGrp="1"/>
          </p:cNvSpPr>
          <p:nvPr>
            <p:ph type="title" idx="2"/>
          </p:nvPr>
        </p:nvSpPr>
        <p:spPr>
          <a:xfrm>
            <a:off x="1800425" y="1935005"/>
            <a:ext cx="5543100" cy="828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200"/>
              <a:buNone/>
              <a:defRPr sz="6200"/>
            </a:lvl1pPr>
            <a:lvl2pPr lvl="1" algn="ctr">
              <a:lnSpc>
                <a:spcPct val="100000"/>
              </a:lnSpc>
              <a:spcBef>
                <a:spcPts val="0"/>
              </a:spcBef>
              <a:spcAft>
                <a:spcPts val="0"/>
              </a:spcAft>
              <a:buSzPts val="6200"/>
              <a:buNone/>
              <a:defRPr sz="6200"/>
            </a:lvl2pPr>
            <a:lvl3pPr lvl="2" algn="ctr">
              <a:lnSpc>
                <a:spcPct val="100000"/>
              </a:lnSpc>
              <a:spcBef>
                <a:spcPts val="0"/>
              </a:spcBef>
              <a:spcAft>
                <a:spcPts val="0"/>
              </a:spcAft>
              <a:buSzPts val="6200"/>
              <a:buNone/>
              <a:defRPr sz="6200"/>
            </a:lvl3pPr>
            <a:lvl4pPr lvl="3" algn="ctr">
              <a:lnSpc>
                <a:spcPct val="100000"/>
              </a:lnSpc>
              <a:spcBef>
                <a:spcPts val="0"/>
              </a:spcBef>
              <a:spcAft>
                <a:spcPts val="0"/>
              </a:spcAft>
              <a:buSzPts val="6200"/>
              <a:buNone/>
              <a:defRPr sz="6200"/>
            </a:lvl4pPr>
            <a:lvl5pPr lvl="4" algn="ctr">
              <a:lnSpc>
                <a:spcPct val="100000"/>
              </a:lnSpc>
              <a:spcBef>
                <a:spcPts val="0"/>
              </a:spcBef>
              <a:spcAft>
                <a:spcPts val="0"/>
              </a:spcAft>
              <a:buSzPts val="6200"/>
              <a:buNone/>
              <a:defRPr sz="6200"/>
            </a:lvl5pPr>
            <a:lvl6pPr lvl="5" algn="ctr">
              <a:lnSpc>
                <a:spcPct val="100000"/>
              </a:lnSpc>
              <a:spcBef>
                <a:spcPts val="0"/>
              </a:spcBef>
              <a:spcAft>
                <a:spcPts val="0"/>
              </a:spcAft>
              <a:buSzPts val="6200"/>
              <a:buNone/>
              <a:defRPr sz="6200"/>
            </a:lvl6pPr>
            <a:lvl7pPr lvl="6" algn="ctr">
              <a:lnSpc>
                <a:spcPct val="100000"/>
              </a:lnSpc>
              <a:spcBef>
                <a:spcPts val="0"/>
              </a:spcBef>
              <a:spcAft>
                <a:spcPts val="0"/>
              </a:spcAft>
              <a:buSzPts val="6200"/>
              <a:buNone/>
              <a:defRPr sz="6200"/>
            </a:lvl7pPr>
            <a:lvl8pPr lvl="7" algn="ctr">
              <a:lnSpc>
                <a:spcPct val="100000"/>
              </a:lnSpc>
              <a:spcBef>
                <a:spcPts val="0"/>
              </a:spcBef>
              <a:spcAft>
                <a:spcPts val="0"/>
              </a:spcAft>
              <a:buSzPts val="6200"/>
              <a:buNone/>
              <a:defRPr sz="6200"/>
            </a:lvl8pPr>
            <a:lvl9pPr lvl="8" algn="ctr">
              <a:lnSpc>
                <a:spcPct val="100000"/>
              </a:lnSpc>
              <a:spcBef>
                <a:spcPts val="0"/>
              </a:spcBef>
              <a:spcAft>
                <a:spcPts val="0"/>
              </a:spcAft>
              <a:buSzPts val="6200"/>
              <a:buNone/>
              <a:defRPr sz="6200"/>
            </a:lvl9pPr>
          </a:lstStyle>
          <a:p>
            <a:endParaRPr/>
          </a:p>
        </p:txBody>
      </p:sp>
      <p:sp>
        <p:nvSpPr>
          <p:cNvPr id="1794" name="Google Shape;1794;p113"/>
          <p:cNvSpPr txBox="1">
            <a:spLocks noGrp="1"/>
          </p:cNvSpPr>
          <p:nvPr>
            <p:ph type="subTitle" idx="3"/>
          </p:nvPr>
        </p:nvSpPr>
        <p:spPr>
          <a:xfrm>
            <a:off x="1800463" y="2763300"/>
            <a:ext cx="5543100" cy="445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95" name="Google Shape;1795;p113"/>
          <p:cNvSpPr txBox="1">
            <a:spLocks noGrp="1"/>
          </p:cNvSpPr>
          <p:nvPr>
            <p:ph type="title" idx="4"/>
          </p:nvPr>
        </p:nvSpPr>
        <p:spPr>
          <a:xfrm>
            <a:off x="1800425" y="3330022"/>
            <a:ext cx="5543100" cy="828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200"/>
              <a:buNone/>
              <a:defRPr sz="6200"/>
            </a:lvl1pPr>
            <a:lvl2pPr lvl="1" algn="ctr">
              <a:lnSpc>
                <a:spcPct val="100000"/>
              </a:lnSpc>
              <a:spcBef>
                <a:spcPts val="0"/>
              </a:spcBef>
              <a:spcAft>
                <a:spcPts val="0"/>
              </a:spcAft>
              <a:buSzPts val="6200"/>
              <a:buNone/>
              <a:defRPr sz="6200"/>
            </a:lvl2pPr>
            <a:lvl3pPr lvl="2" algn="ctr">
              <a:lnSpc>
                <a:spcPct val="100000"/>
              </a:lnSpc>
              <a:spcBef>
                <a:spcPts val="0"/>
              </a:spcBef>
              <a:spcAft>
                <a:spcPts val="0"/>
              </a:spcAft>
              <a:buSzPts val="6200"/>
              <a:buNone/>
              <a:defRPr sz="6200"/>
            </a:lvl3pPr>
            <a:lvl4pPr lvl="3" algn="ctr">
              <a:lnSpc>
                <a:spcPct val="100000"/>
              </a:lnSpc>
              <a:spcBef>
                <a:spcPts val="0"/>
              </a:spcBef>
              <a:spcAft>
                <a:spcPts val="0"/>
              </a:spcAft>
              <a:buSzPts val="6200"/>
              <a:buNone/>
              <a:defRPr sz="6200"/>
            </a:lvl4pPr>
            <a:lvl5pPr lvl="4" algn="ctr">
              <a:lnSpc>
                <a:spcPct val="100000"/>
              </a:lnSpc>
              <a:spcBef>
                <a:spcPts val="0"/>
              </a:spcBef>
              <a:spcAft>
                <a:spcPts val="0"/>
              </a:spcAft>
              <a:buSzPts val="6200"/>
              <a:buNone/>
              <a:defRPr sz="6200"/>
            </a:lvl5pPr>
            <a:lvl6pPr lvl="5" algn="ctr">
              <a:lnSpc>
                <a:spcPct val="100000"/>
              </a:lnSpc>
              <a:spcBef>
                <a:spcPts val="0"/>
              </a:spcBef>
              <a:spcAft>
                <a:spcPts val="0"/>
              </a:spcAft>
              <a:buSzPts val="6200"/>
              <a:buNone/>
              <a:defRPr sz="6200"/>
            </a:lvl6pPr>
            <a:lvl7pPr lvl="6" algn="ctr">
              <a:lnSpc>
                <a:spcPct val="100000"/>
              </a:lnSpc>
              <a:spcBef>
                <a:spcPts val="0"/>
              </a:spcBef>
              <a:spcAft>
                <a:spcPts val="0"/>
              </a:spcAft>
              <a:buSzPts val="6200"/>
              <a:buNone/>
              <a:defRPr sz="6200"/>
            </a:lvl7pPr>
            <a:lvl8pPr lvl="7" algn="ctr">
              <a:lnSpc>
                <a:spcPct val="100000"/>
              </a:lnSpc>
              <a:spcBef>
                <a:spcPts val="0"/>
              </a:spcBef>
              <a:spcAft>
                <a:spcPts val="0"/>
              </a:spcAft>
              <a:buSzPts val="6200"/>
              <a:buNone/>
              <a:defRPr sz="6200"/>
            </a:lvl8pPr>
            <a:lvl9pPr lvl="8" algn="ctr">
              <a:lnSpc>
                <a:spcPct val="100000"/>
              </a:lnSpc>
              <a:spcBef>
                <a:spcPts val="0"/>
              </a:spcBef>
              <a:spcAft>
                <a:spcPts val="0"/>
              </a:spcAft>
              <a:buSzPts val="6200"/>
              <a:buNone/>
              <a:defRPr sz="6200"/>
            </a:lvl9pPr>
          </a:lstStyle>
          <a:p>
            <a:endParaRPr/>
          </a:p>
        </p:txBody>
      </p:sp>
      <p:sp>
        <p:nvSpPr>
          <p:cNvPr id="1796" name="Google Shape;1796;p113"/>
          <p:cNvSpPr txBox="1">
            <a:spLocks noGrp="1"/>
          </p:cNvSpPr>
          <p:nvPr>
            <p:ph type="subTitle" idx="5"/>
          </p:nvPr>
        </p:nvSpPr>
        <p:spPr>
          <a:xfrm>
            <a:off x="1800463" y="4158325"/>
            <a:ext cx="5543100" cy="445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grpSp>
        <p:nvGrpSpPr>
          <p:cNvPr id="1797" name="Google Shape;1797;p113"/>
          <p:cNvGrpSpPr/>
          <p:nvPr/>
        </p:nvGrpSpPr>
        <p:grpSpPr>
          <a:xfrm>
            <a:off x="-102025" y="-676942"/>
            <a:ext cx="9809735" cy="6147006"/>
            <a:chOff x="-102025" y="-676942"/>
            <a:chExt cx="9809735" cy="6147006"/>
          </a:xfrm>
        </p:grpSpPr>
        <p:sp>
          <p:nvSpPr>
            <p:cNvPr id="1798" name="Google Shape;1798;p113"/>
            <p:cNvSpPr/>
            <p:nvPr/>
          </p:nvSpPr>
          <p:spPr>
            <a:xfrm>
              <a:off x="-102025" y="-588276"/>
              <a:ext cx="2173286" cy="6058340"/>
            </a:xfrm>
            <a:custGeom>
              <a:avLst/>
              <a:gdLst/>
              <a:ahLst/>
              <a:cxnLst/>
              <a:rect l="l" t="t" r="r" b="b"/>
              <a:pathLst>
                <a:path w="32605" h="90891" extrusionOk="0">
                  <a:moveTo>
                    <a:pt x="0" y="1"/>
                  </a:moveTo>
                  <a:lnTo>
                    <a:pt x="0" y="90891"/>
                  </a:lnTo>
                  <a:cubicBezTo>
                    <a:pt x="7361" y="89777"/>
                    <a:pt x="16332" y="85082"/>
                    <a:pt x="19893" y="78557"/>
                  </a:cubicBezTo>
                  <a:cubicBezTo>
                    <a:pt x="23474" y="71913"/>
                    <a:pt x="23812" y="63976"/>
                    <a:pt x="20808" y="57053"/>
                  </a:cubicBezTo>
                  <a:cubicBezTo>
                    <a:pt x="18680" y="52259"/>
                    <a:pt x="15059" y="48280"/>
                    <a:pt x="12493" y="43725"/>
                  </a:cubicBezTo>
                  <a:cubicBezTo>
                    <a:pt x="9927" y="39150"/>
                    <a:pt x="8475" y="33361"/>
                    <a:pt x="10981" y="28746"/>
                  </a:cubicBezTo>
                  <a:cubicBezTo>
                    <a:pt x="12891" y="25225"/>
                    <a:pt x="16671" y="23176"/>
                    <a:pt x="20331" y="21465"/>
                  </a:cubicBezTo>
                  <a:cubicBezTo>
                    <a:pt x="23991" y="19754"/>
                    <a:pt x="27850" y="18043"/>
                    <a:pt x="30237" y="14801"/>
                  </a:cubicBezTo>
                  <a:cubicBezTo>
                    <a:pt x="32605" y="11538"/>
                    <a:pt x="29820" y="2209"/>
                    <a:pt x="26438" y="40"/>
                  </a:cubicBezTo>
                  <a:lnTo>
                    <a:pt x="0" y="1"/>
                  </a:lnTo>
                  <a:close/>
                </a:path>
              </a:pathLst>
            </a:custGeom>
            <a:solidFill>
              <a:srgbClr val="6EC4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799" name="Google Shape;1799;p113"/>
            <p:cNvSpPr/>
            <p:nvPr/>
          </p:nvSpPr>
          <p:spPr>
            <a:xfrm rot="-10497473">
              <a:off x="7286600" y="-592540"/>
              <a:ext cx="2173236" cy="5736369"/>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800" name="Google Shape;1800;p113"/>
          <p:cNvGrpSpPr/>
          <p:nvPr/>
        </p:nvGrpSpPr>
        <p:grpSpPr>
          <a:xfrm>
            <a:off x="-102343" y="-279626"/>
            <a:ext cx="1883428" cy="5292873"/>
            <a:chOff x="-102343" y="-279626"/>
            <a:chExt cx="1883428" cy="5292873"/>
          </a:xfrm>
        </p:grpSpPr>
        <p:grpSp>
          <p:nvGrpSpPr>
            <p:cNvPr id="1801" name="Google Shape;1801;p113"/>
            <p:cNvGrpSpPr/>
            <p:nvPr/>
          </p:nvGrpSpPr>
          <p:grpSpPr>
            <a:xfrm rot="-974526">
              <a:off x="25241" y="-74759"/>
              <a:ext cx="1628260" cy="1144650"/>
              <a:chOff x="3342442" y="-407085"/>
              <a:chExt cx="1628240" cy="1144636"/>
            </a:xfrm>
          </p:grpSpPr>
          <p:sp>
            <p:nvSpPr>
              <p:cNvPr id="1802" name="Google Shape;1802;p113"/>
              <p:cNvSpPr/>
              <p:nvPr/>
            </p:nvSpPr>
            <p:spPr>
              <a:xfrm rot="9939562">
                <a:off x="47763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03" name="Google Shape;1803;p113"/>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04" name="Google Shape;1804;p113"/>
              <p:cNvSpPr/>
              <p:nvPr/>
            </p:nvSpPr>
            <p:spPr>
              <a:xfrm rot="9932982">
                <a:off x="4317557" y="-39813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05" name="Google Shape;1805;p113"/>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806" name="Google Shape;1806;p113"/>
            <p:cNvGrpSpPr/>
            <p:nvPr/>
          </p:nvGrpSpPr>
          <p:grpSpPr>
            <a:xfrm rot="-5400000">
              <a:off x="-1030467" y="2974594"/>
              <a:ext cx="3069033" cy="1008273"/>
              <a:chOff x="3342442" y="-193695"/>
              <a:chExt cx="3069033" cy="1008273"/>
            </a:xfrm>
          </p:grpSpPr>
          <p:sp>
            <p:nvSpPr>
              <p:cNvPr id="1807" name="Google Shape;1807;p113"/>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08" name="Google Shape;1808;p113"/>
              <p:cNvSpPr/>
              <p:nvPr/>
            </p:nvSpPr>
            <p:spPr>
              <a:xfrm rot="-6684311">
                <a:off x="45156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09" name="Google Shape;1809;p113"/>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10" name="Google Shape;1810;p113"/>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11" name="Google Shape;1811;p113"/>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12" name="Google Shape;1812;p113"/>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grpSp>
        <p:nvGrpSpPr>
          <p:cNvPr id="1813" name="Google Shape;1813;p113"/>
          <p:cNvGrpSpPr/>
          <p:nvPr/>
        </p:nvGrpSpPr>
        <p:grpSpPr>
          <a:xfrm rot="10800000">
            <a:off x="7804913" y="177545"/>
            <a:ext cx="1301586" cy="4671663"/>
            <a:chOff x="-64800" y="36783"/>
            <a:chExt cx="1301586" cy="4671663"/>
          </a:xfrm>
        </p:grpSpPr>
        <p:grpSp>
          <p:nvGrpSpPr>
            <p:cNvPr id="1814" name="Google Shape;1814;p113"/>
            <p:cNvGrpSpPr/>
            <p:nvPr/>
          </p:nvGrpSpPr>
          <p:grpSpPr>
            <a:xfrm rot="-974526">
              <a:off x="57393" y="150558"/>
              <a:ext cx="957738" cy="1010425"/>
              <a:chOff x="3342442" y="-272862"/>
              <a:chExt cx="957727" cy="1010413"/>
            </a:xfrm>
          </p:grpSpPr>
          <p:sp>
            <p:nvSpPr>
              <p:cNvPr id="1815" name="Google Shape;1815;p113"/>
              <p:cNvSpPr/>
              <p:nvPr/>
            </p:nvSpPr>
            <p:spPr>
              <a:xfrm rot="9939562">
                <a:off x="4105836" y="32408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16" name="Google Shape;1816;p113"/>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17" name="Google Shape;1817;p113"/>
              <p:cNvSpPr/>
              <p:nvPr/>
            </p:nvSpPr>
            <p:spPr>
              <a:xfrm rot="9932982">
                <a:off x="3960988" y="-263910"/>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18" name="Google Shape;1818;p113"/>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819" name="Google Shape;1819;p113"/>
            <p:cNvGrpSpPr/>
            <p:nvPr/>
          </p:nvGrpSpPr>
          <p:grpSpPr>
            <a:xfrm rot="-5400000">
              <a:off x="-763767" y="2707894"/>
              <a:ext cx="2764233" cy="1236873"/>
              <a:chOff x="3647242" y="-193695"/>
              <a:chExt cx="2764233" cy="1236873"/>
            </a:xfrm>
          </p:grpSpPr>
          <p:sp>
            <p:nvSpPr>
              <p:cNvPr id="1820" name="Google Shape;1820;p113"/>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21" name="Google Shape;1821;p113"/>
              <p:cNvSpPr/>
              <p:nvPr/>
            </p:nvSpPr>
            <p:spPr>
              <a:xfrm rot="-6684311">
                <a:off x="4515670" y="9584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22" name="Google Shape;1822;p113"/>
              <p:cNvSpPr/>
              <p:nvPr/>
            </p:nvSpPr>
            <p:spPr>
              <a:xfrm rot="-867018">
                <a:off x="4093070" y="5463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23" name="Google Shape;1823;p113"/>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24" name="Google Shape;1824;p113"/>
              <p:cNvSpPr/>
              <p:nvPr/>
            </p:nvSpPr>
            <p:spPr>
              <a:xfrm rot="-7022431">
                <a:off x="36652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25" name="Google Shape;1825;p113"/>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87"/>
        <p:cNvGrpSpPr/>
        <p:nvPr/>
      </p:nvGrpSpPr>
      <p:grpSpPr>
        <a:xfrm>
          <a:off x="0" y="0"/>
          <a:ext cx="0" cy="0"/>
          <a:chOff x="0" y="0"/>
          <a:chExt cx="0" cy="0"/>
        </a:xfrm>
      </p:grpSpPr>
      <p:sp>
        <p:nvSpPr>
          <p:cNvPr id="88" name="Google Shape;88;p78"/>
          <p:cNvSpPr txBox="1">
            <a:spLocks noGrp="1"/>
          </p:cNvSpPr>
          <p:nvPr>
            <p:ph type="title"/>
          </p:nvPr>
        </p:nvSpPr>
        <p:spPr>
          <a:xfrm>
            <a:off x="457200" y="205979"/>
            <a:ext cx="7467600" cy="8572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78"/>
          <p:cNvSpPr txBox="1">
            <a:spLocks noGrp="1"/>
          </p:cNvSpPr>
          <p:nvPr>
            <p:ph type="dt" idx="10"/>
          </p:nvPr>
        </p:nvSpPr>
        <p:spPr>
          <a:xfrm rot="5400000">
            <a:off x="7840465" y="763390"/>
            <a:ext cx="1508522" cy="38417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78"/>
          <p:cNvSpPr txBox="1">
            <a:spLocks noGrp="1"/>
          </p:cNvSpPr>
          <p:nvPr>
            <p:ph type="sldNum" idx="12"/>
          </p:nvPr>
        </p:nvSpPr>
        <p:spPr>
          <a:xfrm>
            <a:off x="8129588" y="4300538"/>
            <a:ext cx="609600" cy="39052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buNone/>
              <a:defRPr sz="1050" b="1">
                <a:solidFill>
                  <a:srgbClr val="FFFFFF"/>
                </a:solidFill>
                <a:latin typeface="Century Schoolbook"/>
                <a:ea typeface="Century Schoolbook"/>
                <a:cs typeface="Century Schoolbook"/>
                <a:sym typeface="Century Schoolbook"/>
              </a:defRPr>
            </a:lvl1pPr>
            <a:lvl2pPr marL="0" marR="0" lvl="1" indent="0" algn="ctr">
              <a:spcBef>
                <a:spcPts val="0"/>
              </a:spcBef>
              <a:buNone/>
              <a:defRPr sz="1050" b="1">
                <a:solidFill>
                  <a:srgbClr val="FFFFFF"/>
                </a:solidFill>
                <a:latin typeface="Century Schoolbook"/>
                <a:ea typeface="Century Schoolbook"/>
                <a:cs typeface="Century Schoolbook"/>
                <a:sym typeface="Century Schoolbook"/>
              </a:defRPr>
            </a:lvl2pPr>
            <a:lvl3pPr marL="0" marR="0" lvl="2" indent="0" algn="ctr">
              <a:spcBef>
                <a:spcPts val="0"/>
              </a:spcBef>
              <a:buNone/>
              <a:defRPr sz="1050" b="1">
                <a:solidFill>
                  <a:srgbClr val="FFFFFF"/>
                </a:solidFill>
                <a:latin typeface="Century Schoolbook"/>
                <a:ea typeface="Century Schoolbook"/>
                <a:cs typeface="Century Schoolbook"/>
                <a:sym typeface="Century Schoolbook"/>
              </a:defRPr>
            </a:lvl3pPr>
            <a:lvl4pPr marL="0" marR="0" lvl="3" indent="0" algn="ctr">
              <a:spcBef>
                <a:spcPts val="0"/>
              </a:spcBef>
              <a:buNone/>
              <a:defRPr sz="1050" b="1">
                <a:solidFill>
                  <a:srgbClr val="FFFFFF"/>
                </a:solidFill>
                <a:latin typeface="Century Schoolbook"/>
                <a:ea typeface="Century Schoolbook"/>
                <a:cs typeface="Century Schoolbook"/>
                <a:sym typeface="Century Schoolbook"/>
              </a:defRPr>
            </a:lvl4pPr>
            <a:lvl5pPr marL="0" marR="0" lvl="4" indent="0" algn="ctr">
              <a:spcBef>
                <a:spcPts val="0"/>
              </a:spcBef>
              <a:buNone/>
              <a:defRPr sz="1050" b="1">
                <a:solidFill>
                  <a:srgbClr val="FFFFFF"/>
                </a:solidFill>
                <a:latin typeface="Century Schoolbook"/>
                <a:ea typeface="Century Schoolbook"/>
                <a:cs typeface="Century Schoolbook"/>
                <a:sym typeface="Century Schoolbook"/>
              </a:defRPr>
            </a:lvl5pPr>
            <a:lvl6pPr marL="0" marR="0" lvl="5" indent="0" algn="ctr">
              <a:spcBef>
                <a:spcPts val="0"/>
              </a:spcBef>
              <a:buNone/>
              <a:defRPr sz="1050" b="1">
                <a:solidFill>
                  <a:srgbClr val="FFFFFF"/>
                </a:solidFill>
                <a:latin typeface="Century Schoolbook"/>
                <a:ea typeface="Century Schoolbook"/>
                <a:cs typeface="Century Schoolbook"/>
                <a:sym typeface="Century Schoolbook"/>
              </a:defRPr>
            </a:lvl6pPr>
            <a:lvl7pPr marL="0" marR="0" lvl="6" indent="0" algn="ctr">
              <a:spcBef>
                <a:spcPts val="0"/>
              </a:spcBef>
              <a:buNone/>
              <a:defRPr sz="1050" b="1">
                <a:solidFill>
                  <a:srgbClr val="FFFFFF"/>
                </a:solidFill>
                <a:latin typeface="Century Schoolbook"/>
                <a:ea typeface="Century Schoolbook"/>
                <a:cs typeface="Century Schoolbook"/>
                <a:sym typeface="Century Schoolbook"/>
              </a:defRPr>
            </a:lvl7pPr>
            <a:lvl8pPr marL="0" marR="0" lvl="7" indent="0" algn="ctr">
              <a:spcBef>
                <a:spcPts val="0"/>
              </a:spcBef>
              <a:buNone/>
              <a:defRPr sz="1050" b="1">
                <a:solidFill>
                  <a:srgbClr val="FFFFFF"/>
                </a:solidFill>
                <a:latin typeface="Century Schoolbook"/>
                <a:ea typeface="Century Schoolbook"/>
                <a:cs typeface="Century Schoolbook"/>
                <a:sym typeface="Century Schoolbook"/>
              </a:defRPr>
            </a:lvl8pPr>
            <a:lvl9pPr marL="0" marR="0" lvl="8" indent="0" algn="ctr">
              <a:spcBef>
                <a:spcPts val="0"/>
              </a:spcBef>
              <a:buNone/>
              <a:defRPr sz="1050" b="1">
                <a:solidFill>
                  <a:srgbClr val="FFFFFF"/>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
        <p:nvSpPr>
          <p:cNvPr id="91" name="Google Shape;91;p78"/>
          <p:cNvSpPr txBox="1">
            <a:spLocks noGrp="1"/>
          </p:cNvSpPr>
          <p:nvPr>
            <p:ph type="ftr" idx="11"/>
          </p:nvPr>
        </p:nvSpPr>
        <p:spPr>
          <a:xfrm rot="5400000">
            <a:off x="7389813" y="2757091"/>
            <a:ext cx="24003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826"/>
        <p:cNvGrpSpPr/>
        <p:nvPr/>
      </p:nvGrpSpPr>
      <p:grpSpPr>
        <a:xfrm>
          <a:off x="0" y="0"/>
          <a:ext cx="0" cy="0"/>
          <a:chOff x="0" y="0"/>
          <a:chExt cx="0" cy="0"/>
        </a:xfrm>
      </p:grpSpPr>
      <p:grpSp>
        <p:nvGrpSpPr>
          <p:cNvPr id="1827" name="Google Shape;1827;p114"/>
          <p:cNvGrpSpPr/>
          <p:nvPr/>
        </p:nvGrpSpPr>
        <p:grpSpPr>
          <a:xfrm>
            <a:off x="-45625" y="228675"/>
            <a:ext cx="9231300" cy="4686150"/>
            <a:chOff x="-45625" y="228675"/>
            <a:chExt cx="9231300" cy="4686150"/>
          </a:xfrm>
        </p:grpSpPr>
        <p:cxnSp>
          <p:nvCxnSpPr>
            <p:cNvPr id="1828" name="Google Shape;1828;p114"/>
            <p:cNvCxnSpPr/>
            <p:nvPr/>
          </p:nvCxnSpPr>
          <p:spPr>
            <a:xfrm>
              <a:off x="-45625" y="2286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829" name="Google Shape;1829;p114"/>
            <p:cNvCxnSpPr/>
            <p:nvPr/>
          </p:nvCxnSpPr>
          <p:spPr>
            <a:xfrm>
              <a:off x="-45625" y="5634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830" name="Google Shape;1830;p114"/>
            <p:cNvCxnSpPr/>
            <p:nvPr/>
          </p:nvCxnSpPr>
          <p:spPr>
            <a:xfrm>
              <a:off x="-45625" y="8981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831" name="Google Shape;1831;p114"/>
            <p:cNvCxnSpPr/>
            <p:nvPr/>
          </p:nvCxnSpPr>
          <p:spPr>
            <a:xfrm>
              <a:off x="-45625" y="12328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832" name="Google Shape;1832;p114"/>
            <p:cNvCxnSpPr/>
            <p:nvPr/>
          </p:nvCxnSpPr>
          <p:spPr>
            <a:xfrm>
              <a:off x="-45625" y="15675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833" name="Google Shape;1833;p114"/>
            <p:cNvCxnSpPr/>
            <p:nvPr/>
          </p:nvCxnSpPr>
          <p:spPr>
            <a:xfrm>
              <a:off x="-45625" y="19023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834" name="Google Shape;1834;p114"/>
            <p:cNvCxnSpPr/>
            <p:nvPr/>
          </p:nvCxnSpPr>
          <p:spPr>
            <a:xfrm>
              <a:off x="-45625" y="22370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835" name="Google Shape;1835;p114"/>
            <p:cNvCxnSpPr/>
            <p:nvPr/>
          </p:nvCxnSpPr>
          <p:spPr>
            <a:xfrm>
              <a:off x="-45625" y="25717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836" name="Google Shape;1836;p114"/>
            <p:cNvCxnSpPr/>
            <p:nvPr/>
          </p:nvCxnSpPr>
          <p:spPr>
            <a:xfrm>
              <a:off x="-45625" y="29064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837" name="Google Shape;1837;p114"/>
            <p:cNvCxnSpPr/>
            <p:nvPr/>
          </p:nvCxnSpPr>
          <p:spPr>
            <a:xfrm>
              <a:off x="-45625" y="32412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838" name="Google Shape;1838;p114"/>
            <p:cNvCxnSpPr/>
            <p:nvPr/>
          </p:nvCxnSpPr>
          <p:spPr>
            <a:xfrm>
              <a:off x="-45625" y="35759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839" name="Google Shape;1839;p114"/>
            <p:cNvCxnSpPr/>
            <p:nvPr/>
          </p:nvCxnSpPr>
          <p:spPr>
            <a:xfrm>
              <a:off x="-45625" y="39106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840" name="Google Shape;1840;p114"/>
            <p:cNvCxnSpPr/>
            <p:nvPr/>
          </p:nvCxnSpPr>
          <p:spPr>
            <a:xfrm>
              <a:off x="-45625" y="42453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841" name="Google Shape;1841;p114"/>
            <p:cNvCxnSpPr/>
            <p:nvPr/>
          </p:nvCxnSpPr>
          <p:spPr>
            <a:xfrm>
              <a:off x="-45625" y="45801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842" name="Google Shape;1842;p114"/>
            <p:cNvCxnSpPr/>
            <p:nvPr/>
          </p:nvCxnSpPr>
          <p:spPr>
            <a:xfrm>
              <a:off x="-45625" y="4914825"/>
              <a:ext cx="9231300" cy="0"/>
            </a:xfrm>
            <a:prstGeom prst="straightConnector1">
              <a:avLst/>
            </a:prstGeom>
            <a:noFill/>
            <a:ln w="9525" cap="flat" cmpd="sng">
              <a:solidFill>
                <a:schemeClr val="accent5"/>
              </a:solidFill>
              <a:prstDash val="solid"/>
              <a:round/>
              <a:headEnd type="none" w="sm" len="sm"/>
              <a:tailEnd type="none" w="sm" len="sm"/>
            </a:ln>
          </p:spPr>
        </p:cxnSp>
        <p:sp>
          <p:nvSpPr>
            <p:cNvPr id="1843" name="Google Shape;1843;p11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44" name="Google Shape;1844;p11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45" name="Google Shape;1845;p11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46" name="Google Shape;1846;p11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47" name="Google Shape;1847;p11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48" name="Google Shape;1848;p11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49" name="Google Shape;1849;p11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50" name="Google Shape;1850;p11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51" name="Google Shape;1851;p11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52" name="Google Shape;1852;p11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53" name="Google Shape;1853;p11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54" name="Google Shape;1854;p11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55" name="Google Shape;1855;p11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56" name="Google Shape;1856;p11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857" name="Google Shape;1857;p114"/>
          <p:cNvGrpSpPr/>
          <p:nvPr/>
        </p:nvGrpSpPr>
        <p:grpSpPr>
          <a:xfrm>
            <a:off x="-206924" y="-64865"/>
            <a:ext cx="10683496" cy="644587"/>
            <a:chOff x="-206924" y="-293465"/>
            <a:chExt cx="10683496" cy="644587"/>
          </a:xfrm>
        </p:grpSpPr>
        <p:sp>
          <p:nvSpPr>
            <p:cNvPr id="1858" name="Google Shape;1858;p114"/>
            <p:cNvSpPr/>
            <p:nvPr/>
          </p:nvSpPr>
          <p:spPr>
            <a:xfrm rot="-5400000">
              <a:off x="12888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59" name="Google Shape;1859;p114"/>
            <p:cNvSpPr/>
            <p:nvPr/>
          </p:nvSpPr>
          <p:spPr>
            <a:xfrm rot="5400000" flipH="1">
              <a:off x="36576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60" name="Google Shape;1860;p114"/>
            <p:cNvSpPr/>
            <p:nvPr/>
          </p:nvSpPr>
          <p:spPr>
            <a:xfrm rot="-5400000">
              <a:off x="59674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61" name="Google Shape;1861;p114"/>
            <p:cNvSpPr/>
            <p:nvPr/>
          </p:nvSpPr>
          <p:spPr>
            <a:xfrm rot="5400000" flipH="1">
              <a:off x="83362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862" name="Google Shape;1862;p114"/>
          <p:cNvSpPr txBox="1">
            <a:spLocks noGrp="1"/>
          </p:cNvSpPr>
          <p:nvPr>
            <p:ph type="title"/>
          </p:nvPr>
        </p:nvSpPr>
        <p:spPr>
          <a:xfrm>
            <a:off x="987050" y="3344900"/>
            <a:ext cx="20058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200"/>
              <a:buNone/>
              <a:defRPr sz="2400"/>
            </a:lvl1pPr>
            <a:lvl2pPr lvl="1" algn="ctr">
              <a:lnSpc>
                <a:spcPct val="100000"/>
              </a:lnSpc>
              <a:spcBef>
                <a:spcPts val="0"/>
              </a:spcBef>
              <a:spcAft>
                <a:spcPts val="0"/>
              </a:spcAft>
              <a:buSzPts val="6200"/>
              <a:buNone/>
              <a:defRPr sz="6200"/>
            </a:lvl2pPr>
            <a:lvl3pPr lvl="2" algn="ctr">
              <a:lnSpc>
                <a:spcPct val="100000"/>
              </a:lnSpc>
              <a:spcBef>
                <a:spcPts val="0"/>
              </a:spcBef>
              <a:spcAft>
                <a:spcPts val="0"/>
              </a:spcAft>
              <a:buSzPts val="6200"/>
              <a:buNone/>
              <a:defRPr sz="6200"/>
            </a:lvl3pPr>
            <a:lvl4pPr lvl="3" algn="ctr">
              <a:lnSpc>
                <a:spcPct val="100000"/>
              </a:lnSpc>
              <a:spcBef>
                <a:spcPts val="0"/>
              </a:spcBef>
              <a:spcAft>
                <a:spcPts val="0"/>
              </a:spcAft>
              <a:buSzPts val="6200"/>
              <a:buNone/>
              <a:defRPr sz="6200"/>
            </a:lvl4pPr>
            <a:lvl5pPr lvl="4" algn="ctr">
              <a:lnSpc>
                <a:spcPct val="100000"/>
              </a:lnSpc>
              <a:spcBef>
                <a:spcPts val="0"/>
              </a:spcBef>
              <a:spcAft>
                <a:spcPts val="0"/>
              </a:spcAft>
              <a:buSzPts val="6200"/>
              <a:buNone/>
              <a:defRPr sz="6200"/>
            </a:lvl5pPr>
            <a:lvl6pPr lvl="5" algn="ctr">
              <a:lnSpc>
                <a:spcPct val="100000"/>
              </a:lnSpc>
              <a:spcBef>
                <a:spcPts val="0"/>
              </a:spcBef>
              <a:spcAft>
                <a:spcPts val="0"/>
              </a:spcAft>
              <a:buSzPts val="6200"/>
              <a:buNone/>
              <a:defRPr sz="6200"/>
            </a:lvl6pPr>
            <a:lvl7pPr lvl="6" algn="ctr">
              <a:lnSpc>
                <a:spcPct val="100000"/>
              </a:lnSpc>
              <a:spcBef>
                <a:spcPts val="0"/>
              </a:spcBef>
              <a:spcAft>
                <a:spcPts val="0"/>
              </a:spcAft>
              <a:buSzPts val="6200"/>
              <a:buNone/>
              <a:defRPr sz="6200"/>
            </a:lvl7pPr>
            <a:lvl8pPr lvl="7" algn="ctr">
              <a:lnSpc>
                <a:spcPct val="100000"/>
              </a:lnSpc>
              <a:spcBef>
                <a:spcPts val="0"/>
              </a:spcBef>
              <a:spcAft>
                <a:spcPts val="0"/>
              </a:spcAft>
              <a:buSzPts val="6200"/>
              <a:buNone/>
              <a:defRPr sz="6200"/>
            </a:lvl8pPr>
            <a:lvl9pPr lvl="8" algn="ctr">
              <a:lnSpc>
                <a:spcPct val="100000"/>
              </a:lnSpc>
              <a:spcBef>
                <a:spcPts val="0"/>
              </a:spcBef>
              <a:spcAft>
                <a:spcPts val="0"/>
              </a:spcAft>
              <a:buSzPts val="6200"/>
              <a:buNone/>
              <a:defRPr sz="6200"/>
            </a:lvl9pPr>
          </a:lstStyle>
          <a:p>
            <a:endParaRPr/>
          </a:p>
        </p:txBody>
      </p:sp>
      <p:sp>
        <p:nvSpPr>
          <p:cNvPr id="1863" name="Google Shape;1863;p114"/>
          <p:cNvSpPr txBox="1">
            <a:spLocks noGrp="1"/>
          </p:cNvSpPr>
          <p:nvPr>
            <p:ph type="subTitle" idx="1"/>
          </p:nvPr>
        </p:nvSpPr>
        <p:spPr>
          <a:xfrm>
            <a:off x="987075" y="3917600"/>
            <a:ext cx="2005800" cy="690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864" name="Google Shape;1864;p114"/>
          <p:cNvSpPr txBox="1">
            <a:spLocks noGrp="1"/>
          </p:cNvSpPr>
          <p:nvPr>
            <p:ph type="title" idx="2"/>
          </p:nvPr>
        </p:nvSpPr>
        <p:spPr>
          <a:xfrm>
            <a:off x="3569000" y="3344900"/>
            <a:ext cx="20058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200"/>
              <a:buNone/>
              <a:defRPr sz="2400"/>
            </a:lvl1pPr>
            <a:lvl2pPr lvl="1" algn="ctr">
              <a:lnSpc>
                <a:spcPct val="100000"/>
              </a:lnSpc>
              <a:spcBef>
                <a:spcPts val="0"/>
              </a:spcBef>
              <a:spcAft>
                <a:spcPts val="0"/>
              </a:spcAft>
              <a:buSzPts val="6200"/>
              <a:buNone/>
              <a:defRPr sz="6200"/>
            </a:lvl2pPr>
            <a:lvl3pPr lvl="2" algn="ctr">
              <a:lnSpc>
                <a:spcPct val="100000"/>
              </a:lnSpc>
              <a:spcBef>
                <a:spcPts val="0"/>
              </a:spcBef>
              <a:spcAft>
                <a:spcPts val="0"/>
              </a:spcAft>
              <a:buSzPts val="6200"/>
              <a:buNone/>
              <a:defRPr sz="6200"/>
            </a:lvl3pPr>
            <a:lvl4pPr lvl="3" algn="ctr">
              <a:lnSpc>
                <a:spcPct val="100000"/>
              </a:lnSpc>
              <a:spcBef>
                <a:spcPts val="0"/>
              </a:spcBef>
              <a:spcAft>
                <a:spcPts val="0"/>
              </a:spcAft>
              <a:buSzPts val="6200"/>
              <a:buNone/>
              <a:defRPr sz="6200"/>
            </a:lvl4pPr>
            <a:lvl5pPr lvl="4" algn="ctr">
              <a:lnSpc>
                <a:spcPct val="100000"/>
              </a:lnSpc>
              <a:spcBef>
                <a:spcPts val="0"/>
              </a:spcBef>
              <a:spcAft>
                <a:spcPts val="0"/>
              </a:spcAft>
              <a:buSzPts val="6200"/>
              <a:buNone/>
              <a:defRPr sz="6200"/>
            </a:lvl5pPr>
            <a:lvl6pPr lvl="5" algn="ctr">
              <a:lnSpc>
                <a:spcPct val="100000"/>
              </a:lnSpc>
              <a:spcBef>
                <a:spcPts val="0"/>
              </a:spcBef>
              <a:spcAft>
                <a:spcPts val="0"/>
              </a:spcAft>
              <a:buSzPts val="6200"/>
              <a:buNone/>
              <a:defRPr sz="6200"/>
            </a:lvl6pPr>
            <a:lvl7pPr lvl="6" algn="ctr">
              <a:lnSpc>
                <a:spcPct val="100000"/>
              </a:lnSpc>
              <a:spcBef>
                <a:spcPts val="0"/>
              </a:spcBef>
              <a:spcAft>
                <a:spcPts val="0"/>
              </a:spcAft>
              <a:buSzPts val="6200"/>
              <a:buNone/>
              <a:defRPr sz="6200"/>
            </a:lvl7pPr>
            <a:lvl8pPr lvl="7" algn="ctr">
              <a:lnSpc>
                <a:spcPct val="100000"/>
              </a:lnSpc>
              <a:spcBef>
                <a:spcPts val="0"/>
              </a:spcBef>
              <a:spcAft>
                <a:spcPts val="0"/>
              </a:spcAft>
              <a:buSzPts val="6200"/>
              <a:buNone/>
              <a:defRPr sz="6200"/>
            </a:lvl8pPr>
            <a:lvl9pPr lvl="8" algn="ctr">
              <a:lnSpc>
                <a:spcPct val="100000"/>
              </a:lnSpc>
              <a:spcBef>
                <a:spcPts val="0"/>
              </a:spcBef>
              <a:spcAft>
                <a:spcPts val="0"/>
              </a:spcAft>
              <a:buSzPts val="6200"/>
              <a:buNone/>
              <a:defRPr sz="6200"/>
            </a:lvl9pPr>
          </a:lstStyle>
          <a:p>
            <a:endParaRPr/>
          </a:p>
        </p:txBody>
      </p:sp>
      <p:sp>
        <p:nvSpPr>
          <p:cNvPr id="1865" name="Google Shape;1865;p114"/>
          <p:cNvSpPr txBox="1">
            <a:spLocks noGrp="1"/>
          </p:cNvSpPr>
          <p:nvPr>
            <p:ph type="subTitle" idx="3"/>
          </p:nvPr>
        </p:nvSpPr>
        <p:spPr>
          <a:xfrm>
            <a:off x="3569000" y="3917600"/>
            <a:ext cx="2005800" cy="690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866" name="Google Shape;1866;p114"/>
          <p:cNvSpPr txBox="1">
            <a:spLocks noGrp="1"/>
          </p:cNvSpPr>
          <p:nvPr>
            <p:ph type="title" idx="4"/>
          </p:nvPr>
        </p:nvSpPr>
        <p:spPr>
          <a:xfrm>
            <a:off x="6151150" y="3344900"/>
            <a:ext cx="20058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200"/>
              <a:buNone/>
              <a:defRPr sz="2400"/>
            </a:lvl1pPr>
            <a:lvl2pPr lvl="1" algn="ctr">
              <a:lnSpc>
                <a:spcPct val="100000"/>
              </a:lnSpc>
              <a:spcBef>
                <a:spcPts val="0"/>
              </a:spcBef>
              <a:spcAft>
                <a:spcPts val="0"/>
              </a:spcAft>
              <a:buSzPts val="6200"/>
              <a:buNone/>
              <a:defRPr sz="6200"/>
            </a:lvl2pPr>
            <a:lvl3pPr lvl="2" algn="ctr">
              <a:lnSpc>
                <a:spcPct val="100000"/>
              </a:lnSpc>
              <a:spcBef>
                <a:spcPts val="0"/>
              </a:spcBef>
              <a:spcAft>
                <a:spcPts val="0"/>
              </a:spcAft>
              <a:buSzPts val="6200"/>
              <a:buNone/>
              <a:defRPr sz="6200"/>
            </a:lvl3pPr>
            <a:lvl4pPr lvl="3" algn="ctr">
              <a:lnSpc>
                <a:spcPct val="100000"/>
              </a:lnSpc>
              <a:spcBef>
                <a:spcPts val="0"/>
              </a:spcBef>
              <a:spcAft>
                <a:spcPts val="0"/>
              </a:spcAft>
              <a:buSzPts val="6200"/>
              <a:buNone/>
              <a:defRPr sz="6200"/>
            </a:lvl4pPr>
            <a:lvl5pPr lvl="4" algn="ctr">
              <a:lnSpc>
                <a:spcPct val="100000"/>
              </a:lnSpc>
              <a:spcBef>
                <a:spcPts val="0"/>
              </a:spcBef>
              <a:spcAft>
                <a:spcPts val="0"/>
              </a:spcAft>
              <a:buSzPts val="6200"/>
              <a:buNone/>
              <a:defRPr sz="6200"/>
            </a:lvl5pPr>
            <a:lvl6pPr lvl="5" algn="ctr">
              <a:lnSpc>
                <a:spcPct val="100000"/>
              </a:lnSpc>
              <a:spcBef>
                <a:spcPts val="0"/>
              </a:spcBef>
              <a:spcAft>
                <a:spcPts val="0"/>
              </a:spcAft>
              <a:buSzPts val="6200"/>
              <a:buNone/>
              <a:defRPr sz="6200"/>
            </a:lvl6pPr>
            <a:lvl7pPr lvl="6" algn="ctr">
              <a:lnSpc>
                <a:spcPct val="100000"/>
              </a:lnSpc>
              <a:spcBef>
                <a:spcPts val="0"/>
              </a:spcBef>
              <a:spcAft>
                <a:spcPts val="0"/>
              </a:spcAft>
              <a:buSzPts val="6200"/>
              <a:buNone/>
              <a:defRPr sz="6200"/>
            </a:lvl7pPr>
            <a:lvl8pPr lvl="7" algn="ctr">
              <a:lnSpc>
                <a:spcPct val="100000"/>
              </a:lnSpc>
              <a:spcBef>
                <a:spcPts val="0"/>
              </a:spcBef>
              <a:spcAft>
                <a:spcPts val="0"/>
              </a:spcAft>
              <a:buSzPts val="6200"/>
              <a:buNone/>
              <a:defRPr sz="6200"/>
            </a:lvl8pPr>
            <a:lvl9pPr lvl="8" algn="ctr">
              <a:lnSpc>
                <a:spcPct val="100000"/>
              </a:lnSpc>
              <a:spcBef>
                <a:spcPts val="0"/>
              </a:spcBef>
              <a:spcAft>
                <a:spcPts val="0"/>
              </a:spcAft>
              <a:buSzPts val="6200"/>
              <a:buNone/>
              <a:defRPr sz="6200"/>
            </a:lvl9pPr>
          </a:lstStyle>
          <a:p>
            <a:endParaRPr/>
          </a:p>
        </p:txBody>
      </p:sp>
      <p:sp>
        <p:nvSpPr>
          <p:cNvPr id="1867" name="Google Shape;1867;p114"/>
          <p:cNvSpPr txBox="1">
            <a:spLocks noGrp="1"/>
          </p:cNvSpPr>
          <p:nvPr>
            <p:ph type="subTitle" idx="5"/>
          </p:nvPr>
        </p:nvSpPr>
        <p:spPr>
          <a:xfrm>
            <a:off x="6151150" y="3917600"/>
            <a:ext cx="2005800" cy="690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868" name="Google Shape;1868;p114"/>
          <p:cNvSpPr txBox="1">
            <a:spLocks noGrp="1"/>
          </p:cNvSpPr>
          <p:nvPr>
            <p:ph type="title" idx="6"/>
          </p:nvPr>
        </p:nvSpPr>
        <p:spPr>
          <a:xfrm>
            <a:off x="715100" y="535000"/>
            <a:ext cx="7713600" cy="572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3500"/>
              <a:buNone/>
              <a:defRPr sz="3500">
                <a:solidFill>
                  <a:schemeClr val="dk1"/>
                </a:solidFill>
              </a:defRPr>
            </a:lvl1pPr>
            <a:lvl2pPr lvl="1"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869" name="Google Shape;1869;p114"/>
          <p:cNvGrpSpPr/>
          <p:nvPr/>
        </p:nvGrpSpPr>
        <p:grpSpPr>
          <a:xfrm rot="5400000">
            <a:off x="2397239" y="-3915423"/>
            <a:ext cx="3471842" cy="7999450"/>
            <a:chOff x="-1347241" y="-3030302"/>
            <a:chExt cx="3471842" cy="7999450"/>
          </a:xfrm>
        </p:grpSpPr>
        <p:grpSp>
          <p:nvGrpSpPr>
            <p:cNvPr id="1870" name="Google Shape;1870;p114"/>
            <p:cNvGrpSpPr/>
            <p:nvPr/>
          </p:nvGrpSpPr>
          <p:grpSpPr>
            <a:xfrm rot="-974526">
              <a:off x="-554004" y="-2885197"/>
              <a:ext cx="1885368" cy="5941159"/>
              <a:chOff x="2896476" y="-3327093"/>
              <a:chExt cx="1885345" cy="5941087"/>
            </a:xfrm>
          </p:grpSpPr>
          <p:sp>
            <p:nvSpPr>
              <p:cNvPr id="1871" name="Google Shape;1871;p114"/>
              <p:cNvSpPr/>
              <p:nvPr/>
            </p:nvSpPr>
            <p:spPr>
              <a:xfrm rot="9938864">
                <a:off x="3908732" y="-916782"/>
                <a:ext cx="131917" cy="11394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72" name="Google Shape;1872;p114"/>
              <p:cNvSpPr/>
              <p:nvPr/>
            </p:nvSpPr>
            <p:spPr>
              <a:xfrm rot="-867018">
                <a:off x="2903863" y="2535626"/>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73" name="Google Shape;1873;p114"/>
              <p:cNvSpPr/>
              <p:nvPr/>
            </p:nvSpPr>
            <p:spPr>
              <a:xfrm rot="9932982">
                <a:off x="4609208" y="-3318141"/>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74" name="Google Shape;1874;p114"/>
              <p:cNvSpPr/>
              <p:nvPr/>
            </p:nvSpPr>
            <p:spPr>
              <a:xfrm rot="-7022431">
                <a:off x="4602093" y="-2496919"/>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875" name="Google Shape;1875;p114"/>
            <p:cNvGrpSpPr/>
            <p:nvPr/>
          </p:nvGrpSpPr>
          <p:grpSpPr>
            <a:xfrm rot="-5400000">
              <a:off x="-1862004" y="2350158"/>
              <a:ext cx="4785358" cy="452622"/>
              <a:chOff x="3386542" y="110755"/>
              <a:chExt cx="4785358" cy="452622"/>
            </a:xfrm>
          </p:grpSpPr>
          <p:sp>
            <p:nvSpPr>
              <p:cNvPr id="1876" name="Google Shape;1876;p114"/>
              <p:cNvSpPr/>
              <p:nvPr/>
            </p:nvSpPr>
            <p:spPr>
              <a:xfrm rot="9939562">
                <a:off x="5875724" y="389834"/>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77" name="Google Shape;1877;p114"/>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78" name="Google Shape;1878;p114"/>
              <p:cNvSpPr/>
              <p:nvPr/>
            </p:nvSpPr>
            <p:spPr>
              <a:xfrm rot="9932982">
                <a:off x="6613369" y="119707"/>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79" name="Google Shape;1879;p114"/>
              <p:cNvSpPr/>
              <p:nvPr/>
            </p:nvSpPr>
            <p:spPr>
              <a:xfrm rot="-7022431">
                <a:off x="3404597" y="206479"/>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80" name="Google Shape;1880;p114"/>
              <p:cNvSpPr/>
              <p:nvPr/>
            </p:nvSpPr>
            <p:spPr>
              <a:xfrm rot="-7024157">
                <a:off x="8036336" y="315604"/>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881"/>
        <p:cNvGrpSpPr/>
        <p:nvPr/>
      </p:nvGrpSpPr>
      <p:grpSpPr>
        <a:xfrm>
          <a:off x="0" y="0"/>
          <a:ext cx="0" cy="0"/>
          <a:chOff x="0" y="0"/>
          <a:chExt cx="0" cy="0"/>
        </a:xfrm>
      </p:grpSpPr>
      <p:grpSp>
        <p:nvGrpSpPr>
          <p:cNvPr id="1882" name="Google Shape;1882;p115"/>
          <p:cNvGrpSpPr/>
          <p:nvPr/>
        </p:nvGrpSpPr>
        <p:grpSpPr>
          <a:xfrm>
            <a:off x="-45625" y="228675"/>
            <a:ext cx="9231300" cy="4686150"/>
            <a:chOff x="-45625" y="228675"/>
            <a:chExt cx="9231300" cy="4686150"/>
          </a:xfrm>
        </p:grpSpPr>
        <p:cxnSp>
          <p:nvCxnSpPr>
            <p:cNvPr id="1883" name="Google Shape;1883;p115"/>
            <p:cNvCxnSpPr/>
            <p:nvPr/>
          </p:nvCxnSpPr>
          <p:spPr>
            <a:xfrm>
              <a:off x="-45625" y="2286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884" name="Google Shape;1884;p115"/>
            <p:cNvCxnSpPr/>
            <p:nvPr/>
          </p:nvCxnSpPr>
          <p:spPr>
            <a:xfrm>
              <a:off x="-45625" y="5634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885" name="Google Shape;1885;p115"/>
            <p:cNvCxnSpPr/>
            <p:nvPr/>
          </p:nvCxnSpPr>
          <p:spPr>
            <a:xfrm>
              <a:off x="-45625" y="8981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886" name="Google Shape;1886;p115"/>
            <p:cNvCxnSpPr/>
            <p:nvPr/>
          </p:nvCxnSpPr>
          <p:spPr>
            <a:xfrm>
              <a:off x="-45625" y="12328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887" name="Google Shape;1887;p115"/>
            <p:cNvCxnSpPr/>
            <p:nvPr/>
          </p:nvCxnSpPr>
          <p:spPr>
            <a:xfrm>
              <a:off x="-45625" y="15675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888" name="Google Shape;1888;p115"/>
            <p:cNvCxnSpPr/>
            <p:nvPr/>
          </p:nvCxnSpPr>
          <p:spPr>
            <a:xfrm>
              <a:off x="-45625" y="19023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889" name="Google Shape;1889;p115"/>
            <p:cNvCxnSpPr/>
            <p:nvPr/>
          </p:nvCxnSpPr>
          <p:spPr>
            <a:xfrm>
              <a:off x="-45625" y="22370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890" name="Google Shape;1890;p115"/>
            <p:cNvCxnSpPr/>
            <p:nvPr/>
          </p:nvCxnSpPr>
          <p:spPr>
            <a:xfrm>
              <a:off x="-45625" y="25717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891" name="Google Shape;1891;p115"/>
            <p:cNvCxnSpPr/>
            <p:nvPr/>
          </p:nvCxnSpPr>
          <p:spPr>
            <a:xfrm>
              <a:off x="-45625" y="29064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892" name="Google Shape;1892;p115"/>
            <p:cNvCxnSpPr/>
            <p:nvPr/>
          </p:nvCxnSpPr>
          <p:spPr>
            <a:xfrm>
              <a:off x="-45625" y="32412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893" name="Google Shape;1893;p115"/>
            <p:cNvCxnSpPr/>
            <p:nvPr/>
          </p:nvCxnSpPr>
          <p:spPr>
            <a:xfrm>
              <a:off x="-45625" y="35759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894" name="Google Shape;1894;p115"/>
            <p:cNvCxnSpPr/>
            <p:nvPr/>
          </p:nvCxnSpPr>
          <p:spPr>
            <a:xfrm>
              <a:off x="-45625" y="39106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895" name="Google Shape;1895;p115"/>
            <p:cNvCxnSpPr/>
            <p:nvPr/>
          </p:nvCxnSpPr>
          <p:spPr>
            <a:xfrm>
              <a:off x="-45625" y="42453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896" name="Google Shape;1896;p115"/>
            <p:cNvCxnSpPr/>
            <p:nvPr/>
          </p:nvCxnSpPr>
          <p:spPr>
            <a:xfrm>
              <a:off x="-45625" y="45801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897" name="Google Shape;1897;p115"/>
            <p:cNvCxnSpPr/>
            <p:nvPr/>
          </p:nvCxnSpPr>
          <p:spPr>
            <a:xfrm>
              <a:off x="-45625" y="4914825"/>
              <a:ext cx="9231300" cy="0"/>
            </a:xfrm>
            <a:prstGeom prst="straightConnector1">
              <a:avLst/>
            </a:prstGeom>
            <a:noFill/>
            <a:ln w="9525" cap="flat" cmpd="sng">
              <a:solidFill>
                <a:schemeClr val="accent5"/>
              </a:solidFill>
              <a:prstDash val="solid"/>
              <a:round/>
              <a:headEnd type="none" w="sm" len="sm"/>
              <a:tailEnd type="none" w="sm" len="sm"/>
            </a:ln>
          </p:spPr>
        </p:cxnSp>
        <p:sp>
          <p:nvSpPr>
            <p:cNvPr id="1898" name="Google Shape;1898;p11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899" name="Google Shape;1899;p11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00" name="Google Shape;1900;p11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01" name="Google Shape;1901;p11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02" name="Google Shape;1902;p11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03" name="Google Shape;1903;p11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04" name="Google Shape;1904;p11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05" name="Google Shape;1905;p11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06" name="Google Shape;1906;p11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07" name="Google Shape;1907;p11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08" name="Google Shape;1908;p11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09" name="Google Shape;1909;p11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10" name="Google Shape;1910;p11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11" name="Google Shape;1911;p11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912" name="Google Shape;1912;p115"/>
          <p:cNvGrpSpPr/>
          <p:nvPr/>
        </p:nvGrpSpPr>
        <p:grpSpPr>
          <a:xfrm>
            <a:off x="-1" y="-464274"/>
            <a:ext cx="9241974" cy="5808315"/>
            <a:chOff x="-1" y="-464274"/>
            <a:chExt cx="9241974" cy="5808315"/>
          </a:xfrm>
        </p:grpSpPr>
        <p:sp>
          <p:nvSpPr>
            <p:cNvPr id="1913" name="Google Shape;1913;p115"/>
            <p:cNvSpPr/>
            <p:nvPr/>
          </p:nvSpPr>
          <p:spPr>
            <a:xfrm>
              <a:off x="-1" y="-273250"/>
              <a:ext cx="2015152" cy="5617291"/>
            </a:xfrm>
            <a:custGeom>
              <a:avLst/>
              <a:gdLst/>
              <a:ahLst/>
              <a:cxnLst/>
              <a:rect l="l" t="t" r="r" b="b"/>
              <a:pathLst>
                <a:path w="32605" h="90891" extrusionOk="0">
                  <a:moveTo>
                    <a:pt x="0" y="1"/>
                  </a:moveTo>
                  <a:lnTo>
                    <a:pt x="0" y="90891"/>
                  </a:lnTo>
                  <a:cubicBezTo>
                    <a:pt x="7361" y="89777"/>
                    <a:pt x="16332" y="85082"/>
                    <a:pt x="19893" y="78557"/>
                  </a:cubicBezTo>
                  <a:cubicBezTo>
                    <a:pt x="23474" y="71913"/>
                    <a:pt x="23812" y="63976"/>
                    <a:pt x="20808" y="57053"/>
                  </a:cubicBezTo>
                  <a:cubicBezTo>
                    <a:pt x="18680" y="52259"/>
                    <a:pt x="15059" y="48280"/>
                    <a:pt x="12493" y="43725"/>
                  </a:cubicBezTo>
                  <a:cubicBezTo>
                    <a:pt x="9927" y="39150"/>
                    <a:pt x="8475" y="33361"/>
                    <a:pt x="10981" y="28746"/>
                  </a:cubicBezTo>
                  <a:cubicBezTo>
                    <a:pt x="12891" y="25225"/>
                    <a:pt x="16671" y="23176"/>
                    <a:pt x="20331" y="21465"/>
                  </a:cubicBezTo>
                  <a:cubicBezTo>
                    <a:pt x="23991" y="19754"/>
                    <a:pt x="27850" y="18043"/>
                    <a:pt x="30237" y="14801"/>
                  </a:cubicBezTo>
                  <a:cubicBezTo>
                    <a:pt x="32605" y="11538"/>
                    <a:pt x="29820" y="2209"/>
                    <a:pt x="26438" y="40"/>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14" name="Google Shape;1914;p115"/>
            <p:cNvSpPr/>
            <p:nvPr/>
          </p:nvSpPr>
          <p:spPr>
            <a:xfrm>
              <a:off x="6419425" y="-464274"/>
              <a:ext cx="2822548" cy="5617395"/>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1915" name="Google Shape;1915;p115"/>
          <p:cNvSpPr txBox="1">
            <a:spLocks noGrp="1"/>
          </p:cNvSpPr>
          <p:nvPr>
            <p:ph type="ctrTitle"/>
          </p:nvPr>
        </p:nvSpPr>
        <p:spPr>
          <a:xfrm>
            <a:off x="2891688" y="669825"/>
            <a:ext cx="3360600" cy="99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200"/>
              <a:buNone/>
              <a:defRPr sz="60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916" name="Google Shape;1916;p115"/>
          <p:cNvSpPr txBox="1">
            <a:spLocks noGrp="1"/>
          </p:cNvSpPr>
          <p:nvPr>
            <p:ph type="subTitle" idx="1"/>
          </p:nvPr>
        </p:nvSpPr>
        <p:spPr>
          <a:xfrm>
            <a:off x="2887788" y="1667625"/>
            <a:ext cx="3368400" cy="135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917" name="Google Shape;1917;p115"/>
          <p:cNvSpPr txBox="1"/>
          <p:nvPr/>
        </p:nvSpPr>
        <p:spPr>
          <a:xfrm>
            <a:off x="1842888" y="3558200"/>
            <a:ext cx="5458200" cy="615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300"/>
              </a:spcBef>
              <a:spcAft>
                <a:spcPts val="0"/>
              </a:spcAft>
              <a:buClr>
                <a:schemeClr val="dk1"/>
              </a:buClr>
              <a:buSzPts val="1200"/>
              <a:buFont typeface="Poppins"/>
              <a:buNone/>
            </a:pPr>
            <a:r>
              <a:rPr lang="en-US" sz="1200">
                <a:solidFill>
                  <a:schemeClr val="dk1"/>
                </a:solidFill>
                <a:latin typeface="Poppins"/>
                <a:ea typeface="Poppins"/>
                <a:cs typeface="Poppins"/>
                <a:sym typeface="Poppins"/>
              </a:rPr>
              <a:t>CREDITS: This presentation template was created by </a:t>
            </a:r>
            <a:r>
              <a:rPr lang="en-US" sz="1200">
                <a:solidFill>
                  <a:schemeClr val="dk1"/>
                </a:solidFill>
                <a:uFill>
                  <a:noFill/>
                </a:uFill>
                <a:latin typeface="Poppins"/>
                <a:ea typeface="Poppins"/>
                <a:cs typeface="Poppins"/>
                <a:sym typeface="Poppins"/>
                <a:hlinkClick r:id="rId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en-US" sz="1200">
                <a:solidFill>
                  <a:schemeClr val="dk1"/>
                </a:solidFill>
                <a:latin typeface="Poppins"/>
                <a:ea typeface="Poppins"/>
                <a:cs typeface="Poppins"/>
                <a:sym typeface="Poppins"/>
              </a:rPr>
              <a:t>, including icons by </a:t>
            </a:r>
            <a:r>
              <a:rPr lang="en-US" sz="1200">
                <a:solidFill>
                  <a:schemeClr val="dk1"/>
                </a:solidFill>
                <a:uFill>
                  <a:noFill/>
                </a:uFill>
                <a:latin typeface="Poppins"/>
                <a:ea typeface="Poppins"/>
                <a:cs typeface="Poppins"/>
                <a:sym typeface="Poppins"/>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US" sz="1200">
                <a:solidFill>
                  <a:schemeClr val="dk1"/>
                </a:solidFill>
                <a:latin typeface="Poppins"/>
                <a:ea typeface="Poppins"/>
                <a:cs typeface="Poppins"/>
                <a:sym typeface="Poppins"/>
              </a:rPr>
              <a:t> and infographics &amp; images by </a:t>
            </a:r>
            <a:r>
              <a:rPr lang="en-US" sz="1200">
                <a:solidFill>
                  <a:schemeClr val="dk1"/>
                </a:solidFill>
                <a:uFill>
                  <a:noFill/>
                </a:uFill>
                <a:latin typeface="Poppins"/>
                <a:ea typeface="Poppins"/>
                <a:cs typeface="Poppins"/>
                <a:sym typeface="Poppins"/>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endParaRPr sz="1200">
              <a:solidFill>
                <a:schemeClr val="dk1"/>
              </a:solidFill>
              <a:latin typeface="Poppins"/>
              <a:ea typeface="Poppins"/>
              <a:cs typeface="Poppins"/>
              <a:sym typeface="Poppins"/>
            </a:endParaRPr>
          </a:p>
        </p:txBody>
      </p:sp>
      <p:grpSp>
        <p:nvGrpSpPr>
          <p:cNvPr id="1918" name="Google Shape;1918;p115"/>
          <p:cNvGrpSpPr/>
          <p:nvPr/>
        </p:nvGrpSpPr>
        <p:grpSpPr>
          <a:xfrm>
            <a:off x="50058" y="-177316"/>
            <a:ext cx="1532233" cy="5190562"/>
            <a:chOff x="-102342" y="-177316"/>
            <a:chExt cx="1532233" cy="5190562"/>
          </a:xfrm>
        </p:grpSpPr>
        <p:grpSp>
          <p:nvGrpSpPr>
            <p:cNvPr id="1919" name="Google Shape;1919;p115"/>
            <p:cNvGrpSpPr/>
            <p:nvPr/>
          </p:nvGrpSpPr>
          <p:grpSpPr>
            <a:xfrm rot="-974526">
              <a:off x="32541" y="-23604"/>
              <a:ext cx="1262466" cy="1144650"/>
              <a:chOff x="3342442" y="-407085"/>
              <a:chExt cx="1262451" cy="1144636"/>
            </a:xfrm>
          </p:grpSpPr>
          <p:sp>
            <p:nvSpPr>
              <p:cNvPr id="1920" name="Google Shape;1920;p115"/>
              <p:cNvSpPr/>
              <p:nvPr/>
            </p:nvSpPr>
            <p:spPr>
              <a:xfrm rot="9939562">
                <a:off x="4410560" y="95396"/>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21" name="Google Shape;1921;p115"/>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22" name="Google Shape;1922;p115"/>
              <p:cNvSpPr/>
              <p:nvPr/>
            </p:nvSpPr>
            <p:spPr>
              <a:xfrm rot="9932982">
                <a:off x="4317557" y="-39813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23" name="Google Shape;1923;p115"/>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924" name="Google Shape;1924;p115"/>
            <p:cNvGrpSpPr/>
            <p:nvPr/>
          </p:nvGrpSpPr>
          <p:grpSpPr>
            <a:xfrm rot="-5400000">
              <a:off x="-1030467" y="2974594"/>
              <a:ext cx="3069033" cy="1008273"/>
              <a:chOff x="3342442" y="-193695"/>
              <a:chExt cx="3069033" cy="1008273"/>
            </a:xfrm>
          </p:grpSpPr>
          <p:sp>
            <p:nvSpPr>
              <p:cNvPr id="1925" name="Google Shape;1925;p115"/>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26" name="Google Shape;1926;p115"/>
              <p:cNvSpPr/>
              <p:nvPr/>
            </p:nvSpPr>
            <p:spPr>
              <a:xfrm rot="-6684311">
                <a:off x="45156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27" name="Google Shape;1927;p115"/>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28" name="Google Shape;1928;p115"/>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29" name="Google Shape;1929;p115"/>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30" name="Google Shape;1930;p115"/>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grpSp>
        <p:nvGrpSpPr>
          <p:cNvPr id="1931" name="Google Shape;1931;p115"/>
          <p:cNvGrpSpPr/>
          <p:nvPr/>
        </p:nvGrpSpPr>
        <p:grpSpPr>
          <a:xfrm>
            <a:off x="6785712" y="177544"/>
            <a:ext cx="2320787" cy="4610276"/>
            <a:chOff x="6785712" y="177544"/>
            <a:chExt cx="2320787" cy="4610276"/>
          </a:xfrm>
        </p:grpSpPr>
        <p:grpSp>
          <p:nvGrpSpPr>
            <p:cNvPr id="1932" name="Google Shape;1932;p115"/>
            <p:cNvGrpSpPr/>
            <p:nvPr/>
          </p:nvGrpSpPr>
          <p:grpSpPr>
            <a:xfrm rot="10800000">
              <a:off x="7804913" y="177544"/>
              <a:ext cx="1301586" cy="4610276"/>
              <a:chOff x="-64800" y="98171"/>
              <a:chExt cx="1301586" cy="4610276"/>
            </a:xfrm>
          </p:grpSpPr>
          <p:grpSp>
            <p:nvGrpSpPr>
              <p:cNvPr id="1933" name="Google Shape;1933;p115"/>
              <p:cNvGrpSpPr/>
              <p:nvPr/>
            </p:nvGrpSpPr>
            <p:grpSpPr>
              <a:xfrm rot="-974526">
                <a:off x="61773" y="181252"/>
                <a:ext cx="738262" cy="1010425"/>
                <a:chOff x="3342442" y="-272862"/>
                <a:chExt cx="738253" cy="1010413"/>
              </a:xfrm>
            </p:grpSpPr>
            <p:sp>
              <p:nvSpPr>
                <p:cNvPr id="1934" name="Google Shape;1934;p115"/>
                <p:cNvSpPr/>
                <p:nvPr/>
              </p:nvSpPr>
              <p:spPr>
                <a:xfrm rot="9939562">
                  <a:off x="3886362" y="260151"/>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35" name="Google Shape;1935;p115"/>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36" name="Google Shape;1936;p115"/>
                <p:cNvSpPr/>
                <p:nvPr/>
              </p:nvSpPr>
              <p:spPr>
                <a:xfrm rot="9932982">
                  <a:off x="3960988" y="-263910"/>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37" name="Google Shape;1937;p115"/>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1938" name="Google Shape;1938;p115"/>
              <p:cNvGrpSpPr/>
              <p:nvPr/>
            </p:nvGrpSpPr>
            <p:grpSpPr>
              <a:xfrm rot="-5400000">
                <a:off x="-763767" y="2707894"/>
                <a:ext cx="2764233" cy="1236873"/>
                <a:chOff x="3647242" y="-193695"/>
                <a:chExt cx="2764233" cy="1236873"/>
              </a:xfrm>
            </p:grpSpPr>
            <p:sp>
              <p:nvSpPr>
                <p:cNvPr id="1939" name="Google Shape;1939;p115"/>
                <p:cNvSpPr/>
                <p:nvPr/>
              </p:nvSpPr>
              <p:spPr>
                <a:xfrm rot="9939562">
                  <a:off x="5309749" y="-102841"/>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40" name="Google Shape;1940;p115"/>
                <p:cNvSpPr/>
                <p:nvPr/>
              </p:nvSpPr>
              <p:spPr>
                <a:xfrm rot="-6684311">
                  <a:off x="4515670" y="9584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41" name="Google Shape;1941;p115"/>
                <p:cNvSpPr/>
                <p:nvPr/>
              </p:nvSpPr>
              <p:spPr>
                <a:xfrm rot="-867018">
                  <a:off x="4093070" y="5463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42" name="Google Shape;1942;p115"/>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43" name="Google Shape;1943;p115"/>
                <p:cNvSpPr/>
                <p:nvPr/>
              </p:nvSpPr>
              <p:spPr>
                <a:xfrm rot="-7022431">
                  <a:off x="36652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44" name="Google Shape;1944;p115"/>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sp>
          <p:nvSpPr>
            <p:cNvPr id="1945" name="Google Shape;1945;p115"/>
            <p:cNvSpPr/>
            <p:nvPr/>
          </p:nvSpPr>
          <p:spPr>
            <a:xfrm rot="-8575050">
              <a:off x="7230177" y="257592"/>
              <a:ext cx="161701" cy="13968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46" name="Google Shape;1946;p115"/>
            <p:cNvSpPr/>
            <p:nvPr/>
          </p:nvSpPr>
          <p:spPr>
            <a:xfrm rot="-6260438">
              <a:off x="6793286" y="831330"/>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947"/>
        <p:cNvGrpSpPr/>
        <p:nvPr/>
      </p:nvGrpSpPr>
      <p:grpSpPr>
        <a:xfrm>
          <a:off x="0" y="0"/>
          <a:ext cx="0" cy="0"/>
          <a:chOff x="0" y="0"/>
          <a:chExt cx="0" cy="0"/>
        </a:xfrm>
      </p:grpSpPr>
      <p:grpSp>
        <p:nvGrpSpPr>
          <p:cNvPr id="1948" name="Google Shape;1948;p116"/>
          <p:cNvGrpSpPr/>
          <p:nvPr/>
        </p:nvGrpSpPr>
        <p:grpSpPr>
          <a:xfrm>
            <a:off x="-45625" y="228675"/>
            <a:ext cx="9231300" cy="4686150"/>
            <a:chOff x="-45625" y="228675"/>
            <a:chExt cx="9231300" cy="4686150"/>
          </a:xfrm>
        </p:grpSpPr>
        <p:cxnSp>
          <p:nvCxnSpPr>
            <p:cNvPr id="1949" name="Google Shape;1949;p116"/>
            <p:cNvCxnSpPr/>
            <p:nvPr/>
          </p:nvCxnSpPr>
          <p:spPr>
            <a:xfrm>
              <a:off x="-45625" y="2286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950" name="Google Shape;1950;p116"/>
            <p:cNvCxnSpPr/>
            <p:nvPr/>
          </p:nvCxnSpPr>
          <p:spPr>
            <a:xfrm>
              <a:off x="-45625" y="5634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951" name="Google Shape;1951;p116"/>
            <p:cNvCxnSpPr/>
            <p:nvPr/>
          </p:nvCxnSpPr>
          <p:spPr>
            <a:xfrm>
              <a:off x="-45625" y="8981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952" name="Google Shape;1952;p116"/>
            <p:cNvCxnSpPr/>
            <p:nvPr/>
          </p:nvCxnSpPr>
          <p:spPr>
            <a:xfrm>
              <a:off x="-45625" y="12328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953" name="Google Shape;1953;p116"/>
            <p:cNvCxnSpPr/>
            <p:nvPr/>
          </p:nvCxnSpPr>
          <p:spPr>
            <a:xfrm>
              <a:off x="-45625" y="15675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954" name="Google Shape;1954;p116"/>
            <p:cNvCxnSpPr/>
            <p:nvPr/>
          </p:nvCxnSpPr>
          <p:spPr>
            <a:xfrm>
              <a:off x="-45625" y="19023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955" name="Google Shape;1955;p116"/>
            <p:cNvCxnSpPr/>
            <p:nvPr/>
          </p:nvCxnSpPr>
          <p:spPr>
            <a:xfrm>
              <a:off x="-45625" y="22370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956" name="Google Shape;1956;p116"/>
            <p:cNvCxnSpPr/>
            <p:nvPr/>
          </p:nvCxnSpPr>
          <p:spPr>
            <a:xfrm>
              <a:off x="-45625" y="25717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957" name="Google Shape;1957;p116"/>
            <p:cNvCxnSpPr/>
            <p:nvPr/>
          </p:nvCxnSpPr>
          <p:spPr>
            <a:xfrm>
              <a:off x="-45625" y="29064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958" name="Google Shape;1958;p116"/>
            <p:cNvCxnSpPr/>
            <p:nvPr/>
          </p:nvCxnSpPr>
          <p:spPr>
            <a:xfrm>
              <a:off x="-45625" y="32412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959" name="Google Shape;1959;p116"/>
            <p:cNvCxnSpPr/>
            <p:nvPr/>
          </p:nvCxnSpPr>
          <p:spPr>
            <a:xfrm>
              <a:off x="-45625" y="35759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960" name="Google Shape;1960;p116"/>
            <p:cNvCxnSpPr/>
            <p:nvPr/>
          </p:nvCxnSpPr>
          <p:spPr>
            <a:xfrm>
              <a:off x="-45625" y="39106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961" name="Google Shape;1961;p116"/>
            <p:cNvCxnSpPr/>
            <p:nvPr/>
          </p:nvCxnSpPr>
          <p:spPr>
            <a:xfrm>
              <a:off x="-45625" y="42453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962" name="Google Shape;1962;p116"/>
            <p:cNvCxnSpPr/>
            <p:nvPr/>
          </p:nvCxnSpPr>
          <p:spPr>
            <a:xfrm>
              <a:off x="-45625" y="45801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963" name="Google Shape;1963;p116"/>
            <p:cNvCxnSpPr/>
            <p:nvPr/>
          </p:nvCxnSpPr>
          <p:spPr>
            <a:xfrm>
              <a:off x="-45625" y="4914825"/>
              <a:ext cx="9231300" cy="0"/>
            </a:xfrm>
            <a:prstGeom prst="straightConnector1">
              <a:avLst/>
            </a:prstGeom>
            <a:noFill/>
            <a:ln w="9525" cap="flat" cmpd="sng">
              <a:solidFill>
                <a:schemeClr val="accent5"/>
              </a:solidFill>
              <a:prstDash val="solid"/>
              <a:round/>
              <a:headEnd type="none" w="sm" len="sm"/>
              <a:tailEnd type="none" w="sm" len="sm"/>
            </a:ln>
          </p:spPr>
        </p:cxnSp>
        <p:sp>
          <p:nvSpPr>
            <p:cNvPr id="1964" name="Google Shape;1964;p11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65" name="Google Shape;1965;p11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66" name="Google Shape;1966;p11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67" name="Google Shape;1967;p11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68" name="Google Shape;1968;p11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69" name="Google Shape;1969;p11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70" name="Google Shape;1970;p11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71" name="Google Shape;1971;p11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72" name="Google Shape;1972;p11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73" name="Google Shape;1973;p11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74" name="Google Shape;1974;p11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75" name="Google Shape;1975;p11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76" name="Google Shape;1976;p11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77" name="Google Shape;1977;p11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78"/>
        <p:cNvGrpSpPr/>
        <p:nvPr/>
      </p:nvGrpSpPr>
      <p:grpSpPr>
        <a:xfrm>
          <a:off x="0" y="0"/>
          <a:ext cx="0" cy="0"/>
          <a:chOff x="0" y="0"/>
          <a:chExt cx="0" cy="0"/>
        </a:xfrm>
      </p:grpSpPr>
      <p:grpSp>
        <p:nvGrpSpPr>
          <p:cNvPr id="1979" name="Google Shape;1979;p117"/>
          <p:cNvGrpSpPr/>
          <p:nvPr/>
        </p:nvGrpSpPr>
        <p:grpSpPr>
          <a:xfrm>
            <a:off x="-45625" y="228675"/>
            <a:ext cx="9231300" cy="4686150"/>
            <a:chOff x="-45625" y="228675"/>
            <a:chExt cx="9231300" cy="4686150"/>
          </a:xfrm>
        </p:grpSpPr>
        <p:cxnSp>
          <p:nvCxnSpPr>
            <p:cNvPr id="1980" name="Google Shape;1980;p117"/>
            <p:cNvCxnSpPr/>
            <p:nvPr/>
          </p:nvCxnSpPr>
          <p:spPr>
            <a:xfrm>
              <a:off x="-45625" y="2286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981" name="Google Shape;1981;p117"/>
            <p:cNvCxnSpPr/>
            <p:nvPr/>
          </p:nvCxnSpPr>
          <p:spPr>
            <a:xfrm>
              <a:off x="-45625" y="5634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982" name="Google Shape;1982;p117"/>
            <p:cNvCxnSpPr/>
            <p:nvPr/>
          </p:nvCxnSpPr>
          <p:spPr>
            <a:xfrm>
              <a:off x="-45625" y="8981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983" name="Google Shape;1983;p117"/>
            <p:cNvCxnSpPr/>
            <p:nvPr/>
          </p:nvCxnSpPr>
          <p:spPr>
            <a:xfrm>
              <a:off x="-45625" y="12328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984" name="Google Shape;1984;p117"/>
            <p:cNvCxnSpPr/>
            <p:nvPr/>
          </p:nvCxnSpPr>
          <p:spPr>
            <a:xfrm>
              <a:off x="-45625" y="15675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985" name="Google Shape;1985;p117"/>
            <p:cNvCxnSpPr/>
            <p:nvPr/>
          </p:nvCxnSpPr>
          <p:spPr>
            <a:xfrm>
              <a:off x="-45625" y="19023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986" name="Google Shape;1986;p117"/>
            <p:cNvCxnSpPr/>
            <p:nvPr/>
          </p:nvCxnSpPr>
          <p:spPr>
            <a:xfrm>
              <a:off x="-45625" y="22370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987" name="Google Shape;1987;p117"/>
            <p:cNvCxnSpPr/>
            <p:nvPr/>
          </p:nvCxnSpPr>
          <p:spPr>
            <a:xfrm>
              <a:off x="-45625" y="25717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988" name="Google Shape;1988;p117"/>
            <p:cNvCxnSpPr/>
            <p:nvPr/>
          </p:nvCxnSpPr>
          <p:spPr>
            <a:xfrm>
              <a:off x="-45625" y="29064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989" name="Google Shape;1989;p117"/>
            <p:cNvCxnSpPr/>
            <p:nvPr/>
          </p:nvCxnSpPr>
          <p:spPr>
            <a:xfrm>
              <a:off x="-45625" y="32412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990" name="Google Shape;1990;p117"/>
            <p:cNvCxnSpPr/>
            <p:nvPr/>
          </p:nvCxnSpPr>
          <p:spPr>
            <a:xfrm>
              <a:off x="-45625" y="35759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991" name="Google Shape;1991;p117"/>
            <p:cNvCxnSpPr/>
            <p:nvPr/>
          </p:nvCxnSpPr>
          <p:spPr>
            <a:xfrm>
              <a:off x="-45625" y="39106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992" name="Google Shape;1992;p117"/>
            <p:cNvCxnSpPr/>
            <p:nvPr/>
          </p:nvCxnSpPr>
          <p:spPr>
            <a:xfrm>
              <a:off x="-45625" y="42453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993" name="Google Shape;1993;p117"/>
            <p:cNvCxnSpPr/>
            <p:nvPr/>
          </p:nvCxnSpPr>
          <p:spPr>
            <a:xfrm>
              <a:off x="-45625" y="45801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1994" name="Google Shape;1994;p117"/>
            <p:cNvCxnSpPr/>
            <p:nvPr/>
          </p:nvCxnSpPr>
          <p:spPr>
            <a:xfrm>
              <a:off x="-45625" y="4914825"/>
              <a:ext cx="9231300" cy="0"/>
            </a:xfrm>
            <a:prstGeom prst="straightConnector1">
              <a:avLst/>
            </a:prstGeom>
            <a:noFill/>
            <a:ln w="9525" cap="flat" cmpd="sng">
              <a:solidFill>
                <a:schemeClr val="accent5"/>
              </a:solidFill>
              <a:prstDash val="solid"/>
              <a:round/>
              <a:headEnd type="none" w="sm" len="sm"/>
              <a:tailEnd type="none" w="sm" len="sm"/>
            </a:ln>
          </p:spPr>
        </p:cxnSp>
        <p:sp>
          <p:nvSpPr>
            <p:cNvPr id="1995" name="Google Shape;1995;p11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96" name="Google Shape;1996;p11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97" name="Google Shape;1997;p11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98" name="Google Shape;1998;p11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1999" name="Google Shape;1999;p11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00" name="Google Shape;2000;p11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01" name="Google Shape;2001;p11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02" name="Google Shape;2002;p11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03" name="Google Shape;2003;p11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04" name="Google Shape;2004;p11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05" name="Google Shape;2005;p11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06" name="Google Shape;2006;p11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07" name="Google Shape;2007;p11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08" name="Google Shape;2008;p11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009" name="Google Shape;2009;p117"/>
          <p:cNvGrpSpPr/>
          <p:nvPr/>
        </p:nvGrpSpPr>
        <p:grpSpPr>
          <a:xfrm>
            <a:off x="-41403" y="-2011750"/>
            <a:ext cx="9760703" cy="7324550"/>
            <a:chOff x="-41403" y="-2011750"/>
            <a:chExt cx="9760703" cy="7324550"/>
          </a:xfrm>
        </p:grpSpPr>
        <p:sp>
          <p:nvSpPr>
            <p:cNvPr id="2010" name="Google Shape;2010;p117"/>
            <p:cNvSpPr/>
            <p:nvPr/>
          </p:nvSpPr>
          <p:spPr>
            <a:xfrm>
              <a:off x="3002200" y="-2011750"/>
              <a:ext cx="3184500" cy="3184500"/>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11" name="Google Shape;2011;p117"/>
            <p:cNvSpPr/>
            <p:nvPr/>
          </p:nvSpPr>
          <p:spPr>
            <a:xfrm rot="10800000">
              <a:off x="7663946" y="-165225"/>
              <a:ext cx="2055354" cy="5424989"/>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12" name="Google Shape;2012;p117"/>
            <p:cNvSpPr/>
            <p:nvPr/>
          </p:nvSpPr>
          <p:spPr>
            <a:xfrm flipH="1">
              <a:off x="-41403" y="-169287"/>
              <a:ext cx="971827" cy="5482087"/>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013" name="Google Shape;2013;p117"/>
          <p:cNvGrpSpPr/>
          <p:nvPr/>
        </p:nvGrpSpPr>
        <p:grpSpPr>
          <a:xfrm>
            <a:off x="25320" y="-41295"/>
            <a:ext cx="10101361" cy="4971018"/>
            <a:chOff x="25320" y="-41295"/>
            <a:chExt cx="10101361" cy="4971018"/>
          </a:xfrm>
        </p:grpSpPr>
        <p:grpSp>
          <p:nvGrpSpPr>
            <p:cNvPr id="2014" name="Google Shape;2014;p117"/>
            <p:cNvGrpSpPr/>
            <p:nvPr/>
          </p:nvGrpSpPr>
          <p:grpSpPr>
            <a:xfrm>
              <a:off x="8351761" y="398772"/>
              <a:ext cx="1167450" cy="1051570"/>
              <a:chOff x="7816586" y="206147"/>
              <a:chExt cx="1167450" cy="1051570"/>
            </a:xfrm>
          </p:grpSpPr>
          <p:sp>
            <p:nvSpPr>
              <p:cNvPr id="2015" name="Google Shape;2015;p117"/>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16" name="Google Shape;2016;p117"/>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17" name="Google Shape;2017;p117"/>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18" name="Google Shape;2018;p117"/>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19" name="Google Shape;2019;p117"/>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20" name="Google Shape;2020;p117"/>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021" name="Google Shape;2021;p117"/>
            <p:cNvGrpSpPr/>
            <p:nvPr/>
          </p:nvGrpSpPr>
          <p:grpSpPr>
            <a:xfrm rot="10800000">
              <a:off x="8428933" y="3878153"/>
              <a:ext cx="1167450" cy="1051570"/>
              <a:chOff x="7816586" y="206147"/>
              <a:chExt cx="1167450" cy="1051570"/>
            </a:xfrm>
          </p:grpSpPr>
          <p:sp>
            <p:nvSpPr>
              <p:cNvPr id="2022" name="Google Shape;2022;p117"/>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23" name="Google Shape;2023;p117"/>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24" name="Google Shape;2024;p117"/>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25" name="Google Shape;2025;p117"/>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26" name="Google Shape;2026;p117"/>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27" name="Google Shape;2027;p117"/>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028" name="Google Shape;2028;p117"/>
            <p:cNvGrpSpPr/>
            <p:nvPr/>
          </p:nvGrpSpPr>
          <p:grpSpPr>
            <a:xfrm rot="6929944" flipH="1">
              <a:off x="8268590" y="1784835"/>
              <a:ext cx="1488054" cy="1758852"/>
              <a:chOff x="7495995" y="-501120"/>
              <a:chExt cx="1488041" cy="1758837"/>
            </a:xfrm>
          </p:grpSpPr>
          <p:sp>
            <p:nvSpPr>
              <p:cNvPr id="2029" name="Google Shape;2029;p117"/>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30" name="Google Shape;2030;p117"/>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31" name="Google Shape;2031;p117"/>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32" name="Google Shape;2032;p117"/>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33" name="Google Shape;2033;p117"/>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34" name="Google Shape;2034;p117"/>
              <p:cNvSpPr/>
              <p:nvPr/>
            </p:nvSpPr>
            <p:spPr>
              <a:xfrm rot="8100000">
                <a:off x="7506289" y="-48637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035" name="Google Shape;2035;p117"/>
            <p:cNvGrpSpPr/>
            <p:nvPr/>
          </p:nvGrpSpPr>
          <p:grpSpPr>
            <a:xfrm>
              <a:off x="25320" y="362911"/>
              <a:ext cx="732540" cy="4434385"/>
              <a:chOff x="25320" y="362911"/>
              <a:chExt cx="732540" cy="4434385"/>
            </a:xfrm>
          </p:grpSpPr>
          <p:grpSp>
            <p:nvGrpSpPr>
              <p:cNvPr id="2036" name="Google Shape;2036;p117"/>
              <p:cNvGrpSpPr/>
              <p:nvPr/>
            </p:nvGrpSpPr>
            <p:grpSpPr>
              <a:xfrm>
                <a:off x="25320" y="2071533"/>
                <a:ext cx="732540" cy="2725762"/>
                <a:chOff x="-113430" y="2221333"/>
                <a:chExt cx="732540" cy="2725762"/>
              </a:xfrm>
            </p:grpSpPr>
            <p:sp>
              <p:nvSpPr>
                <p:cNvPr id="2037" name="Google Shape;2037;p117"/>
                <p:cNvSpPr/>
                <p:nvPr/>
              </p:nvSpPr>
              <p:spPr>
                <a:xfrm rot="-2700000">
                  <a:off x="5439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38" name="Google Shape;2038;p117"/>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39" name="Google Shape;2039;p117"/>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40" name="Google Shape;2040;p117"/>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41" name="Google Shape;2041;p117"/>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42" name="Google Shape;2042;p117"/>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043" name="Google Shape;2043;p117"/>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44" name="Google Shape;2044;p117"/>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045" name="Google Shape;2045;p117"/>
            <p:cNvGrpSpPr/>
            <p:nvPr/>
          </p:nvGrpSpPr>
          <p:grpSpPr>
            <a:xfrm>
              <a:off x="3342442" y="-41295"/>
              <a:ext cx="2383233" cy="855873"/>
              <a:chOff x="3342442" y="-41295"/>
              <a:chExt cx="2383233" cy="855873"/>
            </a:xfrm>
          </p:grpSpPr>
          <p:sp>
            <p:nvSpPr>
              <p:cNvPr id="2046" name="Google Shape;2046;p117"/>
              <p:cNvSpPr/>
              <p:nvPr/>
            </p:nvSpPr>
            <p:spPr>
              <a:xfrm rot="9939562">
                <a:off x="47763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47" name="Google Shape;2047;p117"/>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48" name="Google Shape;2048;p117"/>
              <p:cNvSpPr/>
              <p:nvPr/>
            </p:nvSpPr>
            <p:spPr>
              <a:xfrm rot="-867018">
                <a:off x="38644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49" name="Google Shape;2049;p117"/>
              <p:cNvSpPr/>
              <p:nvPr/>
            </p:nvSpPr>
            <p:spPr>
              <a:xfrm rot="9932982">
                <a:off x="4210994" y="-323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50" name="Google Shape;2050;p117"/>
              <p:cNvSpPr/>
              <p:nvPr/>
            </p:nvSpPr>
            <p:spPr>
              <a:xfrm rot="-6684311">
                <a:off x="43632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51" name="Google Shape;2051;p117"/>
              <p:cNvSpPr/>
              <p:nvPr/>
            </p:nvSpPr>
            <p:spPr>
              <a:xfrm rot="-7024157">
                <a:off x="5590111" y="163079"/>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052"/>
        <p:cNvGrpSpPr/>
        <p:nvPr/>
      </p:nvGrpSpPr>
      <p:grpSpPr>
        <a:xfrm>
          <a:off x="0" y="0"/>
          <a:ext cx="0" cy="0"/>
          <a:chOff x="0" y="0"/>
          <a:chExt cx="0" cy="0"/>
        </a:xfrm>
      </p:grpSpPr>
      <p:grpSp>
        <p:nvGrpSpPr>
          <p:cNvPr id="2053" name="Google Shape;2053;p118"/>
          <p:cNvGrpSpPr/>
          <p:nvPr/>
        </p:nvGrpSpPr>
        <p:grpSpPr>
          <a:xfrm>
            <a:off x="-45625" y="228675"/>
            <a:ext cx="9231300" cy="4686150"/>
            <a:chOff x="-45625" y="228675"/>
            <a:chExt cx="9231300" cy="4686150"/>
          </a:xfrm>
        </p:grpSpPr>
        <p:cxnSp>
          <p:nvCxnSpPr>
            <p:cNvPr id="2054" name="Google Shape;2054;p118"/>
            <p:cNvCxnSpPr/>
            <p:nvPr/>
          </p:nvCxnSpPr>
          <p:spPr>
            <a:xfrm>
              <a:off x="-45625" y="2286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2055" name="Google Shape;2055;p118"/>
            <p:cNvCxnSpPr/>
            <p:nvPr/>
          </p:nvCxnSpPr>
          <p:spPr>
            <a:xfrm>
              <a:off x="-45625" y="5634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2056" name="Google Shape;2056;p118"/>
            <p:cNvCxnSpPr/>
            <p:nvPr/>
          </p:nvCxnSpPr>
          <p:spPr>
            <a:xfrm>
              <a:off x="-45625" y="8981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2057" name="Google Shape;2057;p118"/>
            <p:cNvCxnSpPr/>
            <p:nvPr/>
          </p:nvCxnSpPr>
          <p:spPr>
            <a:xfrm>
              <a:off x="-45625" y="12328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2058" name="Google Shape;2058;p118"/>
            <p:cNvCxnSpPr/>
            <p:nvPr/>
          </p:nvCxnSpPr>
          <p:spPr>
            <a:xfrm>
              <a:off x="-45625" y="15675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2059" name="Google Shape;2059;p118"/>
            <p:cNvCxnSpPr/>
            <p:nvPr/>
          </p:nvCxnSpPr>
          <p:spPr>
            <a:xfrm>
              <a:off x="-45625" y="19023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2060" name="Google Shape;2060;p118"/>
            <p:cNvCxnSpPr/>
            <p:nvPr/>
          </p:nvCxnSpPr>
          <p:spPr>
            <a:xfrm>
              <a:off x="-45625" y="22370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2061" name="Google Shape;2061;p118"/>
            <p:cNvCxnSpPr/>
            <p:nvPr/>
          </p:nvCxnSpPr>
          <p:spPr>
            <a:xfrm>
              <a:off x="-45625" y="25717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2062" name="Google Shape;2062;p118"/>
            <p:cNvCxnSpPr/>
            <p:nvPr/>
          </p:nvCxnSpPr>
          <p:spPr>
            <a:xfrm>
              <a:off x="-45625" y="29064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2063" name="Google Shape;2063;p118"/>
            <p:cNvCxnSpPr/>
            <p:nvPr/>
          </p:nvCxnSpPr>
          <p:spPr>
            <a:xfrm>
              <a:off x="-45625" y="32412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2064" name="Google Shape;2064;p118"/>
            <p:cNvCxnSpPr/>
            <p:nvPr/>
          </p:nvCxnSpPr>
          <p:spPr>
            <a:xfrm>
              <a:off x="-45625" y="357592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2065" name="Google Shape;2065;p118"/>
            <p:cNvCxnSpPr/>
            <p:nvPr/>
          </p:nvCxnSpPr>
          <p:spPr>
            <a:xfrm>
              <a:off x="-45625" y="391065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2066" name="Google Shape;2066;p118"/>
            <p:cNvCxnSpPr/>
            <p:nvPr/>
          </p:nvCxnSpPr>
          <p:spPr>
            <a:xfrm>
              <a:off x="-45625" y="4245375"/>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2067" name="Google Shape;2067;p118"/>
            <p:cNvCxnSpPr/>
            <p:nvPr/>
          </p:nvCxnSpPr>
          <p:spPr>
            <a:xfrm>
              <a:off x="-45625" y="4580100"/>
              <a:ext cx="9231300" cy="0"/>
            </a:xfrm>
            <a:prstGeom prst="straightConnector1">
              <a:avLst/>
            </a:prstGeom>
            <a:noFill/>
            <a:ln w="9525" cap="flat" cmpd="sng">
              <a:solidFill>
                <a:schemeClr val="accent5"/>
              </a:solidFill>
              <a:prstDash val="solid"/>
              <a:round/>
              <a:headEnd type="none" w="sm" len="sm"/>
              <a:tailEnd type="none" w="sm" len="sm"/>
            </a:ln>
          </p:spPr>
        </p:cxnSp>
        <p:cxnSp>
          <p:nvCxnSpPr>
            <p:cNvPr id="2068" name="Google Shape;2068;p118"/>
            <p:cNvCxnSpPr/>
            <p:nvPr/>
          </p:nvCxnSpPr>
          <p:spPr>
            <a:xfrm>
              <a:off x="-45625" y="4914825"/>
              <a:ext cx="9231300" cy="0"/>
            </a:xfrm>
            <a:prstGeom prst="straightConnector1">
              <a:avLst/>
            </a:prstGeom>
            <a:noFill/>
            <a:ln w="9525" cap="flat" cmpd="sng">
              <a:solidFill>
                <a:schemeClr val="accent5"/>
              </a:solidFill>
              <a:prstDash val="solid"/>
              <a:round/>
              <a:headEnd type="none" w="sm" len="sm"/>
              <a:tailEnd type="none" w="sm" len="sm"/>
            </a:ln>
          </p:spPr>
        </p:cxnSp>
        <p:sp>
          <p:nvSpPr>
            <p:cNvPr id="2069" name="Google Shape;2069;p11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70" name="Google Shape;2070;p11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71" name="Google Shape;2071;p11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72" name="Google Shape;2072;p11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73" name="Google Shape;2073;p11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74" name="Google Shape;2074;p11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75" name="Google Shape;2075;p11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76" name="Google Shape;2076;p11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77" name="Google Shape;2077;p11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78" name="Google Shape;2078;p11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79" name="Google Shape;2079;p11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80" name="Google Shape;2080;p11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81" name="Google Shape;2081;p11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82" name="Google Shape;2082;p11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083" name="Google Shape;2083;p118"/>
          <p:cNvSpPr/>
          <p:nvPr/>
        </p:nvSpPr>
        <p:spPr>
          <a:xfrm>
            <a:off x="7709693" y="3789302"/>
            <a:ext cx="1438494" cy="1354272"/>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2084" name="Google Shape;2084;p118"/>
          <p:cNvGrpSpPr/>
          <p:nvPr/>
        </p:nvGrpSpPr>
        <p:grpSpPr>
          <a:xfrm rot="10800000" flipH="1">
            <a:off x="-45627" y="-58221"/>
            <a:ext cx="9212753" cy="1649812"/>
            <a:chOff x="-139211" y="3571038"/>
            <a:chExt cx="9305811" cy="1666477"/>
          </a:xfrm>
        </p:grpSpPr>
        <p:sp>
          <p:nvSpPr>
            <p:cNvPr id="2085" name="Google Shape;2085;p118"/>
            <p:cNvSpPr/>
            <p:nvPr/>
          </p:nvSpPr>
          <p:spPr>
            <a:xfrm rot="10800000" flipH="1">
              <a:off x="-139211" y="3641268"/>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86" name="Google Shape;2086;p118"/>
            <p:cNvSpPr/>
            <p:nvPr/>
          </p:nvSpPr>
          <p:spPr>
            <a:xfrm rot="10800000" flipH="1">
              <a:off x="2501826" y="3571038"/>
              <a:ext cx="6664774" cy="1665434"/>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087" name="Google Shape;2087;p118"/>
          <p:cNvGrpSpPr/>
          <p:nvPr/>
        </p:nvGrpSpPr>
        <p:grpSpPr>
          <a:xfrm>
            <a:off x="7816586" y="206147"/>
            <a:ext cx="1167450" cy="1051570"/>
            <a:chOff x="7816586" y="206147"/>
            <a:chExt cx="1167450" cy="1051570"/>
          </a:xfrm>
        </p:grpSpPr>
        <p:sp>
          <p:nvSpPr>
            <p:cNvPr id="2088" name="Google Shape;2088;p118"/>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89" name="Google Shape;2089;p118"/>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90" name="Google Shape;2090;p118"/>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91" name="Google Shape;2091;p11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92" name="Google Shape;2092;p118"/>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93" name="Google Shape;2093;p11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094" name="Google Shape;2094;p118"/>
          <p:cNvGrpSpPr/>
          <p:nvPr/>
        </p:nvGrpSpPr>
        <p:grpSpPr>
          <a:xfrm>
            <a:off x="8232353" y="4112083"/>
            <a:ext cx="846701" cy="940602"/>
            <a:chOff x="8232353" y="4112083"/>
            <a:chExt cx="846701" cy="940602"/>
          </a:xfrm>
        </p:grpSpPr>
        <p:sp>
          <p:nvSpPr>
            <p:cNvPr id="2095" name="Google Shape;2095;p118"/>
            <p:cNvSpPr/>
            <p:nvPr/>
          </p:nvSpPr>
          <p:spPr>
            <a:xfrm rot="-2700000">
              <a:off x="8255152" y="4896243"/>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96" name="Google Shape;2096;p118"/>
            <p:cNvSpPr/>
            <p:nvPr/>
          </p:nvSpPr>
          <p:spPr>
            <a:xfrm rot="1937948">
              <a:off x="8928835" y="41381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97" name="Google Shape;2097;p118"/>
            <p:cNvSpPr/>
            <p:nvPr/>
          </p:nvSpPr>
          <p:spPr>
            <a:xfrm rot="8100000">
              <a:off x="8961505" y="45377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098" name="Google Shape;2098;p118"/>
            <p:cNvSpPr/>
            <p:nvPr/>
          </p:nvSpPr>
          <p:spPr>
            <a:xfrm rot="-2700000">
              <a:off x="8833704" y="4870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grpSp>
        <p:nvGrpSpPr>
          <p:cNvPr id="2099" name="Google Shape;2099;p118"/>
          <p:cNvGrpSpPr/>
          <p:nvPr/>
        </p:nvGrpSpPr>
        <p:grpSpPr>
          <a:xfrm>
            <a:off x="160210" y="206128"/>
            <a:ext cx="5262401" cy="1051571"/>
            <a:chOff x="160210" y="206128"/>
            <a:chExt cx="5262401" cy="1051571"/>
          </a:xfrm>
        </p:grpSpPr>
        <p:sp>
          <p:nvSpPr>
            <p:cNvPr id="2100" name="Google Shape;2100;p118"/>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01" name="Google Shape;2101;p118"/>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02" name="Google Shape;2102;p118"/>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03" name="Google Shape;2103;p118"/>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04" name="Google Shape;2104;p118"/>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05" name="Google Shape;2105;p118"/>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06" name="Google Shape;2106;p118"/>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07" name="Google Shape;2107;p118"/>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08" name="Google Shape;2108;p118"/>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09" name="Google Shape;2109;p118"/>
            <p:cNvSpPr/>
            <p:nvPr/>
          </p:nvSpPr>
          <p:spPr>
            <a:xfrm rot="8100000">
              <a:off x="53474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10" name="Google Shape;2110;p118"/>
            <p:cNvSpPr/>
            <p:nvPr/>
          </p:nvSpPr>
          <p:spPr>
            <a:xfrm rot="-2700000">
              <a:off x="456430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
        <p:nvSpPr>
          <p:cNvPr id="2111" name="Google Shape;2111;p118"/>
          <p:cNvSpPr/>
          <p:nvPr/>
        </p:nvSpPr>
        <p:spPr>
          <a:xfrm>
            <a:off x="-31648" y="3627067"/>
            <a:ext cx="1461995" cy="1534499"/>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nvGrpSpPr>
          <p:cNvPr id="2112" name="Google Shape;2112;p118"/>
          <p:cNvGrpSpPr/>
          <p:nvPr/>
        </p:nvGrpSpPr>
        <p:grpSpPr>
          <a:xfrm>
            <a:off x="56703" y="3789311"/>
            <a:ext cx="1185289" cy="1290195"/>
            <a:chOff x="56703" y="3789311"/>
            <a:chExt cx="1185289" cy="1290195"/>
          </a:xfrm>
        </p:grpSpPr>
        <p:sp>
          <p:nvSpPr>
            <p:cNvPr id="2113" name="Google Shape;2113;p118"/>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14" name="Google Shape;2114;p118"/>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15" name="Google Shape;2115;p118"/>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16" name="Google Shape;2116;p118"/>
            <p:cNvSpPr/>
            <p:nvPr/>
          </p:nvSpPr>
          <p:spPr>
            <a:xfrm rot="1937948">
              <a:off x="6051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17" name="Google Shape;2117;p118"/>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2118" name="Google Shape;2118;p118"/>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gr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êu đề Bản chiếu" type="title">
  <p:cSld name="TITLE">
    <p:spTree>
      <p:nvGrpSpPr>
        <p:cNvPr id="1" name="Shape 2125"/>
        <p:cNvGrpSpPr/>
        <p:nvPr/>
      </p:nvGrpSpPr>
      <p:grpSpPr>
        <a:xfrm>
          <a:off x="0" y="0"/>
          <a:ext cx="0" cy="0"/>
          <a:chOff x="0" y="0"/>
          <a:chExt cx="0" cy="0"/>
        </a:xfrm>
      </p:grpSpPr>
      <p:sp>
        <p:nvSpPr>
          <p:cNvPr id="2126" name="Google Shape;2126;p63"/>
          <p:cNvSpPr txBox="1">
            <a:spLocks noGrp="1"/>
          </p:cNvSpPr>
          <p:nvPr>
            <p:ph type="ctrTitle"/>
          </p:nvPr>
        </p:nvSpPr>
        <p:spPr>
          <a:xfrm>
            <a:off x="685800" y="841772"/>
            <a:ext cx="77724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27" name="Google Shape;2127;p63"/>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2128" name="Google Shape;2128;p63"/>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9" name="Google Shape;2129;p63"/>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0" name="Google Shape;2130;p63"/>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êu đề và Nội dung" type="obj">
  <p:cSld name="OBJECT">
    <p:spTree>
      <p:nvGrpSpPr>
        <p:cNvPr id="1" name="Shape 2131"/>
        <p:cNvGrpSpPr/>
        <p:nvPr/>
      </p:nvGrpSpPr>
      <p:grpSpPr>
        <a:xfrm>
          <a:off x="0" y="0"/>
          <a:ext cx="0" cy="0"/>
          <a:chOff x="0" y="0"/>
          <a:chExt cx="0" cy="0"/>
        </a:xfrm>
      </p:grpSpPr>
      <p:sp>
        <p:nvSpPr>
          <p:cNvPr id="2132" name="Google Shape;2132;p139"/>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3" name="Google Shape;2133;p139"/>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34" name="Google Shape;2134;p139"/>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5" name="Google Shape;2135;p139"/>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6" name="Google Shape;2136;p139"/>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Đầu trang của Phần" type="secHead">
  <p:cSld name="SECTION_HEADER">
    <p:spTree>
      <p:nvGrpSpPr>
        <p:cNvPr id="1" name="Shape 2137"/>
        <p:cNvGrpSpPr/>
        <p:nvPr/>
      </p:nvGrpSpPr>
      <p:grpSpPr>
        <a:xfrm>
          <a:off x="0" y="0"/>
          <a:ext cx="0" cy="0"/>
          <a:chOff x="0" y="0"/>
          <a:chExt cx="0" cy="0"/>
        </a:xfrm>
      </p:grpSpPr>
      <p:sp>
        <p:nvSpPr>
          <p:cNvPr id="2138" name="Google Shape;2138;p140"/>
          <p:cNvSpPr txBox="1">
            <a:spLocks noGrp="1"/>
          </p:cNvSpPr>
          <p:nvPr>
            <p:ph type="title"/>
          </p:nvPr>
        </p:nvSpPr>
        <p:spPr>
          <a:xfrm>
            <a:off x="623888" y="1282305"/>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9" name="Google Shape;2139;p140"/>
          <p:cNvSpPr txBox="1">
            <a:spLocks noGrp="1"/>
          </p:cNvSpPr>
          <p:nvPr>
            <p:ph type="body" idx="1"/>
          </p:nvPr>
        </p:nvSpPr>
        <p:spPr>
          <a:xfrm>
            <a:off x="623888" y="3442099"/>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800"/>
              <a:buNone/>
              <a:defRPr sz="1800">
                <a:solidFill>
                  <a:schemeClr val="dk1"/>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2140" name="Google Shape;2140;p140"/>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1" name="Google Shape;2141;p140"/>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2" name="Google Shape;2142;p140"/>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Hai Nội dung" type="twoObj">
  <p:cSld name="TWO_OBJECTS">
    <p:spTree>
      <p:nvGrpSpPr>
        <p:cNvPr id="1" name="Shape 2143"/>
        <p:cNvGrpSpPr/>
        <p:nvPr/>
      </p:nvGrpSpPr>
      <p:grpSpPr>
        <a:xfrm>
          <a:off x="0" y="0"/>
          <a:ext cx="0" cy="0"/>
          <a:chOff x="0" y="0"/>
          <a:chExt cx="0" cy="0"/>
        </a:xfrm>
      </p:grpSpPr>
      <p:sp>
        <p:nvSpPr>
          <p:cNvPr id="2144" name="Google Shape;2144;p141"/>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5" name="Google Shape;2145;p141"/>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46" name="Google Shape;2146;p141"/>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47" name="Google Shape;2147;p141"/>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8" name="Google Shape;2148;p141"/>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9" name="Google Shape;2149;p141"/>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Phép so sánh" type="twoTxTwoObj">
  <p:cSld name="TWO_OBJECTS_WITH_TEXT">
    <p:spTree>
      <p:nvGrpSpPr>
        <p:cNvPr id="1" name="Shape 2150"/>
        <p:cNvGrpSpPr/>
        <p:nvPr/>
      </p:nvGrpSpPr>
      <p:grpSpPr>
        <a:xfrm>
          <a:off x="0" y="0"/>
          <a:ext cx="0" cy="0"/>
          <a:chOff x="0" y="0"/>
          <a:chExt cx="0" cy="0"/>
        </a:xfrm>
      </p:grpSpPr>
      <p:sp>
        <p:nvSpPr>
          <p:cNvPr id="2151" name="Google Shape;2151;p142"/>
          <p:cNvSpPr txBox="1">
            <a:spLocks noGrp="1"/>
          </p:cNvSpPr>
          <p:nvPr>
            <p:ph type="title"/>
          </p:nvPr>
        </p:nvSpPr>
        <p:spPr>
          <a:xfrm>
            <a:off x="629841" y="273845"/>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52" name="Google Shape;2152;p142"/>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2153" name="Google Shape;2153;p142"/>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54" name="Google Shape;2154;p142"/>
          <p:cNvSpPr txBox="1">
            <a:spLocks noGrp="1"/>
          </p:cNvSpPr>
          <p:nvPr>
            <p:ph type="body" idx="3"/>
          </p:nvPr>
        </p:nvSpPr>
        <p:spPr>
          <a:xfrm>
            <a:off x="4629151"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2155" name="Google Shape;2155;p142"/>
          <p:cNvSpPr txBox="1">
            <a:spLocks noGrp="1"/>
          </p:cNvSpPr>
          <p:nvPr>
            <p:ph type="body" idx="4"/>
          </p:nvPr>
        </p:nvSpPr>
        <p:spPr>
          <a:xfrm>
            <a:off x="4629151"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56" name="Google Shape;2156;p142"/>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7" name="Google Shape;2157;p142"/>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8" name="Google Shape;2158;p142"/>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92"/>
        <p:cNvGrpSpPr/>
        <p:nvPr/>
      </p:nvGrpSpPr>
      <p:grpSpPr>
        <a:xfrm>
          <a:off x="0" y="0"/>
          <a:ext cx="0" cy="0"/>
          <a:chOff x="0" y="0"/>
          <a:chExt cx="0" cy="0"/>
        </a:xfrm>
      </p:grpSpPr>
      <p:sp>
        <p:nvSpPr>
          <p:cNvPr id="93" name="Google Shape;93;p79"/>
          <p:cNvSpPr txBox="1">
            <a:spLocks noGrp="1"/>
          </p:cNvSpPr>
          <p:nvPr>
            <p:ph type="dt" idx="10"/>
          </p:nvPr>
        </p:nvSpPr>
        <p:spPr>
          <a:xfrm rot="5400000">
            <a:off x="7840465" y="763390"/>
            <a:ext cx="1508522" cy="38417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79"/>
          <p:cNvSpPr txBox="1">
            <a:spLocks noGrp="1"/>
          </p:cNvSpPr>
          <p:nvPr>
            <p:ph type="ftr" idx="11"/>
          </p:nvPr>
        </p:nvSpPr>
        <p:spPr>
          <a:xfrm rot="5400000">
            <a:off x="7389813" y="2757091"/>
            <a:ext cx="24003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79"/>
          <p:cNvSpPr txBox="1">
            <a:spLocks noGrp="1"/>
          </p:cNvSpPr>
          <p:nvPr>
            <p:ph type="sldNum" idx="12"/>
          </p:nvPr>
        </p:nvSpPr>
        <p:spPr>
          <a:xfrm>
            <a:off x="8129588" y="4300538"/>
            <a:ext cx="609600" cy="39052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buNone/>
              <a:defRPr sz="1050" b="1">
                <a:solidFill>
                  <a:srgbClr val="FFFFFF"/>
                </a:solidFill>
                <a:latin typeface="Century Schoolbook"/>
                <a:ea typeface="Century Schoolbook"/>
                <a:cs typeface="Century Schoolbook"/>
                <a:sym typeface="Century Schoolbook"/>
              </a:defRPr>
            </a:lvl1pPr>
            <a:lvl2pPr marL="0" marR="0" lvl="1" indent="0" algn="ctr">
              <a:spcBef>
                <a:spcPts val="0"/>
              </a:spcBef>
              <a:buNone/>
              <a:defRPr sz="1050" b="1">
                <a:solidFill>
                  <a:srgbClr val="FFFFFF"/>
                </a:solidFill>
                <a:latin typeface="Century Schoolbook"/>
                <a:ea typeface="Century Schoolbook"/>
                <a:cs typeface="Century Schoolbook"/>
                <a:sym typeface="Century Schoolbook"/>
              </a:defRPr>
            </a:lvl2pPr>
            <a:lvl3pPr marL="0" marR="0" lvl="2" indent="0" algn="ctr">
              <a:spcBef>
                <a:spcPts val="0"/>
              </a:spcBef>
              <a:buNone/>
              <a:defRPr sz="1050" b="1">
                <a:solidFill>
                  <a:srgbClr val="FFFFFF"/>
                </a:solidFill>
                <a:latin typeface="Century Schoolbook"/>
                <a:ea typeface="Century Schoolbook"/>
                <a:cs typeface="Century Schoolbook"/>
                <a:sym typeface="Century Schoolbook"/>
              </a:defRPr>
            </a:lvl3pPr>
            <a:lvl4pPr marL="0" marR="0" lvl="3" indent="0" algn="ctr">
              <a:spcBef>
                <a:spcPts val="0"/>
              </a:spcBef>
              <a:buNone/>
              <a:defRPr sz="1050" b="1">
                <a:solidFill>
                  <a:srgbClr val="FFFFFF"/>
                </a:solidFill>
                <a:latin typeface="Century Schoolbook"/>
                <a:ea typeface="Century Schoolbook"/>
                <a:cs typeface="Century Schoolbook"/>
                <a:sym typeface="Century Schoolbook"/>
              </a:defRPr>
            </a:lvl4pPr>
            <a:lvl5pPr marL="0" marR="0" lvl="4" indent="0" algn="ctr">
              <a:spcBef>
                <a:spcPts val="0"/>
              </a:spcBef>
              <a:buNone/>
              <a:defRPr sz="1050" b="1">
                <a:solidFill>
                  <a:srgbClr val="FFFFFF"/>
                </a:solidFill>
                <a:latin typeface="Century Schoolbook"/>
                <a:ea typeface="Century Schoolbook"/>
                <a:cs typeface="Century Schoolbook"/>
                <a:sym typeface="Century Schoolbook"/>
              </a:defRPr>
            </a:lvl5pPr>
            <a:lvl6pPr marL="0" marR="0" lvl="5" indent="0" algn="ctr">
              <a:spcBef>
                <a:spcPts val="0"/>
              </a:spcBef>
              <a:buNone/>
              <a:defRPr sz="1050" b="1">
                <a:solidFill>
                  <a:srgbClr val="FFFFFF"/>
                </a:solidFill>
                <a:latin typeface="Century Schoolbook"/>
                <a:ea typeface="Century Schoolbook"/>
                <a:cs typeface="Century Schoolbook"/>
                <a:sym typeface="Century Schoolbook"/>
              </a:defRPr>
            </a:lvl6pPr>
            <a:lvl7pPr marL="0" marR="0" lvl="6" indent="0" algn="ctr">
              <a:spcBef>
                <a:spcPts val="0"/>
              </a:spcBef>
              <a:buNone/>
              <a:defRPr sz="1050" b="1">
                <a:solidFill>
                  <a:srgbClr val="FFFFFF"/>
                </a:solidFill>
                <a:latin typeface="Century Schoolbook"/>
                <a:ea typeface="Century Schoolbook"/>
                <a:cs typeface="Century Schoolbook"/>
                <a:sym typeface="Century Schoolbook"/>
              </a:defRPr>
            </a:lvl7pPr>
            <a:lvl8pPr marL="0" marR="0" lvl="7" indent="0" algn="ctr">
              <a:spcBef>
                <a:spcPts val="0"/>
              </a:spcBef>
              <a:buNone/>
              <a:defRPr sz="1050" b="1">
                <a:solidFill>
                  <a:srgbClr val="FFFFFF"/>
                </a:solidFill>
                <a:latin typeface="Century Schoolbook"/>
                <a:ea typeface="Century Schoolbook"/>
                <a:cs typeface="Century Schoolbook"/>
                <a:sym typeface="Century Schoolbook"/>
              </a:defRPr>
            </a:lvl8pPr>
            <a:lvl9pPr marL="0" marR="0" lvl="8" indent="0" algn="ctr">
              <a:spcBef>
                <a:spcPts val="0"/>
              </a:spcBef>
              <a:buNone/>
              <a:defRPr sz="1050" b="1">
                <a:solidFill>
                  <a:srgbClr val="FFFFFF"/>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hỉ Tiêu đề" type="titleOnly">
  <p:cSld name="TITLE_ONLY">
    <p:spTree>
      <p:nvGrpSpPr>
        <p:cNvPr id="1" name="Shape 2159"/>
        <p:cNvGrpSpPr/>
        <p:nvPr/>
      </p:nvGrpSpPr>
      <p:grpSpPr>
        <a:xfrm>
          <a:off x="0" y="0"/>
          <a:ext cx="0" cy="0"/>
          <a:chOff x="0" y="0"/>
          <a:chExt cx="0" cy="0"/>
        </a:xfrm>
      </p:grpSpPr>
      <p:sp>
        <p:nvSpPr>
          <p:cNvPr id="2160" name="Google Shape;2160;p143"/>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61" name="Google Shape;2161;p143"/>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2" name="Google Shape;2162;p143"/>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3" name="Google Shape;2163;p143"/>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rống" type="blank">
  <p:cSld name="BLANK">
    <p:spTree>
      <p:nvGrpSpPr>
        <p:cNvPr id="1" name="Shape 2164"/>
        <p:cNvGrpSpPr/>
        <p:nvPr/>
      </p:nvGrpSpPr>
      <p:grpSpPr>
        <a:xfrm>
          <a:off x="0" y="0"/>
          <a:ext cx="0" cy="0"/>
          <a:chOff x="0" y="0"/>
          <a:chExt cx="0" cy="0"/>
        </a:xfrm>
      </p:grpSpPr>
      <p:sp>
        <p:nvSpPr>
          <p:cNvPr id="2165" name="Google Shape;2165;p144"/>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6" name="Google Shape;2166;p144"/>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7" name="Google Shape;2167;p144"/>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Nội dung với Chú thích" type="objTx">
  <p:cSld name="OBJECT_WITH_CAPTION_TEXT">
    <p:spTree>
      <p:nvGrpSpPr>
        <p:cNvPr id="1" name="Shape 2168"/>
        <p:cNvGrpSpPr/>
        <p:nvPr/>
      </p:nvGrpSpPr>
      <p:grpSpPr>
        <a:xfrm>
          <a:off x="0" y="0"/>
          <a:ext cx="0" cy="0"/>
          <a:chOff x="0" y="0"/>
          <a:chExt cx="0" cy="0"/>
        </a:xfrm>
      </p:grpSpPr>
      <p:sp>
        <p:nvSpPr>
          <p:cNvPr id="2169" name="Google Shape;2169;p145"/>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70" name="Google Shape;2170;p145"/>
          <p:cNvSpPr txBox="1">
            <a:spLocks noGrp="1"/>
          </p:cNvSpPr>
          <p:nvPr>
            <p:ph type="body" idx="1"/>
          </p:nvPr>
        </p:nvSpPr>
        <p:spPr>
          <a:xfrm>
            <a:off x="3887391" y="740570"/>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2171" name="Google Shape;2171;p145"/>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2172" name="Google Shape;2172;p145"/>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3" name="Google Shape;2173;p145"/>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4" name="Google Shape;2174;p145"/>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Ảnh với Chú thích" type="picTx">
  <p:cSld name="PICTURE_WITH_CAPTION_TEXT">
    <p:spTree>
      <p:nvGrpSpPr>
        <p:cNvPr id="1" name="Shape 2175"/>
        <p:cNvGrpSpPr/>
        <p:nvPr/>
      </p:nvGrpSpPr>
      <p:grpSpPr>
        <a:xfrm>
          <a:off x="0" y="0"/>
          <a:ext cx="0" cy="0"/>
          <a:chOff x="0" y="0"/>
          <a:chExt cx="0" cy="0"/>
        </a:xfrm>
      </p:grpSpPr>
      <p:sp>
        <p:nvSpPr>
          <p:cNvPr id="2176" name="Google Shape;2176;p146"/>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77" name="Google Shape;2177;p146"/>
          <p:cNvSpPr>
            <a:spLocks noGrp="1"/>
          </p:cNvSpPr>
          <p:nvPr>
            <p:ph type="pic" idx="2"/>
          </p:nvPr>
        </p:nvSpPr>
        <p:spPr>
          <a:xfrm>
            <a:off x="3887391" y="740570"/>
            <a:ext cx="4629150" cy="3655219"/>
          </a:xfrm>
          <a:prstGeom prst="rect">
            <a:avLst/>
          </a:prstGeom>
          <a:noFill/>
          <a:ln>
            <a:noFill/>
          </a:ln>
        </p:spPr>
      </p:sp>
      <p:sp>
        <p:nvSpPr>
          <p:cNvPr id="2178" name="Google Shape;2178;p146"/>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2179" name="Google Shape;2179;p146"/>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0" name="Google Shape;2180;p146"/>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1" name="Google Shape;2181;p146"/>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êu đề và Văn bản Dọc" type="vertTx">
  <p:cSld name="VERTICAL_TEXT">
    <p:spTree>
      <p:nvGrpSpPr>
        <p:cNvPr id="1" name="Shape 2182"/>
        <p:cNvGrpSpPr/>
        <p:nvPr/>
      </p:nvGrpSpPr>
      <p:grpSpPr>
        <a:xfrm>
          <a:off x="0" y="0"/>
          <a:ext cx="0" cy="0"/>
          <a:chOff x="0" y="0"/>
          <a:chExt cx="0" cy="0"/>
        </a:xfrm>
      </p:grpSpPr>
      <p:sp>
        <p:nvSpPr>
          <p:cNvPr id="2183" name="Google Shape;2183;p147"/>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84" name="Google Shape;2184;p147"/>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85" name="Google Shape;2185;p147"/>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6" name="Google Shape;2186;p147"/>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7" name="Google Shape;2187;p147"/>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êu đề Dọc và Văn bản" type="vertTitleAndTx">
  <p:cSld name="VERTICAL_TITLE_AND_VERTICAL_TEXT">
    <p:spTree>
      <p:nvGrpSpPr>
        <p:cNvPr id="1" name="Shape 2188"/>
        <p:cNvGrpSpPr/>
        <p:nvPr/>
      </p:nvGrpSpPr>
      <p:grpSpPr>
        <a:xfrm>
          <a:off x="0" y="0"/>
          <a:ext cx="0" cy="0"/>
          <a:chOff x="0" y="0"/>
          <a:chExt cx="0" cy="0"/>
        </a:xfrm>
      </p:grpSpPr>
      <p:sp>
        <p:nvSpPr>
          <p:cNvPr id="2189" name="Google Shape;2189;p148"/>
          <p:cNvSpPr txBox="1">
            <a:spLocks noGrp="1"/>
          </p:cNvSpPr>
          <p:nvPr>
            <p:ph type="title"/>
          </p:nvPr>
        </p:nvSpPr>
        <p:spPr>
          <a:xfrm rot="5400000">
            <a:off x="5350074"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90" name="Google Shape;2190;p148"/>
          <p:cNvSpPr txBox="1">
            <a:spLocks noGrp="1"/>
          </p:cNvSpPr>
          <p:nvPr>
            <p:ph type="body" idx="1"/>
          </p:nvPr>
        </p:nvSpPr>
        <p:spPr>
          <a:xfrm rot="5400000">
            <a:off x="1349574"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91" name="Google Shape;2191;p148"/>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2" name="Google Shape;2192;p148"/>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3" name="Google Shape;2193;p148"/>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00"/>
        <p:cNvGrpSpPr/>
        <p:nvPr/>
      </p:nvGrpSpPr>
      <p:grpSpPr>
        <a:xfrm>
          <a:off x="0" y="0"/>
          <a:ext cx="0" cy="0"/>
          <a:chOff x="0" y="0"/>
          <a:chExt cx="0" cy="0"/>
        </a:xfrm>
      </p:grpSpPr>
      <p:sp>
        <p:nvSpPr>
          <p:cNvPr id="2201" name="Google Shape;2201;p6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2" name="Google Shape;2202;p6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3" name="Google Shape;2203;p6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rgbClr val="898989"/>
                </a:solidFill>
                <a:latin typeface="Calibri"/>
                <a:ea typeface="Calibri"/>
                <a:cs typeface="Calibri"/>
                <a:sym typeface="Calibri"/>
              </a:defRPr>
            </a:lvl1pPr>
            <a:lvl2pPr marL="0" lvl="1" indent="0" algn="r">
              <a:spcBef>
                <a:spcPts val="0"/>
              </a:spcBef>
              <a:buNone/>
              <a:defRPr sz="900">
                <a:solidFill>
                  <a:srgbClr val="898989"/>
                </a:solidFill>
                <a:latin typeface="Calibri"/>
                <a:ea typeface="Calibri"/>
                <a:cs typeface="Calibri"/>
                <a:sym typeface="Calibri"/>
              </a:defRPr>
            </a:lvl2pPr>
            <a:lvl3pPr marL="0" lvl="2" indent="0" algn="r">
              <a:spcBef>
                <a:spcPts val="0"/>
              </a:spcBef>
              <a:buNone/>
              <a:defRPr sz="900">
                <a:solidFill>
                  <a:srgbClr val="898989"/>
                </a:solidFill>
                <a:latin typeface="Calibri"/>
                <a:ea typeface="Calibri"/>
                <a:cs typeface="Calibri"/>
                <a:sym typeface="Calibri"/>
              </a:defRPr>
            </a:lvl3pPr>
            <a:lvl4pPr marL="0" lvl="3" indent="0" algn="r">
              <a:spcBef>
                <a:spcPts val="0"/>
              </a:spcBef>
              <a:buNone/>
              <a:defRPr sz="900">
                <a:solidFill>
                  <a:srgbClr val="898989"/>
                </a:solidFill>
                <a:latin typeface="Calibri"/>
                <a:ea typeface="Calibri"/>
                <a:cs typeface="Calibri"/>
                <a:sym typeface="Calibri"/>
              </a:defRPr>
            </a:lvl4pPr>
            <a:lvl5pPr marL="0" lvl="4" indent="0" algn="r">
              <a:spcBef>
                <a:spcPts val="0"/>
              </a:spcBef>
              <a:buNone/>
              <a:defRPr sz="900">
                <a:solidFill>
                  <a:srgbClr val="898989"/>
                </a:solidFill>
                <a:latin typeface="Calibri"/>
                <a:ea typeface="Calibri"/>
                <a:cs typeface="Calibri"/>
                <a:sym typeface="Calibri"/>
              </a:defRPr>
            </a:lvl5pPr>
            <a:lvl6pPr marL="0" lvl="5" indent="0" algn="r">
              <a:spcBef>
                <a:spcPts val="0"/>
              </a:spcBef>
              <a:buNone/>
              <a:defRPr sz="900">
                <a:solidFill>
                  <a:srgbClr val="898989"/>
                </a:solidFill>
                <a:latin typeface="Calibri"/>
                <a:ea typeface="Calibri"/>
                <a:cs typeface="Calibri"/>
                <a:sym typeface="Calibri"/>
              </a:defRPr>
            </a:lvl6pPr>
            <a:lvl7pPr marL="0" lvl="6" indent="0" algn="r">
              <a:spcBef>
                <a:spcPts val="0"/>
              </a:spcBef>
              <a:buNone/>
              <a:defRPr sz="900">
                <a:solidFill>
                  <a:srgbClr val="898989"/>
                </a:solidFill>
                <a:latin typeface="Calibri"/>
                <a:ea typeface="Calibri"/>
                <a:cs typeface="Calibri"/>
                <a:sym typeface="Calibri"/>
              </a:defRPr>
            </a:lvl7pPr>
            <a:lvl8pPr marL="0" lvl="7" indent="0" algn="r">
              <a:spcBef>
                <a:spcPts val="0"/>
              </a:spcBef>
              <a:buNone/>
              <a:defRPr sz="900">
                <a:solidFill>
                  <a:srgbClr val="898989"/>
                </a:solidFill>
                <a:latin typeface="Calibri"/>
                <a:ea typeface="Calibri"/>
                <a:cs typeface="Calibri"/>
                <a:sym typeface="Calibri"/>
              </a:defRPr>
            </a:lvl8pPr>
            <a:lvl9pPr marL="0" lvl="8" indent="0" algn="r">
              <a:spcBef>
                <a:spcPts val="0"/>
              </a:spcBef>
              <a:buNone/>
              <a:defRPr sz="9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04"/>
        <p:cNvGrpSpPr/>
        <p:nvPr/>
      </p:nvGrpSpPr>
      <p:grpSpPr>
        <a:xfrm>
          <a:off x="0" y="0"/>
          <a:ext cx="0" cy="0"/>
          <a:chOff x="0" y="0"/>
          <a:chExt cx="0" cy="0"/>
        </a:xfrm>
      </p:grpSpPr>
      <p:sp>
        <p:nvSpPr>
          <p:cNvPr id="2205" name="Google Shape;2205;p129"/>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06" name="Google Shape;2206;p129"/>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Clr>
                <a:srgbClr val="888888"/>
              </a:buClr>
              <a:buSzPts val="2400"/>
              <a:buNone/>
              <a:defRPr>
                <a:solidFill>
                  <a:srgbClr val="888888"/>
                </a:solidFill>
              </a:defRPr>
            </a:lvl1pPr>
            <a:lvl2pPr lvl="1" algn="ctr">
              <a:spcBef>
                <a:spcPts val="420"/>
              </a:spcBef>
              <a:spcAft>
                <a:spcPts val="0"/>
              </a:spcAft>
              <a:buClr>
                <a:srgbClr val="888888"/>
              </a:buClr>
              <a:buSzPts val="2100"/>
              <a:buNone/>
              <a:defRPr>
                <a:solidFill>
                  <a:srgbClr val="888888"/>
                </a:solidFill>
              </a:defRPr>
            </a:lvl2pPr>
            <a:lvl3pPr lvl="2" algn="ctr">
              <a:spcBef>
                <a:spcPts val="360"/>
              </a:spcBef>
              <a:spcAft>
                <a:spcPts val="0"/>
              </a:spcAft>
              <a:buClr>
                <a:srgbClr val="888888"/>
              </a:buClr>
              <a:buSzPts val="1800"/>
              <a:buNone/>
              <a:defRPr>
                <a:solidFill>
                  <a:srgbClr val="888888"/>
                </a:solidFill>
              </a:defRPr>
            </a:lvl3pPr>
            <a:lvl4pPr lvl="3" algn="ctr">
              <a:spcBef>
                <a:spcPts val="300"/>
              </a:spcBef>
              <a:spcAft>
                <a:spcPts val="0"/>
              </a:spcAft>
              <a:buClr>
                <a:srgbClr val="888888"/>
              </a:buClr>
              <a:buSzPts val="1500"/>
              <a:buNone/>
              <a:defRPr>
                <a:solidFill>
                  <a:srgbClr val="888888"/>
                </a:solidFill>
              </a:defRPr>
            </a:lvl4pPr>
            <a:lvl5pPr lvl="4" algn="ctr">
              <a:spcBef>
                <a:spcPts val="300"/>
              </a:spcBef>
              <a:spcAft>
                <a:spcPts val="0"/>
              </a:spcAft>
              <a:buClr>
                <a:srgbClr val="888888"/>
              </a:buClr>
              <a:buSzPts val="1500"/>
              <a:buNone/>
              <a:defRPr>
                <a:solidFill>
                  <a:srgbClr val="888888"/>
                </a:solidFill>
              </a:defRPr>
            </a:lvl5pPr>
            <a:lvl6pPr lvl="5" algn="ctr">
              <a:spcBef>
                <a:spcPts val="300"/>
              </a:spcBef>
              <a:spcAft>
                <a:spcPts val="0"/>
              </a:spcAft>
              <a:buClr>
                <a:srgbClr val="888888"/>
              </a:buClr>
              <a:buSzPts val="1500"/>
              <a:buNone/>
              <a:defRPr>
                <a:solidFill>
                  <a:srgbClr val="888888"/>
                </a:solidFill>
              </a:defRPr>
            </a:lvl6pPr>
            <a:lvl7pPr lvl="6" algn="ctr">
              <a:spcBef>
                <a:spcPts val="300"/>
              </a:spcBef>
              <a:spcAft>
                <a:spcPts val="0"/>
              </a:spcAft>
              <a:buClr>
                <a:srgbClr val="888888"/>
              </a:buClr>
              <a:buSzPts val="1500"/>
              <a:buNone/>
              <a:defRPr>
                <a:solidFill>
                  <a:srgbClr val="888888"/>
                </a:solidFill>
              </a:defRPr>
            </a:lvl7pPr>
            <a:lvl8pPr lvl="7" algn="ctr">
              <a:spcBef>
                <a:spcPts val="300"/>
              </a:spcBef>
              <a:spcAft>
                <a:spcPts val="0"/>
              </a:spcAft>
              <a:buClr>
                <a:srgbClr val="888888"/>
              </a:buClr>
              <a:buSzPts val="1500"/>
              <a:buNone/>
              <a:defRPr>
                <a:solidFill>
                  <a:srgbClr val="888888"/>
                </a:solidFill>
              </a:defRPr>
            </a:lvl8pPr>
            <a:lvl9pPr lvl="8" algn="ctr">
              <a:spcBef>
                <a:spcPts val="300"/>
              </a:spcBef>
              <a:spcAft>
                <a:spcPts val="0"/>
              </a:spcAft>
              <a:buClr>
                <a:srgbClr val="888888"/>
              </a:buClr>
              <a:buSzPts val="1500"/>
              <a:buNone/>
              <a:defRPr>
                <a:solidFill>
                  <a:srgbClr val="888888"/>
                </a:solidFill>
              </a:defRPr>
            </a:lvl9pPr>
          </a:lstStyle>
          <a:p>
            <a:endParaRPr/>
          </a:p>
        </p:txBody>
      </p:sp>
      <p:sp>
        <p:nvSpPr>
          <p:cNvPr id="2207" name="Google Shape;2207;p12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8" name="Google Shape;2208;p12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9" name="Google Shape;2209;p12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rgbClr val="898989"/>
                </a:solidFill>
                <a:latin typeface="Calibri"/>
                <a:ea typeface="Calibri"/>
                <a:cs typeface="Calibri"/>
                <a:sym typeface="Calibri"/>
              </a:defRPr>
            </a:lvl1pPr>
            <a:lvl2pPr marL="0" lvl="1" indent="0" algn="r">
              <a:spcBef>
                <a:spcPts val="0"/>
              </a:spcBef>
              <a:buNone/>
              <a:defRPr sz="900">
                <a:solidFill>
                  <a:srgbClr val="898989"/>
                </a:solidFill>
                <a:latin typeface="Calibri"/>
                <a:ea typeface="Calibri"/>
                <a:cs typeface="Calibri"/>
                <a:sym typeface="Calibri"/>
              </a:defRPr>
            </a:lvl2pPr>
            <a:lvl3pPr marL="0" lvl="2" indent="0" algn="r">
              <a:spcBef>
                <a:spcPts val="0"/>
              </a:spcBef>
              <a:buNone/>
              <a:defRPr sz="900">
                <a:solidFill>
                  <a:srgbClr val="898989"/>
                </a:solidFill>
                <a:latin typeface="Calibri"/>
                <a:ea typeface="Calibri"/>
                <a:cs typeface="Calibri"/>
                <a:sym typeface="Calibri"/>
              </a:defRPr>
            </a:lvl3pPr>
            <a:lvl4pPr marL="0" lvl="3" indent="0" algn="r">
              <a:spcBef>
                <a:spcPts val="0"/>
              </a:spcBef>
              <a:buNone/>
              <a:defRPr sz="900">
                <a:solidFill>
                  <a:srgbClr val="898989"/>
                </a:solidFill>
                <a:latin typeface="Calibri"/>
                <a:ea typeface="Calibri"/>
                <a:cs typeface="Calibri"/>
                <a:sym typeface="Calibri"/>
              </a:defRPr>
            </a:lvl4pPr>
            <a:lvl5pPr marL="0" lvl="4" indent="0" algn="r">
              <a:spcBef>
                <a:spcPts val="0"/>
              </a:spcBef>
              <a:buNone/>
              <a:defRPr sz="900">
                <a:solidFill>
                  <a:srgbClr val="898989"/>
                </a:solidFill>
                <a:latin typeface="Calibri"/>
                <a:ea typeface="Calibri"/>
                <a:cs typeface="Calibri"/>
                <a:sym typeface="Calibri"/>
              </a:defRPr>
            </a:lvl5pPr>
            <a:lvl6pPr marL="0" lvl="5" indent="0" algn="r">
              <a:spcBef>
                <a:spcPts val="0"/>
              </a:spcBef>
              <a:buNone/>
              <a:defRPr sz="900">
                <a:solidFill>
                  <a:srgbClr val="898989"/>
                </a:solidFill>
                <a:latin typeface="Calibri"/>
                <a:ea typeface="Calibri"/>
                <a:cs typeface="Calibri"/>
                <a:sym typeface="Calibri"/>
              </a:defRPr>
            </a:lvl6pPr>
            <a:lvl7pPr marL="0" lvl="6" indent="0" algn="r">
              <a:spcBef>
                <a:spcPts val="0"/>
              </a:spcBef>
              <a:buNone/>
              <a:defRPr sz="900">
                <a:solidFill>
                  <a:srgbClr val="898989"/>
                </a:solidFill>
                <a:latin typeface="Calibri"/>
                <a:ea typeface="Calibri"/>
                <a:cs typeface="Calibri"/>
                <a:sym typeface="Calibri"/>
              </a:defRPr>
            </a:lvl7pPr>
            <a:lvl8pPr marL="0" lvl="7" indent="0" algn="r">
              <a:spcBef>
                <a:spcPts val="0"/>
              </a:spcBef>
              <a:buNone/>
              <a:defRPr sz="900">
                <a:solidFill>
                  <a:srgbClr val="898989"/>
                </a:solidFill>
                <a:latin typeface="Calibri"/>
                <a:ea typeface="Calibri"/>
                <a:cs typeface="Calibri"/>
                <a:sym typeface="Calibri"/>
              </a:defRPr>
            </a:lvl8pPr>
            <a:lvl9pPr marL="0" lvl="8" indent="0" algn="r">
              <a:spcBef>
                <a:spcPts val="0"/>
              </a:spcBef>
              <a:buNone/>
              <a:defRPr sz="9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10"/>
        <p:cNvGrpSpPr/>
        <p:nvPr/>
      </p:nvGrpSpPr>
      <p:grpSpPr>
        <a:xfrm>
          <a:off x="0" y="0"/>
          <a:ext cx="0" cy="0"/>
          <a:chOff x="0" y="0"/>
          <a:chExt cx="0" cy="0"/>
        </a:xfrm>
      </p:grpSpPr>
      <p:sp>
        <p:nvSpPr>
          <p:cNvPr id="2211" name="Google Shape;2211;p130"/>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12" name="Google Shape;2212;p130"/>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13" name="Google Shape;2213;p13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4" name="Google Shape;2214;p13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5" name="Google Shape;2215;p13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rgbClr val="898989"/>
                </a:solidFill>
                <a:latin typeface="Calibri"/>
                <a:ea typeface="Calibri"/>
                <a:cs typeface="Calibri"/>
                <a:sym typeface="Calibri"/>
              </a:defRPr>
            </a:lvl1pPr>
            <a:lvl2pPr marL="0" lvl="1" indent="0" algn="r">
              <a:spcBef>
                <a:spcPts val="0"/>
              </a:spcBef>
              <a:buNone/>
              <a:defRPr sz="900">
                <a:solidFill>
                  <a:srgbClr val="898989"/>
                </a:solidFill>
                <a:latin typeface="Calibri"/>
                <a:ea typeface="Calibri"/>
                <a:cs typeface="Calibri"/>
                <a:sym typeface="Calibri"/>
              </a:defRPr>
            </a:lvl2pPr>
            <a:lvl3pPr marL="0" lvl="2" indent="0" algn="r">
              <a:spcBef>
                <a:spcPts val="0"/>
              </a:spcBef>
              <a:buNone/>
              <a:defRPr sz="900">
                <a:solidFill>
                  <a:srgbClr val="898989"/>
                </a:solidFill>
                <a:latin typeface="Calibri"/>
                <a:ea typeface="Calibri"/>
                <a:cs typeface="Calibri"/>
                <a:sym typeface="Calibri"/>
              </a:defRPr>
            </a:lvl3pPr>
            <a:lvl4pPr marL="0" lvl="3" indent="0" algn="r">
              <a:spcBef>
                <a:spcPts val="0"/>
              </a:spcBef>
              <a:buNone/>
              <a:defRPr sz="900">
                <a:solidFill>
                  <a:srgbClr val="898989"/>
                </a:solidFill>
                <a:latin typeface="Calibri"/>
                <a:ea typeface="Calibri"/>
                <a:cs typeface="Calibri"/>
                <a:sym typeface="Calibri"/>
              </a:defRPr>
            </a:lvl4pPr>
            <a:lvl5pPr marL="0" lvl="4" indent="0" algn="r">
              <a:spcBef>
                <a:spcPts val="0"/>
              </a:spcBef>
              <a:buNone/>
              <a:defRPr sz="900">
                <a:solidFill>
                  <a:srgbClr val="898989"/>
                </a:solidFill>
                <a:latin typeface="Calibri"/>
                <a:ea typeface="Calibri"/>
                <a:cs typeface="Calibri"/>
                <a:sym typeface="Calibri"/>
              </a:defRPr>
            </a:lvl5pPr>
            <a:lvl6pPr marL="0" lvl="5" indent="0" algn="r">
              <a:spcBef>
                <a:spcPts val="0"/>
              </a:spcBef>
              <a:buNone/>
              <a:defRPr sz="900">
                <a:solidFill>
                  <a:srgbClr val="898989"/>
                </a:solidFill>
                <a:latin typeface="Calibri"/>
                <a:ea typeface="Calibri"/>
                <a:cs typeface="Calibri"/>
                <a:sym typeface="Calibri"/>
              </a:defRPr>
            </a:lvl6pPr>
            <a:lvl7pPr marL="0" lvl="6" indent="0" algn="r">
              <a:spcBef>
                <a:spcPts val="0"/>
              </a:spcBef>
              <a:buNone/>
              <a:defRPr sz="900">
                <a:solidFill>
                  <a:srgbClr val="898989"/>
                </a:solidFill>
                <a:latin typeface="Calibri"/>
                <a:ea typeface="Calibri"/>
                <a:cs typeface="Calibri"/>
                <a:sym typeface="Calibri"/>
              </a:defRPr>
            </a:lvl7pPr>
            <a:lvl8pPr marL="0" lvl="7" indent="0" algn="r">
              <a:spcBef>
                <a:spcPts val="0"/>
              </a:spcBef>
              <a:buNone/>
              <a:defRPr sz="900">
                <a:solidFill>
                  <a:srgbClr val="898989"/>
                </a:solidFill>
                <a:latin typeface="Calibri"/>
                <a:ea typeface="Calibri"/>
                <a:cs typeface="Calibri"/>
                <a:sym typeface="Calibri"/>
              </a:defRPr>
            </a:lvl8pPr>
            <a:lvl9pPr marL="0" lvl="8" indent="0" algn="r">
              <a:spcBef>
                <a:spcPts val="0"/>
              </a:spcBef>
              <a:buNone/>
              <a:defRPr sz="9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16"/>
        <p:cNvGrpSpPr/>
        <p:nvPr/>
      </p:nvGrpSpPr>
      <p:grpSpPr>
        <a:xfrm>
          <a:off x="0" y="0"/>
          <a:ext cx="0" cy="0"/>
          <a:chOff x="0" y="0"/>
          <a:chExt cx="0" cy="0"/>
        </a:xfrm>
      </p:grpSpPr>
      <p:sp>
        <p:nvSpPr>
          <p:cNvPr id="2217" name="Google Shape;2217;p131"/>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3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18" name="Google Shape;2218;p131"/>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Autofit/>
          </a:bodyPr>
          <a:lstStyle>
            <a:lvl1pPr marL="457200" lvl="0" indent="-228600" algn="l">
              <a:spcBef>
                <a:spcPts val="300"/>
              </a:spcBef>
              <a:spcAft>
                <a:spcPts val="0"/>
              </a:spcAft>
              <a:buClr>
                <a:srgbClr val="888888"/>
              </a:buClr>
              <a:buSzPts val="1500"/>
              <a:buNone/>
              <a:defRPr sz="1500">
                <a:solidFill>
                  <a:srgbClr val="888888"/>
                </a:solidFill>
              </a:defRPr>
            </a:lvl1pPr>
            <a:lvl2pPr marL="914400" lvl="1" indent="-228600" algn="l">
              <a:spcBef>
                <a:spcPts val="270"/>
              </a:spcBef>
              <a:spcAft>
                <a:spcPts val="0"/>
              </a:spcAft>
              <a:buClr>
                <a:srgbClr val="888888"/>
              </a:buClr>
              <a:buSzPts val="1350"/>
              <a:buNone/>
              <a:defRPr sz="1350">
                <a:solidFill>
                  <a:srgbClr val="888888"/>
                </a:solidFill>
              </a:defRPr>
            </a:lvl2pPr>
            <a:lvl3pPr marL="1371600" lvl="2" indent="-228600" algn="l">
              <a:spcBef>
                <a:spcPts val="240"/>
              </a:spcBef>
              <a:spcAft>
                <a:spcPts val="0"/>
              </a:spcAft>
              <a:buClr>
                <a:srgbClr val="888888"/>
              </a:buClr>
              <a:buSzPts val="1200"/>
              <a:buNone/>
              <a:defRPr sz="1200">
                <a:solidFill>
                  <a:srgbClr val="888888"/>
                </a:solidFill>
              </a:defRPr>
            </a:lvl3pPr>
            <a:lvl4pPr marL="1828800" lvl="3" indent="-228600" algn="l">
              <a:spcBef>
                <a:spcPts val="210"/>
              </a:spcBef>
              <a:spcAft>
                <a:spcPts val="0"/>
              </a:spcAft>
              <a:buClr>
                <a:srgbClr val="888888"/>
              </a:buClr>
              <a:buSzPts val="1050"/>
              <a:buNone/>
              <a:defRPr sz="1050">
                <a:solidFill>
                  <a:srgbClr val="888888"/>
                </a:solidFill>
              </a:defRPr>
            </a:lvl4pPr>
            <a:lvl5pPr marL="2286000" lvl="4" indent="-228600" algn="l">
              <a:spcBef>
                <a:spcPts val="210"/>
              </a:spcBef>
              <a:spcAft>
                <a:spcPts val="0"/>
              </a:spcAft>
              <a:buClr>
                <a:srgbClr val="888888"/>
              </a:buClr>
              <a:buSzPts val="1050"/>
              <a:buNone/>
              <a:defRPr sz="1050">
                <a:solidFill>
                  <a:srgbClr val="888888"/>
                </a:solidFill>
              </a:defRPr>
            </a:lvl5pPr>
            <a:lvl6pPr marL="2743200" lvl="5" indent="-228600" algn="l">
              <a:spcBef>
                <a:spcPts val="210"/>
              </a:spcBef>
              <a:spcAft>
                <a:spcPts val="0"/>
              </a:spcAft>
              <a:buClr>
                <a:srgbClr val="888888"/>
              </a:buClr>
              <a:buSzPts val="1050"/>
              <a:buNone/>
              <a:defRPr sz="1050">
                <a:solidFill>
                  <a:srgbClr val="888888"/>
                </a:solidFill>
              </a:defRPr>
            </a:lvl6pPr>
            <a:lvl7pPr marL="3200400" lvl="6" indent="-228600" algn="l">
              <a:spcBef>
                <a:spcPts val="210"/>
              </a:spcBef>
              <a:spcAft>
                <a:spcPts val="0"/>
              </a:spcAft>
              <a:buClr>
                <a:srgbClr val="888888"/>
              </a:buClr>
              <a:buSzPts val="1050"/>
              <a:buNone/>
              <a:defRPr sz="1050">
                <a:solidFill>
                  <a:srgbClr val="888888"/>
                </a:solidFill>
              </a:defRPr>
            </a:lvl7pPr>
            <a:lvl8pPr marL="3657600" lvl="7" indent="-228600" algn="l">
              <a:spcBef>
                <a:spcPts val="210"/>
              </a:spcBef>
              <a:spcAft>
                <a:spcPts val="0"/>
              </a:spcAft>
              <a:buClr>
                <a:srgbClr val="888888"/>
              </a:buClr>
              <a:buSzPts val="1050"/>
              <a:buNone/>
              <a:defRPr sz="1050">
                <a:solidFill>
                  <a:srgbClr val="888888"/>
                </a:solidFill>
              </a:defRPr>
            </a:lvl8pPr>
            <a:lvl9pPr marL="4114800" lvl="8" indent="-228600" algn="l">
              <a:spcBef>
                <a:spcPts val="210"/>
              </a:spcBef>
              <a:spcAft>
                <a:spcPts val="0"/>
              </a:spcAft>
              <a:buClr>
                <a:srgbClr val="888888"/>
              </a:buClr>
              <a:buSzPts val="1050"/>
              <a:buNone/>
              <a:defRPr sz="1050">
                <a:solidFill>
                  <a:srgbClr val="888888"/>
                </a:solidFill>
              </a:defRPr>
            </a:lvl9pPr>
          </a:lstStyle>
          <a:p>
            <a:endParaRPr/>
          </a:p>
        </p:txBody>
      </p:sp>
      <p:sp>
        <p:nvSpPr>
          <p:cNvPr id="2219" name="Google Shape;2219;p13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0" name="Google Shape;2220;p13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1" name="Google Shape;2221;p13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rgbClr val="898989"/>
                </a:solidFill>
                <a:latin typeface="Calibri"/>
                <a:ea typeface="Calibri"/>
                <a:cs typeface="Calibri"/>
                <a:sym typeface="Calibri"/>
              </a:defRPr>
            </a:lvl1pPr>
            <a:lvl2pPr marL="0" lvl="1" indent="0" algn="r">
              <a:spcBef>
                <a:spcPts val="0"/>
              </a:spcBef>
              <a:buNone/>
              <a:defRPr sz="900">
                <a:solidFill>
                  <a:srgbClr val="898989"/>
                </a:solidFill>
                <a:latin typeface="Calibri"/>
                <a:ea typeface="Calibri"/>
                <a:cs typeface="Calibri"/>
                <a:sym typeface="Calibri"/>
              </a:defRPr>
            </a:lvl2pPr>
            <a:lvl3pPr marL="0" lvl="2" indent="0" algn="r">
              <a:spcBef>
                <a:spcPts val="0"/>
              </a:spcBef>
              <a:buNone/>
              <a:defRPr sz="900">
                <a:solidFill>
                  <a:srgbClr val="898989"/>
                </a:solidFill>
                <a:latin typeface="Calibri"/>
                <a:ea typeface="Calibri"/>
                <a:cs typeface="Calibri"/>
                <a:sym typeface="Calibri"/>
              </a:defRPr>
            </a:lvl3pPr>
            <a:lvl4pPr marL="0" lvl="3" indent="0" algn="r">
              <a:spcBef>
                <a:spcPts val="0"/>
              </a:spcBef>
              <a:buNone/>
              <a:defRPr sz="900">
                <a:solidFill>
                  <a:srgbClr val="898989"/>
                </a:solidFill>
                <a:latin typeface="Calibri"/>
                <a:ea typeface="Calibri"/>
                <a:cs typeface="Calibri"/>
                <a:sym typeface="Calibri"/>
              </a:defRPr>
            </a:lvl4pPr>
            <a:lvl5pPr marL="0" lvl="4" indent="0" algn="r">
              <a:spcBef>
                <a:spcPts val="0"/>
              </a:spcBef>
              <a:buNone/>
              <a:defRPr sz="900">
                <a:solidFill>
                  <a:srgbClr val="898989"/>
                </a:solidFill>
                <a:latin typeface="Calibri"/>
                <a:ea typeface="Calibri"/>
                <a:cs typeface="Calibri"/>
                <a:sym typeface="Calibri"/>
              </a:defRPr>
            </a:lvl5pPr>
            <a:lvl6pPr marL="0" lvl="5" indent="0" algn="r">
              <a:spcBef>
                <a:spcPts val="0"/>
              </a:spcBef>
              <a:buNone/>
              <a:defRPr sz="900">
                <a:solidFill>
                  <a:srgbClr val="898989"/>
                </a:solidFill>
                <a:latin typeface="Calibri"/>
                <a:ea typeface="Calibri"/>
                <a:cs typeface="Calibri"/>
                <a:sym typeface="Calibri"/>
              </a:defRPr>
            </a:lvl6pPr>
            <a:lvl7pPr marL="0" lvl="6" indent="0" algn="r">
              <a:spcBef>
                <a:spcPts val="0"/>
              </a:spcBef>
              <a:buNone/>
              <a:defRPr sz="900">
                <a:solidFill>
                  <a:srgbClr val="898989"/>
                </a:solidFill>
                <a:latin typeface="Calibri"/>
                <a:ea typeface="Calibri"/>
                <a:cs typeface="Calibri"/>
                <a:sym typeface="Calibri"/>
              </a:defRPr>
            </a:lvl7pPr>
            <a:lvl8pPr marL="0" lvl="7" indent="0" algn="r">
              <a:spcBef>
                <a:spcPts val="0"/>
              </a:spcBef>
              <a:buNone/>
              <a:defRPr sz="900">
                <a:solidFill>
                  <a:srgbClr val="898989"/>
                </a:solidFill>
                <a:latin typeface="Calibri"/>
                <a:ea typeface="Calibri"/>
                <a:cs typeface="Calibri"/>
                <a:sym typeface="Calibri"/>
              </a:defRPr>
            </a:lvl8pPr>
            <a:lvl9pPr marL="0" lvl="8" indent="0" algn="r">
              <a:spcBef>
                <a:spcPts val="0"/>
              </a:spcBef>
              <a:buNone/>
              <a:defRPr sz="9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96"/>
        <p:cNvGrpSpPr/>
        <p:nvPr/>
      </p:nvGrpSpPr>
      <p:grpSpPr>
        <a:xfrm>
          <a:off x="0" y="0"/>
          <a:ext cx="0" cy="0"/>
          <a:chOff x="0" y="0"/>
          <a:chExt cx="0" cy="0"/>
        </a:xfrm>
      </p:grpSpPr>
      <p:cxnSp>
        <p:nvCxnSpPr>
          <p:cNvPr id="97" name="Google Shape;97;p80"/>
          <p:cNvCxnSpPr/>
          <p:nvPr/>
        </p:nvCxnSpPr>
        <p:spPr>
          <a:xfrm>
            <a:off x="8763000" y="0"/>
            <a:ext cx="0" cy="5143500"/>
          </a:xfrm>
          <a:prstGeom prst="straightConnector1">
            <a:avLst/>
          </a:prstGeom>
          <a:noFill/>
          <a:ln w="38100" cap="flat" cmpd="sng">
            <a:solidFill>
              <a:srgbClr val="FEC2AC">
                <a:alpha val="92941"/>
              </a:srgbClr>
            </a:solidFill>
            <a:prstDash val="solid"/>
            <a:round/>
            <a:headEnd type="none" w="sm" len="sm"/>
            <a:tailEnd type="none" w="sm" len="sm"/>
          </a:ln>
        </p:spPr>
      </p:cxnSp>
      <p:cxnSp>
        <p:nvCxnSpPr>
          <p:cNvPr id="98" name="Google Shape;98;p80"/>
          <p:cNvCxnSpPr/>
          <p:nvPr/>
        </p:nvCxnSpPr>
        <p:spPr>
          <a:xfrm>
            <a:off x="6248400" y="0"/>
            <a:ext cx="0" cy="5143500"/>
          </a:xfrm>
          <a:prstGeom prst="straightConnector1">
            <a:avLst/>
          </a:prstGeom>
          <a:noFill/>
          <a:ln w="38100" cap="flat" cmpd="sng">
            <a:solidFill>
              <a:srgbClr val="FEC2AC"/>
            </a:solidFill>
            <a:prstDash val="solid"/>
            <a:round/>
            <a:headEnd type="none" w="sm" len="sm"/>
            <a:tailEnd type="none" w="sm" len="sm"/>
          </a:ln>
        </p:spPr>
      </p:cxnSp>
      <p:cxnSp>
        <p:nvCxnSpPr>
          <p:cNvPr id="99" name="Google Shape;99;p80"/>
          <p:cNvCxnSpPr/>
          <p:nvPr/>
        </p:nvCxnSpPr>
        <p:spPr>
          <a:xfrm>
            <a:off x="6192838" y="0"/>
            <a:ext cx="0" cy="5143500"/>
          </a:xfrm>
          <a:prstGeom prst="straightConnector1">
            <a:avLst/>
          </a:prstGeom>
          <a:noFill/>
          <a:ln w="12700" cap="flat" cmpd="sng">
            <a:solidFill>
              <a:schemeClr val="accent1"/>
            </a:solidFill>
            <a:prstDash val="solid"/>
            <a:round/>
            <a:headEnd type="none" w="med" len="med"/>
            <a:tailEnd type="none" w="med" len="med"/>
          </a:ln>
        </p:spPr>
      </p:cxnSp>
      <p:cxnSp>
        <p:nvCxnSpPr>
          <p:cNvPr id="100" name="Google Shape;100;p80"/>
          <p:cNvCxnSpPr/>
          <p:nvPr/>
        </p:nvCxnSpPr>
        <p:spPr>
          <a:xfrm>
            <a:off x="8991600" y="0"/>
            <a:ext cx="0" cy="5143500"/>
          </a:xfrm>
          <a:prstGeom prst="straightConnector1">
            <a:avLst/>
          </a:prstGeom>
          <a:noFill/>
          <a:ln w="19050" cap="flat" cmpd="sng">
            <a:solidFill>
              <a:schemeClr val="accent1"/>
            </a:solidFill>
            <a:prstDash val="solid"/>
            <a:round/>
            <a:headEnd type="none" w="med" len="med"/>
            <a:tailEnd type="none" w="med" len="med"/>
          </a:ln>
        </p:spPr>
      </p:cxnSp>
      <p:sp>
        <p:nvSpPr>
          <p:cNvPr id="101" name="Google Shape;101;p80"/>
          <p:cNvSpPr/>
          <p:nvPr/>
        </p:nvSpPr>
        <p:spPr>
          <a:xfrm>
            <a:off x="8839200" y="0"/>
            <a:ext cx="304800" cy="5143500"/>
          </a:xfrm>
          <a:prstGeom prst="rect">
            <a:avLst/>
          </a:prstGeom>
          <a:solidFill>
            <a:srgbClr val="FEC2AC">
              <a:alpha val="8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entury Schoolbook"/>
              <a:ea typeface="Century Schoolbook"/>
              <a:cs typeface="Century Schoolbook"/>
              <a:sym typeface="Century Schoolbook"/>
            </a:endParaRPr>
          </a:p>
        </p:txBody>
      </p:sp>
      <p:cxnSp>
        <p:nvCxnSpPr>
          <p:cNvPr id="102" name="Google Shape;102;p80"/>
          <p:cNvCxnSpPr/>
          <p:nvPr/>
        </p:nvCxnSpPr>
        <p:spPr>
          <a:xfrm>
            <a:off x="8915400" y="0"/>
            <a:ext cx="0" cy="5143500"/>
          </a:xfrm>
          <a:prstGeom prst="straightConnector1">
            <a:avLst/>
          </a:prstGeom>
          <a:noFill/>
          <a:ln w="9525" cap="flat" cmpd="sng">
            <a:solidFill>
              <a:schemeClr val="accent1"/>
            </a:solidFill>
            <a:prstDash val="solid"/>
            <a:round/>
            <a:headEnd type="none" w="med" len="med"/>
            <a:tailEnd type="none" w="med" len="med"/>
          </a:ln>
        </p:spPr>
      </p:cxnSp>
      <p:sp>
        <p:nvSpPr>
          <p:cNvPr id="103" name="Google Shape;103;p80"/>
          <p:cNvSpPr/>
          <p:nvPr/>
        </p:nvSpPr>
        <p:spPr>
          <a:xfrm>
            <a:off x="8156576" y="4286251"/>
            <a:ext cx="549275" cy="41195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entury Schoolbook"/>
              <a:ea typeface="Century Schoolbook"/>
              <a:cs typeface="Century Schoolbook"/>
              <a:sym typeface="Century Schoolbook"/>
            </a:endParaRPr>
          </a:p>
        </p:txBody>
      </p:sp>
      <p:sp>
        <p:nvSpPr>
          <p:cNvPr id="104" name="Google Shape;104;p80"/>
          <p:cNvSpPr txBox="1">
            <a:spLocks noGrp="1"/>
          </p:cNvSpPr>
          <p:nvPr>
            <p:ph type="title"/>
          </p:nvPr>
        </p:nvSpPr>
        <p:spPr>
          <a:xfrm rot="5400000">
            <a:off x="4160520" y="2343150"/>
            <a:ext cx="4732020" cy="4572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1500"/>
              <a:buFont typeface="Century Schoolbook"/>
              <a:buNone/>
              <a:defRPr sz="1500" b="1" cap="small"/>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80"/>
          <p:cNvSpPr txBox="1">
            <a:spLocks noGrp="1"/>
          </p:cNvSpPr>
          <p:nvPr>
            <p:ph type="body" idx="1"/>
          </p:nvPr>
        </p:nvSpPr>
        <p:spPr>
          <a:xfrm>
            <a:off x="6812280" y="205740"/>
            <a:ext cx="1527048" cy="3737610"/>
          </a:xfrm>
          <a:prstGeom prst="rect">
            <a:avLst/>
          </a:prstGeom>
          <a:noFill/>
          <a:ln>
            <a:noFill/>
          </a:ln>
        </p:spPr>
        <p:txBody>
          <a:bodyPr spcFirstLastPara="1" wrap="square" lIns="91425" tIns="45700" rIns="91425" bIns="45700" anchor="t" anchorCtr="0">
            <a:noAutofit/>
          </a:bodyPr>
          <a:lstStyle>
            <a:lvl1pPr marL="457200" lvl="0" indent="-228600" algn="l">
              <a:spcBef>
                <a:spcPts val="300"/>
              </a:spcBef>
              <a:spcAft>
                <a:spcPts val="0"/>
              </a:spcAft>
              <a:buSzPts val="630"/>
              <a:buNone/>
              <a:defRPr sz="900"/>
            </a:lvl1pPr>
            <a:lvl2pPr marL="914400" lvl="1" indent="-228600" algn="l">
              <a:spcBef>
                <a:spcPts val="750"/>
              </a:spcBef>
              <a:spcAft>
                <a:spcPts val="0"/>
              </a:spcAft>
              <a:buSzPts val="720"/>
              <a:buNone/>
              <a:defRPr sz="900"/>
            </a:lvl2pPr>
            <a:lvl3pPr marL="1371600" lvl="2" indent="-228600" algn="l">
              <a:spcBef>
                <a:spcPts val="150"/>
              </a:spcBef>
              <a:spcAft>
                <a:spcPts val="0"/>
              </a:spcAft>
              <a:buSzPts val="450"/>
              <a:buNone/>
              <a:defRPr sz="750"/>
            </a:lvl3pPr>
            <a:lvl4pPr marL="1828800" lvl="3" indent="-228600" algn="l">
              <a:spcBef>
                <a:spcPts val="135"/>
              </a:spcBef>
              <a:spcAft>
                <a:spcPts val="0"/>
              </a:spcAft>
              <a:buSzPts val="405"/>
              <a:buNone/>
              <a:defRPr sz="675"/>
            </a:lvl4pPr>
            <a:lvl5pPr marL="2286000" lvl="4" indent="-228600" algn="l">
              <a:spcBef>
                <a:spcPts val="135"/>
              </a:spcBef>
              <a:spcAft>
                <a:spcPts val="0"/>
              </a:spcAft>
              <a:buSzPts val="459"/>
              <a:buNone/>
              <a:defRPr sz="675"/>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06" name="Google Shape;106;p80"/>
          <p:cNvSpPr txBox="1">
            <a:spLocks noGrp="1"/>
          </p:cNvSpPr>
          <p:nvPr>
            <p:ph type="body" idx="2"/>
          </p:nvPr>
        </p:nvSpPr>
        <p:spPr>
          <a:xfrm>
            <a:off x="304800" y="205740"/>
            <a:ext cx="5638800" cy="4745736"/>
          </a:xfrm>
          <a:prstGeom prst="rect">
            <a:avLst/>
          </a:prstGeom>
          <a:noFill/>
          <a:ln>
            <a:noFill/>
          </a:ln>
        </p:spPr>
        <p:txBody>
          <a:bodyPr spcFirstLastPara="1" wrap="square" lIns="91425" tIns="45700" rIns="91425" bIns="45700" anchor="t" anchorCtr="0">
            <a:noAutofit/>
          </a:bodyPr>
          <a:lstStyle>
            <a:lvl1pPr marL="457200" lvl="0" indent="-308610" algn="l">
              <a:spcBef>
                <a:spcPts val="45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07" name="Google Shape;107;p80"/>
          <p:cNvSpPr txBox="1">
            <a:spLocks noGrp="1"/>
          </p:cNvSpPr>
          <p:nvPr>
            <p:ph type="dt" idx="10"/>
          </p:nvPr>
        </p:nvSpPr>
        <p:spPr>
          <a:xfrm rot="5400000">
            <a:off x="7840465" y="763390"/>
            <a:ext cx="1508522" cy="38417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80"/>
          <p:cNvSpPr txBox="1">
            <a:spLocks noGrp="1"/>
          </p:cNvSpPr>
          <p:nvPr>
            <p:ph type="sldNum" idx="12"/>
          </p:nvPr>
        </p:nvSpPr>
        <p:spPr>
          <a:xfrm>
            <a:off x="8129588" y="4300538"/>
            <a:ext cx="609600" cy="39052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buNone/>
              <a:defRPr sz="1050" b="1">
                <a:solidFill>
                  <a:srgbClr val="FFFFFF"/>
                </a:solidFill>
                <a:latin typeface="Century Schoolbook"/>
                <a:ea typeface="Century Schoolbook"/>
                <a:cs typeface="Century Schoolbook"/>
                <a:sym typeface="Century Schoolbook"/>
              </a:defRPr>
            </a:lvl1pPr>
            <a:lvl2pPr marL="0" marR="0" lvl="1" indent="0" algn="ctr">
              <a:spcBef>
                <a:spcPts val="0"/>
              </a:spcBef>
              <a:buNone/>
              <a:defRPr sz="1050" b="1">
                <a:solidFill>
                  <a:srgbClr val="FFFFFF"/>
                </a:solidFill>
                <a:latin typeface="Century Schoolbook"/>
                <a:ea typeface="Century Schoolbook"/>
                <a:cs typeface="Century Schoolbook"/>
                <a:sym typeface="Century Schoolbook"/>
              </a:defRPr>
            </a:lvl2pPr>
            <a:lvl3pPr marL="0" marR="0" lvl="2" indent="0" algn="ctr">
              <a:spcBef>
                <a:spcPts val="0"/>
              </a:spcBef>
              <a:buNone/>
              <a:defRPr sz="1050" b="1">
                <a:solidFill>
                  <a:srgbClr val="FFFFFF"/>
                </a:solidFill>
                <a:latin typeface="Century Schoolbook"/>
                <a:ea typeface="Century Schoolbook"/>
                <a:cs typeface="Century Schoolbook"/>
                <a:sym typeface="Century Schoolbook"/>
              </a:defRPr>
            </a:lvl3pPr>
            <a:lvl4pPr marL="0" marR="0" lvl="3" indent="0" algn="ctr">
              <a:spcBef>
                <a:spcPts val="0"/>
              </a:spcBef>
              <a:buNone/>
              <a:defRPr sz="1050" b="1">
                <a:solidFill>
                  <a:srgbClr val="FFFFFF"/>
                </a:solidFill>
                <a:latin typeface="Century Schoolbook"/>
                <a:ea typeface="Century Schoolbook"/>
                <a:cs typeface="Century Schoolbook"/>
                <a:sym typeface="Century Schoolbook"/>
              </a:defRPr>
            </a:lvl4pPr>
            <a:lvl5pPr marL="0" marR="0" lvl="4" indent="0" algn="ctr">
              <a:spcBef>
                <a:spcPts val="0"/>
              </a:spcBef>
              <a:buNone/>
              <a:defRPr sz="1050" b="1">
                <a:solidFill>
                  <a:srgbClr val="FFFFFF"/>
                </a:solidFill>
                <a:latin typeface="Century Schoolbook"/>
                <a:ea typeface="Century Schoolbook"/>
                <a:cs typeface="Century Schoolbook"/>
                <a:sym typeface="Century Schoolbook"/>
              </a:defRPr>
            </a:lvl5pPr>
            <a:lvl6pPr marL="0" marR="0" lvl="5" indent="0" algn="ctr">
              <a:spcBef>
                <a:spcPts val="0"/>
              </a:spcBef>
              <a:buNone/>
              <a:defRPr sz="1050" b="1">
                <a:solidFill>
                  <a:srgbClr val="FFFFFF"/>
                </a:solidFill>
                <a:latin typeface="Century Schoolbook"/>
                <a:ea typeface="Century Schoolbook"/>
                <a:cs typeface="Century Schoolbook"/>
                <a:sym typeface="Century Schoolbook"/>
              </a:defRPr>
            </a:lvl6pPr>
            <a:lvl7pPr marL="0" marR="0" lvl="6" indent="0" algn="ctr">
              <a:spcBef>
                <a:spcPts val="0"/>
              </a:spcBef>
              <a:buNone/>
              <a:defRPr sz="1050" b="1">
                <a:solidFill>
                  <a:srgbClr val="FFFFFF"/>
                </a:solidFill>
                <a:latin typeface="Century Schoolbook"/>
                <a:ea typeface="Century Schoolbook"/>
                <a:cs typeface="Century Schoolbook"/>
                <a:sym typeface="Century Schoolbook"/>
              </a:defRPr>
            </a:lvl7pPr>
            <a:lvl8pPr marL="0" marR="0" lvl="7" indent="0" algn="ctr">
              <a:spcBef>
                <a:spcPts val="0"/>
              </a:spcBef>
              <a:buNone/>
              <a:defRPr sz="1050" b="1">
                <a:solidFill>
                  <a:srgbClr val="FFFFFF"/>
                </a:solidFill>
                <a:latin typeface="Century Schoolbook"/>
                <a:ea typeface="Century Schoolbook"/>
                <a:cs typeface="Century Schoolbook"/>
                <a:sym typeface="Century Schoolbook"/>
              </a:defRPr>
            </a:lvl8pPr>
            <a:lvl9pPr marL="0" marR="0" lvl="8" indent="0" algn="ctr">
              <a:spcBef>
                <a:spcPts val="0"/>
              </a:spcBef>
              <a:buNone/>
              <a:defRPr sz="1050" b="1">
                <a:solidFill>
                  <a:srgbClr val="FFFFFF"/>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
        <p:nvSpPr>
          <p:cNvPr id="109" name="Google Shape;109;p80"/>
          <p:cNvSpPr txBox="1">
            <a:spLocks noGrp="1"/>
          </p:cNvSpPr>
          <p:nvPr>
            <p:ph type="ftr" idx="11"/>
          </p:nvPr>
        </p:nvSpPr>
        <p:spPr>
          <a:xfrm rot="5400000">
            <a:off x="7389813" y="2757091"/>
            <a:ext cx="24003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222"/>
        <p:cNvGrpSpPr/>
        <p:nvPr/>
      </p:nvGrpSpPr>
      <p:grpSpPr>
        <a:xfrm>
          <a:off x="0" y="0"/>
          <a:ext cx="0" cy="0"/>
          <a:chOff x="0" y="0"/>
          <a:chExt cx="0" cy="0"/>
        </a:xfrm>
      </p:grpSpPr>
      <p:sp>
        <p:nvSpPr>
          <p:cNvPr id="2223" name="Google Shape;2223;p13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24" name="Google Shape;2224;p132"/>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Autofit/>
          </a:bodyPr>
          <a:lstStyle>
            <a:lvl1pPr marL="457200" lvl="0" indent="-361950" algn="l">
              <a:spcBef>
                <a:spcPts val="420"/>
              </a:spcBef>
              <a:spcAft>
                <a:spcPts val="0"/>
              </a:spcAft>
              <a:buClr>
                <a:schemeClr val="dk1"/>
              </a:buClr>
              <a:buSzPts val="2100"/>
              <a:buChar char="•"/>
              <a:defRPr sz="2100"/>
            </a:lvl1pPr>
            <a:lvl2pPr marL="914400" lvl="1" indent="-342900" algn="l">
              <a:spcBef>
                <a:spcPts val="36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4325" algn="l">
              <a:spcBef>
                <a:spcPts val="270"/>
              </a:spcBef>
              <a:spcAft>
                <a:spcPts val="0"/>
              </a:spcAft>
              <a:buClr>
                <a:schemeClr val="dk1"/>
              </a:buClr>
              <a:buSzPts val="1350"/>
              <a:buChar char="–"/>
              <a:defRPr sz="1350"/>
            </a:lvl4pPr>
            <a:lvl5pPr marL="2286000" lvl="4" indent="-314325" algn="l">
              <a:spcBef>
                <a:spcPts val="270"/>
              </a:spcBef>
              <a:spcAft>
                <a:spcPts val="0"/>
              </a:spcAft>
              <a:buClr>
                <a:schemeClr val="dk1"/>
              </a:buClr>
              <a:buSzPts val="1350"/>
              <a:buChar char="»"/>
              <a:defRPr sz="1350"/>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2225" name="Google Shape;2225;p132"/>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Autofit/>
          </a:bodyPr>
          <a:lstStyle>
            <a:lvl1pPr marL="457200" lvl="0" indent="-361950" algn="l">
              <a:spcBef>
                <a:spcPts val="420"/>
              </a:spcBef>
              <a:spcAft>
                <a:spcPts val="0"/>
              </a:spcAft>
              <a:buClr>
                <a:schemeClr val="dk1"/>
              </a:buClr>
              <a:buSzPts val="2100"/>
              <a:buChar char="•"/>
              <a:defRPr sz="2100"/>
            </a:lvl1pPr>
            <a:lvl2pPr marL="914400" lvl="1" indent="-342900" algn="l">
              <a:spcBef>
                <a:spcPts val="36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4325" algn="l">
              <a:spcBef>
                <a:spcPts val="270"/>
              </a:spcBef>
              <a:spcAft>
                <a:spcPts val="0"/>
              </a:spcAft>
              <a:buClr>
                <a:schemeClr val="dk1"/>
              </a:buClr>
              <a:buSzPts val="1350"/>
              <a:buChar char="–"/>
              <a:defRPr sz="1350"/>
            </a:lvl4pPr>
            <a:lvl5pPr marL="2286000" lvl="4" indent="-314325" algn="l">
              <a:spcBef>
                <a:spcPts val="270"/>
              </a:spcBef>
              <a:spcAft>
                <a:spcPts val="0"/>
              </a:spcAft>
              <a:buClr>
                <a:schemeClr val="dk1"/>
              </a:buClr>
              <a:buSzPts val="1350"/>
              <a:buChar char="»"/>
              <a:defRPr sz="1350"/>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2226" name="Google Shape;2226;p13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7" name="Google Shape;2227;p13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8" name="Google Shape;2228;p13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rgbClr val="898989"/>
                </a:solidFill>
                <a:latin typeface="Calibri"/>
                <a:ea typeface="Calibri"/>
                <a:cs typeface="Calibri"/>
                <a:sym typeface="Calibri"/>
              </a:defRPr>
            </a:lvl1pPr>
            <a:lvl2pPr marL="0" lvl="1" indent="0" algn="r">
              <a:spcBef>
                <a:spcPts val="0"/>
              </a:spcBef>
              <a:buNone/>
              <a:defRPr sz="900">
                <a:solidFill>
                  <a:srgbClr val="898989"/>
                </a:solidFill>
                <a:latin typeface="Calibri"/>
                <a:ea typeface="Calibri"/>
                <a:cs typeface="Calibri"/>
                <a:sym typeface="Calibri"/>
              </a:defRPr>
            </a:lvl2pPr>
            <a:lvl3pPr marL="0" lvl="2" indent="0" algn="r">
              <a:spcBef>
                <a:spcPts val="0"/>
              </a:spcBef>
              <a:buNone/>
              <a:defRPr sz="900">
                <a:solidFill>
                  <a:srgbClr val="898989"/>
                </a:solidFill>
                <a:latin typeface="Calibri"/>
                <a:ea typeface="Calibri"/>
                <a:cs typeface="Calibri"/>
                <a:sym typeface="Calibri"/>
              </a:defRPr>
            </a:lvl3pPr>
            <a:lvl4pPr marL="0" lvl="3" indent="0" algn="r">
              <a:spcBef>
                <a:spcPts val="0"/>
              </a:spcBef>
              <a:buNone/>
              <a:defRPr sz="900">
                <a:solidFill>
                  <a:srgbClr val="898989"/>
                </a:solidFill>
                <a:latin typeface="Calibri"/>
                <a:ea typeface="Calibri"/>
                <a:cs typeface="Calibri"/>
                <a:sym typeface="Calibri"/>
              </a:defRPr>
            </a:lvl4pPr>
            <a:lvl5pPr marL="0" lvl="4" indent="0" algn="r">
              <a:spcBef>
                <a:spcPts val="0"/>
              </a:spcBef>
              <a:buNone/>
              <a:defRPr sz="900">
                <a:solidFill>
                  <a:srgbClr val="898989"/>
                </a:solidFill>
                <a:latin typeface="Calibri"/>
                <a:ea typeface="Calibri"/>
                <a:cs typeface="Calibri"/>
                <a:sym typeface="Calibri"/>
              </a:defRPr>
            </a:lvl5pPr>
            <a:lvl6pPr marL="0" lvl="5" indent="0" algn="r">
              <a:spcBef>
                <a:spcPts val="0"/>
              </a:spcBef>
              <a:buNone/>
              <a:defRPr sz="900">
                <a:solidFill>
                  <a:srgbClr val="898989"/>
                </a:solidFill>
                <a:latin typeface="Calibri"/>
                <a:ea typeface="Calibri"/>
                <a:cs typeface="Calibri"/>
                <a:sym typeface="Calibri"/>
              </a:defRPr>
            </a:lvl6pPr>
            <a:lvl7pPr marL="0" lvl="6" indent="0" algn="r">
              <a:spcBef>
                <a:spcPts val="0"/>
              </a:spcBef>
              <a:buNone/>
              <a:defRPr sz="900">
                <a:solidFill>
                  <a:srgbClr val="898989"/>
                </a:solidFill>
                <a:latin typeface="Calibri"/>
                <a:ea typeface="Calibri"/>
                <a:cs typeface="Calibri"/>
                <a:sym typeface="Calibri"/>
              </a:defRPr>
            </a:lvl7pPr>
            <a:lvl8pPr marL="0" lvl="7" indent="0" algn="r">
              <a:spcBef>
                <a:spcPts val="0"/>
              </a:spcBef>
              <a:buNone/>
              <a:defRPr sz="900">
                <a:solidFill>
                  <a:srgbClr val="898989"/>
                </a:solidFill>
                <a:latin typeface="Calibri"/>
                <a:ea typeface="Calibri"/>
                <a:cs typeface="Calibri"/>
                <a:sym typeface="Calibri"/>
              </a:defRPr>
            </a:lvl8pPr>
            <a:lvl9pPr marL="0" lvl="8" indent="0" algn="r">
              <a:spcBef>
                <a:spcPts val="0"/>
              </a:spcBef>
              <a:buNone/>
              <a:defRPr sz="9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229"/>
        <p:cNvGrpSpPr/>
        <p:nvPr/>
      </p:nvGrpSpPr>
      <p:grpSpPr>
        <a:xfrm>
          <a:off x="0" y="0"/>
          <a:ext cx="0" cy="0"/>
          <a:chOff x="0" y="0"/>
          <a:chExt cx="0" cy="0"/>
        </a:xfrm>
      </p:grpSpPr>
      <p:sp>
        <p:nvSpPr>
          <p:cNvPr id="2230" name="Google Shape;2230;p13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31" name="Google Shape;2231;p133"/>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457200" lvl="0" indent="-228600" algn="l">
              <a:spcBef>
                <a:spcPts val="360"/>
              </a:spcBef>
              <a:spcAft>
                <a:spcPts val="0"/>
              </a:spcAft>
              <a:buClr>
                <a:schemeClr val="dk1"/>
              </a:buClr>
              <a:buSzPts val="1800"/>
              <a:buNone/>
              <a:defRPr sz="1800" b="1"/>
            </a:lvl1pPr>
            <a:lvl2pPr marL="914400" lvl="1" indent="-228600" algn="l">
              <a:spcBef>
                <a:spcPts val="300"/>
              </a:spcBef>
              <a:spcAft>
                <a:spcPts val="0"/>
              </a:spcAft>
              <a:buClr>
                <a:schemeClr val="dk1"/>
              </a:buClr>
              <a:buSzPts val="1500"/>
              <a:buNone/>
              <a:defRPr sz="1500" b="1"/>
            </a:lvl2pPr>
            <a:lvl3pPr marL="1371600" lvl="2" indent="-228600" algn="l">
              <a:spcBef>
                <a:spcPts val="270"/>
              </a:spcBef>
              <a:spcAft>
                <a:spcPts val="0"/>
              </a:spcAft>
              <a:buClr>
                <a:schemeClr val="dk1"/>
              </a:buClr>
              <a:buSzPts val="1350"/>
              <a:buNone/>
              <a:defRPr sz="1350" b="1"/>
            </a:lvl3pPr>
            <a:lvl4pPr marL="1828800" lvl="3" indent="-228600" algn="l">
              <a:spcBef>
                <a:spcPts val="240"/>
              </a:spcBef>
              <a:spcAft>
                <a:spcPts val="0"/>
              </a:spcAft>
              <a:buClr>
                <a:schemeClr val="dk1"/>
              </a:buClr>
              <a:buSzPts val="1200"/>
              <a:buNone/>
              <a:defRPr sz="1200" b="1"/>
            </a:lvl4pPr>
            <a:lvl5pPr marL="2286000" lvl="4" indent="-228600" algn="l">
              <a:spcBef>
                <a:spcPts val="240"/>
              </a:spcBef>
              <a:spcAft>
                <a:spcPts val="0"/>
              </a:spcAft>
              <a:buClr>
                <a:schemeClr val="dk1"/>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2232" name="Google Shape;2232;p133"/>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sz="1800"/>
            </a:lvl1pPr>
            <a:lvl2pPr marL="914400" lvl="1" indent="-323850" algn="l">
              <a:spcBef>
                <a:spcPts val="300"/>
              </a:spcBef>
              <a:spcAft>
                <a:spcPts val="0"/>
              </a:spcAft>
              <a:buClr>
                <a:schemeClr val="dk1"/>
              </a:buClr>
              <a:buSzPts val="1500"/>
              <a:buChar char="–"/>
              <a:defRPr sz="1500"/>
            </a:lvl2pPr>
            <a:lvl3pPr marL="1371600" lvl="2" indent="-314325" algn="l">
              <a:spcBef>
                <a:spcPts val="270"/>
              </a:spcBef>
              <a:spcAft>
                <a:spcPts val="0"/>
              </a:spcAft>
              <a:buClr>
                <a:schemeClr val="dk1"/>
              </a:buClr>
              <a:buSzPts val="1350"/>
              <a:buChar char="•"/>
              <a:defRPr sz="1350"/>
            </a:lvl3pPr>
            <a:lvl4pPr marL="1828800" lvl="3" indent="-304800" algn="l">
              <a:spcBef>
                <a:spcPts val="240"/>
              </a:spcBef>
              <a:spcAft>
                <a:spcPts val="0"/>
              </a:spcAft>
              <a:buClr>
                <a:schemeClr val="dk1"/>
              </a:buClr>
              <a:buSzPts val="1200"/>
              <a:buChar char="–"/>
              <a:defRPr sz="1200"/>
            </a:lvl4pPr>
            <a:lvl5pPr marL="2286000" lvl="4" indent="-304800" algn="l">
              <a:spcBef>
                <a:spcPts val="240"/>
              </a:spcBef>
              <a:spcAft>
                <a:spcPts val="0"/>
              </a:spcAft>
              <a:buClr>
                <a:schemeClr val="dk1"/>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2233" name="Google Shape;2233;p133"/>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Autofit/>
          </a:bodyPr>
          <a:lstStyle>
            <a:lvl1pPr marL="457200" lvl="0" indent="-228600" algn="l">
              <a:spcBef>
                <a:spcPts val="360"/>
              </a:spcBef>
              <a:spcAft>
                <a:spcPts val="0"/>
              </a:spcAft>
              <a:buClr>
                <a:schemeClr val="dk1"/>
              </a:buClr>
              <a:buSzPts val="1800"/>
              <a:buNone/>
              <a:defRPr sz="1800" b="1"/>
            </a:lvl1pPr>
            <a:lvl2pPr marL="914400" lvl="1" indent="-228600" algn="l">
              <a:spcBef>
                <a:spcPts val="300"/>
              </a:spcBef>
              <a:spcAft>
                <a:spcPts val="0"/>
              </a:spcAft>
              <a:buClr>
                <a:schemeClr val="dk1"/>
              </a:buClr>
              <a:buSzPts val="1500"/>
              <a:buNone/>
              <a:defRPr sz="1500" b="1"/>
            </a:lvl2pPr>
            <a:lvl3pPr marL="1371600" lvl="2" indent="-228600" algn="l">
              <a:spcBef>
                <a:spcPts val="270"/>
              </a:spcBef>
              <a:spcAft>
                <a:spcPts val="0"/>
              </a:spcAft>
              <a:buClr>
                <a:schemeClr val="dk1"/>
              </a:buClr>
              <a:buSzPts val="1350"/>
              <a:buNone/>
              <a:defRPr sz="1350" b="1"/>
            </a:lvl3pPr>
            <a:lvl4pPr marL="1828800" lvl="3" indent="-228600" algn="l">
              <a:spcBef>
                <a:spcPts val="240"/>
              </a:spcBef>
              <a:spcAft>
                <a:spcPts val="0"/>
              </a:spcAft>
              <a:buClr>
                <a:schemeClr val="dk1"/>
              </a:buClr>
              <a:buSzPts val="1200"/>
              <a:buNone/>
              <a:defRPr sz="1200" b="1"/>
            </a:lvl4pPr>
            <a:lvl5pPr marL="2286000" lvl="4" indent="-228600" algn="l">
              <a:spcBef>
                <a:spcPts val="240"/>
              </a:spcBef>
              <a:spcAft>
                <a:spcPts val="0"/>
              </a:spcAft>
              <a:buClr>
                <a:schemeClr val="dk1"/>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2234" name="Google Shape;2234;p133"/>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sz="1800"/>
            </a:lvl1pPr>
            <a:lvl2pPr marL="914400" lvl="1" indent="-323850" algn="l">
              <a:spcBef>
                <a:spcPts val="300"/>
              </a:spcBef>
              <a:spcAft>
                <a:spcPts val="0"/>
              </a:spcAft>
              <a:buClr>
                <a:schemeClr val="dk1"/>
              </a:buClr>
              <a:buSzPts val="1500"/>
              <a:buChar char="–"/>
              <a:defRPr sz="1500"/>
            </a:lvl2pPr>
            <a:lvl3pPr marL="1371600" lvl="2" indent="-314325" algn="l">
              <a:spcBef>
                <a:spcPts val="270"/>
              </a:spcBef>
              <a:spcAft>
                <a:spcPts val="0"/>
              </a:spcAft>
              <a:buClr>
                <a:schemeClr val="dk1"/>
              </a:buClr>
              <a:buSzPts val="1350"/>
              <a:buChar char="•"/>
              <a:defRPr sz="1350"/>
            </a:lvl3pPr>
            <a:lvl4pPr marL="1828800" lvl="3" indent="-304800" algn="l">
              <a:spcBef>
                <a:spcPts val="240"/>
              </a:spcBef>
              <a:spcAft>
                <a:spcPts val="0"/>
              </a:spcAft>
              <a:buClr>
                <a:schemeClr val="dk1"/>
              </a:buClr>
              <a:buSzPts val="1200"/>
              <a:buChar char="–"/>
              <a:defRPr sz="1200"/>
            </a:lvl4pPr>
            <a:lvl5pPr marL="2286000" lvl="4" indent="-304800" algn="l">
              <a:spcBef>
                <a:spcPts val="240"/>
              </a:spcBef>
              <a:spcAft>
                <a:spcPts val="0"/>
              </a:spcAft>
              <a:buClr>
                <a:schemeClr val="dk1"/>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2235" name="Google Shape;2235;p13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6" name="Google Shape;2236;p13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7" name="Google Shape;2237;p13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rgbClr val="898989"/>
                </a:solidFill>
                <a:latin typeface="Calibri"/>
                <a:ea typeface="Calibri"/>
                <a:cs typeface="Calibri"/>
                <a:sym typeface="Calibri"/>
              </a:defRPr>
            </a:lvl1pPr>
            <a:lvl2pPr marL="0" lvl="1" indent="0" algn="r">
              <a:spcBef>
                <a:spcPts val="0"/>
              </a:spcBef>
              <a:buNone/>
              <a:defRPr sz="900">
                <a:solidFill>
                  <a:srgbClr val="898989"/>
                </a:solidFill>
                <a:latin typeface="Calibri"/>
                <a:ea typeface="Calibri"/>
                <a:cs typeface="Calibri"/>
                <a:sym typeface="Calibri"/>
              </a:defRPr>
            </a:lvl2pPr>
            <a:lvl3pPr marL="0" lvl="2" indent="0" algn="r">
              <a:spcBef>
                <a:spcPts val="0"/>
              </a:spcBef>
              <a:buNone/>
              <a:defRPr sz="900">
                <a:solidFill>
                  <a:srgbClr val="898989"/>
                </a:solidFill>
                <a:latin typeface="Calibri"/>
                <a:ea typeface="Calibri"/>
                <a:cs typeface="Calibri"/>
                <a:sym typeface="Calibri"/>
              </a:defRPr>
            </a:lvl3pPr>
            <a:lvl4pPr marL="0" lvl="3" indent="0" algn="r">
              <a:spcBef>
                <a:spcPts val="0"/>
              </a:spcBef>
              <a:buNone/>
              <a:defRPr sz="900">
                <a:solidFill>
                  <a:srgbClr val="898989"/>
                </a:solidFill>
                <a:latin typeface="Calibri"/>
                <a:ea typeface="Calibri"/>
                <a:cs typeface="Calibri"/>
                <a:sym typeface="Calibri"/>
              </a:defRPr>
            </a:lvl4pPr>
            <a:lvl5pPr marL="0" lvl="4" indent="0" algn="r">
              <a:spcBef>
                <a:spcPts val="0"/>
              </a:spcBef>
              <a:buNone/>
              <a:defRPr sz="900">
                <a:solidFill>
                  <a:srgbClr val="898989"/>
                </a:solidFill>
                <a:latin typeface="Calibri"/>
                <a:ea typeface="Calibri"/>
                <a:cs typeface="Calibri"/>
                <a:sym typeface="Calibri"/>
              </a:defRPr>
            </a:lvl5pPr>
            <a:lvl6pPr marL="0" lvl="5" indent="0" algn="r">
              <a:spcBef>
                <a:spcPts val="0"/>
              </a:spcBef>
              <a:buNone/>
              <a:defRPr sz="900">
                <a:solidFill>
                  <a:srgbClr val="898989"/>
                </a:solidFill>
                <a:latin typeface="Calibri"/>
                <a:ea typeface="Calibri"/>
                <a:cs typeface="Calibri"/>
                <a:sym typeface="Calibri"/>
              </a:defRPr>
            </a:lvl6pPr>
            <a:lvl7pPr marL="0" lvl="6" indent="0" algn="r">
              <a:spcBef>
                <a:spcPts val="0"/>
              </a:spcBef>
              <a:buNone/>
              <a:defRPr sz="900">
                <a:solidFill>
                  <a:srgbClr val="898989"/>
                </a:solidFill>
                <a:latin typeface="Calibri"/>
                <a:ea typeface="Calibri"/>
                <a:cs typeface="Calibri"/>
                <a:sym typeface="Calibri"/>
              </a:defRPr>
            </a:lvl7pPr>
            <a:lvl8pPr marL="0" lvl="7" indent="0" algn="r">
              <a:spcBef>
                <a:spcPts val="0"/>
              </a:spcBef>
              <a:buNone/>
              <a:defRPr sz="900">
                <a:solidFill>
                  <a:srgbClr val="898989"/>
                </a:solidFill>
                <a:latin typeface="Calibri"/>
                <a:ea typeface="Calibri"/>
                <a:cs typeface="Calibri"/>
                <a:sym typeface="Calibri"/>
              </a:defRPr>
            </a:lvl8pPr>
            <a:lvl9pPr marL="0" lvl="8" indent="0" algn="r">
              <a:spcBef>
                <a:spcPts val="0"/>
              </a:spcBef>
              <a:buNone/>
              <a:defRPr sz="9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38"/>
        <p:cNvGrpSpPr/>
        <p:nvPr/>
      </p:nvGrpSpPr>
      <p:grpSpPr>
        <a:xfrm>
          <a:off x="0" y="0"/>
          <a:ext cx="0" cy="0"/>
          <a:chOff x="0" y="0"/>
          <a:chExt cx="0" cy="0"/>
        </a:xfrm>
      </p:grpSpPr>
      <p:sp>
        <p:nvSpPr>
          <p:cNvPr id="2239" name="Google Shape;2239;p13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40" name="Google Shape;2240;p13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1" name="Google Shape;2241;p13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2" name="Google Shape;2242;p13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rgbClr val="898989"/>
                </a:solidFill>
                <a:latin typeface="Calibri"/>
                <a:ea typeface="Calibri"/>
                <a:cs typeface="Calibri"/>
                <a:sym typeface="Calibri"/>
              </a:defRPr>
            </a:lvl1pPr>
            <a:lvl2pPr marL="0" lvl="1" indent="0" algn="r">
              <a:spcBef>
                <a:spcPts val="0"/>
              </a:spcBef>
              <a:buNone/>
              <a:defRPr sz="900">
                <a:solidFill>
                  <a:srgbClr val="898989"/>
                </a:solidFill>
                <a:latin typeface="Calibri"/>
                <a:ea typeface="Calibri"/>
                <a:cs typeface="Calibri"/>
                <a:sym typeface="Calibri"/>
              </a:defRPr>
            </a:lvl2pPr>
            <a:lvl3pPr marL="0" lvl="2" indent="0" algn="r">
              <a:spcBef>
                <a:spcPts val="0"/>
              </a:spcBef>
              <a:buNone/>
              <a:defRPr sz="900">
                <a:solidFill>
                  <a:srgbClr val="898989"/>
                </a:solidFill>
                <a:latin typeface="Calibri"/>
                <a:ea typeface="Calibri"/>
                <a:cs typeface="Calibri"/>
                <a:sym typeface="Calibri"/>
              </a:defRPr>
            </a:lvl3pPr>
            <a:lvl4pPr marL="0" lvl="3" indent="0" algn="r">
              <a:spcBef>
                <a:spcPts val="0"/>
              </a:spcBef>
              <a:buNone/>
              <a:defRPr sz="900">
                <a:solidFill>
                  <a:srgbClr val="898989"/>
                </a:solidFill>
                <a:latin typeface="Calibri"/>
                <a:ea typeface="Calibri"/>
                <a:cs typeface="Calibri"/>
                <a:sym typeface="Calibri"/>
              </a:defRPr>
            </a:lvl4pPr>
            <a:lvl5pPr marL="0" lvl="4" indent="0" algn="r">
              <a:spcBef>
                <a:spcPts val="0"/>
              </a:spcBef>
              <a:buNone/>
              <a:defRPr sz="900">
                <a:solidFill>
                  <a:srgbClr val="898989"/>
                </a:solidFill>
                <a:latin typeface="Calibri"/>
                <a:ea typeface="Calibri"/>
                <a:cs typeface="Calibri"/>
                <a:sym typeface="Calibri"/>
              </a:defRPr>
            </a:lvl5pPr>
            <a:lvl6pPr marL="0" lvl="5" indent="0" algn="r">
              <a:spcBef>
                <a:spcPts val="0"/>
              </a:spcBef>
              <a:buNone/>
              <a:defRPr sz="900">
                <a:solidFill>
                  <a:srgbClr val="898989"/>
                </a:solidFill>
                <a:latin typeface="Calibri"/>
                <a:ea typeface="Calibri"/>
                <a:cs typeface="Calibri"/>
                <a:sym typeface="Calibri"/>
              </a:defRPr>
            </a:lvl6pPr>
            <a:lvl7pPr marL="0" lvl="6" indent="0" algn="r">
              <a:spcBef>
                <a:spcPts val="0"/>
              </a:spcBef>
              <a:buNone/>
              <a:defRPr sz="900">
                <a:solidFill>
                  <a:srgbClr val="898989"/>
                </a:solidFill>
                <a:latin typeface="Calibri"/>
                <a:ea typeface="Calibri"/>
                <a:cs typeface="Calibri"/>
                <a:sym typeface="Calibri"/>
              </a:defRPr>
            </a:lvl7pPr>
            <a:lvl8pPr marL="0" lvl="7" indent="0" algn="r">
              <a:spcBef>
                <a:spcPts val="0"/>
              </a:spcBef>
              <a:buNone/>
              <a:defRPr sz="900">
                <a:solidFill>
                  <a:srgbClr val="898989"/>
                </a:solidFill>
                <a:latin typeface="Calibri"/>
                <a:ea typeface="Calibri"/>
                <a:cs typeface="Calibri"/>
                <a:sym typeface="Calibri"/>
              </a:defRPr>
            </a:lvl8pPr>
            <a:lvl9pPr marL="0" lvl="8" indent="0" algn="r">
              <a:spcBef>
                <a:spcPts val="0"/>
              </a:spcBef>
              <a:buNone/>
              <a:defRPr sz="9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243"/>
        <p:cNvGrpSpPr/>
        <p:nvPr/>
      </p:nvGrpSpPr>
      <p:grpSpPr>
        <a:xfrm>
          <a:off x="0" y="0"/>
          <a:ext cx="0" cy="0"/>
          <a:chOff x="0" y="0"/>
          <a:chExt cx="0" cy="0"/>
        </a:xfrm>
      </p:grpSpPr>
      <p:sp>
        <p:nvSpPr>
          <p:cNvPr id="2244" name="Google Shape;2244;p135"/>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15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45" name="Google Shape;2245;p135"/>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61950" algn="l">
              <a:spcBef>
                <a:spcPts val="420"/>
              </a:spcBef>
              <a:spcAft>
                <a:spcPts val="0"/>
              </a:spcAft>
              <a:buClr>
                <a:schemeClr val="dk1"/>
              </a:buClr>
              <a:buSzPts val="2100"/>
              <a:buChar char="–"/>
              <a:defRPr sz="2100"/>
            </a:lvl2pPr>
            <a:lvl3pPr marL="1371600" lvl="2" indent="-342900" algn="l">
              <a:spcBef>
                <a:spcPts val="360"/>
              </a:spcBef>
              <a:spcAft>
                <a:spcPts val="0"/>
              </a:spcAft>
              <a:buClr>
                <a:schemeClr val="dk1"/>
              </a:buClr>
              <a:buSzPts val="1800"/>
              <a:buChar char="•"/>
              <a:defRPr sz="1800"/>
            </a:lvl3pPr>
            <a:lvl4pPr marL="1828800" lvl="3" indent="-323850" algn="l">
              <a:spcBef>
                <a:spcPts val="300"/>
              </a:spcBef>
              <a:spcAft>
                <a:spcPts val="0"/>
              </a:spcAft>
              <a:buClr>
                <a:schemeClr val="dk1"/>
              </a:buClr>
              <a:buSzPts val="1500"/>
              <a:buChar char="–"/>
              <a:defRPr sz="1500"/>
            </a:lvl4pPr>
            <a:lvl5pPr marL="2286000" lvl="4" indent="-323850" algn="l">
              <a:spcBef>
                <a:spcPts val="300"/>
              </a:spcBef>
              <a:spcAft>
                <a:spcPts val="0"/>
              </a:spcAft>
              <a:buClr>
                <a:schemeClr val="dk1"/>
              </a:buClr>
              <a:buSzPts val="1500"/>
              <a:buChar char="»"/>
              <a:defRPr sz="1500"/>
            </a:lvl5pPr>
            <a:lvl6pPr marL="2743200" lvl="5" indent="-323850" algn="l">
              <a:spcBef>
                <a:spcPts val="300"/>
              </a:spcBef>
              <a:spcAft>
                <a:spcPts val="0"/>
              </a:spcAft>
              <a:buClr>
                <a:schemeClr val="dk1"/>
              </a:buClr>
              <a:buSzPts val="1500"/>
              <a:buChar char="•"/>
              <a:defRPr sz="1500"/>
            </a:lvl6pPr>
            <a:lvl7pPr marL="3200400" lvl="6" indent="-323850" algn="l">
              <a:spcBef>
                <a:spcPts val="300"/>
              </a:spcBef>
              <a:spcAft>
                <a:spcPts val="0"/>
              </a:spcAft>
              <a:buClr>
                <a:schemeClr val="dk1"/>
              </a:buClr>
              <a:buSzPts val="1500"/>
              <a:buChar char="•"/>
              <a:defRPr sz="1500"/>
            </a:lvl7pPr>
            <a:lvl8pPr marL="3657600" lvl="7" indent="-323850" algn="l">
              <a:spcBef>
                <a:spcPts val="300"/>
              </a:spcBef>
              <a:spcAft>
                <a:spcPts val="0"/>
              </a:spcAft>
              <a:buClr>
                <a:schemeClr val="dk1"/>
              </a:buClr>
              <a:buSzPts val="1500"/>
              <a:buChar char="•"/>
              <a:defRPr sz="1500"/>
            </a:lvl8pPr>
            <a:lvl9pPr marL="4114800" lvl="8" indent="-323850" algn="l">
              <a:spcBef>
                <a:spcPts val="300"/>
              </a:spcBef>
              <a:spcAft>
                <a:spcPts val="0"/>
              </a:spcAft>
              <a:buClr>
                <a:schemeClr val="dk1"/>
              </a:buClr>
              <a:buSzPts val="1500"/>
              <a:buChar char="•"/>
              <a:defRPr sz="1500"/>
            </a:lvl9pPr>
          </a:lstStyle>
          <a:p>
            <a:endParaRPr/>
          </a:p>
        </p:txBody>
      </p:sp>
      <p:sp>
        <p:nvSpPr>
          <p:cNvPr id="2246" name="Google Shape;2246;p135"/>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Autofit/>
          </a:bodyPr>
          <a:lstStyle>
            <a:lvl1pPr marL="457200" lvl="0" indent="-228600" algn="l">
              <a:spcBef>
                <a:spcPts val="210"/>
              </a:spcBef>
              <a:spcAft>
                <a:spcPts val="0"/>
              </a:spcAft>
              <a:buClr>
                <a:schemeClr val="dk1"/>
              </a:buClr>
              <a:buSzPts val="1050"/>
              <a:buNone/>
              <a:defRPr sz="1050"/>
            </a:lvl1pPr>
            <a:lvl2pPr marL="914400" lvl="1" indent="-228600" algn="l">
              <a:spcBef>
                <a:spcPts val="180"/>
              </a:spcBef>
              <a:spcAft>
                <a:spcPts val="0"/>
              </a:spcAft>
              <a:buClr>
                <a:schemeClr val="dk1"/>
              </a:buClr>
              <a:buSzPts val="900"/>
              <a:buNone/>
              <a:defRPr sz="900"/>
            </a:lvl2pPr>
            <a:lvl3pPr marL="1371600" lvl="2" indent="-228600" algn="l">
              <a:spcBef>
                <a:spcPts val="150"/>
              </a:spcBef>
              <a:spcAft>
                <a:spcPts val="0"/>
              </a:spcAft>
              <a:buClr>
                <a:schemeClr val="dk1"/>
              </a:buClr>
              <a:buSzPts val="750"/>
              <a:buNone/>
              <a:defRPr sz="750"/>
            </a:lvl3pPr>
            <a:lvl4pPr marL="1828800" lvl="3" indent="-228600" algn="l">
              <a:spcBef>
                <a:spcPts val="135"/>
              </a:spcBef>
              <a:spcAft>
                <a:spcPts val="0"/>
              </a:spcAft>
              <a:buClr>
                <a:schemeClr val="dk1"/>
              </a:buClr>
              <a:buSzPts val="675"/>
              <a:buNone/>
              <a:defRPr sz="675"/>
            </a:lvl4pPr>
            <a:lvl5pPr marL="2286000" lvl="4" indent="-228600" algn="l">
              <a:spcBef>
                <a:spcPts val="135"/>
              </a:spcBef>
              <a:spcAft>
                <a:spcPts val="0"/>
              </a:spcAft>
              <a:buClr>
                <a:schemeClr val="dk1"/>
              </a:buClr>
              <a:buSzPts val="675"/>
              <a:buNone/>
              <a:defRPr sz="675"/>
            </a:lvl5pPr>
            <a:lvl6pPr marL="2743200" lvl="5" indent="-228600" algn="l">
              <a:spcBef>
                <a:spcPts val="135"/>
              </a:spcBef>
              <a:spcAft>
                <a:spcPts val="0"/>
              </a:spcAft>
              <a:buClr>
                <a:schemeClr val="dk1"/>
              </a:buClr>
              <a:buSzPts val="675"/>
              <a:buNone/>
              <a:defRPr sz="675"/>
            </a:lvl6pPr>
            <a:lvl7pPr marL="3200400" lvl="6" indent="-228600" algn="l">
              <a:spcBef>
                <a:spcPts val="135"/>
              </a:spcBef>
              <a:spcAft>
                <a:spcPts val="0"/>
              </a:spcAft>
              <a:buClr>
                <a:schemeClr val="dk1"/>
              </a:buClr>
              <a:buSzPts val="675"/>
              <a:buNone/>
              <a:defRPr sz="675"/>
            </a:lvl7pPr>
            <a:lvl8pPr marL="3657600" lvl="7" indent="-228600" algn="l">
              <a:spcBef>
                <a:spcPts val="135"/>
              </a:spcBef>
              <a:spcAft>
                <a:spcPts val="0"/>
              </a:spcAft>
              <a:buClr>
                <a:schemeClr val="dk1"/>
              </a:buClr>
              <a:buSzPts val="675"/>
              <a:buNone/>
              <a:defRPr sz="675"/>
            </a:lvl8pPr>
            <a:lvl9pPr marL="4114800" lvl="8" indent="-228600" algn="l">
              <a:spcBef>
                <a:spcPts val="135"/>
              </a:spcBef>
              <a:spcAft>
                <a:spcPts val="0"/>
              </a:spcAft>
              <a:buClr>
                <a:schemeClr val="dk1"/>
              </a:buClr>
              <a:buSzPts val="675"/>
              <a:buNone/>
              <a:defRPr sz="675"/>
            </a:lvl9pPr>
          </a:lstStyle>
          <a:p>
            <a:endParaRPr/>
          </a:p>
        </p:txBody>
      </p:sp>
      <p:sp>
        <p:nvSpPr>
          <p:cNvPr id="2247" name="Google Shape;2247;p13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8" name="Google Shape;2248;p13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9" name="Google Shape;2249;p13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rgbClr val="898989"/>
                </a:solidFill>
                <a:latin typeface="Calibri"/>
                <a:ea typeface="Calibri"/>
                <a:cs typeface="Calibri"/>
                <a:sym typeface="Calibri"/>
              </a:defRPr>
            </a:lvl1pPr>
            <a:lvl2pPr marL="0" lvl="1" indent="0" algn="r">
              <a:spcBef>
                <a:spcPts val="0"/>
              </a:spcBef>
              <a:buNone/>
              <a:defRPr sz="900">
                <a:solidFill>
                  <a:srgbClr val="898989"/>
                </a:solidFill>
                <a:latin typeface="Calibri"/>
                <a:ea typeface="Calibri"/>
                <a:cs typeface="Calibri"/>
                <a:sym typeface="Calibri"/>
              </a:defRPr>
            </a:lvl2pPr>
            <a:lvl3pPr marL="0" lvl="2" indent="0" algn="r">
              <a:spcBef>
                <a:spcPts val="0"/>
              </a:spcBef>
              <a:buNone/>
              <a:defRPr sz="900">
                <a:solidFill>
                  <a:srgbClr val="898989"/>
                </a:solidFill>
                <a:latin typeface="Calibri"/>
                <a:ea typeface="Calibri"/>
                <a:cs typeface="Calibri"/>
                <a:sym typeface="Calibri"/>
              </a:defRPr>
            </a:lvl3pPr>
            <a:lvl4pPr marL="0" lvl="3" indent="0" algn="r">
              <a:spcBef>
                <a:spcPts val="0"/>
              </a:spcBef>
              <a:buNone/>
              <a:defRPr sz="900">
                <a:solidFill>
                  <a:srgbClr val="898989"/>
                </a:solidFill>
                <a:latin typeface="Calibri"/>
                <a:ea typeface="Calibri"/>
                <a:cs typeface="Calibri"/>
                <a:sym typeface="Calibri"/>
              </a:defRPr>
            </a:lvl4pPr>
            <a:lvl5pPr marL="0" lvl="4" indent="0" algn="r">
              <a:spcBef>
                <a:spcPts val="0"/>
              </a:spcBef>
              <a:buNone/>
              <a:defRPr sz="900">
                <a:solidFill>
                  <a:srgbClr val="898989"/>
                </a:solidFill>
                <a:latin typeface="Calibri"/>
                <a:ea typeface="Calibri"/>
                <a:cs typeface="Calibri"/>
                <a:sym typeface="Calibri"/>
              </a:defRPr>
            </a:lvl5pPr>
            <a:lvl6pPr marL="0" lvl="5" indent="0" algn="r">
              <a:spcBef>
                <a:spcPts val="0"/>
              </a:spcBef>
              <a:buNone/>
              <a:defRPr sz="900">
                <a:solidFill>
                  <a:srgbClr val="898989"/>
                </a:solidFill>
                <a:latin typeface="Calibri"/>
                <a:ea typeface="Calibri"/>
                <a:cs typeface="Calibri"/>
                <a:sym typeface="Calibri"/>
              </a:defRPr>
            </a:lvl6pPr>
            <a:lvl7pPr marL="0" lvl="6" indent="0" algn="r">
              <a:spcBef>
                <a:spcPts val="0"/>
              </a:spcBef>
              <a:buNone/>
              <a:defRPr sz="900">
                <a:solidFill>
                  <a:srgbClr val="898989"/>
                </a:solidFill>
                <a:latin typeface="Calibri"/>
                <a:ea typeface="Calibri"/>
                <a:cs typeface="Calibri"/>
                <a:sym typeface="Calibri"/>
              </a:defRPr>
            </a:lvl7pPr>
            <a:lvl8pPr marL="0" lvl="7" indent="0" algn="r">
              <a:spcBef>
                <a:spcPts val="0"/>
              </a:spcBef>
              <a:buNone/>
              <a:defRPr sz="900">
                <a:solidFill>
                  <a:srgbClr val="898989"/>
                </a:solidFill>
                <a:latin typeface="Calibri"/>
                <a:ea typeface="Calibri"/>
                <a:cs typeface="Calibri"/>
                <a:sym typeface="Calibri"/>
              </a:defRPr>
            </a:lvl8pPr>
            <a:lvl9pPr marL="0" lvl="8" indent="0" algn="r">
              <a:spcBef>
                <a:spcPts val="0"/>
              </a:spcBef>
              <a:buNone/>
              <a:defRPr sz="9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250"/>
        <p:cNvGrpSpPr/>
        <p:nvPr/>
      </p:nvGrpSpPr>
      <p:grpSpPr>
        <a:xfrm>
          <a:off x="0" y="0"/>
          <a:ext cx="0" cy="0"/>
          <a:chOff x="0" y="0"/>
          <a:chExt cx="0" cy="0"/>
        </a:xfrm>
      </p:grpSpPr>
      <p:sp>
        <p:nvSpPr>
          <p:cNvPr id="2251" name="Google Shape;2251;p136"/>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15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52" name="Google Shape;2252;p136"/>
          <p:cNvSpPr>
            <a:spLocks noGrp="1"/>
          </p:cNvSpPr>
          <p:nvPr>
            <p:ph type="pic" idx="2"/>
          </p:nvPr>
        </p:nvSpPr>
        <p:spPr>
          <a:xfrm>
            <a:off x="1792288" y="459581"/>
            <a:ext cx="5486400" cy="3086100"/>
          </a:xfrm>
          <a:prstGeom prst="rect">
            <a:avLst/>
          </a:prstGeom>
          <a:noFill/>
          <a:ln>
            <a:noFill/>
          </a:ln>
        </p:spPr>
      </p:sp>
      <p:sp>
        <p:nvSpPr>
          <p:cNvPr id="2253" name="Google Shape;2253;p136"/>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Autofit/>
          </a:bodyPr>
          <a:lstStyle>
            <a:lvl1pPr marL="457200" lvl="0" indent="-228600" algn="l">
              <a:spcBef>
                <a:spcPts val="210"/>
              </a:spcBef>
              <a:spcAft>
                <a:spcPts val="0"/>
              </a:spcAft>
              <a:buClr>
                <a:schemeClr val="dk1"/>
              </a:buClr>
              <a:buSzPts val="1050"/>
              <a:buNone/>
              <a:defRPr sz="1050"/>
            </a:lvl1pPr>
            <a:lvl2pPr marL="914400" lvl="1" indent="-228600" algn="l">
              <a:spcBef>
                <a:spcPts val="180"/>
              </a:spcBef>
              <a:spcAft>
                <a:spcPts val="0"/>
              </a:spcAft>
              <a:buClr>
                <a:schemeClr val="dk1"/>
              </a:buClr>
              <a:buSzPts val="900"/>
              <a:buNone/>
              <a:defRPr sz="900"/>
            </a:lvl2pPr>
            <a:lvl3pPr marL="1371600" lvl="2" indent="-228600" algn="l">
              <a:spcBef>
                <a:spcPts val="150"/>
              </a:spcBef>
              <a:spcAft>
                <a:spcPts val="0"/>
              </a:spcAft>
              <a:buClr>
                <a:schemeClr val="dk1"/>
              </a:buClr>
              <a:buSzPts val="750"/>
              <a:buNone/>
              <a:defRPr sz="750"/>
            </a:lvl3pPr>
            <a:lvl4pPr marL="1828800" lvl="3" indent="-228600" algn="l">
              <a:spcBef>
                <a:spcPts val="135"/>
              </a:spcBef>
              <a:spcAft>
                <a:spcPts val="0"/>
              </a:spcAft>
              <a:buClr>
                <a:schemeClr val="dk1"/>
              </a:buClr>
              <a:buSzPts val="675"/>
              <a:buNone/>
              <a:defRPr sz="675"/>
            </a:lvl4pPr>
            <a:lvl5pPr marL="2286000" lvl="4" indent="-228600" algn="l">
              <a:spcBef>
                <a:spcPts val="135"/>
              </a:spcBef>
              <a:spcAft>
                <a:spcPts val="0"/>
              </a:spcAft>
              <a:buClr>
                <a:schemeClr val="dk1"/>
              </a:buClr>
              <a:buSzPts val="675"/>
              <a:buNone/>
              <a:defRPr sz="675"/>
            </a:lvl5pPr>
            <a:lvl6pPr marL="2743200" lvl="5" indent="-228600" algn="l">
              <a:spcBef>
                <a:spcPts val="135"/>
              </a:spcBef>
              <a:spcAft>
                <a:spcPts val="0"/>
              </a:spcAft>
              <a:buClr>
                <a:schemeClr val="dk1"/>
              </a:buClr>
              <a:buSzPts val="675"/>
              <a:buNone/>
              <a:defRPr sz="675"/>
            </a:lvl6pPr>
            <a:lvl7pPr marL="3200400" lvl="6" indent="-228600" algn="l">
              <a:spcBef>
                <a:spcPts val="135"/>
              </a:spcBef>
              <a:spcAft>
                <a:spcPts val="0"/>
              </a:spcAft>
              <a:buClr>
                <a:schemeClr val="dk1"/>
              </a:buClr>
              <a:buSzPts val="675"/>
              <a:buNone/>
              <a:defRPr sz="675"/>
            </a:lvl7pPr>
            <a:lvl8pPr marL="3657600" lvl="7" indent="-228600" algn="l">
              <a:spcBef>
                <a:spcPts val="135"/>
              </a:spcBef>
              <a:spcAft>
                <a:spcPts val="0"/>
              </a:spcAft>
              <a:buClr>
                <a:schemeClr val="dk1"/>
              </a:buClr>
              <a:buSzPts val="675"/>
              <a:buNone/>
              <a:defRPr sz="675"/>
            </a:lvl8pPr>
            <a:lvl9pPr marL="4114800" lvl="8" indent="-228600" algn="l">
              <a:spcBef>
                <a:spcPts val="135"/>
              </a:spcBef>
              <a:spcAft>
                <a:spcPts val="0"/>
              </a:spcAft>
              <a:buClr>
                <a:schemeClr val="dk1"/>
              </a:buClr>
              <a:buSzPts val="675"/>
              <a:buNone/>
              <a:defRPr sz="675"/>
            </a:lvl9pPr>
          </a:lstStyle>
          <a:p>
            <a:endParaRPr/>
          </a:p>
        </p:txBody>
      </p:sp>
      <p:sp>
        <p:nvSpPr>
          <p:cNvPr id="2254" name="Google Shape;2254;p13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5" name="Google Shape;2255;p13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6" name="Google Shape;2256;p13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rgbClr val="898989"/>
                </a:solidFill>
                <a:latin typeface="Calibri"/>
                <a:ea typeface="Calibri"/>
                <a:cs typeface="Calibri"/>
                <a:sym typeface="Calibri"/>
              </a:defRPr>
            </a:lvl1pPr>
            <a:lvl2pPr marL="0" lvl="1" indent="0" algn="r">
              <a:spcBef>
                <a:spcPts val="0"/>
              </a:spcBef>
              <a:buNone/>
              <a:defRPr sz="900">
                <a:solidFill>
                  <a:srgbClr val="898989"/>
                </a:solidFill>
                <a:latin typeface="Calibri"/>
                <a:ea typeface="Calibri"/>
                <a:cs typeface="Calibri"/>
                <a:sym typeface="Calibri"/>
              </a:defRPr>
            </a:lvl2pPr>
            <a:lvl3pPr marL="0" lvl="2" indent="0" algn="r">
              <a:spcBef>
                <a:spcPts val="0"/>
              </a:spcBef>
              <a:buNone/>
              <a:defRPr sz="900">
                <a:solidFill>
                  <a:srgbClr val="898989"/>
                </a:solidFill>
                <a:latin typeface="Calibri"/>
                <a:ea typeface="Calibri"/>
                <a:cs typeface="Calibri"/>
                <a:sym typeface="Calibri"/>
              </a:defRPr>
            </a:lvl3pPr>
            <a:lvl4pPr marL="0" lvl="3" indent="0" algn="r">
              <a:spcBef>
                <a:spcPts val="0"/>
              </a:spcBef>
              <a:buNone/>
              <a:defRPr sz="900">
                <a:solidFill>
                  <a:srgbClr val="898989"/>
                </a:solidFill>
                <a:latin typeface="Calibri"/>
                <a:ea typeface="Calibri"/>
                <a:cs typeface="Calibri"/>
                <a:sym typeface="Calibri"/>
              </a:defRPr>
            </a:lvl4pPr>
            <a:lvl5pPr marL="0" lvl="4" indent="0" algn="r">
              <a:spcBef>
                <a:spcPts val="0"/>
              </a:spcBef>
              <a:buNone/>
              <a:defRPr sz="900">
                <a:solidFill>
                  <a:srgbClr val="898989"/>
                </a:solidFill>
                <a:latin typeface="Calibri"/>
                <a:ea typeface="Calibri"/>
                <a:cs typeface="Calibri"/>
                <a:sym typeface="Calibri"/>
              </a:defRPr>
            </a:lvl5pPr>
            <a:lvl6pPr marL="0" lvl="5" indent="0" algn="r">
              <a:spcBef>
                <a:spcPts val="0"/>
              </a:spcBef>
              <a:buNone/>
              <a:defRPr sz="900">
                <a:solidFill>
                  <a:srgbClr val="898989"/>
                </a:solidFill>
                <a:latin typeface="Calibri"/>
                <a:ea typeface="Calibri"/>
                <a:cs typeface="Calibri"/>
                <a:sym typeface="Calibri"/>
              </a:defRPr>
            </a:lvl6pPr>
            <a:lvl7pPr marL="0" lvl="6" indent="0" algn="r">
              <a:spcBef>
                <a:spcPts val="0"/>
              </a:spcBef>
              <a:buNone/>
              <a:defRPr sz="900">
                <a:solidFill>
                  <a:srgbClr val="898989"/>
                </a:solidFill>
                <a:latin typeface="Calibri"/>
                <a:ea typeface="Calibri"/>
                <a:cs typeface="Calibri"/>
                <a:sym typeface="Calibri"/>
              </a:defRPr>
            </a:lvl7pPr>
            <a:lvl8pPr marL="0" lvl="7" indent="0" algn="r">
              <a:spcBef>
                <a:spcPts val="0"/>
              </a:spcBef>
              <a:buNone/>
              <a:defRPr sz="900">
                <a:solidFill>
                  <a:srgbClr val="898989"/>
                </a:solidFill>
                <a:latin typeface="Calibri"/>
                <a:ea typeface="Calibri"/>
                <a:cs typeface="Calibri"/>
                <a:sym typeface="Calibri"/>
              </a:defRPr>
            </a:lvl8pPr>
            <a:lvl9pPr marL="0" lvl="8" indent="0" algn="r">
              <a:spcBef>
                <a:spcPts val="0"/>
              </a:spcBef>
              <a:buNone/>
              <a:defRPr sz="9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57"/>
        <p:cNvGrpSpPr/>
        <p:nvPr/>
      </p:nvGrpSpPr>
      <p:grpSpPr>
        <a:xfrm>
          <a:off x="0" y="0"/>
          <a:ext cx="0" cy="0"/>
          <a:chOff x="0" y="0"/>
          <a:chExt cx="0" cy="0"/>
        </a:xfrm>
      </p:grpSpPr>
      <p:sp>
        <p:nvSpPr>
          <p:cNvPr id="2258" name="Google Shape;2258;p13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59" name="Google Shape;2259;p137"/>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60" name="Google Shape;2260;p13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1" name="Google Shape;2261;p13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2" name="Google Shape;2262;p13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rgbClr val="898989"/>
                </a:solidFill>
                <a:latin typeface="Calibri"/>
                <a:ea typeface="Calibri"/>
                <a:cs typeface="Calibri"/>
                <a:sym typeface="Calibri"/>
              </a:defRPr>
            </a:lvl1pPr>
            <a:lvl2pPr marL="0" lvl="1" indent="0" algn="r">
              <a:spcBef>
                <a:spcPts val="0"/>
              </a:spcBef>
              <a:buNone/>
              <a:defRPr sz="900">
                <a:solidFill>
                  <a:srgbClr val="898989"/>
                </a:solidFill>
                <a:latin typeface="Calibri"/>
                <a:ea typeface="Calibri"/>
                <a:cs typeface="Calibri"/>
                <a:sym typeface="Calibri"/>
              </a:defRPr>
            </a:lvl2pPr>
            <a:lvl3pPr marL="0" lvl="2" indent="0" algn="r">
              <a:spcBef>
                <a:spcPts val="0"/>
              </a:spcBef>
              <a:buNone/>
              <a:defRPr sz="900">
                <a:solidFill>
                  <a:srgbClr val="898989"/>
                </a:solidFill>
                <a:latin typeface="Calibri"/>
                <a:ea typeface="Calibri"/>
                <a:cs typeface="Calibri"/>
                <a:sym typeface="Calibri"/>
              </a:defRPr>
            </a:lvl3pPr>
            <a:lvl4pPr marL="0" lvl="3" indent="0" algn="r">
              <a:spcBef>
                <a:spcPts val="0"/>
              </a:spcBef>
              <a:buNone/>
              <a:defRPr sz="900">
                <a:solidFill>
                  <a:srgbClr val="898989"/>
                </a:solidFill>
                <a:latin typeface="Calibri"/>
                <a:ea typeface="Calibri"/>
                <a:cs typeface="Calibri"/>
                <a:sym typeface="Calibri"/>
              </a:defRPr>
            </a:lvl4pPr>
            <a:lvl5pPr marL="0" lvl="4" indent="0" algn="r">
              <a:spcBef>
                <a:spcPts val="0"/>
              </a:spcBef>
              <a:buNone/>
              <a:defRPr sz="900">
                <a:solidFill>
                  <a:srgbClr val="898989"/>
                </a:solidFill>
                <a:latin typeface="Calibri"/>
                <a:ea typeface="Calibri"/>
                <a:cs typeface="Calibri"/>
                <a:sym typeface="Calibri"/>
              </a:defRPr>
            </a:lvl5pPr>
            <a:lvl6pPr marL="0" lvl="5" indent="0" algn="r">
              <a:spcBef>
                <a:spcPts val="0"/>
              </a:spcBef>
              <a:buNone/>
              <a:defRPr sz="900">
                <a:solidFill>
                  <a:srgbClr val="898989"/>
                </a:solidFill>
                <a:latin typeface="Calibri"/>
                <a:ea typeface="Calibri"/>
                <a:cs typeface="Calibri"/>
                <a:sym typeface="Calibri"/>
              </a:defRPr>
            </a:lvl6pPr>
            <a:lvl7pPr marL="0" lvl="6" indent="0" algn="r">
              <a:spcBef>
                <a:spcPts val="0"/>
              </a:spcBef>
              <a:buNone/>
              <a:defRPr sz="900">
                <a:solidFill>
                  <a:srgbClr val="898989"/>
                </a:solidFill>
                <a:latin typeface="Calibri"/>
                <a:ea typeface="Calibri"/>
                <a:cs typeface="Calibri"/>
                <a:sym typeface="Calibri"/>
              </a:defRPr>
            </a:lvl7pPr>
            <a:lvl8pPr marL="0" lvl="7" indent="0" algn="r">
              <a:spcBef>
                <a:spcPts val="0"/>
              </a:spcBef>
              <a:buNone/>
              <a:defRPr sz="900">
                <a:solidFill>
                  <a:srgbClr val="898989"/>
                </a:solidFill>
                <a:latin typeface="Calibri"/>
                <a:ea typeface="Calibri"/>
                <a:cs typeface="Calibri"/>
                <a:sym typeface="Calibri"/>
              </a:defRPr>
            </a:lvl8pPr>
            <a:lvl9pPr marL="0" lvl="8" indent="0" algn="r">
              <a:spcBef>
                <a:spcPts val="0"/>
              </a:spcBef>
              <a:buNone/>
              <a:defRPr sz="9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63"/>
        <p:cNvGrpSpPr/>
        <p:nvPr/>
      </p:nvGrpSpPr>
      <p:grpSpPr>
        <a:xfrm>
          <a:off x="0" y="0"/>
          <a:ext cx="0" cy="0"/>
          <a:chOff x="0" y="0"/>
          <a:chExt cx="0" cy="0"/>
        </a:xfrm>
      </p:grpSpPr>
      <p:sp>
        <p:nvSpPr>
          <p:cNvPr id="2264" name="Google Shape;2264;p138"/>
          <p:cNvSpPr txBox="1">
            <a:spLocks noGrp="1"/>
          </p:cNvSpPr>
          <p:nvPr>
            <p:ph type="title"/>
          </p:nvPr>
        </p:nvSpPr>
        <p:spPr>
          <a:xfrm rot="5400000">
            <a:off x="5463778" y="1371601"/>
            <a:ext cx="4388644"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65" name="Google Shape;2265;p138"/>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66" name="Google Shape;2266;p13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7" name="Google Shape;2267;p13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8" name="Google Shape;2268;p13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rgbClr val="898989"/>
                </a:solidFill>
                <a:latin typeface="Calibri"/>
                <a:ea typeface="Calibri"/>
                <a:cs typeface="Calibri"/>
                <a:sym typeface="Calibri"/>
              </a:defRPr>
            </a:lvl1pPr>
            <a:lvl2pPr marL="0" lvl="1" indent="0" algn="r">
              <a:spcBef>
                <a:spcPts val="0"/>
              </a:spcBef>
              <a:buNone/>
              <a:defRPr sz="900">
                <a:solidFill>
                  <a:srgbClr val="898989"/>
                </a:solidFill>
                <a:latin typeface="Calibri"/>
                <a:ea typeface="Calibri"/>
                <a:cs typeface="Calibri"/>
                <a:sym typeface="Calibri"/>
              </a:defRPr>
            </a:lvl2pPr>
            <a:lvl3pPr marL="0" lvl="2" indent="0" algn="r">
              <a:spcBef>
                <a:spcPts val="0"/>
              </a:spcBef>
              <a:buNone/>
              <a:defRPr sz="900">
                <a:solidFill>
                  <a:srgbClr val="898989"/>
                </a:solidFill>
                <a:latin typeface="Calibri"/>
                <a:ea typeface="Calibri"/>
                <a:cs typeface="Calibri"/>
                <a:sym typeface="Calibri"/>
              </a:defRPr>
            </a:lvl3pPr>
            <a:lvl4pPr marL="0" lvl="3" indent="0" algn="r">
              <a:spcBef>
                <a:spcPts val="0"/>
              </a:spcBef>
              <a:buNone/>
              <a:defRPr sz="900">
                <a:solidFill>
                  <a:srgbClr val="898989"/>
                </a:solidFill>
                <a:latin typeface="Calibri"/>
                <a:ea typeface="Calibri"/>
                <a:cs typeface="Calibri"/>
                <a:sym typeface="Calibri"/>
              </a:defRPr>
            </a:lvl4pPr>
            <a:lvl5pPr marL="0" lvl="4" indent="0" algn="r">
              <a:spcBef>
                <a:spcPts val="0"/>
              </a:spcBef>
              <a:buNone/>
              <a:defRPr sz="900">
                <a:solidFill>
                  <a:srgbClr val="898989"/>
                </a:solidFill>
                <a:latin typeface="Calibri"/>
                <a:ea typeface="Calibri"/>
                <a:cs typeface="Calibri"/>
                <a:sym typeface="Calibri"/>
              </a:defRPr>
            </a:lvl5pPr>
            <a:lvl6pPr marL="0" lvl="5" indent="0" algn="r">
              <a:spcBef>
                <a:spcPts val="0"/>
              </a:spcBef>
              <a:buNone/>
              <a:defRPr sz="900">
                <a:solidFill>
                  <a:srgbClr val="898989"/>
                </a:solidFill>
                <a:latin typeface="Calibri"/>
                <a:ea typeface="Calibri"/>
                <a:cs typeface="Calibri"/>
                <a:sym typeface="Calibri"/>
              </a:defRPr>
            </a:lvl6pPr>
            <a:lvl7pPr marL="0" lvl="6" indent="0" algn="r">
              <a:spcBef>
                <a:spcPts val="0"/>
              </a:spcBef>
              <a:buNone/>
              <a:defRPr sz="900">
                <a:solidFill>
                  <a:srgbClr val="898989"/>
                </a:solidFill>
                <a:latin typeface="Calibri"/>
                <a:ea typeface="Calibri"/>
                <a:cs typeface="Calibri"/>
                <a:sym typeface="Calibri"/>
              </a:defRPr>
            </a:lvl7pPr>
            <a:lvl8pPr marL="0" lvl="7" indent="0" algn="r">
              <a:spcBef>
                <a:spcPts val="0"/>
              </a:spcBef>
              <a:buNone/>
              <a:defRPr sz="900">
                <a:solidFill>
                  <a:srgbClr val="898989"/>
                </a:solidFill>
                <a:latin typeface="Calibri"/>
                <a:ea typeface="Calibri"/>
                <a:cs typeface="Calibri"/>
                <a:sym typeface="Calibri"/>
              </a:defRPr>
            </a:lvl8pPr>
            <a:lvl9pPr marL="0" lvl="8" indent="0" algn="r">
              <a:spcBef>
                <a:spcPts val="0"/>
              </a:spcBef>
              <a:buNone/>
              <a:defRPr sz="9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75"/>
        <p:cNvGrpSpPr/>
        <p:nvPr/>
      </p:nvGrpSpPr>
      <p:grpSpPr>
        <a:xfrm>
          <a:off x="0" y="0"/>
          <a:ext cx="0" cy="0"/>
          <a:chOff x="0" y="0"/>
          <a:chExt cx="0" cy="0"/>
        </a:xfrm>
      </p:grpSpPr>
      <p:sp>
        <p:nvSpPr>
          <p:cNvPr id="2276" name="Google Shape;2276;p6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77" name="Google Shape;2277;p67"/>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78" name="Google Shape;2278;p6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9" name="Google Shape;2279;p6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0" name="Google Shape;2280;p6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rgbClr val="898989"/>
                </a:solidFill>
                <a:latin typeface="Calibri"/>
                <a:ea typeface="Calibri"/>
                <a:cs typeface="Calibri"/>
                <a:sym typeface="Calibri"/>
              </a:defRPr>
            </a:lvl1pPr>
            <a:lvl2pPr marL="0" lvl="1" indent="0" algn="r">
              <a:spcBef>
                <a:spcPts val="0"/>
              </a:spcBef>
              <a:buNone/>
              <a:defRPr sz="900">
                <a:solidFill>
                  <a:srgbClr val="898989"/>
                </a:solidFill>
                <a:latin typeface="Calibri"/>
                <a:ea typeface="Calibri"/>
                <a:cs typeface="Calibri"/>
                <a:sym typeface="Calibri"/>
              </a:defRPr>
            </a:lvl2pPr>
            <a:lvl3pPr marL="0" lvl="2" indent="0" algn="r">
              <a:spcBef>
                <a:spcPts val="0"/>
              </a:spcBef>
              <a:buNone/>
              <a:defRPr sz="900">
                <a:solidFill>
                  <a:srgbClr val="898989"/>
                </a:solidFill>
                <a:latin typeface="Calibri"/>
                <a:ea typeface="Calibri"/>
                <a:cs typeface="Calibri"/>
                <a:sym typeface="Calibri"/>
              </a:defRPr>
            </a:lvl3pPr>
            <a:lvl4pPr marL="0" lvl="3" indent="0" algn="r">
              <a:spcBef>
                <a:spcPts val="0"/>
              </a:spcBef>
              <a:buNone/>
              <a:defRPr sz="900">
                <a:solidFill>
                  <a:srgbClr val="898989"/>
                </a:solidFill>
                <a:latin typeface="Calibri"/>
                <a:ea typeface="Calibri"/>
                <a:cs typeface="Calibri"/>
                <a:sym typeface="Calibri"/>
              </a:defRPr>
            </a:lvl4pPr>
            <a:lvl5pPr marL="0" lvl="4" indent="0" algn="r">
              <a:spcBef>
                <a:spcPts val="0"/>
              </a:spcBef>
              <a:buNone/>
              <a:defRPr sz="900">
                <a:solidFill>
                  <a:srgbClr val="898989"/>
                </a:solidFill>
                <a:latin typeface="Calibri"/>
                <a:ea typeface="Calibri"/>
                <a:cs typeface="Calibri"/>
                <a:sym typeface="Calibri"/>
              </a:defRPr>
            </a:lvl5pPr>
            <a:lvl6pPr marL="0" lvl="5" indent="0" algn="r">
              <a:spcBef>
                <a:spcPts val="0"/>
              </a:spcBef>
              <a:buNone/>
              <a:defRPr sz="900">
                <a:solidFill>
                  <a:srgbClr val="898989"/>
                </a:solidFill>
                <a:latin typeface="Calibri"/>
                <a:ea typeface="Calibri"/>
                <a:cs typeface="Calibri"/>
                <a:sym typeface="Calibri"/>
              </a:defRPr>
            </a:lvl6pPr>
            <a:lvl7pPr marL="0" lvl="6" indent="0" algn="r">
              <a:spcBef>
                <a:spcPts val="0"/>
              </a:spcBef>
              <a:buNone/>
              <a:defRPr sz="900">
                <a:solidFill>
                  <a:srgbClr val="898989"/>
                </a:solidFill>
                <a:latin typeface="Calibri"/>
                <a:ea typeface="Calibri"/>
                <a:cs typeface="Calibri"/>
                <a:sym typeface="Calibri"/>
              </a:defRPr>
            </a:lvl7pPr>
            <a:lvl8pPr marL="0" lvl="7" indent="0" algn="r">
              <a:spcBef>
                <a:spcPts val="0"/>
              </a:spcBef>
              <a:buNone/>
              <a:defRPr sz="900">
                <a:solidFill>
                  <a:srgbClr val="898989"/>
                </a:solidFill>
                <a:latin typeface="Calibri"/>
                <a:ea typeface="Calibri"/>
                <a:cs typeface="Calibri"/>
                <a:sym typeface="Calibri"/>
              </a:defRPr>
            </a:lvl8pPr>
            <a:lvl9pPr marL="0" lvl="8" indent="0" algn="r">
              <a:spcBef>
                <a:spcPts val="0"/>
              </a:spcBef>
              <a:buNone/>
              <a:defRPr sz="9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1_标题和内容">
  <p:cSld name="1_标题和内容">
    <p:spTree>
      <p:nvGrpSpPr>
        <p:cNvPr id="1" name="Shape 2281"/>
        <p:cNvGrpSpPr/>
        <p:nvPr/>
      </p:nvGrpSpPr>
      <p:grpSpPr>
        <a:xfrm>
          <a:off x="0" y="0"/>
          <a:ext cx="0" cy="0"/>
          <a:chOff x="0" y="0"/>
          <a:chExt cx="0" cy="0"/>
        </a:xfrm>
      </p:grpSpPr>
      <p:pic>
        <p:nvPicPr>
          <p:cNvPr id="2282" name="Google Shape;2282;p70"/>
          <p:cNvPicPr preferRelativeResize="0"/>
          <p:nvPr/>
        </p:nvPicPr>
        <p:blipFill rotWithShape="1">
          <a:blip r:embed="rId2">
            <a:alphaModFix/>
          </a:blip>
          <a:srcRect/>
          <a:stretch/>
        </p:blipFill>
        <p:spPr>
          <a:xfrm>
            <a:off x="0" y="2286"/>
            <a:ext cx="9144000" cy="5138928"/>
          </a:xfrm>
          <a:prstGeom prst="rect">
            <a:avLst/>
          </a:prstGeom>
          <a:noFill/>
          <a:ln>
            <a:noFill/>
          </a:ln>
        </p:spPr>
      </p:pic>
    </p:spTree>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83"/>
        <p:cNvGrpSpPr/>
        <p:nvPr/>
      </p:nvGrpSpPr>
      <p:grpSpPr>
        <a:xfrm>
          <a:off x="0" y="0"/>
          <a:ext cx="0" cy="0"/>
          <a:chOff x="0" y="0"/>
          <a:chExt cx="0" cy="0"/>
        </a:xfrm>
      </p:grpSpPr>
      <p:sp>
        <p:nvSpPr>
          <p:cNvPr id="2284" name="Google Shape;2284;p149"/>
          <p:cNvSpPr txBox="1">
            <a:spLocks noGrp="1"/>
          </p:cNvSpPr>
          <p:nvPr>
            <p:ph type="ctrTitle"/>
          </p:nvPr>
        </p:nvSpPr>
        <p:spPr>
          <a:xfrm>
            <a:off x="685800" y="1597820"/>
            <a:ext cx="7772400" cy="110251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85" name="Google Shape;2285;p149"/>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Clr>
                <a:srgbClr val="888888"/>
              </a:buClr>
              <a:buSzPts val="2400"/>
              <a:buNone/>
              <a:defRPr>
                <a:solidFill>
                  <a:srgbClr val="888888"/>
                </a:solidFill>
              </a:defRPr>
            </a:lvl1pPr>
            <a:lvl2pPr lvl="1" algn="ctr">
              <a:spcBef>
                <a:spcPts val="420"/>
              </a:spcBef>
              <a:spcAft>
                <a:spcPts val="0"/>
              </a:spcAft>
              <a:buClr>
                <a:srgbClr val="888888"/>
              </a:buClr>
              <a:buSzPts val="2100"/>
              <a:buNone/>
              <a:defRPr>
                <a:solidFill>
                  <a:srgbClr val="888888"/>
                </a:solidFill>
              </a:defRPr>
            </a:lvl2pPr>
            <a:lvl3pPr lvl="2" algn="ctr">
              <a:spcBef>
                <a:spcPts val="360"/>
              </a:spcBef>
              <a:spcAft>
                <a:spcPts val="0"/>
              </a:spcAft>
              <a:buClr>
                <a:srgbClr val="888888"/>
              </a:buClr>
              <a:buSzPts val="1800"/>
              <a:buNone/>
              <a:defRPr>
                <a:solidFill>
                  <a:srgbClr val="888888"/>
                </a:solidFill>
              </a:defRPr>
            </a:lvl3pPr>
            <a:lvl4pPr lvl="3" algn="ctr">
              <a:spcBef>
                <a:spcPts val="300"/>
              </a:spcBef>
              <a:spcAft>
                <a:spcPts val="0"/>
              </a:spcAft>
              <a:buClr>
                <a:srgbClr val="888888"/>
              </a:buClr>
              <a:buSzPts val="1500"/>
              <a:buNone/>
              <a:defRPr>
                <a:solidFill>
                  <a:srgbClr val="888888"/>
                </a:solidFill>
              </a:defRPr>
            </a:lvl4pPr>
            <a:lvl5pPr lvl="4" algn="ctr">
              <a:spcBef>
                <a:spcPts val="300"/>
              </a:spcBef>
              <a:spcAft>
                <a:spcPts val="0"/>
              </a:spcAft>
              <a:buClr>
                <a:srgbClr val="888888"/>
              </a:buClr>
              <a:buSzPts val="1500"/>
              <a:buNone/>
              <a:defRPr>
                <a:solidFill>
                  <a:srgbClr val="888888"/>
                </a:solidFill>
              </a:defRPr>
            </a:lvl5pPr>
            <a:lvl6pPr lvl="5" algn="ctr">
              <a:spcBef>
                <a:spcPts val="300"/>
              </a:spcBef>
              <a:spcAft>
                <a:spcPts val="0"/>
              </a:spcAft>
              <a:buClr>
                <a:srgbClr val="888888"/>
              </a:buClr>
              <a:buSzPts val="1500"/>
              <a:buNone/>
              <a:defRPr>
                <a:solidFill>
                  <a:srgbClr val="888888"/>
                </a:solidFill>
              </a:defRPr>
            </a:lvl6pPr>
            <a:lvl7pPr lvl="6" algn="ctr">
              <a:spcBef>
                <a:spcPts val="300"/>
              </a:spcBef>
              <a:spcAft>
                <a:spcPts val="0"/>
              </a:spcAft>
              <a:buClr>
                <a:srgbClr val="888888"/>
              </a:buClr>
              <a:buSzPts val="1500"/>
              <a:buNone/>
              <a:defRPr>
                <a:solidFill>
                  <a:srgbClr val="888888"/>
                </a:solidFill>
              </a:defRPr>
            </a:lvl7pPr>
            <a:lvl8pPr lvl="7" algn="ctr">
              <a:spcBef>
                <a:spcPts val="300"/>
              </a:spcBef>
              <a:spcAft>
                <a:spcPts val="0"/>
              </a:spcAft>
              <a:buClr>
                <a:srgbClr val="888888"/>
              </a:buClr>
              <a:buSzPts val="1500"/>
              <a:buNone/>
              <a:defRPr>
                <a:solidFill>
                  <a:srgbClr val="888888"/>
                </a:solidFill>
              </a:defRPr>
            </a:lvl8pPr>
            <a:lvl9pPr lvl="8" algn="ctr">
              <a:spcBef>
                <a:spcPts val="300"/>
              </a:spcBef>
              <a:spcAft>
                <a:spcPts val="0"/>
              </a:spcAft>
              <a:buClr>
                <a:srgbClr val="888888"/>
              </a:buClr>
              <a:buSzPts val="1500"/>
              <a:buNone/>
              <a:defRPr>
                <a:solidFill>
                  <a:srgbClr val="888888"/>
                </a:solidFill>
              </a:defRPr>
            </a:lvl9pPr>
          </a:lstStyle>
          <a:p>
            <a:endParaRPr/>
          </a:p>
        </p:txBody>
      </p:sp>
      <p:sp>
        <p:nvSpPr>
          <p:cNvPr id="2286" name="Google Shape;2286;p14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7" name="Google Shape;2287;p14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8" name="Google Shape;2288;p14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rgbClr val="898989"/>
                </a:solidFill>
                <a:latin typeface="Calibri"/>
                <a:ea typeface="Calibri"/>
                <a:cs typeface="Calibri"/>
                <a:sym typeface="Calibri"/>
              </a:defRPr>
            </a:lvl1pPr>
            <a:lvl2pPr marL="0" lvl="1" indent="0" algn="r">
              <a:spcBef>
                <a:spcPts val="0"/>
              </a:spcBef>
              <a:buNone/>
              <a:defRPr sz="900">
                <a:solidFill>
                  <a:srgbClr val="898989"/>
                </a:solidFill>
                <a:latin typeface="Calibri"/>
                <a:ea typeface="Calibri"/>
                <a:cs typeface="Calibri"/>
                <a:sym typeface="Calibri"/>
              </a:defRPr>
            </a:lvl2pPr>
            <a:lvl3pPr marL="0" lvl="2" indent="0" algn="r">
              <a:spcBef>
                <a:spcPts val="0"/>
              </a:spcBef>
              <a:buNone/>
              <a:defRPr sz="900">
                <a:solidFill>
                  <a:srgbClr val="898989"/>
                </a:solidFill>
                <a:latin typeface="Calibri"/>
                <a:ea typeface="Calibri"/>
                <a:cs typeface="Calibri"/>
                <a:sym typeface="Calibri"/>
              </a:defRPr>
            </a:lvl3pPr>
            <a:lvl4pPr marL="0" lvl="3" indent="0" algn="r">
              <a:spcBef>
                <a:spcPts val="0"/>
              </a:spcBef>
              <a:buNone/>
              <a:defRPr sz="900">
                <a:solidFill>
                  <a:srgbClr val="898989"/>
                </a:solidFill>
                <a:latin typeface="Calibri"/>
                <a:ea typeface="Calibri"/>
                <a:cs typeface="Calibri"/>
                <a:sym typeface="Calibri"/>
              </a:defRPr>
            </a:lvl4pPr>
            <a:lvl5pPr marL="0" lvl="4" indent="0" algn="r">
              <a:spcBef>
                <a:spcPts val="0"/>
              </a:spcBef>
              <a:buNone/>
              <a:defRPr sz="900">
                <a:solidFill>
                  <a:srgbClr val="898989"/>
                </a:solidFill>
                <a:latin typeface="Calibri"/>
                <a:ea typeface="Calibri"/>
                <a:cs typeface="Calibri"/>
                <a:sym typeface="Calibri"/>
              </a:defRPr>
            </a:lvl5pPr>
            <a:lvl6pPr marL="0" lvl="5" indent="0" algn="r">
              <a:spcBef>
                <a:spcPts val="0"/>
              </a:spcBef>
              <a:buNone/>
              <a:defRPr sz="900">
                <a:solidFill>
                  <a:srgbClr val="898989"/>
                </a:solidFill>
                <a:latin typeface="Calibri"/>
                <a:ea typeface="Calibri"/>
                <a:cs typeface="Calibri"/>
                <a:sym typeface="Calibri"/>
              </a:defRPr>
            </a:lvl6pPr>
            <a:lvl7pPr marL="0" lvl="6" indent="0" algn="r">
              <a:spcBef>
                <a:spcPts val="0"/>
              </a:spcBef>
              <a:buNone/>
              <a:defRPr sz="900">
                <a:solidFill>
                  <a:srgbClr val="898989"/>
                </a:solidFill>
                <a:latin typeface="Calibri"/>
                <a:ea typeface="Calibri"/>
                <a:cs typeface="Calibri"/>
                <a:sym typeface="Calibri"/>
              </a:defRPr>
            </a:lvl7pPr>
            <a:lvl8pPr marL="0" lvl="7" indent="0" algn="r">
              <a:spcBef>
                <a:spcPts val="0"/>
              </a:spcBef>
              <a:buNone/>
              <a:defRPr sz="900">
                <a:solidFill>
                  <a:srgbClr val="898989"/>
                </a:solidFill>
                <a:latin typeface="Calibri"/>
                <a:ea typeface="Calibri"/>
                <a:cs typeface="Calibri"/>
                <a:sym typeface="Calibri"/>
              </a:defRPr>
            </a:lvl8pPr>
            <a:lvl9pPr marL="0" lvl="8" indent="0" algn="r">
              <a:spcBef>
                <a:spcPts val="0"/>
              </a:spcBef>
              <a:buNone/>
              <a:defRPr sz="9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10"/>
        <p:cNvGrpSpPr/>
        <p:nvPr/>
      </p:nvGrpSpPr>
      <p:grpSpPr>
        <a:xfrm>
          <a:off x="0" y="0"/>
          <a:ext cx="0" cy="0"/>
          <a:chOff x="0" y="0"/>
          <a:chExt cx="0" cy="0"/>
        </a:xfrm>
      </p:grpSpPr>
      <p:cxnSp>
        <p:nvCxnSpPr>
          <p:cNvPr id="111" name="Google Shape;111;p81"/>
          <p:cNvCxnSpPr/>
          <p:nvPr/>
        </p:nvCxnSpPr>
        <p:spPr>
          <a:xfrm>
            <a:off x="8763000" y="0"/>
            <a:ext cx="0" cy="5143500"/>
          </a:xfrm>
          <a:prstGeom prst="straightConnector1">
            <a:avLst/>
          </a:prstGeom>
          <a:noFill/>
          <a:ln w="38100" cap="flat" cmpd="sng">
            <a:solidFill>
              <a:srgbClr val="FEC2AC"/>
            </a:solidFill>
            <a:prstDash val="solid"/>
            <a:round/>
            <a:headEnd type="none" w="sm" len="sm"/>
            <a:tailEnd type="none" w="sm" len="sm"/>
          </a:ln>
        </p:spPr>
      </p:cxnSp>
      <p:sp>
        <p:nvSpPr>
          <p:cNvPr id="112" name="Google Shape;112;p81"/>
          <p:cNvSpPr/>
          <p:nvPr/>
        </p:nvSpPr>
        <p:spPr>
          <a:xfrm>
            <a:off x="8156576" y="4286251"/>
            <a:ext cx="549275" cy="41195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entury Schoolbook"/>
              <a:ea typeface="Century Schoolbook"/>
              <a:cs typeface="Century Schoolbook"/>
              <a:sym typeface="Century Schoolbook"/>
            </a:endParaRPr>
          </a:p>
        </p:txBody>
      </p:sp>
      <p:cxnSp>
        <p:nvCxnSpPr>
          <p:cNvPr id="113" name="Google Shape;113;p81"/>
          <p:cNvCxnSpPr/>
          <p:nvPr/>
        </p:nvCxnSpPr>
        <p:spPr>
          <a:xfrm>
            <a:off x="8991600" y="0"/>
            <a:ext cx="0" cy="5143500"/>
          </a:xfrm>
          <a:prstGeom prst="straightConnector1">
            <a:avLst/>
          </a:prstGeom>
          <a:noFill/>
          <a:ln w="9525" cap="flat" cmpd="sng">
            <a:solidFill>
              <a:schemeClr val="dk1"/>
            </a:solidFill>
            <a:prstDash val="solid"/>
            <a:round/>
            <a:headEnd type="none" w="med" len="med"/>
            <a:tailEnd type="none" w="med" len="med"/>
          </a:ln>
        </p:spPr>
      </p:cxnSp>
      <p:sp>
        <p:nvSpPr>
          <p:cNvPr id="114" name="Google Shape;114;p81"/>
          <p:cNvSpPr/>
          <p:nvPr/>
        </p:nvSpPr>
        <p:spPr>
          <a:xfrm>
            <a:off x="8839200" y="0"/>
            <a:ext cx="304800" cy="5143500"/>
          </a:xfrm>
          <a:prstGeom prst="rect">
            <a:avLst/>
          </a:prstGeom>
          <a:solidFill>
            <a:srgbClr val="FEC2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entury Schoolbook"/>
              <a:ea typeface="Century Schoolbook"/>
              <a:cs typeface="Century Schoolbook"/>
              <a:sym typeface="Century Schoolbook"/>
            </a:endParaRPr>
          </a:p>
        </p:txBody>
      </p:sp>
      <p:cxnSp>
        <p:nvCxnSpPr>
          <p:cNvPr id="115" name="Google Shape;115;p81"/>
          <p:cNvCxnSpPr/>
          <p:nvPr/>
        </p:nvCxnSpPr>
        <p:spPr>
          <a:xfrm>
            <a:off x="8915400" y="0"/>
            <a:ext cx="0" cy="5143500"/>
          </a:xfrm>
          <a:prstGeom prst="straightConnector1">
            <a:avLst/>
          </a:prstGeom>
          <a:noFill/>
          <a:ln w="9525" cap="flat" cmpd="sng">
            <a:solidFill>
              <a:schemeClr val="accent1"/>
            </a:solidFill>
            <a:prstDash val="solid"/>
            <a:round/>
            <a:headEnd type="none" w="med" len="med"/>
            <a:tailEnd type="none" w="med" len="med"/>
          </a:ln>
        </p:spPr>
      </p:cxnSp>
      <p:cxnSp>
        <p:nvCxnSpPr>
          <p:cNvPr id="116" name="Google Shape;116;p81"/>
          <p:cNvCxnSpPr/>
          <p:nvPr/>
        </p:nvCxnSpPr>
        <p:spPr>
          <a:xfrm>
            <a:off x="6248400" y="0"/>
            <a:ext cx="0" cy="5143500"/>
          </a:xfrm>
          <a:prstGeom prst="straightConnector1">
            <a:avLst/>
          </a:prstGeom>
          <a:noFill/>
          <a:ln w="38100" cap="flat" cmpd="sng">
            <a:solidFill>
              <a:srgbClr val="FEC2AC"/>
            </a:solidFill>
            <a:prstDash val="solid"/>
            <a:round/>
            <a:headEnd type="none" w="sm" len="sm"/>
            <a:tailEnd type="none" w="sm" len="sm"/>
          </a:ln>
        </p:spPr>
      </p:cxnSp>
      <p:cxnSp>
        <p:nvCxnSpPr>
          <p:cNvPr id="117" name="Google Shape;117;p81"/>
          <p:cNvCxnSpPr/>
          <p:nvPr/>
        </p:nvCxnSpPr>
        <p:spPr>
          <a:xfrm>
            <a:off x="6192838" y="0"/>
            <a:ext cx="0" cy="5143500"/>
          </a:xfrm>
          <a:prstGeom prst="straightConnector1">
            <a:avLst/>
          </a:prstGeom>
          <a:noFill/>
          <a:ln w="12700" cap="flat" cmpd="sng">
            <a:solidFill>
              <a:schemeClr val="accent1"/>
            </a:solidFill>
            <a:prstDash val="solid"/>
            <a:round/>
            <a:headEnd type="none" w="med" len="med"/>
            <a:tailEnd type="none" w="med" len="med"/>
          </a:ln>
        </p:spPr>
      </p:cxnSp>
      <p:sp>
        <p:nvSpPr>
          <p:cNvPr id="118" name="Google Shape;118;p81"/>
          <p:cNvSpPr txBox="1">
            <a:spLocks noGrp="1"/>
          </p:cNvSpPr>
          <p:nvPr>
            <p:ph type="title"/>
          </p:nvPr>
        </p:nvSpPr>
        <p:spPr>
          <a:xfrm rot="5400000">
            <a:off x="4138803" y="2343150"/>
            <a:ext cx="4732020" cy="4572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1500"/>
              <a:buFont typeface="Century Schoolbook"/>
              <a:buNone/>
              <a:defRPr sz="15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81"/>
          <p:cNvSpPr>
            <a:spLocks noGrp="1"/>
          </p:cNvSpPr>
          <p:nvPr>
            <p:ph type="pic" idx="2"/>
          </p:nvPr>
        </p:nvSpPr>
        <p:spPr>
          <a:xfrm>
            <a:off x="0" y="0"/>
            <a:ext cx="6172200" cy="5143500"/>
          </a:xfrm>
          <a:prstGeom prst="rect">
            <a:avLst/>
          </a:prstGeom>
          <a:solidFill>
            <a:schemeClr val="lt2"/>
          </a:solidFill>
          <a:ln>
            <a:noFill/>
          </a:ln>
        </p:spPr>
      </p:sp>
      <p:sp>
        <p:nvSpPr>
          <p:cNvPr id="120" name="Google Shape;120;p81"/>
          <p:cNvSpPr txBox="1">
            <a:spLocks noGrp="1"/>
          </p:cNvSpPr>
          <p:nvPr>
            <p:ph type="body" idx="1"/>
          </p:nvPr>
        </p:nvSpPr>
        <p:spPr>
          <a:xfrm>
            <a:off x="6765798" y="198596"/>
            <a:ext cx="1524000" cy="3717036"/>
          </a:xfrm>
          <a:prstGeom prst="rect">
            <a:avLst/>
          </a:prstGeom>
          <a:noFill/>
          <a:ln>
            <a:noFill/>
          </a:ln>
        </p:spPr>
        <p:txBody>
          <a:bodyPr spcFirstLastPara="1" wrap="square" lIns="91425" tIns="45700" rIns="91425" bIns="45700" anchor="t" anchorCtr="0">
            <a:normAutofit/>
          </a:bodyPr>
          <a:lstStyle>
            <a:lvl1pPr marL="457200" lvl="0" indent="-228600" algn="l">
              <a:spcBef>
                <a:spcPts val="75"/>
              </a:spcBef>
              <a:spcAft>
                <a:spcPts val="0"/>
              </a:spcAft>
              <a:buSzPts val="630"/>
              <a:buFont typeface="Century Schoolbook"/>
              <a:buNone/>
              <a:defRPr sz="900"/>
            </a:lvl1pPr>
            <a:lvl2pPr marL="914400" lvl="1" indent="-274319" algn="l">
              <a:spcBef>
                <a:spcPts val="300"/>
              </a:spcBef>
              <a:spcAft>
                <a:spcPts val="0"/>
              </a:spcAft>
              <a:buSzPts val="720"/>
              <a:buChar char="⚫"/>
              <a:defRPr sz="900"/>
            </a:lvl2pPr>
            <a:lvl3pPr marL="1371600" lvl="2" indent="-257175" algn="l">
              <a:spcBef>
                <a:spcPts val="150"/>
              </a:spcBef>
              <a:spcAft>
                <a:spcPts val="0"/>
              </a:spcAft>
              <a:buSzPts val="450"/>
              <a:buChar char="🞆"/>
              <a:defRPr sz="750"/>
            </a:lvl3pPr>
            <a:lvl4pPr marL="1828800" lvl="3" indent="-254317" algn="l">
              <a:spcBef>
                <a:spcPts val="135"/>
              </a:spcBef>
              <a:spcAft>
                <a:spcPts val="0"/>
              </a:spcAft>
              <a:buSzPts val="405"/>
              <a:buChar char="🞆"/>
              <a:defRPr sz="675"/>
            </a:lvl4pPr>
            <a:lvl5pPr marL="2286000" lvl="4" indent="-257746" algn="l">
              <a:spcBef>
                <a:spcPts val="135"/>
              </a:spcBef>
              <a:spcAft>
                <a:spcPts val="0"/>
              </a:spcAft>
              <a:buSzPts val="459"/>
              <a:buChar char="⚫"/>
              <a:defRPr sz="675"/>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21" name="Google Shape;121;p81"/>
          <p:cNvSpPr txBox="1">
            <a:spLocks noGrp="1"/>
          </p:cNvSpPr>
          <p:nvPr>
            <p:ph type="dt" idx="10"/>
          </p:nvPr>
        </p:nvSpPr>
        <p:spPr>
          <a:xfrm rot="5400000">
            <a:off x="7840465" y="763390"/>
            <a:ext cx="1508522" cy="38417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81"/>
          <p:cNvSpPr txBox="1">
            <a:spLocks noGrp="1"/>
          </p:cNvSpPr>
          <p:nvPr>
            <p:ph type="sldNum" idx="12"/>
          </p:nvPr>
        </p:nvSpPr>
        <p:spPr>
          <a:xfrm>
            <a:off x="8129588" y="4300538"/>
            <a:ext cx="609600" cy="39052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buNone/>
              <a:defRPr sz="1050" b="1">
                <a:solidFill>
                  <a:srgbClr val="FFFFFF"/>
                </a:solidFill>
                <a:latin typeface="Century Schoolbook"/>
                <a:ea typeface="Century Schoolbook"/>
                <a:cs typeface="Century Schoolbook"/>
                <a:sym typeface="Century Schoolbook"/>
              </a:defRPr>
            </a:lvl1pPr>
            <a:lvl2pPr marL="0" marR="0" lvl="1" indent="0" algn="ctr">
              <a:spcBef>
                <a:spcPts val="0"/>
              </a:spcBef>
              <a:buNone/>
              <a:defRPr sz="1050" b="1">
                <a:solidFill>
                  <a:srgbClr val="FFFFFF"/>
                </a:solidFill>
                <a:latin typeface="Century Schoolbook"/>
                <a:ea typeface="Century Schoolbook"/>
                <a:cs typeface="Century Schoolbook"/>
                <a:sym typeface="Century Schoolbook"/>
              </a:defRPr>
            </a:lvl2pPr>
            <a:lvl3pPr marL="0" marR="0" lvl="2" indent="0" algn="ctr">
              <a:spcBef>
                <a:spcPts val="0"/>
              </a:spcBef>
              <a:buNone/>
              <a:defRPr sz="1050" b="1">
                <a:solidFill>
                  <a:srgbClr val="FFFFFF"/>
                </a:solidFill>
                <a:latin typeface="Century Schoolbook"/>
                <a:ea typeface="Century Schoolbook"/>
                <a:cs typeface="Century Schoolbook"/>
                <a:sym typeface="Century Schoolbook"/>
              </a:defRPr>
            </a:lvl3pPr>
            <a:lvl4pPr marL="0" marR="0" lvl="3" indent="0" algn="ctr">
              <a:spcBef>
                <a:spcPts val="0"/>
              </a:spcBef>
              <a:buNone/>
              <a:defRPr sz="1050" b="1">
                <a:solidFill>
                  <a:srgbClr val="FFFFFF"/>
                </a:solidFill>
                <a:latin typeface="Century Schoolbook"/>
                <a:ea typeface="Century Schoolbook"/>
                <a:cs typeface="Century Schoolbook"/>
                <a:sym typeface="Century Schoolbook"/>
              </a:defRPr>
            </a:lvl4pPr>
            <a:lvl5pPr marL="0" marR="0" lvl="4" indent="0" algn="ctr">
              <a:spcBef>
                <a:spcPts val="0"/>
              </a:spcBef>
              <a:buNone/>
              <a:defRPr sz="1050" b="1">
                <a:solidFill>
                  <a:srgbClr val="FFFFFF"/>
                </a:solidFill>
                <a:latin typeface="Century Schoolbook"/>
                <a:ea typeface="Century Schoolbook"/>
                <a:cs typeface="Century Schoolbook"/>
                <a:sym typeface="Century Schoolbook"/>
              </a:defRPr>
            </a:lvl5pPr>
            <a:lvl6pPr marL="0" marR="0" lvl="5" indent="0" algn="ctr">
              <a:spcBef>
                <a:spcPts val="0"/>
              </a:spcBef>
              <a:buNone/>
              <a:defRPr sz="1050" b="1">
                <a:solidFill>
                  <a:srgbClr val="FFFFFF"/>
                </a:solidFill>
                <a:latin typeface="Century Schoolbook"/>
                <a:ea typeface="Century Schoolbook"/>
                <a:cs typeface="Century Schoolbook"/>
                <a:sym typeface="Century Schoolbook"/>
              </a:defRPr>
            </a:lvl6pPr>
            <a:lvl7pPr marL="0" marR="0" lvl="6" indent="0" algn="ctr">
              <a:spcBef>
                <a:spcPts val="0"/>
              </a:spcBef>
              <a:buNone/>
              <a:defRPr sz="1050" b="1">
                <a:solidFill>
                  <a:srgbClr val="FFFFFF"/>
                </a:solidFill>
                <a:latin typeface="Century Schoolbook"/>
                <a:ea typeface="Century Schoolbook"/>
                <a:cs typeface="Century Schoolbook"/>
                <a:sym typeface="Century Schoolbook"/>
              </a:defRPr>
            </a:lvl7pPr>
            <a:lvl8pPr marL="0" marR="0" lvl="7" indent="0" algn="ctr">
              <a:spcBef>
                <a:spcPts val="0"/>
              </a:spcBef>
              <a:buNone/>
              <a:defRPr sz="1050" b="1">
                <a:solidFill>
                  <a:srgbClr val="FFFFFF"/>
                </a:solidFill>
                <a:latin typeface="Century Schoolbook"/>
                <a:ea typeface="Century Schoolbook"/>
                <a:cs typeface="Century Schoolbook"/>
                <a:sym typeface="Century Schoolbook"/>
              </a:defRPr>
            </a:lvl8pPr>
            <a:lvl9pPr marL="0" marR="0" lvl="8" indent="0" algn="ctr">
              <a:spcBef>
                <a:spcPts val="0"/>
              </a:spcBef>
              <a:buNone/>
              <a:defRPr sz="1050" b="1">
                <a:solidFill>
                  <a:srgbClr val="FFFFFF"/>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
        <p:nvSpPr>
          <p:cNvPr id="123" name="Google Shape;123;p81"/>
          <p:cNvSpPr txBox="1">
            <a:spLocks noGrp="1"/>
          </p:cNvSpPr>
          <p:nvPr>
            <p:ph type="ftr" idx="11"/>
          </p:nvPr>
        </p:nvSpPr>
        <p:spPr>
          <a:xfrm rot="5400000">
            <a:off x="7389813" y="2757091"/>
            <a:ext cx="24003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89"/>
        <p:cNvGrpSpPr/>
        <p:nvPr/>
      </p:nvGrpSpPr>
      <p:grpSpPr>
        <a:xfrm>
          <a:off x="0" y="0"/>
          <a:ext cx="0" cy="0"/>
          <a:chOff x="0" y="0"/>
          <a:chExt cx="0" cy="0"/>
        </a:xfrm>
      </p:grpSpPr>
      <p:sp>
        <p:nvSpPr>
          <p:cNvPr id="2290" name="Google Shape;2290;p150"/>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3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91" name="Google Shape;2291;p150"/>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Autofit/>
          </a:bodyPr>
          <a:lstStyle>
            <a:lvl1pPr marL="457200" lvl="0" indent="-228600" algn="l">
              <a:spcBef>
                <a:spcPts val="300"/>
              </a:spcBef>
              <a:spcAft>
                <a:spcPts val="0"/>
              </a:spcAft>
              <a:buClr>
                <a:srgbClr val="888888"/>
              </a:buClr>
              <a:buSzPts val="1500"/>
              <a:buNone/>
              <a:defRPr sz="1500">
                <a:solidFill>
                  <a:srgbClr val="888888"/>
                </a:solidFill>
              </a:defRPr>
            </a:lvl1pPr>
            <a:lvl2pPr marL="914400" lvl="1" indent="-228600" algn="l">
              <a:spcBef>
                <a:spcPts val="270"/>
              </a:spcBef>
              <a:spcAft>
                <a:spcPts val="0"/>
              </a:spcAft>
              <a:buClr>
                <a:srgbClr val="888888"/>
              </a:buClr>
              <a:buSzPts val="1350"/>
              <a:buNone/>
              <a:defRPr sz="1350">
                <a:solidFill>
                  <a:srgbClr val="888888"/>
                </a:solidFill>
              </a:defRPr>
            </a:lvl2pPr>
            <a:lvl3pPr marL="1371600" lvl="2" indent="-228600" algn="l">
              <a:spcBef>
                <a:spcPts val="240"/>
              </a:spcBef>
              <a:spcAft>
                <a:spcPts val="0"/>
              </a:spcAft>
              <a:buClr>
                <a:srgbClr val="888888"/>
              </a:buClr>
              <a:buSzPts val="1200"/>
              <a:buNone/>
              <a:defRPr sz="1200">
                <a:solidFill>
                  <a:srgbClr val="888888"/>
                </a:solidFill>
              </a:defRPr>
            </a:lvl3pPr>
            <a:lvl4pPr marL="1828800" lvl="3" indent="-228600" algn="l">
              <a:spcBef>
                <a:spcPts val="210"/>
              </a:spcBef>
              <a:spcAft>
                <a:spcPts val="0"/>
              </a:spcAft>
              <a:buClr>
                <a:srgbClr val="888888"/>
              </a:buClr>
              <a:buSzPts val="1050"/>
              <a:buNone/>
              <a:defRPr sz="1050">
                <a:solidFill>
                  <a:srgbClr val="888888"/>
                </a:solidFill>
              </a:defRPr>
            </a:lvl4pPr>
            <a:lvl5pPr marL="2286000" lvl="4" indent="-228600" algn="l">
              <a:spcBef>
                <a:spcPts val="210"/>
              </a:spcBef>
              <a:spcAft>
                <a:spcPts val="0"/>
              </a:spcAft>
              <a:buClr>
                <a:srgbClr val="888888"/>
              </a:buClr>
              <a:buSzPts val="1050"/>
              <a:buNone/>
              <a:defRPr sz="1050">
                <a:solidFill>
                  <a:srgbClr val="888888"/>
                </a:solidFill>
              </a:defRPr>
            </a:lvl5pPr>
            <a:lvl6pPr marL="2743200" lvl="5" indent="-228600" algn="l">
              <a:spcBef>
                <a:spcPts val="210"/>
              </a:spcBef>
              <a:spcAft>
                <a:spcPts val="0"/>
              </a:spcAft>
              <a:buClr>
                <a:srgbClr val="888888"/>
              </a:buClr>
              <a:buSzPts val="1050"/>
              <a:buNone/>
              <a:defRPr sz="1050">
                <a:solidFill>
                  <a:srgbClr val="888888"/>
                </a:solidFill>
              </a:defRPr>
            </a:lvl6pPr>
            <a:lvl7pPr marL="3200400" lvl="6" indent="-228600" algn="l">
              <a:spcBef>
                <a:spcPts val="210"/>
              </a:spcBef>
              <a:spcAft>
                <a:spcPts val="0"/>
              </a:spcAft>
              <a:buClr>
                <a:srgbClr val="888888"/>
              </a:buClr>
              <a:buSzPts val="1050"/>
              <a:buNone/>
              <a:defRPr sz="1050">
                <a:solidFill>
                  <a:srgbClr val="888888"/>
                </a:solidFill>
              </a:defRPr>
            </a:lvl7pPr>
            <a:lvl8pPr marL="3657600" lvl="7" indent="-228600" algn="l">
              <a:spcBef>
                <a:spcPts val="210"/>
              </a:spcBef>
              <a:spcAft>
                <a:spcPts val="0"/>
              </a:spcAft>
              <a:buClr>
                <a:srgbClr val="888888"/>
              </a:buClr>
              <a:buSzPts val="1050"/>
              <a:buNone/>
              <a:defRPr sz="1050">
                <a:solidFill>
                  <a:srgbClr val="888888"/>
                </a:solidFill>
              </a:defRPr>
            </a:lvl8pPr>
            <a:lvl9pPr marL="4114800" lvl="8" indent="-228600" algn="l">
              <a:spcBef>
                <a:spcPts val="210"/>
              </a:spcBef>
              <a:spcAft>
                <a:spcPts val="0"/>
              </a:spcAft>
              <a:buClr>
                <a:srgbClr val="888888"/>
              </a:buClr>
              <a:buSzPts val="1050"/>
              <a:buNone/>
              <a:defRPr sz="1050">
                <a:solidFill>
                  <a:srgbClr val="888888"/>
                </a:solidFill>
              </a:defRPr>
            </a:lvl9pPr>
          </a:lstStyle>
          <a:p>
            <a:endParaRPr/>
          </a:p>
        </p:txBody>
      </p:sp>
      <p:sp>
        <p:nvSpPr>
          <p:cNvPr id="2292" name="Google Shape;2292;p15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3" name="Google Shape;2293;p15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4" name="Google Shape;2294;p15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rgbClr val="898989"/>
                </a:solidFill>
                <a:latin typeface="Calibri"/>
                <a:ea typeface="Calibri"/>
                <a:cs typeface="Calibri"/>
                <a:sym typeface="Calibri"/>
              </a:defRPr>
            </a:lvl1pPr>
            <a:lvl2pPr marL="0" lvl="1" indent="0" algn="r">
              <a:spcBef>
                <a:spcPts val="0"/>
              </a:spcBef>
              <a:buNone/>
              <a:defRPr sz="900">
                <a:solidFill>
                  <a:srgbClr val="898989"/>
                </a:solidFill>
                <a:latin typeface="Calibri"/>
                <a:ea typeface="Calibri"/>
                <a:cs typeface="Calibri"/>
                <a:sym typeface="Calibri"/>
              </a:defRPr>
            </a:lvl2pPr>
            <a:lvl3pPr marL="0" lvl="2" indent="0" algn="r">
              <a:spcBef>
                <a:spcPts val="0"/>
              </a:spcBef>
              <a:buNone/>
              <a:defRPr sz="900">
                <a:solidFill>
                  <a:srgbClr val="898989"/>
                </a:solidFill>
                <a:latin typeface="Calibri"/>
                <a:ea typeface="Calibri"/>
                <a:cs typeface="Calibri"/>
                <a:sym typeface="Calibri"/>
              </a:defRPr>
            </a:lvl3pPr>
            <a:lvl4pPr marL="0" lvl="3" indent="0" algn="r">
              <a:spcBef>
                <a:spcPts val="0"/>
              </a:spcBef>
              <a:buNone/>
              <a:defRPr sz="900">
                <a:solidFill>
                  <a:srgbClr val="898989"/>
                </a:solidFill>
                <a:latin typeface="Calibri"/>
                <a:ea typeface="Calibri"/>
                <a:cs typeface="Calibri"/>
                <a:sym typeface="Calibri"/>
              </a:defRPr>
            </a:lvl4pPr>
            <a:lvl5pPr marL="0" lvl="4" indent="0" algn="r">
              <a:spcBef>
                <a:spcPts val="0"/>
              </a:spcBef>
              <a:buNone/>
              <a:defRPr sz="900">
                <a:solidFill>
                  <a:srgbClr val="898989"/>
                </a:solidFill>
                <a:latin typeface="Calibri"/>
                <a:ea typeface="Calibri"/>
                <a:cs typeface="Calibri"/>
                <a:sym typeface="Calibri"/>
              </a:defRPr>
            </a:lvl5pPr>
            <a:lvl6pPr marL="0" lvl="5" indent="0" algn="r">
              <a:spcBef>
                <a:spcPts val="0"/>
              </a:spcBef>
              <a:buNone/>
              <a:defRPr sz="900">
                <a:solidFill>
                  <a:srgbClr val="898989"/>
                </a:solidFill>
                <a:latin typeface="Calibri"/>
                <a:ea typeface="Calibri"/>
                <a:cs typeface="Calibri"/>
                <a:sym typeface="Calibri"/>
              </a:defRPr>
            </a:lvl6pPr>
            <a:lvl7pPr marL="0" lvl="6" indent="0" algn="r">
              <a:spcBef>
                <a:spcPts val="0"/>
              </a:spcBef>
              <a:buNone/>
              <a:defRPr sz="900">
                <a:solidFill>
                  <a:srgbClr val="898989"/>
                </a:solidFill>
                <a:latin typeface="Calibri"/>
                <a:ea typeface="Calibri"/>
                <a:cs typeface="Calibri"/>
                <a:sym typeface="Calibri"/>
              </a:defRPr>
            </a:lvl7pPr>
            <a:lvl8pPr marL="0" lvl="7" indent="0" algn="r">
              <a:spcBef>
                <a:spcPts val="0"/>
              </a:spcBef>
              <a:buNone/>
              <a:defRPr sz="900">
                <a:solidFill>
                  <a:srgbClr val="898989"/>
                </a:solidFill>
                <a:latin typeface="Calibri"/>
                <a:ea typeface="Calibri"/>
                <a:cs typeface="Calibri"/>
                <a:sym typeface="Calibri"/>
              </a:defRPr>
            </a:lvl8pPr>
            <a:lvl9pPr marL="0" lvl="8" indent="0" algn="r">
              <a:spcBef>
                <a:spcPts val="0"/>
              </a:spcBef>
              <a:buNone/>
              <a:defRPr sz="9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295"/>
        <p:cNvGrpSpPr/>
        <p:nvPr/>
      </p:nvGrpSpPr>
      <p:grpSpPr>
        <a:xfrm>
          <a:off x="0" y="0"/>
          <a:ext cx="0" cy="0"/>
          <a:chOff x="0" y="0"/>
          <a:chExt cx="0" cy="0"/>
        </a:xfrm>
      </p:grpSpPr>
      <p:sp>
        <p:nvSpPr>
          <p:cNvPr id="2296" name="Google Shape;2296;p15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97" name="Google Shape;2297;p151"/>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Autofit/>
          </a:bodyPr>
          <a:lstStyle>
            <a:lvl1pPr marL="457200" lvl="0" indent="-361950" algn="l">
              <a:spcBef>
                <a:spcPts val="420"/>
              </a:spcBef>
              <a:spcAft>
                <a:spcPts val="0"/>
              </a:spcAft>
              <a:buClr>
                <a:schemeClr val="dk1"/>
              </a:buClr>
              <a:buSzPts val="2100"/>
              <a:buChar char="•"/>
              <a:defRPr sz="2100"/>
            </a:lvl1pPr>
            <a:lvl2pPr marL="914400" lvl="1" indent="-342900" algn="l">
              <a:spcBef>
                <a:spcPts val="36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4325" algn="l">
              <a:spcBef>
                <a:spcPts val="270"/>
              </a:spcBef>
              <a:spcAft>
                <a:spcPts val="0"/>
              </a:spcAft>
              <a:buClr>
                <a:schemeClr val="dk1"/>
              </a:buClr>
              <a:buSzPts val="1350"/>
              <a:buChar char="–"/>
              <a:defRPr sz="1350"/>
            </a:lvl4pPr>
            <a:lvl5pPr marL="2286000" lvl="4" indent="-314325" algn="l">
              <a:spcBef>
                <a:spcPts val="270"/>
              </a:spcBef>
              <a:spcAft>
                <a:spcPts val="0"/>
              </a:spcAft>
              <a:buClr>
                <a:schemeClr val="dk1"/>
              </a:buClr>
              <a:buSzPts val="1350"/>
              <a:buChar char="»"/>
              <a:defRPr sz="1350"/>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2298" name="Google Shape;2298;p151"/>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Autofit/>
          </a:bodyPr>
          <a:lstStyle>
            <a:lvl1pPr marL="457200" lvl="0" indent="-361950" algn="l">
              <a:spcBef>
                <a:spcPts val="420"/>
              </a:spcBef>
              <a:spcAft>
                <a:spcPts val="0"/>
              </a:spcAft>
              <a:buClr>
                <a:schemeClr val="dk1"/>
              </a:buClr>
              <a:buSzPts val="2100"/>
              <a:buChar char="•"/>
              <a:defRPr sz="2100"/>
            </a:lvl1pPr>
            <a:lvl2pPr marL="914400" lvl="1" indent="-342900" algn="l">
              <a:spcBef>
                <a:spcPts val="36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4325" algn="l">
              <a:spcBef>
                <a:spcPts val="270"/>
              </a:spcBef>
              <a:spcAft>
                <a:spcPts val="0"/>
              </a:spcAft>
              <a:buClr>
                <a:schemeClr val="dk1"/>
              </a:buClr>
              <a:buSzPts val="1350"/>
              <a:buChar char="–"/>
              <a:defRPr sz="1350"/>
            </a:lvl4pPr>
            <a:lvl5pPr marL="2286000" lvl="4" indent="-314325" algn="l">
              <a:spcBef>
                <a:spcPts val="270"/>
              </a:spcBef>
              <a:spcAft>
                <a:spcPts val="0"/>
              </a:spcAft>
              <a:buClr>
                <a:schemeClr val="dk1"/>
              </a:buClr>
              <a:buSzPts val="1350"/>
              <a:buChar char="»"/>
              <a:defRPr sz="1350"/>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2299" name="Google Shape;2299;p15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0" name="Google Shape;2300;p15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1" name="Google Shape;2301;p15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rgbClr val="898989"/>
                </a:solidFill>
                <a:latin typeface="Calibri"/>
                <a:ea typeface="Calibri"/>
                <a:cs typeface="Calibri"/>
                <a:sym typeface="Calibri"/>
              </a:defRPr>
            </a:lvl1pPr>
            <a:lvl2pPr marL="0" lvl="1" indent="0" algn="r">
              <a:spcBef>
                <a:spcPts val="0"/>
              </a:spcBef>
              <a:buNone/>
              <a:defRPr sz="900">
                <a:solidFill>
                  <a:srgbClr val="898989"/>
                </a:solidFill>
                <a:latin typeface="Calibri"/>
                <a:ea typeface="Calibri"/>
                <a:cs typeface="Calibri"/>
                <a:sym typeface="Calibri"/>
              </a:defRPr>
            </a:lvl2pPr>
            <a:lvl3pPr marL="0" lvl="2" indent="0" algn="r">
              <a:spcBef>
                <a:spcPts val="0"/>
              </a:spcBef>
              <a:buNone/>
              <a:defRPr sz="900">
                <a:solidFill>
                  <a:srgbClr val="898989"/>
                </a:solidFill>
                <a:latin typeface="Calibri"/>
                <a:ea typeface="Calibri"/>
                <a:cs typeface="Calibri"/>
                <a:sym typeface="Calibri"/>
              </a:defRPr>
            </a:lvl3pPr>
            <a:lvl4pPr marL="0" lvl="3" indent="0" algn="r">
              <a:spcBef>
                <a:spcPts val="0"/>
              </a:spcBef>
              <a:buNone/>
              <a:defRPr sz="900">
                <a:solidFill>
                  <a:srgbClr val="898989"/>
                </a:solidFill>
                <a:latin typeface="Calibri"/>
                <a:ea typeface="Calibri"/>
                <a:cs typeface="Calibri"/>
                <a:sym typeface="Calibri"/>
              </a:defRPr>
            </a:lvl4pPr>
            <a:lvl5pPr marL="0" lvl="4" indent="0" algn="r">
              <a:spcBef>
                <a:spcPts val="0"/>
              </a:spcBef>
              <a:buNone/>
              <a:defRPr sz="900">
                <a:solidFill>
                  <a:srgbClr val="898989"/>
                </a:solidFill>
                <a:latin typeface="Calibri"/>
                <a:ea typeface="Calibri"/>
                <a:cs typeface="Calibri"/>
                <a:sym typeface="Calibri"/>
              </a:defRPr>
            </a:lvl5pPr>
            <a:lvl6pPr marL="0" lvl="5" indent="0" algn="r">
              <a:spcBef>
                <a:spcPts val="0"/>
              </a:spcBef>
              <a:buNone/>
              <a:defRPr sz="900">
                <a:solidFill>
                  <a:srgbClr val="898989"/>
                </a:solidFill>
                <a:latin typeface="Calibri"/>
                <a:ea typeface="Calibri"/>
                <a:cs typeface="Calibri"/>
                <a:sym typeface="Calibri"/>
              </a:defRPr>
            </a:lvl6pPr>
            <a:lvl7pPr marL="0" lvl="6" indent="0" algn="r">
              <a:spcBef>
                <a:spcPts val="0"/>
              </a:spcBef>
              <a:buNone/>
              <a:defRPr sz="900">
                <a:solidFill>
                  <a:srgbClr val="898989"/>
                </a:solidFill>
                <a:latin typeface="Calibri"/>
                <a:ea typeface="Calibri"/>
                <a:cs typeface="Calibri"/>
                <a:sym typeface="Calibri"/>
              </a:defRPr>
            </a:lvl7pPr>
            <a:lvl8pPr marL="0" lvl="7" indent="0" algn="r">
              <a:spcBef>
                <a:spcPts val="0"/>
              </a:spcBef>
              <a:buNone/>
              <a:defRPr sz="900">
                <a:solidFill>
                  <a:srgbClr val="898989"/>
                </a:solidFill>
                <a:latin typeface="Calibri"/>
                <a:ea typeface="Calibri"/>
                <a:cs typeface="Calibri"/>
                <a:sym typeface="Calibri"/>
              </a:defRPr>
            </a:lvl8pPr>
            <a:lvl9pPr marL="0" lvl="8" indent="0" algn="r">
              <a:spcBef>
                <a:spcPts val="0"/>
              </a:spcBef>
              <a:buNone/>
              <a:defRPr sz="9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302"/>
        <p:cNvGrpSpPr/>
        <p:nvPr/>
      </p:nvGrpSpPr>
      <p:grpSpPr>
        <a:xfrm>
          <a:off x="0" y="0"/>
          <a:ext cx="0" cy="0"/>
          <a:chOff x="0" y="0"/>
          <a:chExt cx="0" cy="0"/>
        </a:xfrm>
      </p:grpSpPr>
      <p:sp>
        <p:nvSpPr>
          <p:cNvPr id="2303" name="Google Shape;2303;p15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04" name="Google Shape;2304;p152"/>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457200" lvl="0" indent="-228600" algn="l">
              <a:spcBef>
                <a:spcPts val="360"/>
              </a:spcBef>
              <a:spcAft>
                <a:spcPts val="0"/>
              </a:spcAft>
              <a:buClr>
                <a:schemeClr val="dk1"/>
              </a:buClr>
              <a:buSzPts val="1800"/>
              <a:buNone/>
              <a:defRPr sz="1800" b="1"/>
            </a:lvl1pPr>
            <a:lvl2pPr marL="914400" lvl="1" indent="-228600" algn="l">
              <a:spcBef>
                <a:spcPts val="300"/>
              </a:spcBef>
              <a:spcAft>
                <a:spcPts val="0"/>
              </a:spcAft>
              <a:buClr>
                <a:schemeClr val="dk1"/>
              </a:buClr>
              <a:buSzPts val="1500"/>
              <a:buNone/>
              <a:defRPr sz="1500" b="1"/>
            </a:lvl2pPr>
            <a:lvl3pPr marL="1371600" lvl="2" indent="-228600" algn="l">
              <a:spcBef>
                <a:spcPts val="270"/>
              </a:spcBef>
              <a:spcAft>
                <a:spcPts val="0"/>
              </a:spcAft>
              <a:buClr>
                <a:schemeClr val="dk1"/>
              </a:buClr>
              <a:buSzPts val="1350"/>
              <a:buNone/>
              <a:defRPr sz="1350" b="1"/>
            </a:lvl3pPr>
            <a:lvl4pPr marL="1828800" lvl="3" indent="-228600" algn="l">
              <a:spcBef>
                <a:spcPts val="240"/>
              </a:spcBef>
              <a:spcAft>
                <a:spcPts val="0"/>
              </a:spcAft>
              <a:buClr>
                <a:schemeClr val="dk1"/>
              </a:buClr>
              <a:buSzPts val="1200"/>
              <a:buNone/>
              <a:defRPr sz="1200" b="1"/>
            </a:lvl4pPr>
            <a:lvl5pPr marL="2286000" lvl="4" indent="-228600" algn="l">
              <a:spcBef>
                <a:spcPts val="240"/>
              </a:spcBef>
              <a:spcAft>
                <a:spcPts val="0"/>
              </a:spcAft>
              <a:buClr>
                <a:schemeClr val="dk1"/>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2305" name="Google Shape;2305;p152"/>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sz="1800"/>
            </a:lvl1pPr>
            <a:lvl2pPr marL="914400" lvl="1" indent="-323850" algn="l">
              <a:spcBef>
                <a:spcPts val="300"/>
              </a:spcBef>
              <a:spcAft>
                <a:spcPts val="0"/>
              </a:spcAft>
              <a:buClr>
                <a:schemeClr val="dk1"/>
              </a:buClr>
              <a:buSzPts val="1500"/>
              <a:buChar char="–"/>
              <a:defRPr sz="1500"/>
            </a:lvl2pPr>
            <a:lvl3pPr marL="1371600" lvl="2" indent="-314325" algn="l">
              <a:spcBef>
                <a:spcPts val="270"/>
              </a:spcBef>
              <a:spcAft>
                <a:spcPts val="0"/>
              </a:spcAft>
              <a:buClr>
                <a:schemeClr val="dk1"/>
              </a:buClr>
              <a:buSzPts val="1350"/>
              <a:buChar char="•"/>
              <a:defRPr sz="1350"/>
            </a:lvl3pPr>
            <a:lvl4pPr marL="1828800" lvl="3" indent="-304800" algn="l">
              <a:spcBef>
                <a:spcPts val="240"/>
              </a:spcBef>
              <a:spcAft>
                <a:spcPts val="0"/>
              </a:spcAft>
              <a:buClr>
                <a:schemeClr val="dk1"/>
              </a:buClr>
              <a:buSzPts val="1200"/>
              <a:buChar char="–"/>
              <a:defRPr sz="1200"/>
            </a:lvl4pPr>
            <a:lvl5pPr marL="2286000" lvl="4" indent="-304800" algn="l">
              <a:spcBef>
                <a:spcPts val="240"/>
              </a:spcBef>
              <a:spcAft>
                <a:spcPts val="0"/>
              </a:spcAft>
              <a:buClr>
                <a:schemeClr val="dk1"/>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2306" name="Google Shape;2306;p152"/>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Autofit/>
          </a:bodyPr>
          <a:lstStyle>
            <a:lvl1pPr marL="457200" lvl="0" indent="-228600" algn="l">
              <a:spcBef>
                <a:spcPts val="360"/>
              </a:spcBef>
              <a:spcAft>
                <a:spcPts val="0"/>
              </a:spcAft>
              <a:buClr>
                <a:schemeClr val="dk1"/>
              </a:buClr>
              <a:buSzPts val="1800"/>
              <a:buNone/>
              <a:defRPr sz="1800" b="1"/>
            </a:lvl1pPr>
            <a:lvl2pPr marL="914400" lvl="1" indent="-228600" algn="l">
              <a:spcBef>
                <a:spcPts val="300"/>
              </a:spcBef>
              <a:spcAft>
                <a:spcPts val="0"/>
              </a:spcAft>
              <a:buClr>
                <a:schemeClr val="dk1"/>
              </a:buClr>
              <a:buSzPts val="1500"/>
              <a:buNone/>
              <a:defRPr sz="1500" b="1"/>
            </a:lvl2pPr>
            <a:lvl3pPr marL="1371600" lvl="2" indent="-228600" algn="l">
              <a:spcBef>
                <a:spcPts val="270"/>
              </a:spcBef>
              <a:spcAft>
                <a:spcPts val="0"/>
              </a:spcAft>
              <a:buClr>
                <a:schemeClr val="dk1"/>
              </a:buClr>
              <a:buSzPts val="1350"/>
              <a:buNone/>
              <a:defRPr sz="1350" b="1"/>
            </a:lvl3pPr>
            <a:lvl4pPr marL="1828800" lvl="3" indent="-228600" algn="l">
              <a:spcBef>
                <a:spcPts val="240"/>
              </a:spcBef>
              <a:spcAft>
                <a:spcPts val="0"/>
              </a:spcAft>
              <a:buClr>
                <a:schemeClr val="dk1"/>
              </a:buClr>
              <a:buSzPts val="1200"/>
              <a:buNone/>
              <a:defRPr sz="1200" b="1"/>
            </a:lvl4pPr>
            <a:lvl5pPr marL="2286000" lvl="4" indent="-228600" algn="l">
              <a:spcBef>
                <a:spcPts val="240"/>
              </a:spcBef>
              <a:spcAft>
                <a:spcPts val="0"/>
              </a:spcAft>
              <a:buClr>
                <a:schemeClr val="dk1"/>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2307" name="Google Shape;2307;p152"/>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sz="1800"/>
            </a:lvl1pPr>
            <a:lvl2pPr marL="914400" lvl="1" indent="-323850" algn="l">
              <a:spcBef>
                <a:spcPts val="300"/>
              </a:spcBef>
              <a:spcAft>
                <a:spcPts val="0"/>
              </a:spcAft>
              <a:buClr>
                <a:schemeClr val="dk1"/>
              </a:buClr>
              <a:buSzPts val="1500"/>
              <a:buChar char="–"/>
              <a:defRPr sz="1500"/>
            </a:lvl2pPr>
            <a:lvl3pPr marL="1371600" lvl="2" indent="-314325" algn="l">
              <a:spcBef>
                <a:spcPts val="270"/>
              </a:spcBef>
              <a:spcAft>
                <a:spcPts val="0"/>
              </a:spcAft>
              <a:buClr>
                <a:schemeClr val="dk1"/>
              </a:buClr>
              <a:buSzPts val="1350"/>
              <a:buChar char="•"/>
              <a:defRPr sz="1350"/>
            </a:lvl3pPr>
            <a:lvl4pPr marL="1828800" lvl="3" indent="-304800" algn="l">
              <a:spcBef>
                <a:spcPts val="240"/>
              </a:spcBef>
              <a:spcAft>
                <a:spcPts val="0"/>
              </a:spcAft>
              <a:buClr>
                <a:schemeClr val="dk1"/>
              </a:buClr>
              <a:buSzPts val="1200"/>
              <a:buChar char="–"/>
              <a:defRPr sz="1200"/>
            </a:lvl4pPr>
            <a:lvl5pPr marL="2286000" lvl="4" indent="-304800" algn="l">
              <a:spcBef>
                <a:spcPts val="240"/>
              </a:spcBef>
              <a:spcAft>
                <a:spcPts val="0"/>
              </a:spcAft>
              <a:buClr>
                <a:schemeClr val="dk1"/>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2308" name="Google Shape;2308;p15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9" name="Google Shape;2309;p15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0" name="Google Shape;2310;p15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rgbClr val="898989"/>
                </a:solidFill>
                <a:latin typeface="Calibri"/>
                <a:ea typeface="Calibri"/>
                <a:cs typeface="Calibri"/>
                <a:sym typeface="Calibri"/>
              </a:defRPr>
            </a:lvl1pPr>
            <a:lvl2pPr marL="0" lvl="1" indent="0" algn="r">
              <a:spcBef>
                <a:spcPts val="0"/>
              </a:spcBef>
              <a:buNone/>
              <a:defRPr sz="900">
                <a:solidFill>
                  <a:srgbClr val="898989"/>
                </a:solidFill>
                <a:latin typeface="Calibri"/>
                <a:ea typeface="Calibri"/>
                <a:cs typeface="Calibri"/>
                <a:sym typeface="Calibri"/>
              </a:defRPr>
            </a:lvl2pPr>
            <a:lvl3pPr marL="0" lvl="2" indent="0" algn="r">
              <a:spcBef>
                <a:spcPts val="0"/>
              </a:spcBef>
              <a:buNone/>
              <a:defRPr sz="900">
                <a:solidFill>
                  <a:srgbClr val="898989"/>
                </a:solidFill>
                <a:latin typeface="Calibri"/>
                <a:ea typeface="Calibri"/>
                <a:cs typeface="Calibri"/>
                <a:sym typeface="Calibri"/>
              </a:defRPr>
            </a:lvl3pPr>
            <a:lvl4pPr marL="0" lvl="3" indent="0" algn="r">
              <a:spcBef>
                <a:spcPts val="0"/>
              </a:spcBef>
              <a:buNone/>
              <a:defRPr sz="900">
                <a:solidFill>
                  <a:srgbClr val="898989"/>
                </a:solidFill>
                <a:latin typeface="Calibri"/>
                <a:ea typeface="Calibri"/>
                <a:cs typeface="Calibri"/>
                <a:sym typeface="Calibri"/>
              </a:defRPr>
            </a:lvl4pPr>
            <a:lvl5pPr marL="0" lvl="4" indent="0" algn="r">
              <a:spcBef>
                <a:spcPts val="0"/>
              </a:spcBef>
              <a:buNone/>
              <a:defRPr sz="900">
                <a:solidFill>
                  <a:srgbClr val="898989"/>
                </a:solidFill>
                <a:latin typeface="Calibri"/>
                <a:ea typeface="Calibri"/>
                <a:cs typeface="Calibri"/>
                <a:sym typeface="Calibri"/>
              </a:defRPr>
            </a:lvl5pPr>
            <a:lvl6pPr marL="0" lvl="5" indent="0" algn="r">
              <a:spcBef>
                <a:spcPts val="0"/>
              </a:spcBef>
              <a:buNone/>
              <a:defRPr sz="900">
                <a:solidFill>
                  <a:srgbClr val="898989"/>
                </a:solidFill>
                <a:latin typeface="Calibri"/>
                <a:ea typeface="Calibri"/>
                <a:cs typeface="Calibri"/>
                <a:sym typeface="Calibri"/>
              </a:defRPr>
            </a:lvl6pPr>
            <a:lvl7pPr marL="0" lvl="6" indent="0" algn="r">
              <a:spcBef>
                <a:spcPts val="0"/>
              </a:spcBef>
              <a:buNone/>
              <a:defRPr sz="900">
                <a:solidFill>
                  <a:srgbClr val="898989"/>
                </a:solidFill>
                <a:latin typeface="Calibri"/>
                <a:ea typeface="Calibri"/>
                <a:cs typeface="Calibri"/>
                <a:sym typeface="Calibri"/>
              </a:defRPr>
            </a:lvl7pPr>
            <a:lvl8pPr marL="0" lvl="7" indent="0" algn="r">
              <a:spcBef>
                <a:spcPts val="0"/>
              </a:spcBef>
              <a:buNone/>
              <a:defRPr sz="900">
                <a:solidFill>
                  <a:srgbClr val="898989"/>
                </a:solidFill>
                <a:latin typeface="Calibri"/>
                <a:ea typeface="Calibri"/>
                <a:cs typeface="Calibri"/>
                <a:sym typeface="Calibri"/>
              </a:defRPr>
            </a:lvl8pPr>
            <a:lvl9pPr marL="0" lvl="8" indent="0" algn="r">
              <a:spcBef>
                <a:spcPts val="0"/>
              </a:spcBef>
              <a:buNone/>
              <a:defRPr sz="9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11"/>
        <p:cNvGrpSpPr/>
        <p:nvPr/>
      </p:nvGrpSpPr>
      <p:grpSpPr>
        <a:xfrm>
          <a:off x="0" y="0"/>
          <a:ext cx="0" cy="0"/>
          <a:chOff x="0" y="0"/>
          <a:chExt cx="0" cy="0"/>
        </a:xfrm>
      </p:grpSpPr>
      <p:sp>
        <p:nvSpPr>
          <p:cNvPr id="2312" name="Google Shape;2312;p15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13" name="Google Shape;2313;p15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4" name="Google Shape;2314;p15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5" name="Google Shape;2315;p15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rgbClr val="898989"/>
                </a:solidFill>
                <a:latin typeface="Calibri"/>
                <a:ea typeface="Calibri"/>
                <a:cs typeface="Calibri"/>
                <a:sym typeface="Calibri"/>
              </a:defRPr>
            </a:lvl1pPr>
            <a:lvl2pPr marL="0" lvl="1" indent="0" algn="r">
              <a:spcBef>
                <a:spcPts val="0"/>
              </a:spcBef>
              <a:buNone/>
              <a:defRPr sz="900">
                <a:solidFill>
                  <a:srgbClr val="898989"/>
                </a:solidFill>
                <a:latin typeface="Calibri"/>
                <a:ea typeface="Calibri"/>
                <a:cs typeface="Calibri"/>
                <a:sym typeface="Calibri"/>
              </a:defRPr>
            </a:lvl2pPr>
            <a:lvl3pPr marL="0" lvl="2" indent="0" algn="r">
              <a:spcBef>
                <a:spcPts val="0"/>
              </a:spcBef>
              <a:buNone/>
              <a:defRPr sz="900">
                <a:solidFill>
                  <a:srgbClr val="898989"/>
                </a:solidFill>
                <a:latin typeface="Calibri"/>
                <a:ea typeface="Calibri"/>
                <a:cs typeface="Calibri"/>
                <a:sym typeface="Calibri"/>
              </a:defRPr>
            </a:lvl3pPr>
            <a:lvl4pPr marL="0" lvl="3" indent="0" algn="r">
              <a:spcBef>
                <a:spcPts val="0"/>
              </a:spcBef>
              <a:buNone/>
              <a:defRPr sz="900">
                <a:solidFill>
                  <a:srgbClr val="898989"/>
                </a:solidFill>
                <a:latin typeface="Calibri"/>
                <a:ea typeface="Calibri"/>
                <a:cs typeface="Calibri"/>
                <a:sym typeface="Calibri"/>
              </a:defRPr>
            </a:lvl4pPr>
            <a:lvl5pPr marL="0" lvl="4" indent="0" algn="r">
              <a:spcBef>
                <a:spcPts val="0"/>
              </a:spcBef>
              <a:buNone/>
              <a:defRPr sz="900">
                <a:solidFill>
                  <a:srgbClr val="898989"/>
                </a:solidFill>
                <a:latin typeface="Calibri"/>
                <a:ea typeface="Calibri"/>
                <a:cs typeface="Calibri"/>
                <a:sym typeface="Calibri"/>
              </a:defRPr>
            </a:lvl5pPr>
            <a:lvl6pPr marL="0" lvl="5" indent="0" algn="r">
              <a:spcBef>
                <a:spcPts val="0"/>
              </a:spcBef>
              <a:buNone/>
              <a:defRPr sz="900">
                <a:solidFill>
                  <a:srgbClr val="898989"/>
                </a:solidFill>
                <a:latin typeface="Calibri"/>
                <a:ea typeface="Calibri"/>
                <a:cs typeface="Calibri"/>
                <a:sym typeface="Calibri"/>
              </a:defRPr>
            </a:lvl6pPr>
            <a:lvl7pPr marL="0" lvl="6" indent="0" algn="r">
              <a:spcBef>
                <a:spcPts val="0"/>
              </a:spcBef>
              <a:buNone/>
              <a:defRPr sz="900">
                <a:solidFill>
                  <a:srgbClr val="898989"/>
                </a:solidFill>
                <a:latin typeface="Calibri"/>
                <a:ea typeface="Calibri"/>
                <a:cs typeface="Calibri"/>
                <a:sym typeface="Calibri"/>
              </a:defRPr>
            </a:lvl7pPr>
            <a:lvl8pPr marL="0" lvl="7" indent="0" algn="r">
              <a:spcBef>
                <a:spcPts val="0"/>
              </a:spcBef>
              <a:buNone/>
              <a:defRPr sz="900">
                <a:solidFill>
                  <a:srgbClr val="898989"/>
                </a:solidFill>
                <a:latin typeface="Calibri"/>
                <a:ea typeface="Calibri"/>
                <a:cs typeface="Calibri"/>
                <a:sym typeface="Calibri"/>
              </a:defRPr>
            </a:lvl8pPr>
            <a:lvl9pPr marL="0" lvl="8" indent="0" algn="r">
              <a:spcBef>
                <a:spcPts val="0"/>
              </a:spcBef>
              <a:buNone/>
              <a:defRPr sz="9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16"/>
        <p:cNvGrpSpPr/>
        <p:nvPr/>
      </p:nvGrpSpPr>
      <p:grpSpPr>
        <a:xfrm>
          <a:off x="0" y="0"/>
          <a:ext cx="0" cy="0"/>
          <a:chOff x="0" y="0"/>
          <a:chExt cx="0" cy="0"/>
        </a:xfrm>
      </p:grpSpPr>
      <p:sp>
        <p:nvSpPr>
          <p:cNvPr id="2317" name="Google Shape;2317;p15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8" name="Google Shape;2318;p15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9" name="Google Shape;2319;p15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rgbClr val="898989"/>
                </a:solidFill>
                <a:latin typeface="Calibri"/>
                <a:ea typeface="Calibri"/>
                <a:cs typeface="Calibri"/>
                <a:sym typeface="Calibri"/>
              </a:defRPr>
            </a:lvl1pPr>
            <a:lvl2pPr marL="0" lvl="1" indent="0" algn="r">
              <a:spcBef>
                <a:spcPts val="0"/>
              </a:spcBef>
              <a:buNone/>
              <a:defRPr sz="900">
                <a:solidFill>
                  <a:srgbClr val="898989"/>
                </a:solidFill>
                <a:latin typeface="Calibri"/>
                <a:ea typeface="Calibri"/>
                <a:cs typeface="Calibri"/>
                <a:sym typeface="Calibri"/>
              </a:defRPr>
            </a:lvl2pPr>
            <a:lvl3pPr marL="0" lvl="2" indent="0" algn="r">
              <a:spcBef>
                <a:spcPts val="0"/>
              </a:spcBef>
              <a:buNone/>
              <a:defRPr sz="900">
                <a:solidFill>
                  <a:srgbClr val="898989"/>
                </a:solidFill>
                <a:latin typeface="Calibri"/>
                <a:ea typeface="Calibri"/>
                <a:cs typeface="Calibri"/>
                <a:sym typeface="Calibri"/>
              </a:defRPr>
            </a:lvl3pPr>
            <a:lvl4pPr marL="0" lvl="3" indent="0" algn="r">
              <a:spcBef>
                <a:spcPts val="0"/>
              </a:spcBef>
              <a:buNone/>
              <a:defRPr sz="900">
                <a:solidFill>
                  <a:srgbClr val="898989"/>
                </a:solidFill>
                <a:latin typeface="Calibri"/>
                <a:ea typeface="Calibri"/>
                <a:cs typeface="Calibri"/>
                <a:sym typeface="Calibri"/>
              </a:defRPr>
            </a:lvl4pPr>
            <a:lvl5pPr marL="0" lvl="4" indent="0" algn="r">
              <a:spcBef>
                <a:spcPts val="0"/>
              </a:spcBef>
              <a:buNone/>
              <a:defRPr sz="900">
                <a:solidFill>
                  <a:srgbClr val="898989"/>
                </a:solidFill>
                <a:latin typeface="Calibri"/>
                <a:ea typeface="Calibri"/>
                <a:cs typeface="Calibri"/>
                <a:sym typeface="Calibri"/>
              </a:defRPr>
            </a:lvl5pPr>
            <a:lvl6pPr marL="0" lvl="5" indent="0" algn="r">
              <a:spcBef>
                <a:spcPts val="0"/>
              </a:spcBef>
              <a:buNone/>
              <a:defRPr sz="900">
                <a:solidFill>
                  <a:srgbClr val="898989"/>
                </a:solidFill>
                <a:latin typeface="Calibri"/>
                <a:ea typeface="Calibri"/>
                <a:cs typeface="Calibri"/>
                <a:sym typeface="Calibri"/>
              </a:defRPr>
            </a:lvl6pPr>
            <a:lvl7pPr marL="0" lvl="6" indent="0" algn="r">
              <a:spcBef>
                <a:spcPts val="0"/>
              </a:spcBef>
              <a:buNone/>
              <a:defRPr sz="900">
                <a:solidFill>
                  <a:srgbClr val="898989"/>
                </a:solidFill>
                <a:latin typeface="Calibri"/>
                <a:ea typeface="Calibri"/>
                <a:cs typeface="Calibri"/>
                <a:sym typeface="Calibri"/>
              </a:defRPr>
            </a:lvl7pPr>
            <a:lvl8pPr marL="0" lvl="7" indent="0" algn="r">
              <a:spcBef>
                <a:spcPts val="0"/>
              </a:spcBef>
              <a:buNone/>
              <a:defRPr sz="900">
                <a:solidFill>
                  <a:srgbClr val="898989"/>
                </a:solidFill>
                <a:latin typeface="Calibri"/>
                <a:ea typeface="Calibri"/>
                <a:cs typeface="Calibri"/>
                <a:sym typeface="Calibri"/>
              </a:defRPr>
            </a:lvl8pPr>
            <a:lvl9pPr marL="0" lvl="8" indent="0" algn="r">
              <a:spcBef>
                <a:spcPts val="0"/>
              </a:spcBef>
              <a:buNone/>
              <a:defRPr sz="9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320"/>
        <p:cNvGrpSpPr/>
        <p:nvPr/>
      </p:nvGrpSpPr>
      <p:grpSpPr>
        <a:xfrm>
          <a:off x="0" y="0"/>
          <a:ext cx="0" cy="0"/>
          <a:chOff x="0" y="0"/>
          <a:chExt cx="0" cy="0"/>
        </a:xfrm>
      </p:grpSpPr>
      <p:sp>
        <p:nvSpPr>
          <p:cNvPr id="2321" name="Google Shape;2321;p155"/>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15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22" name="Google Shape;2322;p155"/>
          <p:cNvSpPr txBox="1">
            <a:spLocks noGrp="1"/>
          </p:cNvSpPr>
          <p:nvPr>
            <p:ph type="body" idx="1"/>
          </p:nvPr>
        </p:nvSpPr>
        <p:spPr>
          <a:xfrm>
            <a:off x="3575050" y="204789"/>
            <a:ext cx="5111750" cy="4389835"/>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61950" algn="l">
              <a:spcBef>
                <a:spcPts val="420"/>
              </a:spcBef>
              <a:spcAft>
                <a:spcPts val="0"/>
              </a:spcAft>
              <a:buClr>
                <a:schemeClr val="dk1"/>
              </a:buClr>
              <a:buSzPts val="2100"/>
              <a:buChar char="–"/>
              <a:defRPr sz="2100"/>
            </a:lvl2pPr>
            <a:lvl3pPr marL="1371600" lvl="2" indent="-342900" algn="l">
              <a:spcBef>
                <a:spcPts val="360"/>
              </a:spcBef>
              <a:spcAft>
                <a:spcPts val="0"/>
              </a:spcAft>
              <a:buClr>
                <a:schemeClr val="dk1"/>
              </a:buClr>
              <a:buSzPts val="1800"/>
              <a:buChar char="•"/>
              <a:defRPr sz="1800"/>
            </a:lvl3pPr>
            <a:lvl4pPr marL="1828800" lvl="3" indent="-323850" algn="l">
              <a:spcBef>
                <a:spcPts val="300"/>
              </a:spcBef>
              <a:spcAft>
                <a:spcPts val="0"/>
              </a:spcAft>
              <a:buClr>
                <a:schemeClr val="dk1"/>
              </a:buClr>
              <a:buSzPts val="1500"/>
              <a:buChar char="–"/>
              <a:defRPr sz="1500"/>
            </a:lvl4pPr>
            <a:lvl5pPr marL="2286000" lvl="4" indent="-323850" algn="l">
              <a:spcBef>
                <a:spcPts val="300"/>
              </a:spcBef>
              <a:spcAft>
                <a:spcPts val="0"/>
              </a:spcAft>
              <a:buClr>
                <a:schemeClr val="dk1"/>
              </a:buClr>
              <a:buSzPts val="1500"/>
              <a:buChar char="»"/>
              <a:defRPr sz="1500"/>
            </a:lvl5pPr>
            <a:lvl6pPr marL="2743200" lvl="5" indent="-323850" algn="l">
              <a:spcBef>
                <a:spcPts val="300"/>
              </a:spcBef>
              <a:spcAft>
                <a:spcPts val="0"/>
              </a:spcAft>
              <a:buClr>
                <a:schemeClr val="dk1"/>
              </a:buClr>
              <a:buSzPts val="1500"/>
              <a:buChar char="•"/>
              <a:defRPr sz="1500"/>
            </a:lvl6pPr>
            <a:lvl7pPr marL="3200400" lvl="6" indent="-323850" algn="l">
              <a:spcBef>
                <a:spcPts val="300"/>
              </a:spcBef>
              <a:spcAft>
                <a:spcPts val="0"/>
              </a:spcAft>
              <a:buClr>
                <a:schemeClr val="dk1"/>
              </a:buClr>
              <a:buSzPts val="1500"/>
              <a:buChar char="•"/>
              <a:defRPr sz="1500"/>
            </a:lvl7pPr>
            <a:lvl8pPr marL="3657600" lvl="7" indent="-323850" algn="l">
              <a:spcBef>
                <a:spcPts val="300"/>
              </a:spcBef>
              <a:spcAft>
                <a:spcPts val="0"/>
              </a:spcAft>
              <a:buClr>
                <a:schemeClr val="dk1"/>
              </a:buClr>
              <a:buSzPts val="1500"/>
              <a:buChar char="•"/>
              <a:defRPr sz="1500"/>
            </a:lvl8pPr>
            <a:lvl9pPr marL="4114800" lvl="8" indent="-323850" algn="l">
              <a:spcBef>
                <a:spcPts val="300"/>
              </a:spcBef>
              <a:spcAft>
                <a:spcPts val="0"/>
              </a:spcAft>
              <a:buClr>
                <a:schemeClr val="dk1"/>
              </a:buClr>
              <a:buSzPts val="1500"/>
              <a:buChar char="•"/>
              <a:defRPr sz="1500"/>
            </a:lvl9pPr>
          </a:lstStyle>
          <a:p>
            <a:endParaRPr/>
          </a:p>
        </p:txBody>
      </p:sp>
      <p:sp>
        <p:nvSpPr>
          <p:cNvPr id="2323" name="Google Shape;2323;p155"/>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Autofit/>
          </a:bodyPr>
          <a:lstStyle>
            <a:lvl1pPr marL="457200" lvl="0" indent="-228600" algn="l">
              <a:spcBef>
                <a:spcPts val="210"/>
              </a:spcBef>
              <a:spcAft>
                <a:spcPts val="0"/>
              </a:spcAft>
              <a:buClr>
                <a:schemeClr val="dk1"/>
              </a:buClr>
              <a:buSzPts val="1050"/>
              <a:buNone/>
              <a:defRPr sz="1050"/>
            </a:lvl1pPr>
            <a:lvl2pPr marL="914400" lvl="1" indent="-228600" algn="l">
              <a:spcBef>
                <a:spcPts val="180"/>
              </a:spcBef>
              <a:spcAft>
                <a:spcPts val="0"/>
              </a:spcAft>
              <a:buClr>
                <a:schemeClr val="dk1"/>
              </a:buClr>
              <a:buSzPts val="900"/>
              <a:buNone/>
              <a:defRPr sz="900"/>
            </a:lvl2pPr>
            <a:lvl3pPr marL="1371600" lvl="2" indent="-228600" algn="l">
              <a:spcBef>
                <a:spcPts val="150"/>
              </a:spcBef>
              <a:spcAft>
                <a:spcPts val="0"/>
              </a:spcAft>
              <a:buClr>
                <a:schemeClr val="dk1"/>
              </a:buClr>
              <a:buSzPts val="750"/>
              <a:buNone/>
              <a:defRPr sz="750"/>
            </a:lvl3pPr>
            <a:lvl4pPr marL="1828800" lvl="3" indent="-228600" algn="l">
              <a:spcBef>
                <a:spcPts val="135"/>
              </a:spcBef>
              <a:spcAft>
                <a:spcPts val="0"/>
              </a:spcAft>
              <a:buClr>
                <a:schemeClr val="dk1"/>
              </a:buClr>
              <a:buSzPts val="675"/>
              <a:buNone/>
              <a:defRPr sz="675"/>
            </a:lvl4pPr>
            <a:lvl5pPr marL="2286000" lvl="4" indent="-228600" algn="l">
              <a:spcBef>
                <a:spcPts val="135"/>
              </a:spcBef>
              <a:spcAft>
                <a:spcPts val="0"/>
              </a:spcAft>
              <a:buClr>
                <a:schemeClr val="dk1"/>
              </a:buClr>
              <a:buSzPts val="675"/>
              <a:buNone/>
              <a:defRPr sz="675"/>
            </a:lvl5pPr>
            <a:lvl6pPr marL="2743200" lvl="5" indent="-228600" algn="l">
              <a:spcBef>
                <a:spcPts val="135"/>
              </a:spcBef>
              <a:spcAft>
                <a:spcPts val="0"/>
              </a:spcAft>
              <a:buClr>
                <a:schemeClr val="dk1"/>
              </a:buClr>
              <a:buSzPts val="675"/>
              <a:buNone/>
              <a:defRPr sz="675"/>
            </a:lvl6pPr>
            <a:lvl7pPr marL="3200400" lvl="6" indent="-228600" algn="l">
              <a:spcBef>
                <a:spcPts val="135"/>
              </a:spcBef>
              <a:spcAft>
                <a:spcPts val="0"/>
              </a:spcAft>
              <a:buClr>
                <a:schemeClr val="dk1"/>
              </a:buClr>
              <a:buSzPts val="675"/>
              <a:buNone/>
              <a:defRPr sz="675"/>
            </a:lvl7pPr>
            <a:lvl8pPr marL="3657600" lvl="7" indent="-228600" algn="l">
              <a:spcBef>
                <a:spcPts val="135"/>
              </a:spcBef>
              <a:spcAft>
                <a:spcPts val="0"/>
              </a:spcAft>
              <a:buClr>
                <a:schemeClr val="dk1"/>
              </a:buClr>
              <a:buSzPts val="675"/>
              <a:buNone/>
              <a:defRPr sz="675"/>
            </a:lvl8pPr>
            <a:lvl9pPr marL="4114800" lvl="8" indent="-228600" algn="l">
              <a:spcBef>
                <a:spcPts val="135"/>
              </a:spcBef>
              <a:spcAft>
                <a:spcPts val="0"/>
              </a:spcAft>
              <a:buClr>
                <a:schemeClr val="dk1"/>
              </a:buClr>
              <a:buSzPts val="675"/>
              <a:buNone/>
              <a:defRPr sz="675"/>
            </a:lvl9pPr>
          </a:lstStyle>
          <a:p>
            <a:endParaRPr/>
          </a:p>
        </p:txBody>
      </p:sp>
      <p:sp>
        <p:nvSpPr>
          <p:cNvPr id="2324" name="Google Shape;2324;p15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5" name="Google Shape;2325;p15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6" name="Google Shape;2326;p15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rgbClr val="898989"/>
                </a:solidFill>
                <a:latin typeface="Calibri"/>
                <a:ea typeface="Calibri"/>
                <a:cs typeface="Calibri"/>
                <a:sym typeface="Calibri"/>
              </a:defRPr>
            </a:lvl1pPr>
            <a:lvl2pPr marL="0" lvl="1" indent="0" algn="r">
              <a:spcBef>
                <a:spcPts val="0"/>
              </a:spcBef>
              <a:buNone/>
              <a:defRPr sz="900">
                <a:solidFill>
                  <a:srgbClr val="898989"/>
                </a:solidFill>
                <a:latin typeface="Calibri"/>
                <a:ea typeface="Calibri"/>
                <a:cs typeface="Calibri"/>
                <a:sym typeface="Calibri"/>
              </a:defRPr>
            </a:lvl2pPr>
            <a:lvl3pPr marL="0" lvl="2" indent="0" algn="r">
              <a:spcBef>
                <a:spcPts val="0"/>
              </a:spcBef>
              <a:buNone/>
              <a:defRPr sz="900">
                <a:solidFill>
                  <a:srgbClr val="898989"/>
                </a:solidFill>
                <a:latin typeface="Calibri"/>
                <a:ea typeface="Calibri"/>
                <a:cs typeface="Calibri"/>
                <a:sym typeface="Calibri"/>
              </a:defRPr>
            </a:lvl3pPr>
            <a:lvl4pPr marL="0" lvl="3" indent="0" algn="r">
              <a:spcBef>
                <a:spcPts val="0"/>
              </a:spcBef>
              <a:buNone/>
              <a:defRPr sz="900">
                <a:solidFill>
                  <a:srgbClr val="898989"/>
                </a:solidFill>
                <a:latin typeface="Calibri"/>
                <a:ea typeface="Calibri"/>
                <a:cs typeface="Calibri"/>
                <a:sym typeface="Calibri"/>
              </a:defRPr>
            </a:lvl4pPr>
            <a:lvl5pPr marL="0" lvl="4" indent="0" algn="r">
              <a:spcBef>
                <a:spcPts val="0"/>
              </a:spcBef>
              <a:buNone/>
              <a:defRPr sz="900">
                <a:solidFill>
                  <a:srgbClr val="898989"/>
                </a:solidFill>
                <a:latin typeface="Calibri"/>
                <a:ea typeface="Calibri"/>
                <a:cs typeface="Calibri"/>
                <a:sym typeface="Calibri"/>
              </a:defRPr>
            </a:lvl5pPr>
            <a:lvl6pPr marL="0" lvl="5" indent="0" algn="r">
              <a:spcBef>
                <a:spcPts val="0"/>
              </a:spcBef>
              <a:buNone/>
              <a:defRPr sz="900">
                <a:solidFill>
                  <a:srgbClr val="898989"/>
                </a:solidFill>
                <a:latin typeface="Calibri"/>
                <a:ea typeface="Calibri"/>
                <a:cs typeface="Calibri"/>
                <a:sym typeface="Calibri"/>
              </a:defRPr>
            </a:lvl6pPr>
            <a:lvl7pPr marL="0" lvl="6" indent="0" algn="r">
              <a:spcBef>
                <a:spcPts val="0"/>
              </a:spcBef>
              <a:buNone/>
              <a:defRPr sz="900">
                <a:solidFill>
                  <a:srgbClr val="898989"/>
                </a:solidFill>
                <a:latin typeface="Calibri"/>
                <a:ea typeface="Calibri"/>
                <a:cs typeface="Calibri"/>
                <a:sym typeface="Calibri"/>
              </a:defRPr>
            </a:lvl7pPr>
            <a:lvl8pPr marL="0" lvl="7" indent="0" algn="r">
              <a:spcBef>
                <a:spcPts val="0"/>
              </a:spcBef>
              <a:buNone/>
              <a:defRPr sz="900">
                <a:solidFill>
                  <a:srgbClr val="898989"/>
                </a:solidFill>
                <a:latin typeface="Calibri"/>
                <a:ea typeface="Calibri"/>
                <a:cs typeface="Calibri"/>
                <a:sym typeface="Calibri"/>
              </a:defRPr>
            </a:lvl8pPr>
            <a:lvl9pPr marL="0" lvl="8" indent="0" algn="r">
              <a:spcBef>
                <a:spcPts val="0"/>
              </a:spcBef>
              <a:buNone/>
              <a:defRPr sz="9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327"/>
        <p:cNvGrpSpPr/>
        <p:nvPr/>
      </p:nvGrpSpPr>
      <p:grpSpPr>
        <a:xfrm>
          <a:off x="0" y="0"/>
          <a:ext cx="0" cy="0"/>
          <a:chOff x="0" y="0"/>
          <a:chExt cx="0" cy="0"/>
        </a:xfrm>
      </p:grpSpPr>
      <p:sp>
        <p:nvSpPr>
          <p:cNvPr id="2328" name="Google Shape;2328;p156"/>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15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29" name="Google Shape;2329;p156"/>
          <p:cNvSpPr>
            <a:spLocks noGrp="1"/>
          </p:cNvSpPr>
          <p:nvPr>
            <p:ph type="pic" idx="2"/>
          </p:nvPr>
        </p:nvSpPr>
        <p:spPr>
          <a:xfrm>
            <a:off x="1792288" y="459581"/>
            <a:ext cx="5486400" cy="3086100"/>
          </a:xfrm>
          <a:prstGeom prst="rect">
            <a:avLst/>
          </a:prstGeom>
          <a:noFill/>
          <a:ln>
            <a:noFill/>
          </a:ln>
        </p:spPr>
      </p:sp>
      <p:sp>
        <p:nvSpPr>
          <p:cNvPr id="2330" name="Google Shape;2330;p156"/>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Autofit/>
          </a:bodyPr>
          <a:lstStyle>
            <a:lvl1pPr marL="457200" lvl="0" indent="-228600" algn="l">
              <a:spcBef>
                <a:spcPts val="210"/>
              </a:spcBef>
              <a:spcAft>
                <a:spcPts val="0"/>
              </a:spcAft>
              <a:buClr>
                <a:schemeClr val="dk1"/>
              </a:buClr>
              <a:buSzPts val="1050"/>
              <a:buNone/>
              <a:defRPr sz="1050"/>
            </a:lvl1pPr>
            <a:lvl2pPr marL="914400" lvl="1" indent="-228600" algn="l">
              <a:spcBef>
                <a:spcPts val="180"/>
              </a:spcBef>
              <a:spcAft>
                <a:spcPts val="0"/>
              </a:spcAft>
              <a:buClr>
                <a:schemeClr val="dk1"/>
              </a:buClr>
              <a:buSzPts val="900"/>
              <a:buNone/>
              <a:defRPr sz="900"/>
            </a:lvl2pPr>
            <a:lvl3pPr marL="1371600" lvl="2" indent="-228600" algn="l">
              <a:spcBef>
                <a:spcPts val="150"/>
              </a:spcBef>
              <a:spcAft>
                <a:spcPts val="0"/>
              </a:spcAft>
              <a:buClr>
                <a:schemeClr val="dk1"/>
              </a:buClr>
              <a:buSzPts val="750"/>
              <a:buNone/>
              <a:defRPr sz="750"/>
            </a:lvl3pPr>
            <a:lvl4pPr marL="1828800" lvl="3" indent="-228600" algn="l">
              <a:spcBef>
                <a:spcPts val="135"/>
              </a:spcBef>
              <a:spcAft>
                <a:spcPts val="0"/>
              </a:spcAft>
              <a:buClr>
                <a:schemeClr val="dk1"/>
              </a:buClr>
              <a:buSzPts val="675"/>
              <a:buNone/>
              <a:defRPr sz="675"/>
            </a:lvl4pPr>
            <a:lvl5pPr marL="2286000" lvl="4" indent="-228600" algn="l">
              <a:spcBef>
                <a:spcPts val="135"/>
              </a:spcBef>
              <a:spcAft>
                <a:spcPts val="0"/>
              </a:spcAft>
              <a:buClr>
                <a:schemeClr val="dk1"/>
              </a:buClr>
              <a:buSzPts val="675"/>
              <a:buNone/>
              <a:defRPr sz="675"/>
            </a:lvl5pPr>
            <a:lvl6pPr marL="2743200" lvl="5" indent="-228600" algn="l">
              <a:spcBef>
                <a:spcPts val="135"/>
              </a:spcBef>
              <a:spcAft>
                <a:spcPts val="0"/>
              </a:spcAft>
              <a:buClr>
                <a:schemeClr val="dk1"/>
              </a:buClr>
              <a:buSzPts val="675"/>
              <a:buNone/>
              <a:defRPr sz="675"/>
            </a:lvl6pPr>
            <a:lvl7pPr marL="3200400" lvl="6" indent="-228600" algn="l">
              <a:spcBef>
                <a:spcPts val="135"/>
              </a:spcBef>
              <a:spcAft>
                <a:spcPts val="0"/>
              </a:spcAft>
              <a:buClr>
                <a:schemeClr val="dk1"/>
              </a:buClr>
              <a:buSzPts val="675"/>
              <a:buNone/>
              <a:defRPr sz="675"/>
            </a:lvl7pPr>
            <a:lvl8pPr marL="3657600" lvl="7" indent="-228600" algn="l">
              <a:spcBef>
                <a:spcPts val="135"/>
              </a:spcBef>
              <a:spcAft>
                <a:spcPts val="0"/>
              </a:spcAft>
              <a:buClr>
                <a:schemeClr val="dk1"/>
              </a:buClr>
              <a:buSzPts val="675"/>
              <a:buNone/>
              <a:defRPr sz="675"/>
            </a:lvl8pPr>
            <a:lvl9pPr marL="4114800" lvl="8" indent="-228600" algn="l">
              <a:spcBef>
                <a:spcPts val="135"/>
              </a:spcBef>
              <a:spcAft>
                <a:spcPts val="0"/>
              </a:spcAft>
              <a:buClr>
                <a:schemeClr val="dk1"/>
              </a:buClr>
              <a:buSzPts val="675"/>
              <a:buNone/>
              <a:defRPr sz="675"/>
            </a:lvl9pPr>
          </a:lstStyle>
          <a:p>
            <a:endParaRPr/>
          </a:p>
        </p:txBody>
      </p:sp>
      <p:sp>
        <p:nvSpPr>
          <p:cNvPr id="2331" name="Google Shape;2331;p15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2" name="Google Shape;2332;p15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3" name="Google Shape;2333;p15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rgbClr val="898989"/>
                </a:solidFill>
                <a:latin typeface="Calibri"/>
                <a:ea typeface="Calibri"/>
                <a:cs typeface="Calibri"/>
                <a:sym typeface="Calibri"/>
              </a:defRPr>
            </a:lvl1pPr>
            <a:lvl2pPr marL="0" lvl="1" indent="0" algn="r">
              <a:spcBef>
                <a:spcPts val="0"/>
              </a:spcBef>
              <a:buNone/>
              <a:defRPr sz="900">
                <a:solidFill>
                  <a:srgbClr val="898989"/>
                </a:solidFill>
                <a:latin typeface="Calibri"/>
                <a:ea typeface="Calibri"/>
                <a:cs typeface="Calibri"/>
                <a:sym typeface="Calibri"/>
              </a:defRPr>
            </a:lvl2pPr>
            <a:lvl3pPr marL="0" lvl="2" indent="0" algn="r">
              <a:spcBef>
                <a:spcPts val="0"/>
              </a:spcBef>
              <a:buNone/>
              <a:defRPr sz="900">
                <a:solidFill>
                  <a:srgbClr val="898989"/>
                </a:solidFill>
                <a:latin typeface="Calibri"/>
                <a:ea typeface="Calibri"/>
                <a:cs typeface="Calibri"/>
                <a:sym typeface="Calibri"/>
              </a:defRPr>
            </a:lvl3pPr>
            <a:lvl4pPr marL="0" lvl="3" indent="0" algn="r">
              <a:spcBef>
                <a:spcPts val="0"/>
              </a:spcBef>
              <a:buNone/>
              <a:defRPr sz="900">
                <a:solidFill>
                  <a:srgbClr val="898989"/>
                </a:solidFill>
                <a:latin typeface="Calibri"/>
                <a:ea typeface="Calibri"/>
                <a:cs typeface="Calibri"/>
                <a:sym typeface="Calibri"/>
              </a:defRPr>
            </a:lvl4pPr>
            <a:lvl5pPr marL="0" lvl="4" indent="0" algn="r">
              <a:spcBef>
                <a:spcPts val="0"/>
              </a:spcBef>
              <a:buNone/>
              <a:defRPr sz="900">
                <a:solidFill>
                  <a:srgbClr val="898989"/>
                </a:solidFill>
                <a:latin typeface="Calibri"/>
                <a:ea typeface="Calibri"/>
                <a:cs typeface="Calibri"/>
                <a:sym typeface="Calibri"/>
              </a:defRPr>
            </a:lvl5pPr>
            <a:lvl6pPr marL="0" lvl="5" indent="0" algn="r">
              <a:spcBef>
                <a:spcPts val="0"/>
              </a:spcBef>
              <a:buNone/>
              <a:defRPr sz="900">
                <a:solidFill>
                  <a:srgbClr val="898989"/>
                </a:solidFill>
                <a:latin typeface="Calibri"/>
                <a:ea typeface="Calibri"/>
                <a:cs typeface="Calibri"/>
                <a:sym typeface="Calibri"/>
              </a:defRPr>
            </a:lvl6pPr>
            <a:lvl7pPr marL="0" lvl="6" indent="0" algn="r">
              <a:spcBef>
                <a:spcPts val="0"/>
              </a:spcBef>
              <a:buNone/>
              <a:defRPr sz="900">
                <a:solidFill>
                  <a:srgbClr val="898989"/>
                </a:solidFill>
                <a:latin typeface="Calibri"/>
                <a:ea typeface="Calibri"/>
                <a:cs typeface="Calibri"/>
                <a:sym typeface="Calibri"/>
              </a:defRPr>
            </a:lvl7pPr>
            <a:lvl8pPr marL="0" lvl="7" indent="0" algn="r">
              <a:spcBef>
                <a:spcPts val="0"/>
              </a:spcBef>
              <a:buNone/>
              <a:defRPr sz="900">
                <a:solidFill>
                  <a:srgbClr val="898989"/>
                </a:solidFill>
                <a:latin typeface="Calibri"/>
                <a:ea typeface="Calibri"/>
                <a:cs typeface="Calibri"/>
                <a:sym typeface="Calibri"/>
              </a:defRPr>
            </a:lvl8pPr>
            <a:lvl9pPr marL="0" lvl="8" indent="0" algn="r">
              <a:spcBef>
                <a:spcPts val="0"/>
              </a:spcBef>
              <a:buNone/>
              <a:defRPr sz="9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334"/>
        <p:cNvGrpSpPr/>
        <p:nvPr/>
      </p:nvGrpSpPr>
      <p:grpSpPr>
        <a:xfrm>
          <a:off x="0" y="0"/>
          <a:ext cx="0" cy="0"/>
          <a:chOff x="0" y="0"/>
          <a:chExt cx="0" cy="0"/>
        </a:xfrm>
      </p:grpSpPr>
      <p:sp>
        <p:nvSpPr>
          <p:cNvPr id="2335" name="Google Shape;2335;p15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36" name="Google Shape;2336;p157"/>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37" name="Google Shape;2337;p15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8" name="Google Shape;2338;p15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9" name="Google Shape;2339;p15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rgbClr val="898989"/>
                </a:solidFill>
                <a:latin typeface="Calibri"/>
                <a:ea typeface="Calibri"/>
                <a:cs typeface="Calibri"/>
                <a:sym typeface="Calibri"/>
              </a:defRPr>
            </a:lvl1pPr>
            <a:lvl2pPr marL="0" lvl="1" indent="0" algn="r">
              <a:spcBef>
                <a:spcPts val="0"/>
              </a:spcBef>
              <a:buNone/>
              <a:defRPr sz="900">
                <a:solidFill>
                  <a:srgbClr val="898989"/>
                </a:solidFill>
                <a:latin typeface="Calibri"/>
                <a:ea typeface="Calibri"/>
                <a:cs typeface="Calibri"/>
                <a:sym typeface="Calibri"/>
              </a:defRPr>
            </a:lvl2pPr>
            <a:lvl3pPr marL="0" lvl="2" indent="0" algn="r">
              <a:spcBef>
                <a:spcPts val="0"/>
              </a:spcBef>
              <a:buNone/>
              <a:defRPr sz="900">
                <a:solidFill>
                  <a:srgbClr val="898989"/>
                </a:solidFill>
                <a:latin typeface="Calibri"/>
                <a:ea typeface="Calibri"/>
                <a:cs typeface="Calibri"/>
                <a:sym typeface="Calibri"/>
              </a:defRPr>
            </a:lvl3pPr>
            <a:lvl4pPr marL="0" lvl="3" indent="0" algn="r">
              <a:spcBef>
                <a:spcPts val="0"/>
              </a:spcBef>
              <a:buNone/>
              <a:defRPr sz="900">
                <a:solidFill>
                  <a:srgbClr val="898989"/>
                </a:solidFill>
                <a:latin typeface="Calibri"/>
                <a:ea typeface="Calibri"/>
                <a:cs typeface="Calibri"/>
                <a:sym typeface="Calibri"/>
              </a:defRPr>
            </a:lvl4pPr>
            <a:lvl5pPr marL="0" lvl="4" indent="0" algn="r">
              <a:spcBef>
                <a:spcPts val="0"/>
              </a:spcBef>
              <a:buNone/>
              <a:defRPr sz="900">
                <a:solidFill>
                  <a:srgbClr val="898989"/>
                </a:solidFill>
                <a:latin typeface="Calibri"/>
                <a:ea typeface="Calibri"/>
                <a:cs typeface="Calibri"/>
                <a:sym typeface="Calibri"/>
              </a:defRPr>
            </a:lvl5pPr>
            <a:lvl6pPr marL="0" lvl="5" indent="0" algn="r">
              <a:spcBef>
                <a:spcPts val="0"/>
              </a:spcBef>
              <a:buNone/>
              <a:defRPr sz="900">
                <a:solidFill>
                  <a:srgbClr val="898989"/>
                </a:solidFill>
                <a:latin typeface="Calibri"/>
                <a:ea typeface="Calibri"/>
                <a:cs typeface="Calibri"/>
                <a:sym typeface="Calibri"/>
              </a:defRPr>
            </a:lvl6pPr>
            <a:lvl7pPr marL="0" lvl="6" indent="0" algn="r">
              <a:spcBef>
                <a:spcPts val="0"/>
              </a:spcBef>
              <a:buNone/>
              <a:defRPr sz="900">
                <a:solidFill>
                  <a:srgbClr val="898989"/>
                </a:solidFill>
                <a:latin typeface="Calibri"/>
                <a:ea typeface="Calibri"/>
                <a:cs typeface="Calibri"/>
                <a:sym typeface="Calibri"/>
              </a:defRPr>
            </a:lvl7pPr>
            <a:lvl8pPr marL="0" lvl="7" indent="0" algn="r">
              <a:spcBef>
                <a:spcPts val="0"/>
              </a:spcBef>
              <a:buNone/>
              <a:defRPr sz="900">
                <a:solidFill>
                  <a:srgbClr val="898989"/>
                </a:solidFill>
                <a:latin typeface="Calibri"/>
                <a:ea typeface="Calibri"/>
                <a:cs typeface="Calibri"/>
                <a:sym typeface="Calibri"/>
              </a:defRPr>
            </a:lvl8pPr>
            <a:lvl9pPr marL="0" lvl="8" indent="0" algn="r">
              <a:spcBef>
                <a:spcPts val="0"/>
              </a:spcBef>
              <a:buNone/>
              <a:defRPr sz="9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40"/>
        <p:cNvGrpSpPr/>
        <p:nvPr/>
      </p:nvGrpSpPr>
      <p:grpSpPr>
        <a:xfrm>
          <a:off x="0" y="0"/>
          <a:ext cx="0" cy="0"/>
          <a:chOff x="0" y="0"/>
          <a:chExt cx="0" cy="0"/>
        </a:xfrm>
      </p:grpSpPr>
      <p:sp>
        <p:nvSpPr>
          <p:cNvPr id="2341" name="Google Shape;2341;p158"/>
          <p:cNvSpPr txBox="1">
            <a:spLocks noGrp="1"/>
          </p:cNvSpPr>
          <p:nvPr>
            <p:ph type="title"/>
          </p:nvPr>
        </p:nvSpPr>
        <p:spPr>
          <a:xfrm rot="5400000">
            <a:off x="5463778" y="1371602"/>
            <a:ext cx="4388644"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42" name="Google Shape;2342;p158"/>
          <p:cNvSpPr txBox="1">
            <a:spLocks noGrp="1"/>
          </p:cNvSpPr>
          <p:nvPr>
            <p:ph type="body" idx="1"/>
          </p:nvPr>
        </p:nvSpPr>
        <p:spPr>
          <a:xfrm rot="5400000">
            <a:off x="1272778" y="-609598"/>
            <a:ext cx="4388644"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43" name="Google Shape;2343;p15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44" name="Google Shape;2344;p15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45" name="Google Shape;2345;p15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rgbClr val="898989"/>
                </a:solidFill>
                <a:latin typeface="Calibri"/>
                <a:ea typeface="Calibri"/>
                <a:cs typeface="Calibri"/>
                <a:sym typeface="Calibri"/>
              </a:defRPr>
            </a:lvl1pPr>
            <a:lvl2pPr marL="0" lvl="1" indent="0" algn="r">
              <a:spcBef>
                <a:spcPts val="0"/>
              </a:spcBef>
              <a:buNone/>
              <a:defRPr sz="900">
                <a:solidFill>
                  <a:srgbClr val="898989"/>
                </a:solidFill>
                <a:latin typeface="Calibri"/>
                <a:ea typeface="Calibri"/>
                <a:cs typeface="Calibri"/>
                <a:sym typeface="Calibri"/>
              </a:defRPr>
            </a:lvl2pPr>
            <a:lvl3pPr marL="0" lvl="2" indent="0" algn="r">
              <a:spcBef>
                <a:spcPts val="0"/>
              </a:spcBef>
              <a:buNone/>
              <a:defRPr sz="900">
                <a:solidFill>
                  <a:srgbClr val="898989"/>
                </a:solidFill>
                <a:latin typeface="Calibri"/>
                <a:ea typeface="Calibri"/>
                <a:cs typeface="Calibri"/>
                <a:sym typeface="Calibri"/>
              </a:defRPr>
            </a:lvl3pPr>
            <a:lvl4pPr marL="0" lvl="3" indent="0" algn="r">
              <a:spcBef>
                <a:spcPts val="0"/>
              </a:spcBef>
              <a:buNone/>
              <a:defRPr sz="900">
                <a:solidFill>
                  <a:srgbClr val="898989"/>
                </a:solidFill>
                <a:latin typeface="Calibri"/>
                <a:ea typeface="Calibri"/>
                <a:cs typeface="Calibri"/>
                <a:sym typeface="Calibri"/>
              </a:defRPr>
            </a:lvl4pPr>
            <a:lvl5pPr marL="0" lvl="4" indent="0" algn="r">
              <a:spcBef>
                <a:spcPts val="0"/>
              </a:spcBef>
              <a:buNone/>
              <a:defRPr sz="900">
                <a:solidFill>
                  <a:srgbClr val="898989"/>
                </a:solidFill>
                <a:latin typeface="Calibri"/>
                <a:ea typeface="Calibri"/>
                <a:cs typeface="Calibri"/>
                <a:sym typeface="Calibri"/>
              </a:defRPr>
            </a:lvl5pPr>
            <a:lvl6pPr marL="0" lvl="5" indent="0" algn="r">
              <a:spcBef>
                <a:spcPts val="0"/>
              </a:spcBef>
              <a:buNone/>
              <a:defRPr sz="900">
                <a:solidFill>
                  <a:srgbClr val="898989"/>
                </a:solidFill>
                <a:latin typeface="Calibri"/>
                <a:ea typeface="Calibri"/>
                <a:cs typeface="Calibri"/>
                <a:sym typeface="Calibri"/>
              </a:defRPr>
            </a:lvl6pPr>
            <a:lvl7pPr marL="0" lvl="6" indent="0" algn="r">
              <a:spcBef>
                <a:spcPts val="0"/>
              </a:spcBef>
              <a:buNone/>
              <a:defRPr sz="900">
                <a:solidFill>
                  <a:srgbClr val="898989"/>
                </a:solidFill>
                <a:latin typeface="Calibri"/>
                <a:ea typeface="Calibri"/>
                <a:cs typeface="Calibri"/>
                <a:sym typeface="Calibri"/>
              </a:defRPr>
            </a:lvl7pPr>
            <a:lvl8pPr marL="0" lvl="7" indent="0" algn="r">
              <a:spcBef>
                <a:spcPts val="0"/>
              </a:spcBef>
              <a:buNone/>
              <a:defRPr sz="900">
                <a:solidFill>
                  <a:srgbClr val="898989"/>
                </a:solidFill>
                <a:latin typeface="Calibri"/>
                <a:ea typeface="Calibri"/>
                <a:cs typeface="Calibri"/>
                <a:sym typeface="Calibri"/>
              </a:defRPr>
            </a:lvl8pPr>
            <a:lvl9pPr marL="0" lvl="8" indent="0" algn="r">
              <a:spcBef>
                <a:spcPts val="0"/>
              </a:spcBef>
              <a:buNone/>
              <a:defRPr sz="9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52"/>
        <p:cNvGrpSpPr/>
        <p:nvPr/>
      </p:nvGrpSpPr>
      <p:grpSpPr>
        <a:xfrm>
          <a:off x="0" y="0"/>
          <a:ext cx="0" cy="0"/>
          <a:chOff x="0" y="0"/>
          <a:chExt cx="0" cy="0"/>
        </a:xfrm>
      </p:grpSpPr>
      <p:sp>
        <p:nvSpPr>
          <p:cNvPr id="2353" name="Google Shape;2353;p6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4" name="Google Shape;2354;p6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5" name="Google Shape;2355;p6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1.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37" Type="http://schemas.openxmlformats.org/officeDocument/2006/relationships/theme" Target="../theme/theme4.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36" Type="http://schemas.openxmlformats.org/officeDocument/2006/relationships/slideLayout" Target="../slideLayouts/slideLayout64.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6.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7.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8.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cxnSp>
        <p:nvCxnSpPr>
          <p:cNvPr id="10" name="Google Shape;10;p52"/>
          <p:cNvCxnSpPr/>
          <p:nvPr/>
        </p:nvCxnSpPr>
        <p:spPr>
          <a:xfrm>
            <a:off x="8763000" y="0"/>
            <a:ext cx="0" cy="5143500"/>
          </a:xfrm>
          <a:prstGeom prst="straightConnector1">
            <a:avLst/>
          </a:prstGeom>
          <a:noFill/>
          <a:ln w="38100" cap="flat" cmpd="sng">
            <a:solidFill>
              <a:srgbClr val="FEC2AC">
                <a:alpha val="92941"/>
              </a:srgbClr>
            </a:solidFill>
            <a:prstDash val="solid"/>
            <a:round/>
            <a:headEnd type="none" w="sm" len="sm"/>
            <a:tailEnd type="none" w="sm" len="sm"/>
          </a:ln>
        </p:spPr>
      </p:cxnSp>
      <p:sp>
        <p:nvSpPr>
          <p:cNvPr id="11" name="Google Shape;11;p52"/>
          <p:cNvSpPr txBox="1">
            <a:spLocks noGrp="1"/>
          </p:cNvSpPr>
          <p:nvPr>
            <p:ph type="title"/>
          </p:nvPr>
        </p:nvSpPr>
        <p:spPr>
          <a:xfrm>
            <a:off x="457200" y="205979"/>
            <a:ext cx="7467600" cy="857250"/>
          </a:xfrm>
          <a:prstGeom prst="rect">
            <a:avLst/>
          </a:prstGeom>
          <a:noFill/>
          <a:ln>
            <a:noFill/>
          </a:ln>
        </p:spPr>
        <p:txBody>
          <a:bodyPr spcFirstLastPara="1" wrap="square" lIns="91425" tIns="45700" rIns="91425" bIns="45700" anchor="b" anchorCtr="0">
            <a:normAutofit/>
          </a:bodyPr>
          <a:lstStyle>
            <a:lvl1pPr marR="0" lvl="0" algn="l" rtl="0">
              <a:spcBef>
                <a:spcPts val="0"/>
              </a:spcBef>
              <a:spcAft>
                <a:spcPts val="0"/>
              </a:spcAft>
              <a:buSzPts val="1400"/>
              <a:buNone/>
              <a:defRPr sz="2250" b="0" i="0" u="none" strike="noStrike" cap="small">
                <a:solidFill>
                  <a:schemeClr val="dk2"/>
                </a:solidFill>
                <a:latin typeface="Century Schoolbook"/>
                <a:ea typeface="Century Schoolbook"/>
                <a:cs typeface="Century Schoolbook"/>
                <a:sym typeface="Century Schoolbook"/>
              </a:defRPr>
            </a:lvl1pPr>
            <a:lvl2pPr marR="0" lvl="1" algn="l" rtl="0">
              <a:spcBef>
                <a:spcPts val="0"/>
              </a:spcBef>
              <a:spcAft>
                <a:spcPts val="0"/>
              </a:spcAft>
              <a:buSzPts val="1400"/>
              <a:buNone/>
              <a:defRPr sz="2250" b="0" i="0" u="none" strike="noStrike" cap="none">
                <a:solidFill>
                  <a:schemeClr val="dk2"/>
                </a:solidFill>
                <a:latin typeface="Century Schoolbook"/>
                <a:ea typeface="Century Schoolbook"/>
                <a:cs typeface="Century Schoolbook"/>
                <a:sym typeface="Century Schoolbook"/>
              </a:defRPr>
            </a:lvl2pPr>
            <a:lvl3pPr marR="0" lvl="2" algn="l" rtl="0">
              <a:spcBef>
                <a:spcPts val="0"/>
              </a:spcBef>
              <a:spcAft>
                <a:spcPts val="0"/>
              </a:spcAft>
              <a:buSzPts val="1400"/>
              <a:buNone/>
              <a:defRPr sz="2250" b="0" i="0" u="none" strike="noStrike" cap="none">
                <a:solidFill>
                  <a:schemeClr val="dk2"/>
                </a:solidFill>
                <a:latin typeface="Century Schoolbook"/>
                <a:ea typeface="Century Schoolbook"/>
                <a:cs typeface="Century Schoolbook"/>
                <a:sym typeface="Century Schoolbook"/>
              </a:defRPr>
            </a:lvl3pPr>
            <a:lvl4pPr marR="0" lvl="3" algn="l" rtl="0">
              <a:spcBef>
                <a:spcPts val="0"/>
              </a:spcBef>
              <a:spcAft>
                <a:spcPts val="0"/>
              </a:spcAft>
              <a:buSzPts val="1400"/>
              <a:buNone/>
              <a:defRPr sz="2250" b="0" i="0" u="none" strike="noStrike" cap="none">
                <a:solidFill>
                  <a:schemeClr val="dk2"/>
                </a:solidFill>
                <a:latin typeface="Century Schoolbook"/>
                <a:ea typeface="Century Schoolbook"/>
                <a:cs typeface="Century Schoolbook"/>
                <a:sym typeface="Century Schoolbook"/>
              </a:defRPr>
            </a:lvl4pPr>
            <a:lvl5pPr marR="0" lvl="4" algn="l" rtl="0">
              <a:spcBef>
                <a:spcPts val="0"/>
              </a:spcBef>
              <a:spcAft>
                <a:spcPts val="0"/>
              </a:spcAft>
              <a:buSzPts val="1400"/>
              <a:buNone/>
              <a:defRPr sz="2250" b="0" i="0" u="none" strike="noStrike" cap="none">
                <a:solidFill>
                  <a:schemeClr val="dk2"/>
                </a:solidFill>
                <a:latin typeface="Century Schoolbook"/>
                <a:ea typeface="Century Schoolbook"/>
                <a:cs typeface="Century Schoolbook"/>
                <a:sym typeface="Century Schoolbook"/>
              </a:defRPr>
            </a:lvl5pPr>
            <a:lvl6pPr marR="0" lvl="5" algn="l" rtl="0">
              <a:spcBef>
                <a:spcPts val="0"/>
              </a:spcBef>
              <a:spcAft>
                <a:spcPts val="0"/>
              </a:spcAft>
              <a:buSzPts val="1400"/>
              <a:buNone/>
              <a:defRPr sz="2250" b="0" i="0" u="none" strike="noStrike" cap="none">
                <a:solidFill>
                  <a:schemeClr val="dk2"/>
                </a:solidFill>
                <a:latin typeface="Century Schoolbook"/>
                <a:ea typeface="Century Schoolbook"/>
                <a:cs typeface="Century Schoolbook"/>
                <a:sym typeface="Century Schoolbook"/>
              </a:defRPr>
            </a:lvl6pPr>
            <a:lvl7pPr marR="0" lvl="6" algn="l" rtl="0">
              <a:spcBef>
                <a:spcPts val="0"/>
              </a:spcBef>
              <a:spcAft>
                <a:spcPts val="0"/>
              </a:spcAft>
              <a:buSzPts val="1400"/>
              <a:buNone/>
              <a:defRPr sz="2250" b="0" i="0" u="none" strike="noStrike" cap="none">
                <a:solidFill>
                  <a:schemeClr val="dk2"/>
                </a:solidFill>
                <a:latin typeface="Century Schoolbook"/>
                <a:ea typeface="Century Schoolbook"/>
                <a:cs typeface="Century Schoolbook"/>
                <a:sym typeface="Century Schoolbook"/>
              </a:defRPr>
            </a:lvl7pPr>
            <a:lvl8pPr marR="0" lvl="7" algn="l" rtl="0">
              <a:spcBef>
                <a:spcPts val="0"/>
              </a:spcBef>
              <a:spcAft>
                <a:spcPts val="0"/>
              </a:spcAft>
              <a:buSzPts val="1400"/>
              <a:buNone/>
              <a:defRPr sz="2250" b="0" i="0" u="none" strike="noStrike" cap="none">
                <a:solidFill>
                  <a:schemeClr val="dk2"/>
                </a:solidFill>
                <a:latin typeface="Century Schoolbook"/>
                <a:ea typeface="Century Schoolbook"/>
                <a:cs typeface="Century Schoolbook"/>
                <a:sym typeface="Century Schoolbook"/>
              </a:defRPr>
            </a:lvl8pPr>
            <a:lvl9pPr marR="0" lvl="8" algn="l" rtl="0">
              <a:spcBef>
                <a:spcPts val="0"/>
              </a:spcBef>
              <a:spcAft>
                <a:spcPts val="0"/>
              </a:spcAft>
              <a:buSzPts val="1400"/>
              <a:buNone/>
              <a:defRPr sz="2250" b="0" i="0" u="none" strike="noStrike" cap="none">
                <a:solidFill>
                  <a:schemeClr val="dk2"/>
                </a:solidFill>
                <a:latin typeface="Century Schoolbook"/>
                <a:ea typeface="Century Schoolbook"/>
                <a:cs typeface="Century Schoolbook"/>
                <a:sym typeface="Century Schoolbook"/>
              </a:defRPr>
            </a:lvl9pPr>
          </a:lstStyle>
          <a:p>
            <a:endParaRPr/>
          </a:p>
        </p:txBody>
      </p:sp>
      <p:sp>
        <p:nvSpPr>
          <p:cNvPr id="12" name="Google Shape;12;p52"/>
          <p:cNvSpPr txBox="1">
            <a:spLocks noGrp="1"/>
          </p:cNvSpPr>
          <p:nvPr>
            <p:ph type="body" idx="1"/>
          </p:nvPr>
        </p:nvSpPr>
        <p:spPr>
          <a:xfrm>
            <a:off x="457200" y="1200151"/>
            <a:ext cx="7467600" cy="3655219"/>
          </a:xfrm>
          <a:prstGeom prst="rect">
            <a:avLst/>
          </a:prstGeom>
          <a:noFill/>
          <a:ln>
            <a:noFill/>
          </a:ln>
        </p:spPr>
        <p:txBody>
          <a:bodyPr spcFirstLastPara="1" wrap="square" lIns="91425" tIns="45700" rIns="91425" bIns="45700" anchor="t" anchorCtr="0">
            <a:noAutofit/>
          </a:bodyPr>
          <a:lstStyle>
            <a:lvl1pPr marL="457200" marR="0" lvl="0" indent="-308610" algn="l" rtl="0">
              <a:spcBef>
                <a:spcPts val="450"/>
              </a:spcBef>
              <a:spcAft>
                <a:spcPts val="0"/>
              </a:spcAft>
              <a:buClr>
                <a:schemeClr val="accent1"/>
              </a:buClr>
              <a:buSzPts val="1260"/>
              <a:buFont typeface="Noto Sans Symbols"/>
              <a:buChar char="🞆"/>
              <a:defRPr sz="1800" b="0" i="0" u="none" strike="noStrike" cap="none">
                <a:solidFill>
                  <a:schemeClr val="dk1"/>
                </a:solidFill>
                <a:latin typeface="Century Schoolbook"/>
                <a:ea typeface="Century Schoolbook"/>
                <a:cs typeface="Century Schoolbook"/>
                <a:sym typeface="Century Schoolbook"/>
              </a:defRPr>
            </a:lvl1pPr>
            <a:lvl2pPr marL="914400" marR="0" lvl="1" indent="-308610" algn="l" rtl="0">
              <a:spcBef>
                <a:spcPts val="315"/>
              </a:spcBef>
              <a:spcAft>
                <a:spcPts val="0"/>
              </a:spcAft>
              <a:buClr>
                <a:schemeClr val="accent1"/>
              </a:buClr>
              <a:buSzPts val="1260"/>
              <a:buFont typeface="Noto Sans Symbols"/>
              <a:buChar char="⚫"/>
              <a:defRPr sz="1575" b="0" i="0" u="none" strike="noStrike" cap="none">
                <a:solidFill>
                  <a:schemeClr val="dk1"/>
                </a:solidFill>
                <a:latin typeface="Century Schoolbook"/>
                <a:ea typeface="Century Schoolbook"/>
                <a:cs typeface="Century Schoolbook"/>
                <a:sym typeface="Century Schoolbook"/>
              </a:defRPr>
            </a:lvl2pPr>
            <a:lvl3pPr marL="1371600" marR="0" lvl="2" indent="-297180" algn="l" rtl="0">
              <a:spcBef>
                <a:spcPts val="360"/>
              </a:spcBef>
              <a:spcAft>
                <a:spcPts val="0"/>
              </a:spcAft>
              <a:buClr>
                <a:srgbClr val="E0752F"/>
              </a:buClr>
              <a:buSzPts val="1080"/>
              <a:buFont typeface="Noto Sans Symbols"/>
              <a:buChar char="🞆"/>
              <a:defRPr sz="1800" b="0" i="0" u="none" strike="noStrike" cap="none">
                <a:solidFill>
                  <a:schemeClr val="dk1"/>
                </a:solidFill>
                <a:latin typeface="Century Schoolbook"/>
                <a:ea typeface="Century Schoolbook"/>
                <a:cs typeface="Century Schoolbook"/>
                <a:sym typeface="Century Schoolbook"/>
              </a:defRPr>
            </a:lvl3pPr>
            <a:lvl4pPr marL="1828800" marR="0" lvl="3" indent="-297180" algn="l" rtl="0">
              <a:spcBef>
                <a:spcPts val="360"/>
              </a:spcBef>
              <a:spcAft>
                <a:spcPts val="0"/>
              </a:spcAft>
              <a:buClr>
                <a:srgbClr val="FEC3AE"/>
              </a:buClr>
              <a:buSzPts val="1080"/>
              <a:buFont typeface="Noto Sans Symbols"/>
              <a:buChar char="🞆"/>
              <a:defRPr sz="1800" b="0" i="0" u="none" strike="noStrike" cap="none">
                <a:solidFill>
                  <a:schemeClr val="dk1"/>
                </a:solidFill>
                <a:latin typeface="Century Schoolbook"/>
                <a:ea typeface="Century Schoolbook"/>
                <a:cs typeface="Century Schoolbook"/>
                <a:sym typeface="Century Schoolbook"/>
              </a:defRPr>
            </a:lvl4pPr>
            <a:lvl5pPr marL="2286000" marR="0" lvl="4" indent="-280416" algn="l" rtl="0">
              <a:spcBef>
                <a:spcPts val="240"/>
              </a:spcBef>
              <a:spcAft>
                <a:spcPts val="0"/>
              </a:spcAft>
              <a:buClr>
                <a:srgbClr val="BDCAE9"/>
              </a:buClr>
              <a:buSzPts val="816"/>
              <a:buFont typeface="Noto Sans Symbols"/>
              <a:buChar char="⚫"/>
              <a:defRPr sz="1200" b="0" i="0" u="none" strike="noStrike" cap="none">
                <a:solidFill>
                  <a:schemeClr val="dk1"/>
                </a:solidFill>
                <a:latin typeface="Century Schoolbook"/>
                <a:ea typeface="Century Schoolbook"/>
                <a:cs typeface="Century Schoolbook"/>
                <a:sym typeface="Century Schoolbook"/>
              </a:defRPr>
            </a:lvl5pPr>
            <a:lvl6pPr marL="2743200" marR="0" lvl="5" indent="-304800" algn="l" rtl="0">
              <a:spcBef>
                <a:spcPts val="240"/>
              </a:spcBef>
              <a:spcAft>
                <a:spcPts val="0"/>
              </a:spcAft>
              <a:buClr>
                <a:schemeClr val="accent1"/>
              </a:buClr>
              <a:buSzPts val="1200"/>
              <a:buFont typeface="Century Schoolbook"/>
              <a:buChar char="•"/>
              <a:defRPr sz="1200" b="0" i="0" u="none" strike="noStrike" cap="none">
                <a:solidFill>
                  <a:schemeClr val="dk2"/>
                </a:solidFill>
                <a:latin typeface="Century Schoolbook"/>
                <a:ea typeface="Century Schoolbook"/>
                <a:cs typeface="Century Schoolbook"/>
                <a:sym typeface="Century Schoolbook"/>
              </a:defRPr>
            </a:lvl6pPr>
            <a:lvl7pPr marL="3200400" marR="0" lvl="6" indent="-268604" algn="l" rtl="0">
              <a:spcBef>
                <a:spcPts val="210"/>
              </a:spcBef>
              <a:spcAft>
                <a:spcPts val="0"/>
              </a:spcAft>
              <a:buClr>
                <a:srgbClr val="FEC2AC"/>
              </a:buClr>
              <a:buSzPts val="630"/>
              <a:buFont typeface="Noto Sans Symbols"/>
              <a:buChar char="⚪"/>
              <a:defRPr sz="1050" b="0" i="0" u="none" strike="noStrike" cap="none">
                <a:solidFill>
                  <a:schemeClr val="dk2"/>
                </a:solidFill>
                <a:latin typeface="Century Schoolbook"/>
                <a:ea typeface="Century Schoolbook"/>
                <a:cs typeface="Century Schoolbook"/>
                <a:sym typeface="Century Schoolbook"/>
              </a:defRPr>
            </a:lvl7pPr>
            <a:lvl8pPr marL="3657600" marR="0" lvl="7" indent="-295275" algn="l" rtl="0">
              <a:spcBef>
                <a:spcPts val="210"/>
              </a:spcBef>
              <a:spcAft>
                <a:spcPts val="0"/>
              </a:spcAft>
              <a:buClr>
                <a:schemeClr val="accent2"/>
              </a:buClr>
              <a:buSzPts val="1050"/>
              <a:buFont typeface="Century Schoolbook"/>
              <a:buChar char="•"/>
              <a:defRPr sz="1050" b="0" i="0" u="none" strike="noStrike" cap="small">
                <a:solidFill>
                  <a:schemeClr val="dk2"/>
                </a:solidFill>
                <a:latin typeface="Century Schoolbook"/>
                <a:ea typeface="Century Schoolbook"/>
                <a:cs typeface="Century Schoolbook"/>
                <a:sym typeface="Century Schoolbook"/>
              </a:defRPr>
            </a:lvl8pPr>
            <a:lvl9pPr marL="4114800" marR="0" lvl="8" indent="-295275" algn="l" rtl="0">
              <a:spcBef>
                <a:spcPts val="210"/>
              </a:spcBef>
              <a:spcAft>
                <a:spcPts val="0"/>
              </a:spcAft>
              <a:buClr>
                <a:srgbClr val="DE7530"/>
              </a:buClr>
              <a:buSzPts val="1050"/>
              <a:buFont typeface="Century Schoolbook"/>
              <a:buChar char="•"/>
              <a:defRPr sz="1050" b="0" i="0" u="none" strike="noStrike" cap="none">
                <a:solidFill>
                  <a:schemeClr val="dk2"/>
                </a:solidFill>
                <a:latin typeface="Century Schoolbook"/>
                <a:ea typeface="Century Schoolbook"/>
                <a:cs typeface="Century Schoolbook"/>
                <a:sym typeface="Century Schoolbook"/>
              </a:defRPr>
            </a:lvl9pPr>
          </a:lstStyle>
          <a:p>
            <a:endParaRPr/>
          </a:p>
        </p:txBody>
      </p:sp>
      <p:sp>
        <p:nvSpPr>
          <p:cNvPr id="13" name="Google Shape;13;p52"/>
          <p:cNvSpPr txBox="1">
            <a:spLocks noGrp="1"/>
          </p:cNvSpPr>
          <p:nvPr>
            <p:ph type="dt" idx="10"/>
          </p:nvPr>
        </p:nvSpPr>
        <p:spPr>
          <a:xfrm rot="5400000">
            <a:off x="7840465" y="763390"/>
            <a:ext cx="1508522" cy="38417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chemeClr val="dk2"/>
                </a:solidFill>
                <a:latin typeface="Century Schoolbook"/>
                <a:ea typeface="Century Schoolbook"/>
                <a:cs typeface="Century Schoolbook"/>
                <a:sym typeface="Century Schoolbook"/>
              </a:defRPr>
            </a:lvl1pPr>
            <a:lvl2pPr marR="0" lvl="1"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2pPr>
            <a:lvl3pPr marR="0" lvl="2"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3pPr>
            <a:lvl4pPr marR="0" lvl="3"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4pPr>
            <a:lvl5pPr marR="0" lvl="4"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5pPr>
            <a:lvl6pPr marR="0" lvl="5"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6pPr>
            <a:lvl7pPr marR="0" lvl="6"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7pPr>
            <a:lvl8pPr marR="0" lvl="7"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8pPr>
            <a:lvl9pPr marR="0" lvl="8"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14" name="Google Shape;14;p52"/>
          <p:cNvSpPr txBox="1">
            <a:spLocks noGrp="1"/>
          </p:cNvSpPr>
          <p:nvPr>
            <p:ph type="ftr" idx="11"/>
          </p:nvPr>
        </p:nvSpPr>
        <p:spPr>
          <a:xfrm rot="5400000">
            <a:off x="7389813" y="2757091"/>
            <a:ext cx="24003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chemeClr val="dk2"/>
                </a:solidFill>
                <a:latin typeface="Century Schoolbook"/>
                <a:ea typeface="Century Schoolbook"/>
                <a:cs typeface="Century Schoolbook"/>
                <a:sym typeface="Century Schoolbook"/>
              </a:defRPr>
            </a:lvl1pPr>
            <a:lvl2pPr marR="0" lvl="1"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2pPr>
            <a:lvl3pPr marR="0" lvl="2"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3pPr>
            <a:lvl4pPr marR="0" lvl="3"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4pPr>
            <a:lvl5pPr marR="0" lvl="4"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5pPr>
            <a:lvl6pPr marR="0" lvl="5"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6pPr>
            <a:lvl7pPr marR="0" lvl="6"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7pPr>
            <a:lvl8pPr marR="0" lvl="7"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8pPr>
            <a:lvl9pPr marR="0" lvl="8"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9pPr>
          </a:lstStyle>
          <a:p>
            <a:endParaRPr/>
          </a:p>
        </p:txBody>
      </p:sp>
      <p:cxnSp>
        <p:nvCxnSpPr>
          <p:cNvPr id="15" name="Google Shape;15;p52"/>
          <p:cNvCxnSpPr/>
          <p:nvPr/>
        </p:nvCxnSpPr>
        <p:spPr>
          <a:xfrm>
            <a:off x="76200" y="0"/>
            <a:ext cx="0" cy="5143500"/>
          </a:xfrm>
          <a:prstGeom prst="straightConnector1">
            <a:avLst/>
          </a:prstGeom>
          <a:noFill/>
          <a:ln w="57150" cap="flat" cmpd="thickThin">
            <a:solidFill>
              <a:srgbClr val="FEC2AC"/>
            </a:solidFill>
            <a:prstDash val="solid"/>
            <a:round/>
            <a:headEnd type="none" w="sm" len="sm"/>
            <a:tailEnd type="none" w="sm" len="sm"/>
          </a:ln>
        </p:spPr>
      </p:cxnSp>
      <p:cxnSp>
        <p:nvCxnSpPr>
          <p:cNvPr id="16" name="Google Shape;16;p52"/>
          <p:cNvCxnSpPr/>
          <p:nvPr/>
        </p:nvCxnSpPr>
        <p:spPr>
          <a:xfrm>
            <a:off x="8991600" y="0"/>
            <a:ext cx="0" cy="5143500"/>
          </a:xfrm>
          <a:prstGeom prst="straightConnector1">
            <a:avLst/>
          </a:prstGeom>
          <a:noFill/>
          <a:ln w="19050" cap="flat" cmpd="sng">
            <a:solidFill>
              <a:schemeClr val="accent1"/>
            </a:solidFill>
            <a:prstDash val="solid"/>
            <a:round/>
            <a:headEnd type="none" w="med" len="med"/>
            <a:tailEnd type="none" w="med" len="med"/>
          </a:ln>
        </p:spPr>
      </p:cxnSp>
      <p:sp>
        <p:nvSpPr>
          <p:cNvPr id="17" name="Google Shape;17;p52"/>
          <p:cNvSpPr/>
          <p:nvPr/>
        </p:nvSpPr>
        <p:spPr>
          <a:xfrm>
            <a:off x="8839200" y="0"/>
            <a:ext cx="304800" cy="5143500"/>
          </a:xfrm>
          <a:prstGeom prst="rect">
            <a:avLst/>
          </a:prstGeom>
          <a:solidFill>
            <a:srgbClr val="FEC2AC">
              <a:alpha val="8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Century Schoolbook"/>
              <a:ea typeface="Century Schoolbook"/>
              <a:cs typeface="Century Schoolbook"/>
              <a:sym typeface="Century Schoolbook"/>
            </a:endParaRPr>
          </a:p>
        </p:txBody>
      </p:sp>
      <p:cxnSp>
        <p:nvCxnSpPr>
          <p:cNvPr id="18" name="Google Shape;18;p52"/>
          <p:cNvCxnSpPr/>
          <p:nvPr/>
        </p:nvCxnSpPr>
        <p:spPr>
          <a:xfrm>
            <a:off x="8915400" y="0"/>
            <a:ext cx="0" cy="5143500"/>
          </a:xfrm>
          <a:prstGeom prst="straightConnector1">
            <a:avLst/>
          </a:prstGeom>
          <a:noFill/>
          <a:ln w="9525" cap="flat" cmpd="sng">
            <a:solidFill>
              <a:schemeClr val="accent1"/>
            </a:solidFill>
            <a:prstDash val="solid"/>
            <a:round/>
            <a:headEnd type="none" w="med" len="med"/>
            <a:tailEnd type="none" w="med" len="med"/>
          </a:ln>
        </p:spPr>
      </p:cxnSp>
      <p:sp>
        <p:nvSpPr>
          <p:cNvPr id="19" name="Google Shape;19;p52"/>
          <p:cNvSpPr/>
          <p:nvPr/>
        </p:nvSpPr>
        <p:spPr>
          <a:xfrm>
            <a:off x="8156576" y="4286251"/>
            <a:ext cx="549275" cy="41195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rgbClr val="FFFFFF"/>
              </a:solidFill>
              <a:latin typeface="Century Schoolbook"/>
              <a:ea typeface="Century Schoolbook"/>
              <a:cs typeface="Century Schoolbook"/>
              <a:sym typeface="Century Schoolbook"/>
            </a:endParaRPr>
          </a:p>
        </p:txBody>
      </p:sp>
      <p:sp>
        <p:nvSpPr>
          <p:cNvPr id="20" name="Google Shape;20;p52"/>
          <p:cNvSpPr txBox="1">
            <a:spLocks noGrp="1"/>
          </p:cNvSpPr>
          <p:nvPr>
            <p:ph type="sldNum" idx="12"/>
          </p:nvPr>
        </p:nvSpPr>
        <p:spPr>
          <a:xfrm>
            <a:off x="8129588" y="4300538"/>
            <a:ext cx="609600" cy="3905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spcAft>
                <a:spcPts val="0"/>
              </a:spcAft>
              <a:buNone/>
              <a:defRPr sz="1050" b="1" i="0" u="none" strike="noStrike" cap="none">
                <a:solidFill>
                  <a:srgbClr val="FFFFFF"/>
                </a:solidFill>
                <a:latin typeface="Century Schoolbook"/>
                <a:ea typeface="Century Schoolbook"/>
                <a:cs typeface="Century Schoolbook"/>
                <a:sym typeface="Century Schoolbook"/>
              </a:defRPr>
            </a:lvl1pPr>
            <a:lvl2pPr marL="0" marR="0" lvl="1" indent="0" algn="ctr" rtl="0">
              <a:spcBef>
                <a:spcPts val="0"/>
              </a:spcBef>
              <a:spcAft>
                <a:spcPts val="0"/>
              </a:spcAft>
              <a:buNone/>
              <a:defRPr sz="1050" b="1" i="0" u="none" strike="noStrike" cap="none">
                <a:solidFill>
                  <a:srgbClr val="FFFFFF"/>
                </a:solidFill>
                <a:latin typeface="Century Schoolbook"/>
                <a:ea typeface="Century Schoolbook"/>
                <a:cs typeface="Century Schoolbook"/>
                <a:sym typeface="Century Schoolbook"/>
              </a:defRPr>
            </a:lvl2pPr>
            <a:lvl3pPr marL="0" marR="0" lvl="2" indent="0" algn="ctr" rtl="0">
              <a:spcBef>
                <a:spcPts val="0"/>
              </a:spcBef>
              <a:spcAft>
                <a:spcPts val="0"/>
              </a:spcAft>
              <a:buNone/>
              <a:defRPr sz="1050" b="1" i="0" u="none" strike="noStrike" cap="none">
                <a:solidFill>
                  <a:srgbClr val="FFFFFF"/>
                </a:solidFill>
                <a:latin typeface="Century Schoolbook"/>
                <a:ea typeface="Century Schoolbook"/>
                <a:cs typeface="Century Schoolbook"/>
                <a:sym typeface="Century Schoolbook"/>
              </a:defRPr>
            </a:lvl3pPr>
            <a:lvl4pPr marL="0" marR="0" lvl="3" indent="0" algn="ctr" rtl="0">
              <a:spcBef>
                <a:spcPts val="0"/>
              </a:spcBef>
              <a:spcAft>
                <a:spcPts val="0"/>
              </a:spcAft>
              <a:buNone/>
              <a:defRPr sz="1050" b="1" i="0" u="none" strike="noStrike" cap="none">
                <a:solidFill>
                  <a:srgbClr val="FFFFFF"/>
                </a:solidFill>
                <a:latin typeface="Century Schoolbook"/>
                <a:ea typeface="Century Schoolbook"/>
                <a:cs typeface="Century Schoolbook"/>
                <a:sym typeface="Century Schoolbook"/>
              </a:defRPr>
            </a:lvl4pPr>
            <a:lvl5pPr marL="0" marR="0" lvl="4" indent="0" algn="ctr" rtl="0">
              <a:spcBef>
                <a:spcPts val="0"/>
              </a:spcBef>
              <a:spcAft>
                <a:spcPts val="0"/>
              </a:spcAft>
              <a:buNone/>
              <a:defRPr sz="1050" b="1" i="0" u="none" strike="noStrike" cap="none">
                <a:solidFill>
                  <a:srgbClr val="FFFFFF"/>
                </a:solidFill>
                <a:latin typeface="Century Schoolbook"/>
                <a:ea typeface="Century Schoolbook"/>
                <a:cs typeface="Century Schoolbook"/>
                <a:sym typeface="Century Schoolbook"/>
              </a:defRPr>
            </a:lvl5pPr>
            <a:lvl6pPr marL="0" marR="0" lvl="5" indent="0" algn="ctr" rtl="0">
              <a:spcBef>
                <a:spcPts val="0"/>
              </a:spcBef>
              <a:spcAft>
                <a:spcPts val="0"/>
              </a:spcAft>
              <a:buNone/>
              <a:defRPr sz="1050" b="1" i="0" u="none" strike="noStrike" cap="none">
                <a:solidFill>
                  <a:srgbClr val="FFFFFF"/>
                </a:solidFill>
                <a:latin typeface="Century Schoolbook"/>
                <a:ea typeface="Century Schoolbook"/>
                <a:cs typeface="Century Schoolbook"/>
                <a:sym typeface="Century Schoolbook"/>
              </a:defRPr>
            </a:lvl6pPr>
            <a:lvl7pPr marL="0" marR="0" lvl="6" indent="0" algn="ctr" rtl="0">
              <a:spcBef>
                <a:spcPts val="0"/>
              </a:spcBef>
              <a:spcAft>
                <a:spcPts val="0"/>
              </a:spcAft>
              <a:buNone/>
              <a:defRPr sz="1050" b="1" i="0" u="none" strike="noStrike" cap="none">
                <a:solidFill>
                  <a:srgbClr val="FFFFFF"/>
                </a:solidFill>
                <a:latin typeface="Century Schoolbook"/>
                <a:ea typeface="Century Schoolbook"/>
                <a:cs typeface="Century Schoolbook"/>
                <a:sym typeface="Century Schoolbook"/>
              </a:defRPr>
            </a:lvl7pPr>
            <a:lvl8pPr marL="0" marR="0" lvl="7" indent="0" algn="ctr" rtl="0">
              <a:spcBef>
                <a:spcPts val="0"/>
              </a:spcBef>
              <a:spcAft>
                <a:spcPts val="0"/>
              </a:spcAft>
              <a:buNone/>
              <a:defRPr sz="1050" b="1" i="0" u="none" strike="noStrike" cap="none">
                <a:solidFill>
                  <a:srgbClr val="FFFFFF"/>
                </a:solidFill>
                <a:latin typeface="Century Schoolbook"/>
                <a:ea typeface="Century Schoolbook"/>
                <a:cs typeface="Century Schoolbook"/>
                <a:sym typeface="Century Schoolbook"/>
              </a:defRPr>
            </a:lvl8pPr>
            <a:lvl9pPr marL="0" marR="0" lvl="8" indent="0" algn="ctr" rtl="0">
              <a:spcBef>
                <a:spcPts val="0"/>
              </a:spcBef>
              <a:spcAft>
                <a:spcPts val="0"/>
              </a:spcAft>
              <a:buNone/>
              <a:defRPr sz="1050" b="1" i="0" u="none" strike="noStrike" cap="none">
                <a:solidFill>
                  <a:srgbClr val="FFFFFF"/>
                </a:solidFill>
                <a:latin typeface="Century Schoolbook"/>
                <a:ea typeface="Century Schoolbook"/>
                <a:cs typeface="Century Schoolbook"/>
                <a:sym typeface="Century Schoolbook"/>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7">
            <a:alphaModFix/>
          </a:blip>
          <a:stretch>
            <a:fillRect/>
          </a:stretch>
        </a:blipFill>
        <a:effectLst/>
      </p:bgPr>
    </p:bg>
    <p:spTree>
      <p:nvGrpSpPr>
        <p:cNvPr id="1" name="Shape 136"/>
        <p:cNvGrpSpPr/>
        <p:nvPr/>
      </p:nvGrpSpPr>
      <p:grpSpPr>
        <a:xfrm>
          <a:off x="0" y="0"/>
          <a:ext cx="0" cy="0"/>
          <a:chOff x="0" y="0"/>
          <a:chExt cx="0" cy="0"/>
        </a:xfrm>
      </p:grpSpPr>
      <p:sp>
        <p:nvSpPr>
          <p:cNvPr id="137" name="Google Shape;137;p5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8" name="Google Shape;138;p54"/>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9" name="Google Shape;139;p5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0" name="Google Shape;140;p5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1" name="Google Shape;141;p5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42" name="Google Shape;142;p54"/>
          <p:cNvPicPr preferRelativeResize="0"/>
          <p:nvPr/>
        </p:nvPicPr>
        <p:blipFill rotWithShape="1">
          <a:blip r:embed="rId8">
            <a:alphaModFix/>
          </a:blip>
          <a:srcRect r="22908" b="71307"/>
          <a:stretch/>
        </p:blipFill>
        <p:spPr>
          <a:xfrm>
            <a:off x="5523091" y="3407339"/>
            <a:ext cx="3620909" cy="1737750"/>
          </a:xfrm>
          <a:prstGeom prst="rect">
            <a:avLst/>
          </a:prstGeom>
          <a:noFill/>
          <a:ln>
            <a:noFill/>
          </a:ln>
        </p:spPr>
      </p:pic>
      <p:sp>
        <p:nvSpPr>
          <p:cNvPr id="143" name="Google Shape;143;p54"/>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0"/>
        <p:cNvGrpSpPr/>
        <p:nvPr/>
      </p:nvGrpSpPr>
      <p:grpSpPr>
        <a:xfrm>
          <a:off x="0" y="0"/>
          <a:ext cx="0" cy="0"/>
          <a:chOff x="0" y="0"/>
          <a:chExt cx="0" cy="0"/>
        </a:xfrm>
      </p:grpSpPr>
      <p:sp>
        <p:nvSpPr>
          <p:cNvPr id="161" name="Google Shape;161;p5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33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33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33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33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33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33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33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33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3300" b="0" i="0" u="none" strike="noStrike" cap="none">
                <a:solidFill>
                  <a:schemeClr val="dk2"/>
                </a:solidFill>
                <a:latin typeface="Arial"/>
                <a:ea typeface="Arial"/>
                <a:cs typeface="Arial"/>
                <a:sym typeface="Arial"/>
              </a:defRPr>
            </a:lvl9pPr>
          </a:lstStyle>
          <a:p>
            <a:endParaRPr/>
          </a:p>
        </p:txBody>
      </p:sp>
      <p:sp>
        <p:nvSpPr>
          <p:cNvPr id="162" name="Google Shape;162;p57"/>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63" name="Google Shape;163;p57"/>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05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4" name="Google Shape;164;p57"/>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05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5" name="Google Shape;165;p57"/>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050">
                <a:solidFill>
                  <a:schemeClr val="dk1"/>
                </a:solidFill>
                <a:latin typeface="Arial"/>
                <a:ea typeface="Arial"/>
                <a:cs typeface="Arial"/>
                <a:sym typeface="Arial"/>
              </a:defRPr>
            </a:lvl1pPr>
            <a:lvl2pPr marL="0" marR="0" lvl="1" indent="0" algn="r" rtl="0">
              <a:spcBef>
                <a:spcPts val="0"/>
              </a:spcBef>
              <a:buNone/>
              <a:defRPr sz="1050">
                <a:solidFill>
                  <a:schemeClr val="dk1"/>
                </a:solidFill>
                <a:latin typeface="Arial"/>
                <a:ea typeface="Arial"/>
                <a:cs typeface="Arial"/>
                <a:sym typeface="Arial"/>
              </a:defRPr>
            </a:lvl2pPr>
            <a:lvl3pPr marL="0" marR="0" lvl="2" indent="0" algn="r" rtl="0">
              <a:spcBef>
                <a:spcPts val="0"/>
              </a:spcBef>
              <a:buNone/>
              <a:defRPr sz="1050">
                <a:solidFill>
                  <a:schemeClr val="dk1"/>
                </a:solidFill>
                <a:latin typeface="Arial"/>
                <a:ea typeface="Arial"/>
                <a:cs typeface="Arial"/>
                <a:sym typeface="Arial"/>
              </a:defRPr>
            </a:lvl3pPr>
            <a:lvl4pPr marL="0" marR="0" lvl="3" indent="0" algn="r" rtl="0">
              <a:spcBef>
                <a:spcPts val="0"/>
              </a:spcBef>
              <a:buNone/>
              <a:defRPr sz="1050">
                <a:solidFill>
                  <a:schemeClr val="dk1"/>
                </a:solidFill>
                <a:latin typeface="Arial"/>
                <a:ea typeface="Arial"/>
                <a:cs typeface="Arial"/>
                <a:sym typeface="Arial"/>
              </a:defRPr>
            </a:lvl4pPr>
            <a:lvl5pPr marL="0" marR="0" lvl="4" indent="0" algn="r" rtl="0">
              <a:spcBef>
                <a:spcPts val="0"/>
              </a:spcBef>
              <a:buNone/>
              <a:defRPr sz="1050">
                <a:solidFill>
                  <a:schemeClr val="dk1"/>
                </a:solidFill>
                <a:latin typeface="Arial"/>
                <a:ea typeface="Arial"/>
                <a:cs typeface="Arial"/>
                <a:sym typeface="Arial"/>
              </a:defRPr>
            </a:lvl5pPr>
            <a:lvl6pPr marL="0" marR="0" lvl="5" indent="0" algn="r" rtl="0">
              <a:spcBef>
                <a:spcPts val="0"/>
              </a:spcBef>
              <a:buNone/>
              <a:defRPr sz="1050">
                <a:solidFill>
                  <a:schemeClr val="dk1"/>
                </a:solidFill>
                <a:latin typeface="Arial"/>
                <a:ea typeface="Arial"/>
                <a:cs typeface="Arial"/>
                <a:sym typeface="Arial"/>
              </a:defRPr>
            </a:lvl6pPr>
            <a:lvl7pPr marL="0" marR="0" lvl="6" indent="0" algn="r" rtl="0">
              <a:spcBef>
                <a:spcPts val="0"/>
              </a:spcBef>
              <a:buNone/>
              <a:defRPr sz="1050">
                <a:solidFill>
                  <a:schemeClr val="dk1"/>
                </a:solidFill>
                <a:latin typeface="Arial"/>
                <a:ea typeface="Arial"/>
                <a:cs typeface="Arial"/>
                <a:sym typeface="Arial"/>
              </a:defRPr>
            </a:lvl7pPr>
            <a:lvl8pPr marL="0" marR="0" lvl="7" indent="0" algn="r" rtl="0">
              <a:spcBef>
                <a:spcPts val="0"/>
              </a:spcBef>
              <a:buNone/>
              <a:defRPr sz="1050">
                <a:solidFill>
                  <a:schemeClr val="dk1"/>
                </a:solidFill>
                <a:latin typeface="Arial"/>
                <a:ea typeface="Arial"/>
                <a:cs typeface="Arial"/>
                <a:sym typeface="Arial"/>
              </a:defRPr>
            </a:lvl8pPr>
            <a:lvl9pPr marL="0" marR="0" lvl="8" indent="0" algn="r" rtl="0">
              <a:spcBef>
                <a:spcPts val="0"/>
              </a:spcBef>
              <a:buNone/>
              <a:defRPr sz="105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0"/>
        <p:cNvGrpSpPr/>
        <p:nvPr/>
      </p:nvGrpSpPr>
      <p:grpSpPr>
        <a:xfrm>
          <a:off x="0" y="0"/>
          <a:ext cx="0" cy="0"/>
          <a:chOff x="0" y="0"/>
          <a:chExt cx="0" cy="0"/>
        </a:xfrm>
      </p:grpSpPr>
      <p:sp>
        <p:nvSpPr>
          <p:cNvPr id="241" name="Google Shape;241;p60"/>
          <p:cNvSpPr txBox="1">
            <a:spLocks noGrp="1"/>
          </p:cNvSpPr>
          <p:nvPr>
            <p:ph type="title"/>
          </p:nvPr>
        </p:nvSpPr>
        <p:spPr>
          <a:xfrm>
            <a:off x="715100" y="535000"/>
            <a:ext cx="7713600" cy="5727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3500"/>
              <a:buFont typeface="Nunito"/>
              <a:buNone/>
              <a:defRPr sz="3500" b="1" i="0" u="none" strike="noStrike" cap="none">
                <a:solidFill>
                  <a:schemeClr val="dk1"/>
                </a:solidFill>
                <a:latin typeface="Nunito"/>
                <a:ea typeface="Nunito"/>
                <a:cs typeface="Nunito"/>
                <a:sym typeface="Nunit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endParaRPr/>
          </a:p>
        </p:txBody>
      </p:sp>
      <p:sp>
        <p:nvSpPr>
          <p:cNvPr id="242" name="Google Shape;242;p60"/>
          <p:cNvSpPr txBox="1">
            <a:spLocks noGrp="1"/>
          </p:cNvSpPr>
          <p:nvPr>
            <p:ph type="body" idx="1"/>
          </p:nvPr>
        </p:nvSpPr>
        <p:spPr>
          <a:xfrm>
            <a:off x="715100" y="1152475"/>
            <a:ext cx="7713600" cy="34560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708" r:id="rId29"/>
    <p:sldLayoutId id="2147483709" r:id="rId30"/>
    <p:sldLayoutId id="2147483710" r:id="rId31"/>
    <p:sldLayoutId id="2147483711" r:id="rId32"/>
    <p:sldLayoutId id="2147483712" r:id="rId33"/>
    <p:sldLayoutId id="2147483713" r:id="rId34"/>
    <p:sldLayoutId id="2147483714" r:id="rId35"/>
    <p:sldLayoutId id="2147483715" r:id="rId3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19"/>
        <p:cNvGrpSpPr/>
        <p:nvPr/>
      </p:nvGrpSpPr>
      <p:grpSpPr>
        <a:xfrm>
          <a:off x="0" y="0"/>
          <a:ext cx="0" cy="0"/>
          <a:chOff x="0" y="0"/>
          <a:chExt cx="0" cy="0"/>
        </a:xfrm>
      </p:grpSpPr>
      <p:sp>
        <p:nvSpPr>
          <p:cNvPr id="2120" name="Google Shape;2120;p62"/>
          <p:cNvSpPr txBox="1">
            <a:spLocks noGrp="1"/>
          </p:cNvSpPr>
          <p:nvPr>
            <p:ph type="title"/>
          </p:nvPr>
        </p:nvSpPr>
        <p:spPr>
          <a:xfrm>
            <a:off x="628650" y="273845"/>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21" name="Google Shape;2121;p62"/>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122" name="Google Shape;2122;p62"/>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23" name="Google Shape;2123;p62"/>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24" name="Google Shape;2124;p62"/>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94"/>
        <p:cNvGrpSpPr/>
        <p:nvPr/>
      </p:nvGrpSpPr>
      <p:grpSpPr>
        <a:xfrm>
          <a:off x="0" y="0"/>
          <a:ext cx="0" cy="0"/>
          <a:chOff x="0" y="0"/>
          <a:chExt cx="0" cy="0"/>
        </a:xfrm>
      </p:grpSpPr>
      <p:sp>
        <p:nvSpPr>
          <p:cNvPr id="2195" name="Google Shape;2195;p6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2196" name="Google Shape;2196;p64"/>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197" name="Google Shape;2197;p6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98" name="Google Shape;2198;p6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99" name="Google Shape;2199;p6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98989"/>
                </a:solidFill>
                <a:latin typeface="Calibri"/>
                <a:ea typeface="Calibri"/>
                <a:cs typeface="Calibri"/>
                <a:sym typeface="Calibri"/>
              </a:defRPr>
            </a:lvl1pPr>
            <a:lvl2pPr marL="0" marR="0" lvl="1" indent="0" algn="r" rtl="0">
              <a:spcBef>
                <a:spcPts val="0"/>
              </a:spcBef>
              <a:buNone/>
              <a:defRPr sz="900">
                <a:solidFill>
                  <a:srgbClr val="898989"/>
                </a:solidFill>
                <a:latin typeface="Calibri"/>
                <a:ea typeface="Calibri"/>
                <a:cs typeface="Calibri"/>
                <a:sym typeface="Calibri"/>
              </a:defRPr>
            </a:lvl2pPr>
            <a:lvl3pPr marL="0" marR="0" lvl="2" indent="0" algn="r" rtl="0">
              <a:spcBef>
                <a:spcPts val="0"/>
              </a:spcBef>
              <a:buNone/>
              <a:defRPr sz="900">
                <a:solidFill>
                  <a:srgbClr val="898989"/>
                </a:solidFill>
                <a:latin typeface="Calibri"/>
                <a:ea typeface="Calibri"/>
                <a:cs typeface="Calibri"/>
                <a:sym typeface="Calibri"/>
              </a:defRPr>
            </a:lvl3pPr>
            <a:lvl4pPr marL="0" marR="0" lvl="3" indent="0" algn="r" rtl="0">
              <a:spcBef>
                <a:spcPts val="0"/>
              </a:spcBef>
              <a:buNone/>
              <a:defRPr sz="900">
                <a:solidFill>
                  <a:srgbClr val="898989"/>
                </a:solidFill>
                <a:latin typeface="Calibri"/>
                <a:ea typeface="Calibri"/>
                <a:cs typeface="Calibri"/>
                <a:sym typeface="Calibri"/>
              </a:defRPr>
            </a:lvl4pPr>
            <a:lvl5pPr marL="0" marR="0" lvl="4" indent="0" algn="r" rtl="0">
              <a:spcBef>
                <a:spcPts val="0"/>
              </a:spcBef>
              <a:buNone/>
              <a:defRPr sz="900">
                <a:solidFill>
                  <a:srgbClr val="898989"/>
                </a:solidFill>
                <a:latin typeface="Calibri"/>
                <a:ea typeface="Calibri"/>
                <a:cs typeface="Calibri"/>
                <a:sym typeface="Calibri"/>
              </a:defRPr>
            </a:lvl5pPr>
            <a:lvl6pPr marL="0" marR="0" lvl="5" indent="0" algn="r" rtl="0">
              <a:spcBef>
                <a:spcPts val="0"/>
              </a:spcBef>
              <a:buNone/>
              <a:defRPr sz="900">
                <a:solidFill>
                  <a:srgbClr val="898989"/>
                </a:solidFill>
                <a:latin typeface="Calibri"/>
                <a:ea typeface="Calibri"/>
                <a:cs typeface="Calibri"/>
                <a:sym typeface="Calibri"/>
              </a:defRPr>
            </a:lvl6pPr>
            <a:lvl7pPr marL="0" marR="0" lvl="6" indent="0" algn="r" rtl="0">
              <a:spcBef>
                <a:spcPts val="0"/>
              </a:spcBef>
              <a:buNone/>
              <a:defRPr sz="900">
                <a:solidFill>
                  <a:srgbClr val="898989"/>
                </a:solidFill>
                <a:latin typeface="Calibri"/>
                <a:ea typeface="Calibri"/>
                <a:cs typeface="Calibri"/>
                <a:sym typeface="Calibri"/>
              </a:defRPr>
            </a:lvl7pPr>
            <a:lvl8pPr marL="0" marR="0" lvl="7" indent="0" algn="r" rtl="0">
              <a:spcBef>
                <a:spcPts val="0"/>
              </a:spcBef>
              <a:buNone/>
              <a:defRPr sz="900">
                <a:solidFill>
                  <a:srgbClr val="898989"/>
                </a:solidFill>
                <a:latin typeface="Calibri"/>
                <a:ea typeface="Calibri"/>
                <a:cs typeface="Calibri"/>
                <a:sym typeface="Calibri"/>
              </a:defRPr>
            </a:lvl8pPr>
            <a:lvl9pPr marL="0" marR="0" lvl="8" indent="0" algn="r" rtl="0">
              <a:spcBef>
                <a:spcPts val="0"/>
              </a:spcBef>
              <a:buNone/>
              <a:defRPr sz="9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69"/>
        <p:cNvGrpSpPr/>
        <p:nvPr/>
      </p:nvGrpSpPr>
      <p:grpSpPr>
        <a:xfrm>
          <a:off x="0" y="0"/>
          <a:ext cx="0" cy="0"/>
          <a:chOff x="0" y="0"/>
          <a:chExt cx="0" cy="0"/>
        </a:xfrm>
      </p:grpSpPr>
      <p:sp>
        <p:nvSpPr>
          <p:cNvPr id="2270" name="Google Shape;2270;p6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2271" name="Google Shape;2271;p66"/>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272" name="Google Shape;2272;p6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73" name="Google Shape;2273;p6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74" name="Google Shape;2274;p6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900">
                <a:solidFill>
                  <a:srgbClr val="898989"/>
                </a:solidFill>
                <a:latin typeface="Calibri"/>
                <a:ea typeface="Calibri"/>
                <a:cs typeface="Calibri"/>
                <a:sym typeface="Calibri"/>
              </a:defRPr>
            </a:lvl1pPr>
            <a:lvl2pPr marL="0" marR="0" lvl="1" indent="0" algn="r" rtl="0">
              <a:spcBef>
                <a:spcPts val="0"/>
              </a:spcBef>
              <a:spcAft>
                <a:spcPts val="0"/>
              </a:spcAft>
              <a:buNone/>
              <a:defRPr sz="900">
                <a:solidFill>
                  <a:srgbClr val="898989"/>
                </a:solidFill>
                <a:latin typeface="Calibri"/>
                <a:ea typeface="Calibri"/>
                <a:cs typeface="Calibri"/>
                <a:sym typeface="Calibri"/>
              </a:defRPr>
            </a:lvl2pPr>
            <a:lvl3pPr marL="0" marR="0" lvl="2" indent="0" algn="r" rtl="0">
              <a:spcBef>
                <a:spcPts val="0"/>
              </a:spcBef>
              <a:spcAft>
                <a:spcPts val="0"/>
              </a:spcAft>
              <a:buNone/>
              <a:defRPr sz="900">
                <a:solidFill>
                  <a:srgbClr val="898989"/>
                </a:solidFill>
                <a:latin typeface="Calibri"/>
                <a:ea typeface="Calibri"/>
                <a:cs typeface="Calibri"/>
                <a:sym typeface="Calibri"/>
              </a:defRPr>
            </a:lvl3pPr>
            <a:lvl4pPr marL="0" marR="0" lvl="3" indent="0" algn="r" rtl="0">
              <a:spcBef>
                <a:spcPts val="0"/>
              </a:spcBef>
              <a:spcAft>
                <a:spcPts val="0"/>
              </a:spcAft>
              <a:buNone/>
              <a:defRPr sz="900">
                <a:solidFill>
                  <a:srgbClr val="898989"/>
                </a:solidFill>
                <a:latin typeface="Calibri"/>
                <a:ea typeface="Calibri"/>
                <a:cs typeface="Calibri"/>
                <a:sym typeface="Calibri"/>
              </a:defRPr>
            </a:lvl4pPr>
            <a:lvl5pPr marL="0" marR="0" lvl="4" indent="0" algn="r" rtl="0">
              <a:spcBef>
                <a:spcPts val="0"/>
              </a:spcBef>
              <a:spcAft>
                <a:spcPts val="0"/>
              </a:spcAft>
              <a:buNone/>
              <a:defRPr sz="900">
                <a:solidFill>
                  <a:srgbClr val="898989"/>
                </a:solidFill>
                <a:latin typeface="Calibri"/>
                <a:ea typeface="Calibri"/>
                <a:cs typeface="Calibri"/>
                <a:sym typeface="Calibri"/>
              </a:defRPr>
            </a:lvl5pPr>
            <a:lvl6pPr marL="0" marR="0" lvl="5" indent="0" algn="r" rtl="0">
              <a:spcBef>
                <a:spcPts val="0"/>
              </a:spcBef>
              <a:spcAft>
                <a:spcPts val="0"/>
              </a:spcAft>
              <a:buNone/>
              <a:defRPr sz="900">
                <a:solidFill>
                  <a:srgbClr val="898989"/>
                </a:solidFill>
                <a:latin typeface="Calibri"/>
                <a:ea typeface="Calibri"/>
                <a:cs typeface="Calibri"/>
                <a:sym typeface="Calibri"/>
              </a:defRPr>
            </a:lvl6pPr>
            <a:lvl7pPr marL="0" marR="0" lvl="6" indent="0" algn="r" rtl="0">
              <a:spcBef>
                <a:spcPts val="0"/>
              </a:spcBef>
              <a:spcAft>
                <a:spcPts val="0"/>
              </a:spcAft>
              <a:buNone/>
              <a:defRPr sz="900">
                <a:solidFill>
                  <a:srgbClr val="898989"/>
                </a:solidFill>
                <a:latin typeface="Calibri"/>
                <a:ea typeface="Calibri"/>
                <a:cs typeface="Calibri"/>
                <a:sym typeface="Calibri"/>
              </a:defRPr>
            </a:lvl7pPr>
            <a:lvl8pPr marL="0" marR="0" lvl="7" indent="0" algn="r" rtl="0">
              <a:spcBef>
                <a:spcPts val="0"/>
              </a:spcBef>
              <a:spcAft>
                <a:spcPts val="0"/>
              </a:spcAft>
              <a:buNone/>
              <a:defRPr sz="900">
                <a:solidFill>
                  <a:srgbClr val="898989"/>
                </a:solidFill>
                <a:latin typeface="Calibri"/>
                <a:ea typeface="Calibri"/>
                <a:cs typeface="Calibri"/>
                <a:sym typeface="Calibri"/>
              </a:defRPr>
            </a:lvl8pPr>
            <a:lvl9pPr marL="0" marR="0" lvl="8" indent="0" algn="r" rtl="0">
              <a:spcBef>
                <a:spcPts val="0"/>
              </a:spcBef>
              <a:spcAft>
                <a:spcPts val="0"/>
              </a:spcAft>
              <a:buNone/>
              <a:defRPr sz="9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46"/>
        <p:cNvGrpSpPr/>
        <p:nvPr/>
      </p:nvGrpSpPr>
      <p:grpSpPr>
        <a:xfrm>
          <a:off x="0" y="0"/>
          <a:ext cx="0" cy="0"/>
          <a:chOff x="0" y="0"/>
          <a:chExt cx="0" cy="0"/>
        </a:xfrm>
      </p:grpSpPr>
      <p:sp>
        <p:nvSpPr>
          <p:cNvPr id="2347" name="Google Shape;2347;p68"/>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48" name="Google Shape;2348;p68"/>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349" name="Google Shape;2349;p6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50" name="Google Shape;2350;p6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51" name="Google Shape;2351;p6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3.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4.png"/><Relationship Id="rId4" Type="http://schemas.openxmlformats.org/officeDocument/2006/relationships/image" Target="../media/image25.pn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4.png"/><Relationship Id="rId4" Type="http://schemas.openxmlformats.org/officeDocument/2006/relationships/image" Target="../media/image25.pn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65.xml"/><Relationship Id="rId6" Type="http://schemas.openxmlformats.org/officeDocument/2006/relationships/image" Target="../media/image8.png"/><Relationship Id="rId5" Type="http://schemas.openxmlformats.org/officeDocument/2006/relationships/image" Target="../media/image37.jpg"/><Relationship Id="rId4" Type="http://schemas.openxmlformats.org/officeDocument/2006/relationships/slide" Target="slide2.xml"/></Relationships>
</file>

<file path=ppt/slides/_rels/slide2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10.xml"/><Relationship Id="rId18" Type="http://schemas.openxmlformats.org/officeDocument/2006/relationships/image" Target="../media/image44.png"/><Relationship Id="rId3" Type="http://schemas.openxmlformats.org/officeDocument/2006/relationships/image" Target="../media/image38.png"/><Relationship Id="rId21" Type="http://schemas.openxmlformats.org/officeDocument/2006/relationships/image" Target="../media/image8.png"/><Relationship Id="rId7" Type="http://schemas.openxmlformats.org/officeDocument/2006/relationships/slide" Target="slide3.xml"/><Relationship Id="rId12" Type="http://schemas.openxmlformats.org/officeDocument/2006/relationships/slide" Target="slide9.xml"/><Relationship Id="rId17" Type="http://schemas.openxmlformats.org/officeDocument/2006/relationships/image" Target="../media/image43.png"/><Relationship Id="rId2" Type="http://schemas.openxmlformats.org/officeDocument/2006/relationships/notesSlide" Target="../notesSlides/notesSlide23.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76.xml"/><Relationship Id="rId6" Type="http://schemas.openxmlformats.org/officeDocument/2006/relationships/image" Target="../media/image41.png"/><Relationship Id="rId11" Type="http://schemas.openxmlformats.org/officeDocument/2006/relationships/slide" Target="slide8.xml"/><Relationship Id="rId5" Type="http://schemas.openxmlformats.org/officeDocument/2006/relationships/image" Target="../media/image40.png"/><Relationship Id="rId15" Type="http://schemas.openxmlformats.org/officeDocument/2006/relationships/slide" Target="slide13.xml"/><Relationship Id="rId10" Type="http://schemas.openxmlformats.org/officeDocument/2006/relationships/slide" Target="slide7.xml"/><Relationship Id="rId19"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slide" Target="slide6.xml"/><Relationship Id="rId14" Type="http://schemas.openxmlformats.org/officeDocument/2006/relationships/slide" Target="slide11.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21.jpg"/></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49.gif"/></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0.xml"/><Relationship Id="rId1" Type="http://schemas.openxmlformats.org/officeDocument/2006/relationships/slideLayout" Target="../slideLayouts/slideLayout8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g"/></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1.xml"/><Relationship Id="rId1" Type="http://schemas.openxmlformats.org/officeDocument/2006/relationships/slideLayout" Target="../slideLayouts/slideLayout8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g"/></Relationships>
</file>

<file path=ppt/slides/_rels/slide3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2.xml"/><Relationship Id="rId1" Type="http://schemas.openxmlformats.org/officeDocument/2006/relationships/slideLayout" Target="../slideLayouts/slideLayout87.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3.xml"/><Relationship Id="rId1" Type="http://schemas.openxmlformats.org/officeDocument/2006/relationships/slideLayout" Target="../slideLayouts/slideLayout87.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4.xml"/><Relationship Id="rId1" Type="http://schemas.openxmlformats.org/officeDocument/2006/relationships/slideLayout" Target="../slideLayouts/slideLayout87.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9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image" Target="../media/image70.png"/><Relationship Id="rId3" Type="http://schemas.openxmlformats.org/officeDocument/2006/relationships/image" Target="../media/image62.jpg"/><Relationship Id="rId7" Type="http://schemas.openxmlformats.org/officeDocument/2006/relationships/image" Target="../media/image65.png"/><Relationship Id="rId12"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99.xml"/><Relationship Id="rId6" Type="http://schemas.openxmlformats.org/officeDocument/2006/relationships/slide" Target="slide39.xml"/><Relationship Id="rId11" Type="http://schemas.openxmlformats.org/officeDocument/2006/relationships/image" Target="../media/image68.png"/><Relationship Id="rId5" Type="http://schemas.openxmlformats.org/officeDocument/2006/relationships/image" Target="../media/image64.png"/><Relationship Id="rId10" Type="http://schemas.openxmlformats.org/officeDocument/2006/relationships/image" Target="../media/image67.png"/><Relationship Id="rId4" Type="http://schemas.openxmlformats.org/officeDocument/2006/relationships/image" Target="../media/image63.png"/><Relationship Id="rId9" Type="http://schemas.openxmlformats.org/officeDocument/2006/relationships/image" Target="../media/image66.png"/><Relationship Id="rId14" Type="http://schemas.openxmlformats.org/officeDocument/2006/relationships/image" Target="../media/image71.png"/></Relationships>
</file>

<file path=ppt/slides/_rels/slide38.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image" Target="../media/image72.jpg"/><Relationship Id="rId7"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99.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6.png"/></Relationships>
</file>

<file path=ppt/slides/_rels/slide39.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image" Target="../media/image72.jpg"/><Relationship Id="rId7"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99.xml"/><Relationship Id="rId6" Type="http://schemas.openxmlformats.org/officeDocument/2006/relationships/image" Target="../media/image79.png"/><Relationship Id="rId11" Type="http://schemas.openxmlformats.org/officeDocument/2006/relationships/image" Target="../media/image67.png"/><Relationship Id="rId5" Type="http://schemas.openxmlformats.org/officeDocument/2006/relationships/image" Target="../media/image78.png"/><Relationship Id="rId10" Type="http://schemas.openxmlformats.org/officeDocument/2006/relationships/image" Target="../media/image81.png"/><Relationship Id="rId4" Type="http://schemas.openxmlformats.org/officeDocument/2006/relationships/image" Target="../media/image77.png"/><Relationship Id="rId9"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99.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99.xml"/><Relationship Id="rId5" Type="http://schemas.openxmlformats.org/officeDocument/2006/relationships/image" Target="../media/image85.png"/><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88.png"/><Relationship Id="rId2" Type="http://schemas.openxmlformats.org/officeDocument/2006/relationships/notesSlide" Target="../notesSlides/notesSlide42.xml"/><Relationship Id="rId1" Type="http://schemas.openxmlformats.org/officeDocument/2006/relationships/slideLayout" Target="../slideLayouts/slideLayout87.xml"/><Relationship Id="rId6" Type="http://schemas.openxmlformats.org/officeDocument/2006/relationships/image" Target="../media/image87.png"/><Relationship Id="rId5" Type="http://schemas.openxmlformats.org/officeDocument/2006/relationships/image" Target="../media/image86.jpg"/><Relationship Id="rId4" Type="http://schemas.openxmlformats.org/officeDocument/2006/relationships/image" Target="../media/image52.jpg"/></Relationships>
</file>

<file path=ppt/slides/_rels/slide43.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88.png"/><Relationship Id="rId2" Type="http://schemas.openxmlformats.org/officeDocument/2006/relationships/notesSlide" Target="../notesSlides/notesSlide43.xml"/><Relationship Id="rId1" Type="http://schemas.openxmlformats.org/officeDocument/2006/relationships/slideLayout" Target="../slideLayouts/slideLayout87.xml"/><Relationship Id="rId6" Type="http://schemas.openxmlformats.org/officeDocument/2006/relationships/image" Target="../media/image87.png"/><Relationship Id="rId5" Type="http://schemas.openxmlformats.org/officeDocument/2006/relationships/image" Target="../media/image86.jpg"/><Relationship Id="rId4" Type="http://schemas.openxmlformats.org/officeDocument/2006/relationships/image" Target="../media/image52.jp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88.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92.png"/></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94.png"/></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99.pn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24"/>
        <p:cNvGrpSpPr/>
        <p:nvPr/>
      </p:nvGrpSpPr>
      <p:grpSpPr>
        <a:xfrm>
          <a:off x="0" y="0"/>
          <a:ext cx="0" cy="0"/>
          <a:chOff x="0" y="0"/>
          <a:chExt cx="0" cy="0"/>
        </a:xfrm>
      </p:grpSpPr>
      <p:pic>
        <p:nvPicPr>
          <p:cNvPr id="2425" name="Google Shape;2425;p1" descr="EJ023"/>
          <p:cNvPicPr preferRelativeResize="0"/>
          <p:nvPr/>
        </p:nvPicPr>
        <p:blipFill rotWithShape="1">
          <a:blip r:embed="rId3">
            <a:alphaModFix/>
          </a:blip>
          <a:srcRect l="10834" t="5556" r="5832" b="3333"/>
          <a:stretch/>
        </p:blipFill>
        <p:spPr>
          <a:xfrm>
            <a:off x="0" y="0"/>
            <a:ext cx="9144000" cy="5143500"/>
          </a:xfrm>
          <a:prstGeom prst="rect">
            <a:avLst/>
          </a:prstGeom>
          <a:noFill/>
          <a:ln>
            <a:noFill/>
          </a:ln>
        </p:spPr>
      </p:pic>
      <p:sp>
        <p:nvSpPr>
          <p:cNvPr id="2426" name="Google Shape;2426;p1"/>
          <p:cNvSpPr/>
          <p:nvPr/>
        </p:nvSpPr>
        <p:spPr>
          <a:xfrm>
            <a:off x="1891273" y="1347614"/>
            <a:ext cx="5782938" cy="1042988"/>
          </a:xfrm>
          <a:prstGeom prst="rect">
            <a:avLst/>
          </a:prstGeom>
        </p:spPr>
        <p:txBody>
          <a:bodyPr>
            <a:prstTxWarp prst="textPlain">
              <a:avLst/>
            </a:prstTxWarp>
          </a:bodyPr>
          <a:lstStyle/>
          <a:p>
            <a:pPr lvl="0" algn="ctr"/>
            <a:r>
              <a:rPr b="1" i="0">
                <a:ln>
                  <a:noFill/>
                </a:ln>
                <a:solidFill>
                  <a:srgbClr val="FF0000"/>
                </a:solidFill>
                <a:latin typeface="Century Schoolbook"/>
              </a:rPr>
              <a:t>Chào mừng các thầy, cô giáo và các em học sinh</a:t>
            </a:r>
          </a:p>
        </p:txBody>
      </p:sp>
      <p:sp>
        <p:nvSpPr>
          <p:cNvPr id="2427" name="Google Shape;2427;p1"/>
          <p:cNvSpPr/>
          <p:nvPr/>
        </p:nvSpPr>
        <p:spPr>
          <a:xfrm>
            <a:off x="2521745" y="364331"/>
            <a:ext cx="4521994" cy="785813"/>
          </a:xfrm>
          <a:prstGeom prst="rect">
            <a:avLst/>
          </a:prstGeom>
        </p:spPr>
      </p:sp>
      <p:sp>
        <p:nvSpPr>
          <p:cNvPr id="2428" name="Google Shape;2428;p1"/>
          <p:cNvSpPr txBox="1"/>
          <p:nvPr/>
        </p:nvSpPr>
        <p:spPr>
          <a:xfrm>
            <a:off x="2915816" y="3075806"/>
            <a:ext cx="3700052"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dirty="0" err="1">
                <a:solidFill>
                  <a:schemeClr val="dk1"/>
                </a:solidFill>
                <a:latin typeface="Century Schoolbook"/>
                <a:ea typeface="Century Schoolbook"/>
                <a:cs typeface="Century Schoolbook"/>
                <a:sym typeface="Century Schoolbook"/>
              </a:rPr>
              <a:t>Giáo</a:t>
            </a:r>
            <a:r>
              <a:rPr lang="en-US" sz="1800" b="0" i="0" u="none" strike="noStrike" cap="none" dirty="0">
                <a:solidFill>
                  <a:schemeClr val="dk1"/>
                </a:solidFill>
                <a:latin typeface="Century Schoolbook"/>
                <a:ea typeface="Century Schoolbook"/>
                <a:cs typeface="Century Schoolbook"/>
                <a:sym typeface="Century Schoolbook"/>
              </a:rPr>
              <a:t> </a:t>
            </a:r>
            <a:r>
              <a:rPr lang="en-US" sz="1800" b="0" i="0" u="none" strike="noStrike" cap="none" dirty="0" err="1" smtClean="0">
                <a:solidFill>
                  <a:schemeClr val="dk1"/>
                </a:solidFill>
                <a:latin typeface="Century Schoolbook"/>
                <a:ea typeface="Century Schoolbook"/>
                <a:cs typeface="Century Schoolbook"/>
                <a:sym typeface="Century Schoolbook"/>
              </a:rPr>
              <a:t>viên</a:t>
            </a:r>
            <a:r>
              <a:rPr lang="en-US" sz="1800" b="0" i="0" u="none" strike="noStrike" cap="none" dirty="0" smtClean="0">
                <a:solidFill>
                  <a:schemeClr val="dk1"/>
                </a:solidFill>
                <a:latin typeface="Century Schoolbook"/>
                <a:ea typeface="Century Schoolbook"/>
                <a:cs typeface="Century Schoolbook"/>
                <a:sym typeface="Century Schoolbook"/>
              </a:rPr>
              <a:t>: </a:t>
            </a:r>
            <a:r>
              <a:rPr lang="en-US" sz="1800" b="0" i="0" u="none" strike="noStrike" cap="none" dirty="0" err="1">
                <a:solidFill>
                  <a:schemeClr val="dk1"/>
                </a:solidFill>
                <a:latin typeface="Century Schoolbook"/>
                <a:ea typeface="Century Schoolbook"/>
                <a:cs typeface="Century Schoolbook"/>
                <a:sym typeface="Century Schoolbook"/>
              </a:rPr>
              <a:t>Nguyễn</a:t>
            </a:r>
            <a:r>
              <a:rPr lang="en-US" sz="1800" b="0" i="0" u="none" strike="noStrike" cap="none" dirty="0">
                <a:solidFill>
                  <a:schemeClr val="dk1"/>
                </a:solidFill>
                <a:latin typeface="Century Schoolbook"/>
                <a:ea typeface="Century Schoolbook"/>
                <a:cs typeface="Century Schoolbook"/>
                <a:sym typeface="Century Schoolbook"/>
              </a:rPr>
              <a:t> </a:t>
            </a:r>
            <a:r>
              <a:rPr lang="en-US" sz="1800" b="0" i="0" u="none" strike="noStrike" cap="none" dirty="0" err="1" smtClean="0">
                <a:solidFill>
                  <a:schemeClr val="dk1"/>
                </a:solidFill>
                <a:latin typeface="Century Schoolbook"/>
                <a:ea typeface="Century Schoolbook"/>
                <a:cs typeface="Century Schoolbook"/>
                <a:sym typeface="Century Schoolbook"/>
              </a:rPr>
              <a:t>Thị</a:t>
            </a:r>
            <a:r>
              <a:rPr lang="en-US" sz="1800" b="0" i="0" u="none" strike="noStrike" cap="none" dirty="0" smtClean="0">
                <a:solidFill>
                  <a:schemeClr val="dk1"/>
                </a:solidFill>
                <a:latin typeface="Century Schoolbook"/>
                <a:ea typeface="Century Schoolbook"/>
                <a:cs typeface="Century Schoolbook"/>
                <a:sym typeface="Century Schoolbook"/>
              </a:rPr>
              <a:t> Thu </a:t>
            </a:r>
            <a:r>
              <a:rPr lang="en-US" sz="1800" b="0" i="0" u="none" strike="noStrike" cap="none" dirty="0" err="1" smtClean="0">
                <a:solidFill>
                  <a:schemeClr val="dk1"/>
                </a:solidFill>
                <a:latin typeface="Century Schoolbook"/>
                <a:ea typeface="Century Schoolbook"/>
                <a:cs typeface="Century Schoolbook"/>
                <a:sym typeface="Century Schoolbook"/>
              </a:rPr>
              <a:t>Hoài</a:t>
            </a:r>
            <a:endParaRPr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26"/>
        <p:cNvGrpSpPr/>
        <p:nvPr/>
      </p:nvGrpSpPr>
      <p:grpSpPr>
        <a:xfrm>
          <a:off x="0" y="0"/>
          <a:ext cx="0" cy="0"/>
          <a:chOff x="0" y="0"/>
          <a:chExt cx="0" cy="0"/>
        </a:xfrm>
      </p:grpSpPr>
      <p:grpSp>
        <p:nvGrpSpPr>
          <p:cNvPr id="2527" name="Google Shape;2527;p10"/>
          <p:cNvGrpSpPr/>
          <p:nvPr/>
        </p:nvGrpSpPr>
        <p:grpSpPr>
          <a:xfrm>
            <a:off x="36564" y="102193"/>
            <a:ext cx="9100889" cy="4887642"/>
            <a:chOff x="36564" y="102193"/>
            <a:chExt cx="9100889" cy="4887642"/>
          </a:xfrm>
        </p:grpSpPr>
        <p:sp>
          <p:nvSpPr>
            <p:cNvPr id="2528" name="Google Shape;2528;p10"/>
            <p:cNvSpPr/>
            <p:nvPr/>
          </p:nvSpPr>
          <p:spPr>
            <a:xfrm>
              <a:off x="6174517" y="3463900"/>
              <a:ext cx="91440" cy="351186"/>
            </a:xfrm>
            <a:custGeom>
              <a:avLst/>
              <a:gdLst/>
              <a:ahLst/>
              <a:cxnLst/>
              <a:rect l="l" t="t" r="r" b="b"/>
              <a:pathLst>
                <a:path w="120000" h="120000" extrusionOk="0">
                  <a:moveTo>
                    <a:pt x="60000" y="0"/>
                  </a:moveTo>
                  <a:lnTo>
                    <a:pt x="60000" y="120000"/>
                  </a:lnTo>
                </a:path>
              </a:pathLst>
            </a:custGeom>
            <a:noFill/>
            <a:ln w="25400" cap="flat" cmpd="sng">
              <a:solidFill>
                <a:srgbClr val="DECA5A"/>
              </a:solidFill>
              <a:prstDash val="solid"/>
              <a:round/>
              <a:headEnd type="none" w="sm" len="sm"/>
              <a:tailEnd type="none" w="sm" len="sm"/>
            </a:ln>
          </p:spPr>
        </p:sp>
        <p:sp>
          <p:nvSpPr>
            <p:cNvPr id="2529" name="Google Shape;2529;p10"/>
            <p:cNvSpPr/>
            <p:nvPr/>
          </p:nvSpPr>
          <p:spPr>
            <a:xfrm>
              <a:off x="4716164" y="868966"/>
              <a:ext cx="1504072" cy="351186"/>
            </a:xfrm>
            <a:custGeom>
              <a:avLst/>
              <a:gdLst/>
              <a:ahLst/>
              <a:cxnLst/>
              <a:rect l="l" t="t" r="r" b="b"/>
              <a:pathLst>
                <a:path w="120000" h="120000" extrusionOk="0">
                  <a:moveTo>
                    <a:pt x="0" y="0"/>
                  </a:moveTo>
                  <a:lnTo>
                    <a:pt x="0" y="81776"/>
                  </a:lnTo>
                  <a:lnTo>
                    <a:pt x="120000" y="81776"/>
                  </a:lnTo>
                  <a:lnTo>
                    <a:pt x="120000" y="120000"/>
                  </a:lnTo>
                </a:path>
              </a:pathLst>
            </a:custGeom>
            <a:noFill/>
            <a:ln w="25400" cap="flat" cmpd="sng">
              <a:solidFill>
                <a:srgbClr val="C2B052"/>
              </a:solidFill>
              <a:prstDash val="solid"/>
              <a:round/>
              <a:headEnd type="none" w="sm" len="sm"/>
              <a:tailEnd type="none" w="sm" len="sm"/>
            </a:ln>
          </p:spPr>
        </p:sp>
        <p:sp>
          <p:nvSpPr>
            <p:cNvPr id="2530" name="Google Shape;2530;p10"/>
            <p:cNvSpPr/>
            <p:nvPr/>
          </p:nvSpPr>
          <p:spPr>
            <a:xfrm>
              <a:off x="1195218" y="2627695"/>
              <a:ext cx="480555" cy="620039"/>
            </a:xfrm>
            <a:custGeom>
              <a:avLst/>
              <a:gdLst/>
              <a:ahLst/>
              <a:cxnLst/>
              <a:rect l="l" t="t" r="r" b="b"/>
              <a:pathLst>
                <a:path w="120000" h="120000" extrusionOk="0">
                  <a:moveTo>
                    <a:pt x="0" y="0"/>
                  </a:moveTo>
                  <a:lnTo>
                    <a:pt x="0" y="98350"/>
                  </a:lnTo>
                  <a:lnTo>
                    <a:pt x="120000" y="98350"/>
                  </a:lnTo>
                  <a:lnTo>
                    <a:pt x="120000" y="120000"/>
                  </a:lnTo>
                </a:path>
              </a:pathLst>
            </a:custGeom>
            <a:noFill/>
            <a:ln w="25400" cap="flat" cmpd="sng">
              <a:solidFill>
                <a:srgbClr val="DECA5A"/>
              </a:solidFill>
              <a:prstDash val="solid"/>
              <a:round/>
              <a:headEnd type="none" w="sm" len="sm"/>
              <a:tailEnd type="none" w="sm" len="sm"/>
            </a:ln>
          </p:spPr>
        </p:sp>
        <p:sp>
          <p:nvSpPr>
            <p:cNvPr id="2531" name="Google Shape;2531;p10"/>
            <p:cNvSpPr/>
            <p:nvPr/>
          </p:nvSpPr>
          <p:spPr>
            <a:xfrm>
              <a:off x="1195218" y="868966"/>
              <a:ext cx="3520945" cy="433575"/>
            </a:xfrm>
            <a:custGeom>
              <a:avLst/>
              <a:gdLst/>
              <a:ahLst/>
              <a:cxnLst/>
              <a:rect l="l" t="t" r="r" b="b"/>
              <a:pathLst>
                <a:path w="120000" h="120000" extrusionOk="0">
                  <a:moveTo>
                    <a:pt x="120000" y="0"/>
                  </a:moveTo>
                  <a:lnTo>
                    <a:pt x="120000" y="89040"/>
                  </a:lnTo>
                  <a:lnTo>
                    <a:pt x="0" y="89040"/>
                  </a:lnTo>
                  <a:lnTo>
                    <a:pt x="0" y="120000"/>
                  </a:lnTo>
                </a:path>
              </a:pathLst>
            </a:custGeom>
            <a:noFill/>
            <a:ln w="25400" cap="flat" cmpd="sng">
              <a:solidFill>
                <a:srgbClr val="C2B052"/>
              </a:solidFill>
              <a:prstDash val="solid"/>
              <a:round/>
              <a:headEnd type="none" w="sm" len="sm"/>
              <a:tailEnd type="none" w="sm" len="sm"/>
            </a:ln>
          </p:spPr>
        </p:sp>
        <p:sp>
          <p:nvSpPr>
            <p:cNvPr id="2532" name="Google Shape;2532;p10"/>
            <p:cNvSpPr/>
            <p:nvPr/>
          </p:nvSpPr>
          <p:spPr>
            <a:xfrm>
              <a:off x="3236201" y="102193"/>
              <a:ext cx="2959926" cy="766773"/>
            </a:xfrm>
            <a:prstGeom prst="roundRect">
              <a:avLst>
                <a:gd name="adj" fmla="val 10000"/>
              </a:avLst>
            </a:prstGeom>
            <a:gradFill>
              <a:gsLst>
                <a:gs pos="0">
                  <a:srgbClr val="C4AE3B"/>
                </a:gs>
                <a:gs pos="80000">
                  <a:srgbClr val="FFE64D"/>
                </a:gs>
                <a:gs pos="100000">
                  <a:srgbClr val="FFE94A"/>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10"/>
            <p:cNvSpPr/>
            <p:nvPr/>
          </p:nvSpPr>
          <p:spPr>
            <a:xfrm>
              <a:off x="3370370" y="229653"/>
              <a:ext cx="2959926" cy="766773"/>
            </a:xfrm>
            <a:prstGeom prst="roundRect">
              <a:avLst>
                <a:gd name="adj" fmla="val 10000"/>
              </a:avLst>
            </a:prstGeom>
            <a:solidFill>
              <a:schemeClr val="lt1">
                <a:alpha val="89803"/>
              </a:schemeClr>
            </a:solidFill>
            <a:ln w="9525" cap="flat" cmpd="sng">
              <a:solidFill>
                <a:srgbClr val="F6E066"/>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10"/>
            <p:cNvSpPr txBox="1"/>
            <p:nvPr/>
          </p:nvSpPr>
          <p:spPr>
            <a:xfrm>
              <a:off x="3392828" y="252111"/>
              <a:ext cx="2915010" cy="721857"/>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None/>
              </a:pPr>
              <a:r>
                <a:rPr lang="en-US" sz="3200" b="1">
                  <a:solidFill>
                    <a:srgbClr val="00B050"/>
                  </a:solidFill>
                  <a:latin typeface="Times New Roman"/>
                  <a:ea typeface="Times New Roman"/>
                  <a:cs typeface="Times New Roman"/>
                  <a:sym typeface="Times New Roman"/>
                </a:rPr>
                <a:t>Thảo luận nhóm</a:t>
              </a:r>
              <a:endParaRPr sz="3200" b="1">
                <a:solidFill>
                  <a:srgbClr val="00B050"/>
                </a:solidFill>
                <a:latin typeface="Times New Roman"/>
                <a:ea typeface="Times New Roman"/>
                <a:cs typeface="Times New Roman"/>
                <a:sym typeface="Times New Roman"/>
              </a:endParaRPr>
            </a:p>
          </p:txBody>
        </p:sp>
        <p:sp>
          <p:nvSpPr>
            <p:cNvPr id="2535" name="Google Shape;2535;p10"/>
            <p:cNvSpPr/>
            <p:nvPr/>
          </p:nvSpPr>
          <p:spPr>
            <a:xfrm>
              <a:off x="36564" y="1302542"/>
              <a:ext cx="2317309" cy="1325152"/>
            </a:xfrm>
            <a:prstGeom prst="roundRect">
              <a:avLst>
                <a:gd name="adj" fmla="val 10000"/>
              </a:avLst>
            </a:prstGeom>
            <a:gradFill>
              <a:gsLst>
                <a:gs pos="0">
                  <a:srgbClr val="C4AE3B"/>
                </a:gs>
                <a:gs pos="80000">
                  <a:srgbClr val="FFE64D"/>
                </a:gs>
                <a:gs pos="100000">
                  <a:srgbClr val="FFE94A"/>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10"/>
            <p:cNvSpPr/>
            <p:nvPr/>
          </p:nvSpPr>
          <p:spPr>
            <a:xfrm>
              <a:off x="170732" y="1430003"/>
              <a:ext cx="2317309" cy="1325152"/>
            </a:xfrm>
            <a:prstGeom prst="roundRect">
              <a:avLst>
                <a:gd name="adj" fmla="val 10000"/>
              </a:avLst>
            </a:prstGeom>
            <a:solidFill>
              <a:schemeClr val="lt1">
                <a:alpha val="89803"/>
              </a:schemeClr>
            </a:solidFill>
            <a:ln w="9525" cap="flat" cmpd="sng">
              <a:solidFill>
                <a:srgbClr val="F6E066"/>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10"/>
            <p:cNvSpPr txBox="1"/>
            <p:nvPr/>
          </p:nvSpPr>
          <p:spPr>
            <a:xfrm>
              <a:off x="209544" y="1468815"/>
              <a:ext cx="2239685" cy="1247528"/>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en-US" sz="2000" i="1">
                  <a:solidFill>
                    <a:schemeClr val="dk1"/>
                  </a:solidFill>
                  <a:latin typeface="Times New Roman"/>
                  <a:ea typeface="Times New Roman"/>
                  <a:cs typeface="Times New Roman"/>
                  <a:sym typeface="Times New Roman"/>
                </a:rPr>
                <a:t>1. </a:t>
              </a:r>
              <a:r>
                <a:rPr lang="en-US" sz="2000">
                  <a:solidFill>
                    <a:schemeClr val="dk1"/>
                  </a:solidFill>
                  <a:latin typeface="Times New Roman"/>
                  <a:ea typeface="Times New Roman"/>
                  <a:cs typeface="Times New Roman"/>
                  <a:sym typeface="Times New Roman"/>
                </a:rPr>
                <a:t>Cảm nhận của em về Bác Hồ là một người có đức tính tiết kiệm, luôn lo lắng cho đồng bào.</a:t>
              </a:r>
              <a:endParaRPr/>
            </a:p>
          </p:txBody>
        </p:sp>
        <p:sp>
          <p:nvSpPr>
            <p:cNvPr id="2538" name="Google Shape;2538;p10"/>
            <p:cNvSpPr/>
            <p:nvPr/>
          </p:nvSpPr>
          <p:spPr>
            <a:xfrm>
              <a:off x="94621" y="3247735"/>
              <a:ext cx="3162305" cy="1279614"/>
            </a:xfrm>
            <a:prstGeom prst="roundRect">
              <a:avLst>
                <a:gd name="adj" fmla="val 10000"/>
              </a:avLst>
            </a:prstGeom>
            <a:gradFill>
              <a:gsLst>
                <a:gs pos="0">
                  <a:srgbClr val="C4AE3B"/>
                </a:gs>
                <a:gs pos="80000">
                  <a:srgbClr val="FFE64D"/>
                </a:gs>
                <a:gs pos="100000">
                  <a:srgbClr val="FFE94A"/>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10"/>
            <p:cNvSpPr/>
            <p:nvPr/>
          </p:nvSpPr>
          <p:spPr>
            <a:xfrm>
              <a:off x="228790" y="3375195"/>
              <a:ext cx="3162305" cy="1279614"/>
            </a:xfrm>
            <a:prstGeom prst="roundRect">
              <a:avLst>
                <a:gd name="adj" fmla="val 10000"/>
              </a:avLst>
            </a:prstGeom>
            <a:solidFill>
              <a:schemeClr val="lt1">
                <a:alpha val="89803"/>
              </a:schemeClr>
            </a:solidFill>
            <a:ln w="9525" cap="flat" cmpd="sng">
              <a:solidFill>
                <a:srgbClr val="F6E066"/>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10"/>
            <p:cNvSpPr txBox="1"/>
            <p:nvPr/>
          </p:nvSpPr>
          <p:spPr>
            <a:xfrm>
              <a:off x="266269" y="3412674"/>
              <a:ext cx="3087347" cy="1204656"/>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en-US" sz="2000" i="1">
                  <a:solidFill>
                    <a:schemeClr val="dk1"/>
                  </a:solidFill>
                  <a:latin typeface="Times New Roman"/>
                  <a:ea typeface="Times New Roman"/>
                  <a:cs typeface="Times New Roman"/>
                  <a:sym typeface="Times New Roman"/>
                </a:rPr>
                <a:t>3. </a:t>
              </a:r>
              <a:r>
                <a:rPr lang="en-US" sz="2000">
                  <a:solidFill>
                    <a:schemeClr val="dk1"/>
                  </a:solidFill>
                  <a:latin typeface="Times New Roman"/>
                  <a:ea typeface="Times New Roman"/>
                  <a:cs typeface="Times New Roman"/>
                  <a:sym typeface="Times New Roman"/>
                </a:rPr>
                <a:t>Qua thông tin trên, em hiểu tiết kiệm là biết sử dựng hợp lí, có hiệu quả của cải, thời gian, sức lực của mình và của người khác.</a:t>
              </a:r>
              <a:endParaRPr/>
            </a:p>
          </p:txBody>
        </p:sp>
        <p:sp>
          <p:nvSpPr>
            <p:cNvPr id="2541" name="Google Shape;2541;p10"/>
            <p:cNvSpPr/>
            <p:nvPr/>
          </p:nvSpPr>
          <p:spPr>
            <a:xfrm>
              <a:off x="3437188" y="1220153"/>
              <a:ext cx="5566097" cy="2243747"/>
            </a:xfrm>
            <a:prstGeom prst="roundRect">
              <a:avLst>
                <a:gd name="adj" fmla="val 10000"/>
              </a:avLst>
            </a:prstGeom>
            <a:gradFill>
              <a:gsLst>
                <a:gs pos="0">
                  <a:srgbClr val="C4AE3B"/>
                </a:gs>
                <a:gs pos="80000">
                  <a:srgbClr val="FFE64D"/>
                </a:gs>
                <a:gs pos="100000">
                  <a:srgbClr val="FFE94A"/>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10"/>
            <p:cNvSpPr/>
            <p:nvPr/>
          </p:nvSpPr>
          <p:spPr>
            <a:xfrm>
              <a:off x="3571356" y="1347613"/>
              <a:ext cx="5566097" cy="2243747"/>
            </a:xfrm>
            <a:prstGeom prst="roundRect">
              <a:avLst>
                <a:gd name="adj" fmla="val 10000"/>
              </a:avLst>
            </a:prstGeom>
            <a:solidFill>
              <a:schemeClr val="lt1">
                <a:alpha val="89803"/>
              </a:schemeClr>
            </a:solidFill>
            <a:ln w="9525" cap="flat" cmpd="sng">
              <a:solidFill>
                <a:srgbClr val="F6E066"/>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10"/>
            <p:cNvSpPr txBox="1"/>
            <p:nvPr/>
          </p:nvSpPr>
          <p:spPr>
            <a:xfrm>
              <a:off x="3637073" y="1413330"/>
              <a:ext cx="5434663" cy="2112313"/>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dk1"/>
                </a:buClr>
                <a:buSzPts val="1600"/>
                <a:buFont typeface="Times New Roman"/>
                <a:buNone/>
              </a:pPr>
              <a:r>
                <a:rPr lang="en-US" sz="1600" i="1">
                  <a:solidFill>
                    <a:schemeClr val="dk1"/>
                  </a:solidFill>
                  <a:latin typeface="Times New Roman"/>
                  <a:ea typeface="Times New Roman"/>
                  <a:cs typeface="Times New Roman"/>
                  <a:sym typeface="Times New Roman"/>
                </a:rPr>
                <a:t>2. </a:t>
              </a:r>
              <a:r>
                <a:rPr lang="en-US" sz="1600">
                  <a:solidFill>
                    <a:schemeClr val="dk1"/>
                  </a:solidFill>
                  <a:latin typeface="Times New Roman"/>
                  <a:ea typeface="Times New Roman"/>
                  <a:cs typeface="Times New Roman"/>
                  <a:sym typeface="Times New Roman"/>
                </a:rPr>
                <a:t>Lối sống tiết kiệm của Bác Hồ được thể hiện qua lời nói, việc làm:</a:t>
              </a:r>
              <a:endParaRPr/>
            </a:p>
            <a:p>
              <a:pPr marL="0" marR="0" lvl="0" indent="0" algn="l" rtl="0">
                <a:lnSpc>
                  <a:spcPct val="100000"/>
                </a:lnSpc>
                <a:spcBef>
                  <a:spcPts val="560"/>
                </a:spcBef>
                <a:spcAft>
                  <a:spcPts val="0"/>
                </a:spcAft>
                <a:buClr>
                  <a:schemeClr val="dk1"/>
                </a:buClr>
                <a:buSzPts val="1600"/>
                <a:buFont typeface="Times New Roman"/>
                <a:buNone/>
              </a:pPr>
              <a:r>
                <a:rPr lang="en-US" sz="1600">
                  <a:solidFill>
                    <a:schemeClr val="dk1"/>
                  </a:solidFill>
                  <a:latin typeface="Times New Roman"/>
                  <a:ea typeface="Times New Roman"/>
                  <a:cs typeface="Times New Roman"/>
                  <a:sym typeface="Times New Roman"/>
                </a:rPr>
                <a:t>- Khi xem xong, những tin cân thiết Bác giữ lại, còn lại Người chuyên bản tin cho Văn phòng Phủ Chủ tịch cắt làm phong bì hoặc dùng làm giấy viết cho tiết kiệm. </a:t>
              </a:r>
              <a:endParaRPr/>
            </a:p>
            <a:p>
              <a:pPr marL="0" marR="0" lvl="0" indent="0" algn="l" rtl="0">
                <a:lnSpc>
                  <a:spcPct val="100000"/>
                </a:lnSpc>
                <a:spcBef>
                  <a:spcPts val="0"/>
                </a:spcBef>
                <a:spcAft>
                  <a:spcPts val="0"/>
                </a:spcAft>
                <a:buClr>
                  <a:schemeClr val="dk1"/>
                </a:buClr>
                <a:buSzPts val="1600"/>
                <a:buFont typeface="Times New Roman"/>
                <a:buNone/>
              </a:pPr>
              <a:r>
                <a:rPr lang="en-US" sz="1600">
                  <a:solidFill>
                    <a:schemeClr val="dk1"/>
                  </a:solidFill>
                  <a:latin typeface="Times New Roman"/>
                  <a:ea typeface="Times New Roman"/>
                  <a:cs typeface="Times New Roman"/>
                  <a:sym typeface="Times New Roman"/>
                </a:rPr>
                <a:t>- Bác nói: “Hiện nay, các cháu thanh thiếu niên đã sắp bước vào năm học mới, giấy mực, tiền bạc dùng đề tuyên truyền về ngày sinh nhật của Bác thì các chú nẻn đành đề in sách giáo khoa và mua dụng cụ học tập cho các cháu, khỏi lãng phí”.</a:t>
              </a:r>
              <a:endParaRPr/>
            </a:p>
          </p:txBody>
        </p:sp>
        <p:sp>
          <p:nvSpPr>
            <p:cNvPr id="2544" name="Google Shape;2544;p10"/>
            <p:cNvSpPr/>
            <p:nvPr/>
          </p:nvSpPr>
          <p:spPr>
            <a:xfrm>
              <a:off x="3840311" y="3815086"/>
              <a:ext cx="4759850" cy="1047289"/>
            </a:xfrm>
            <a:prstGeom prst="roundRect">
              <a:avLst>
                <a:gd name="adj" fmla="val 10000"/>
              </a:avLst>
            </a:prstGeom>
            <a:gradFill>
              <a:gsLst>
                <a:gs pos="0">
                  <a:srgbClr val="C4AE3B"/>
                </a:gs>
                <a:gs pos="80000">
                  <a:srgbClr val="FFE64D"/>
                </a:gs>
                <a:gs pos="100000">
                  <a:srgbClr val="FFE94A"/>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10"/>
            <p:cNvSpPr/>
            <p:nvPr/>
          </p:nvSpPr>
          <p:spPr>
            <a:xfrm>
              <a:off x="3974480" y="3942546"/>
              <a:ext cx="4759850" cy="1047289"/>
            </a:xfrm>
            <a:prstGeom prst="roundRect">
              <a:avLst>
                <a:gd name="adj" fmla="val 10000"/>
              </a:avLst>
            </a:prstGeom>
            <a:solidFill>
              <a:schemeClr val="lt1">
                <a:alpha val="89803"/>
              </a:schemeClr>
            </a:solidFill>
            <a:ln w="9525" cap="flat" cmpd="sng">
              <a:solidFill>
                <a:srgbClr val="F6E066"/>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10"/>
            <p:cNvSpPr txBox="1"/>
            <p:nvPr/>
          </p:nvSpPr>
          <p:spPr>
            <a:xfrm>
              <a:off x="4005154" y="3973220"/>
              <a:ext cx="4698502" cy="98594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en-US" sz="2000" i="1">
                  <a:solidFill>
                    <a:schemeClr val="dk1"/>
                  </a:solidFill>
                  <a:latin typeface="Times New Roman"/>
                  <a:ea typeface="Times New Roman"/>
                  <a:cs typeface="Times New Roman"/>
                  <a:sym typeface="Times New Roman"/>
                </a:rPr>
                <a:t>4. </a:t>
              </a:r>
              <a:r>
                <a:rPr lang="en-US" sz="2000">
                  <a:solidFill>
                    <a:schemeClr val="dk1"/>
                  </a:solidFill>
                  <a:latin typeface="Times New Roman"/>
                  <a:ea typeface="Times New Roman"/>
                  <a:cs typeface="Times New Roman"/>
                  <a:sym typeface="Times New Roman"/>
                </a:rPr>
                <a:t>Em học tập được cách tiết kiệm của Bác là tái sử dụng những thứ vẫn còn dùng được. Không bày vẽ mà dùng để lo những cái chính giúp ích cho cuộc sống.</a:t>
              </a:r>
              <a:endParaRPr/>
            </a:p>
          </p:txBody>
        </p:sp>
      </p:grpSp>
      <p:sp>
        <p:nvSpPr>
          <p:cNvPr id="2547" name="Google Shape;2547;p10"/>
          <p:cNvSpPr/>
          <p:nvPr/>
        </p:nvSpPr>
        <p:spPr>
          <a:xfrm>
            <a:off x="107504" y="195486"/>
            <a:ext cx="2448272" cy="1152128"/>
          </a:xfrm>
          <a:prstGeom prst="ribbon2">
            <a:avLst>
              <a:gd name="adj1" fmla="val 16667"/>
              <a:gd name="adj2" fmla="val 50000"/>
            </a:avLst>
          </a:prstGeom>
          <a:solidFill>
            <a:schemeClr val="lt1"/>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rgbClr val="FF0000"/>
                </a:solidFill>
                <a:latin typeface="Times New Roman"/>
                <a:ea typeface="Times New Roman"/>
                <a:cs typeface="Times New Roman"/>
                <a:sym typeface="Times New Roman"/>
              </a:rPr>
              <a:t>Phiếu bài tập</a:t>
            </a:r>
            <a:endParaRPr sz="2800">
              <a:solidFill>
                <a:srgbClr val="FF0000"/>
              </a:solidFill>
              <a:latin typeface="Times New Roman"/>
              <a:ea typeface="Times New Roman"/>
              <a:cs typeface="Times New Roman"/>
              <a:sym typeface="Times New Roman"/>
            </a:endParaRPr>
          </a:p>
        </p:txBody>
      </p:sp>
      <p:pic>
        <p:nvPicPr>
          <p:cNvPr id="2548" name="Google Shape;2548;p10"/>
          <p:cNvPicPr preferRelativeResize="0"/>
          <p:nvPr/>
        </p:nvPicPr>
        <p:blipFill rotWithShape="1">
          <a:blip r:embed="rId3">
            <a:alphaModFix/>
          </a:blip>
          <a:srcRect/>
          <a:stretch/>
        </p:blipFill>
        <p:spPr>
          <a:xfrm>
            <a:off x="7985660" y="0"/>
            <a:ext cx="1158340" cy="1048603"/>
          </a:xfrm>
          <a:prstGeom prst="rect">
            <a:avLst/>
          </a:prstGeom>
          <a:noFill/>
          <a:ln>
            <a:noFill/>
          </a:ln>
        </p:spPr>
      </p:pic>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552"/>
        <p:cNvGrpSpPr/>
        <p:nvPr/>
      </p:nvGrpSpPr>
      <p:grpSpPr>
        <a:xfrm>
          <a:off x="0" y="0"/>
          <a:ext cx="0" cy="0"/>
          <a:chOff x="0" y="0"/>
          <a:chExt cx="0" cy="0"/>
        </a:xfrm>
      </p:grpSpPr>
      <p:pic>
        <p:nvPicPr>
          <p:cNvPr id="2553" name="Google Shape;2553;p11"/>
          <p:cNvPicPr preferRelativeResize="0"/>
          <p:nvPr/>
        </p:nvPicPr>
        <p:blipFill rotWithShape="1">
          <a:blip r:embed="rId3">
            <a:alphaModFix/>
          </a:blip>
          <a:srcRect/>
          <a:stretch/>
        </p:blipFill>
        <p:spPr>
          <a:xfrm>
            <a:off x="490480" y="-386562"/>
            <a:ext cx="7903732" cy="5530062"/>
          </a:xfrm>
          <a:prstGeom prst="rect">
            <a:avLst/>
          </a:prstGeom>
          <a:noFill/>
          <a:ln>
            <a:noFill/>
          </a:ln>
        </p:spPr>
      </p:pic>
      <p:pic>
        <p:nvPicPr>
          <p:cNvPr id="2554" name="Google Shape;2554;p11"/>
          <p:cNvPicPr preferRelativeResize="0"/>
          <p:nvPr/>
        </p:nvPicPr>
        <p:blipFill rotWithShape="1">
          <a:blip r:embed="rId4">
            <a:alphaModFix/>
          </a:blip>
          <a:srcRect/>
          <a:stretch/>
        </p:blipFill>
        <p:spPr>
          <a:xfrm>
            <a:off x="0" y="-236562"/>
            <a:ext cx="9144000" cy="5530062"/>
          </a:xfrm>
          <a:prstGeom prst="rect">
            <a:avLst/>
          </a:prstGeom>
          <a:noFill/>
          <a:ln>
            <a:noFill/>
          </a:ln>
        </p:spPr>
      </p:pic>
      <p:sp>
        <p:nvSpPr>
          <p:cNvPr id="2555" name="Google Shape;2555;p11"/>
          <p:cNvSpPr txBox="1"/>
          <p:nvPr/>
        </p:nvSpPr>
        <p:spPr>
          <a:xfrm>
            <a:off x="1259632" y="1620528"/>
            <a:ext cx="4248472" cy="18158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i="1">
                <a:solidFill>
                  <a:srgbClr val="000000"/>
                </a:solidFill>
                <a:latin typeface="Times New Roman"/>
                <a:ea typeface="Times New Roman"/>
                <a:cs typeface="Times New Roman"/>
                <a:sym typeface="Times New Roman"/>
              </a:rPr>
              <a:t>Tiết kiệm là biết sử dụng hợp lí, có hiệu quả của cải, thời gian, sức lực của mình và của người khác.</a:t>
            </a:r>
            <a:endParaRPr sz="2800">
              <a:solidFill>
                <a:schemeClr val="dk1"/>
              </a:solidFill>
              <a:latin typeface="Calibri"/>
              <a:ea typeface="Calibri"/>
              <a:cs typeface="Calibri"/>
              <a:sym typeface="Calibri"/>
            </a:endParaRPr>
          </a:p>
        </p:txBody>
      </p:sp>
      <p:pic>
        <p:nvPicPr>
          <p:cNvPr id="2556" name="Google Shape;2556;p11"/>
          <p:cNvPicPr preferRelativeResize="0"/>
          <p:nvPr/>
        </p:nvPicPr>
        <p:blipFill rotWithShape="1">
          <a:blip r:embed="rId5">
            <a:alphaModFix/>
          </a:blip>
          <a:srcRect/>
          <a:stretch/>
        </p:blipFill>
        <p:spPr>
          <a:xfrm>
            <a:off x="7985660" y="-236562"/>
            <a:ext cx="1158340" cy="1048603"/>
          </a:xfrm>
          <a:prstGeom prst="rect">
            <a:avLst/>
          </a:prstGeom>
          <a:noFill/>
          <a:ln>
            <a:noFill/>
          </a:ln>
        </p:spPr>
      </p:pic>
    </p:spTree>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560"/>
        <p:cNvGrpSpPr/>
        <p:nvPr/>
      </p:nvGrpSpPr>
      <p:grpSpPr>
        <a:xfrm>
          <a:off x="0" y="0"/>
          <a:ext cx="0" cy="0"/>
          <a:chOff x="0" y="0"/>
          <a:chExt cx="0" cy="0"/>
        </a:xfrm>
      </p:grpSpPr>
      <p:pic>
        <p:nvPicPr>
          <p:cNvPr id="2561" name="Google Shape;2561;p12"/>
          <p:cNvPicPr preferRelativeResize="0"/>
          <p:nvPr/>
        </p:nvPicPr>
        <p:blipFill rotWithShape="1">
          <a:blip r:embed="rId3">
            <a:alphaModFix/>
          </a:blip>
          <a:srcRect/>
          <a:stretch/>
        </p:blipFill>
        <p:spPr>
          <a:xfrm>
            <a:off x="0" y="134"/>
            <a:ext cx="9433047" cy="5955992"/>
          </a:xfrm>
          <a:prstGeom prst="rect">
            <a:avLst/>
          </a:prstGeom>
          <a:noFill/>
          <a:ln>
            <a:noFill/>
          </a:ln>
        </p:spPr>
      </p:pic>
      <p:sp>
        <p:nvSpPr>
          <p:cNvPr id="2562" name="Google Shape;2562;p12"/>
          <p:cNvSpPr txBox="1"/>
          <p:nvPr/>
        </p:nvSpPr>
        <p:spPr>
          <a:xfrm>
            <a:off x="4788024" y="915566"/>
            <a:ext cx="376891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F3F3F"/>
              </a:buClr>
              <a:buSzPts val="2800"/>
              <a:buFont typeface="Times New Roman"/>
              <a:buNone/>
            </a:pPr>
            <a:r>
              <a:rPr lang="en-US" sz="2800" b="1" i="0" u="none" strike="noStrike" cap="none">
                <a:solidFill>
                  <a:srgbClr val="3F3F3F"/>
                </a:solidFill>
                <a:latin typeface="Times New Roman"/>
                <a:ea typeface="Times New Roman"/>
                <a:cs typeface="Times New Roman"/>
                <a:sym typeface="Times New Roman"/>
              </a:rPr>
              <a:t>1. Thế nào là tiết kiệm?</a:t>
            </a:r>
            <a:endParaRPr/>
          </a:p>
        </p:txBody>
      </p:sp>
      <p:sp>
        <p:nvSpPr>
          <p:cNvPr id="2563" name="Google Shape;2563;p12"/>
          <p:cNvSpPr txBox="1"/>
          <p:nvPr/>
        </p:nvSpPr>
        <p:spPr>
          <a:xfrm>
            <a:off x="1115616" y="1009375"/>
            <a:ext cx="333552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3600" b="1" i="0" u="none" strike="noStrike" cap="none">
                <a:solidFill>
                  <a:srgbClr val="FF0000"/>
                </a:solidFill>
                <a:latin typeface="Times New Roman"/>
                <a:ea typeface="Times New Roman"/>
                <a:cs typeface="Times New Roman"/>
                <a:sym typeface="Times New Roman"/>
              </a:rPr>
              <a:t>Bài 9: Tiết kiệm</a:t>
            </a:r>
            <a:endParaRPr sz="3600" b="1" i="0" u="none" strike="noStrike" cap="none">
              <a:solidFill>
                <a:srgbClr val="FF0000"/>
              </a:solidFill>
              <a:latin typeface="Times New Roman"/>
              <a:ea typeface="Times New Roman"/>
              <a:cs typeface="Times New Roman"/>
              <a:sym typeface="Times New Roman"/>
            </a:endParaRPr>
          </a:p>
        </p:txBody>
      </p:sp>
      <p:pic>
        <p:nvPicPr>
          <p:cNvPr id="2564" name="Google Shape;2564;p12"/>
          <p:cNvPicPr preferRelativeResize="0"/>
          <p:nvPr/>
        </p:nvPicPr>
        <p:blipFill rotWithShape="1">
          <a:blip r:embed="rId4">
            <a:alphaModFix/>
          </a:blip>
          <a:srcRect/>
          <a:stretch/>
        </p:blipFill>
        <p:spPr>
          <a:xfrm>
            <a:off x="8274707" y="0"/>
            <a:ext cx="1158340" cy="1048603"/>
          </a:xfrm>
          <a:prstGeom prst="rect">
            <a:avLst/>
          </a:prstGeom>
          <a:noFill/>
          <a:ln>
            <a:noFill/>
          </a:ln>
        </p:spPr>
      </p:pic>
      <p:pic>
        <p:nvPicPr>
          <p:cNvPr id="2565" name="Google Shape;2565;p12"/>
          <p:cNvPicPr preferRelativeResize="0"/>
          <p:nvPr/>
        </p:nvPicPr>
        <p:blipFill rotWithShape="1">
          <a:blip r:embed="rId5">
            <a:alphaModFix/>
          </a:blip>
          <a:srcRect/>
          <a:stretch/>
        </p:blipFill>
        <p:spPr>
          <a:xfrm>
            <a:off x="1115617" y="1655706"/>
            <a:ext cx="3335528" cy="2356203"/>
          </a:xfrm>
          <a:prstGeom prst="ellipse">
            <a:avLst/>
          </a:prstGeom>
          <a:noFill/>
          <a:ln>
            <a:noFill/>
          </a:ln>
        </p:spPr>
      </p:pic>
      <p:sp>
        <p:nvSpPr>
          <p:cNvPr id="2566" name="Google Shape;2566;p12"/>
          <p:cNvSpPr txBox="1"/>
          <p:nvPr/>
        </p:nvSpPr>
        <p:spPr>
          <a:xfrm>
            <a:off x="4747333" y="1440815"/>
            <a:ext cx="405431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F3F3F"/>
              </a:buClr>
              <a:buSzPts val="2800"/>
              <a:buFont typeface="Times New Roman"/>
              <a:buNone/>
            </a:pPr>
            <a:r>
              <a:rPr lang="en-US" sz="2800" b="1" i="0" u="none" strike="noStrike" cap="none">
                <a:solidFill>
                  <a:srgbClr val="3F3F3F"/>
                </a:solidFill>
                <a:latin typeface="Times New Roman"/>
                <a:ea typeface="Times New Roman"/>
                <a:cs typeface="Times New Roman"/>
                <a:sym typeface="Times New Roman"/>
              </a:rPr>
              <a:t>2. Biểu hiện của tiết kiệm</a:t>
            </a:r>
            <a:endParaRPr sz="2800" b="1" i="0" u="none" strike="noStrike" cap="none">
              <a:solidFill>
                <a:srgbClr val="3F3F3F"/>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71"/>
        <p:cNvGrpSpPr/>
        <p:nvPr/>
      </p:nvGrpSpPr>
      <p:grpSpPr>
        <a:xfrm>
          <a:off x="0" y="0"/>
          <a:ext cx="0" cy="0"/>
          <a:chOff x="0" y="0"/>
          <a:chExt cx="0" cy="0"/>
        </a:xfrm>
      </p:grpSpPr>
      <p:pic>
        <p:nvPicPr>
          <p:cNvPr id="2572" name="Google Shape;2572;p13" descr="C:\Users\HAI\Desktop\3-301849-1412974962.jpg"/>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573" name="Google Shape;2573;p13"/>
          <p:cNvSpPr/>
          <p:nvPr/>
        </p:nvSpPr>
        <p:spPr>
          <a:xfrm>
            <a:off x="1995122" y="196143"/>
            <a:ext cx="4593102" cy="514350"/>
          </a:xfrm>
          <a:prstGeom prst="roundRect">
            <a:avLst>
              <a:gd name="adj" fmla="val 50000"/>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100" b="1">
              <a:solidFill>
                <a:srgbClr val="000000"/>
              </a:solidFill>
              <a:latin typeface="Arial"/>
              <a:ea typeface="Arial"/>
              <a:cs typeface="Arial"/>
              <a:sym typeface="Arial"/>
            </a:endParaRPr>
          </a:p>
        </p:txBody>
      </p:sp>
      <p:sp>
        <p:nvSpPr>
          <p:cNvPr id="2574" name="Google Shape;2574;p13"/>
          <p:cNvSpPr/>
          <p:nvPr/>
        </p:nvSpPr>
        <p:spPr>
          <a:xfrm>
            <a:off x="2686050" y="1143000"/>
            <a:ext cx="3371850" cy="2971800"/>
          </a:xfrm>
          <a:prstGeom prst="rect">
            <a:avLst/>
          </a:prstGeom>
          <a:solidFill>
            <a:schemeClr val="lt1"/>
          </a:solidFill>
          <a:ln w="381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endParaRPr sz="1800">
              <a:solidFill>
                <a:srgbClr val="000000"/>
              </a:solidFill>
              <a:latin typeface="Times New Roman"/>
              <a:ea typeface="Times New Roman"/>
              <a:cs typeface="Times New Roman"/>
              <a:sym typeface="Times New Roman"/>
            </a:endParaRPr>
          </a:p>
        </p:txBody>
      </p:sp>
      <p:sp>
        <p:nvSpPr>
          <p:cNvPr id="2575" name="Google Shape;2575;p13"/>
          <p:cNvSpPr/>
          <p:nvPr/>
        </p:nvSpPr>
        <p:spPr>
          <a:xfrm>
            <a:off x="2051720" y="4416029"/>
            <a:ext cx="4307409" cy="514350"/>
          </a:xfrm>
          <a:prstGeom prst="roundRect">
            <a:avLst>
              <a:gd name="adj" fmla="val 16667"/>
            </a:avLst>
          </a:prstGeom>
          <a:solidFill>
            <a:schemeClr val="lt1"/>
          </a:solidFill>
          <a:ln w="38100" cap="flat" cmpd="sng">
            <a:solidFill>
              <a:schemeClr val="lt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400"/>
              <a:buFont typeface="Times New Roman"/>
              <a:buNone/>
            </a:pPr>
            <a:r>
              <a:rPr lang="en-US" sz="2400" b="1">
                <a:solidFill>
                  <a:schemeClr val="dk1"/>
                </a:solidFill>
                <a:latin typeface="Times New Roman"/>
                <a:ea typeface="Times New Roman"/>
                <a:cs typeface="Times New Roman"/>
                <a:sym typeface="Times New Roman"/>
              </a:rPr>
              <a:t>CHỦ ĐỀ TIẾT KIỆM</a:t>
            </a:r>
            <a:endParaRPr/>
          </a:p>
        </p:txBody>
      </p:sp>
      <p:sp>
        <p:nvSpPr>
          <p:cNvPr id="2576" name="Google Shape;2576;p13"/>
          <p:cNvSpPr/>
          <p:nvPr/>
        </p:nvSpPr>
        <p:spPr>
          <a:xfrm>
            <a:off x="2773146" y="213121"/>
            <a:ext cx="345831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Times New Roman"/>
                <a:ea typeface="Times New Roman"/>
                <a:cs typeface="Times New Roman"/>
                <a:sym typeface="Times New Roman"/>
              </a:rPr>
              <a:t>ĐUỔI HÌNH BẮT CHỮ</a:t>
            </a:r>
            <a:endParaRPr/>
          </a:p>
        </p:txBody>
      </p:sp>
      <p:pic>
        <p:nvPicPr>
          <p:cNvPr id="2577" name="Google Shape;2577;p13"/>
          <p:cNvPicPr preferRelativeResize="0"/>
          <p:nvPr/>
        </p:nvPicPr>
        <p:blipFill rotWithShape="1">
          <a:blip r:embed="rId4">
            <a:alphaModFix/>
          </a:blip>
          <a:srcRect/>
          <a:stretch/>
        </p:blipFill>
        <p:spPr>
          <a:xfrm>
            <a:off x="2686050" y="1143000"/>
            <a:ext cx="3371850" cy="2971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81"/>
        <p:cNvGrpSpPr/>
        <p:nvPr/>
      </p:nvGrpSpPr>
      <p:grpSpPr>
        <a:xfrm>
          <a:off x="0" y="0"/>
          <a:ext cx="0" cy="0"/>
          <a:chOff x="0" y="0"/>
          <a:chExt cx="0" cy="0"/>
        </a:xfrm>
      </p:grpSpPr>
      <p:pic>
        <p:nvPicPr>
          <p:cNvPr id="2582" name="Google Shape;2582;p14" descr="num5"/>
          <p:cNvPicPr preferRelativeResize="0"/>
          <p:nvPr/>
        </p:nvPicPr>
        <p:blipFill rotWithShape="1">
          <a:blip r:embed="rId3">
            <a:alphaModFix/>
          </a:blip>
          <a:srcRect/>
          <a:stretch/>
        </p:blipFill>
        <p:spPr>
          <a:xfrm>
            <a:off x="1252537" y="857250"/>
            <a:ext cx="747713" cy="1085850"/>
          </a:xfrm>
          <a:prstGeom prst="rect">
            <a:avLst/>
          </a:prstGeom>
          <a:noFill/>
          <a:ln>
            <a:noFill/>
          </a:ln>
        </p:spPr>
      </p:pic>
      <p:pic>
        <p:nvPicPr>
          <p:cNvPr id="2583" name="Google Shape;2583;p14" descr="num4"/>
          <p:cNvPicPr preferRelativeResize="0"/>
          <p:nvPr/>
        </p:nvPicPr>
        <p:blipFill rotWithShape="1">
          <a:blip r:embed="rId4">
            <a:alphaModFix/>
          </a:blip>
          <a:srcRect/>
          <a:stretch/>
        </p:blipFill>
        <p:spPr>
          <a:xfrm>
            <a:off x="1203723" y="857250"/>
            <a:ext cx="796528" cy="1085850"/>
          </a:xfrm>
          <a:prstGeom prst="rect">
            <a:avLst/>
          </a:prstGeom>
          <a:noFill/>
          <a:ln>
            <a:noFill/>
          </a:ln>
        </p:spPr>
      </p:pic>
      <p:pic>
        <p:nvPicPr>
          <p:cNvPr id="2584" name="Google Shape;2584;p14" descr="num3"/>
          <p:cNvPicPr preferRelativeResize="0"/>
          <p:nvPr/>
        </p:nvPicPr>
        <p:blipFill rotWithShape="1">
          <a:blip r:embed="rId5">
            <a:alphaModFix/>
          </a:blip>
          <a:srcRect/>
          <a:stretch/>
        </p:blipFill>
        <p:spPr>
          <a:xfrm>
            <a:off x="1247775" y="857250"/>
            <a:ext cx="752475" cy="1085850"/>
          </a:xfrm>
          <a:prstGeom prst="rect">
            <a:avLst/>
          </a:prstGeom>
          <a:noFill/>
          <a:ln>
            <a:noFill/>
          </a:ln>
        </p:spPr>
      </p:pic>
      <p:pic>
        <p:nvPicPr>
          <p:cNvPr id="2585" name="Google Shape;2585;p14" descr="num2"/>
          <p:cNvPicPr preferRelativeResize="0"/>
          <p:nvPr/>
        </p:nvPicPr>
        <p:blipFill rotWithShape="1">
          <a:blip r:embed="rId6">
            <a:alphaModFix/>
          </a:blip>
          <a:srcRect/>
          <a:stretch/>
        </p:blipFill>
        <p:spPr>
          <a:xfrm>
            <a:off x="1257300" y="800100"/>
            <a:ext cx="742950" cy="1085850"/>
          </a:xfrm>
          <a:prstGeom prst="rect">
            <a:avLst/>
          </a:prstGeom>
          <a:noFill/>
          <a:ln>
            <a:noFill/>
          </a:ln>
        </p:spPr>
      </p:pic>
      <p:pic>
        <p:nvPicPr>
          <p:cNvPr id="2586" name="Google Shape;2586;p14" descr="num1"/>
          <p:cNvPicPr preferRelativeResize="0"/>
          <p:nvPr/>
        </p:nvPicPr>
        <p:blipFill rotWithShape="1">
          <a:blip r:embed="rId7">
            <a:alphaModFix/>
          </a:blip>
          <a:srcRect/>
          <a:stretch/>
        </p:blipFill>
        <p:spPr>
          <a:xfrm>
            <a:off x="1409700" y="971550"/>
            <a:ext cx="590550" cy="1085850"/>
          </a:xfrm>
          <a:prstGeom prst="rect">
            <a:avLst/>
          </a:prstGeom>
          <a:noFill/>
          <a:ln>
            <a:noFill/>
          </a:ln>
        </p:spPr>
      </p:pic>
      <p:pic>
        <p:nvPicPr>
          <p:cNvPr id="2587" name="Google Shape;2587;p14" descr="num0"/>
          <p:cNvPicPr preferRelativeResize="0"/>
          <p:nvPr/>
        </p:nvPicPr>
        <p:blipFill rotWithShape="1">
          <a:blip r:embed="rId8">
            <a:alphaModFix/>
          </a:blip>
          <a:srcRect/>
          <a:stretch/>
        </p:blipFill>
        <p:spPr>
          <a:xfrm>
            <a:off x="1284685" y="914400"/>
            <a:ext cx="715565" cy="1028700"/>
          </a:xfrm>
          <a:prstGeom prst="rect">
            <a:avLst/>
          </a:prstGeom>
          <a:noFill/>
          <a:ln>
            <a:noFill/>
          </a:ln>
        </p:spPr>
      </p:pic>
      <p:sp>
        <p:nvSpPr>
          <p:cNvPr id="2588" name="Google Shape;2588;p14"/>
          <p:cNvSpPr/>
          <p:nvPr/>
        </p:nvSpPr>
        <p:spPr>
          <a:xfrm>
            <a:off x="1200150" y="857250"/>
            <a:ext cx="1085850" cy="685800"/>
          </a:xfrm>
          <a:prstGeom prst="rect">
            <a:avLst/>
          </a:prstGeom>
        </p:spPr>
        <p:txBody>
          <a:bodyPr>
            <a:prstTxWarp prst="textPlain">
              <a:avLst/>
            </a:prstTxWarp>
          </a:bodyPr>
          <a:lstStyle/>
          <a:p>
            <a:pPr lvl="0" algn="ctr"/>
            <a:r>
              <a:rPr b="0" i="0">
                <a:ln>
                  <a:noFill/>
                </a:ln>
                <a:gradFill>
                  <a:gsLst>
                    <a:gs pos="0">
                      <a:srgbClr val="FFE701"/>
                    </a:gs>
                    <a:gs pos="100000">
                      <a:srgbClr val="FE3E02"/>
                    </a:gs>
                  </a:gsLst>
                  <a:lin ang="5400000" scaled="0"/>
                </a:gradFill>
                <a:latin typeface="Arial"/>
              </a:rPr>
              <a:t>Hết giờ</a:t>
            </a:r>
          </a:p>
        </p:txBody>
      </p:sp>
      <p:pic>
        <p:nvPicPr>
          <p:cNvPr id="2589" name="Google Shape;2589;p14"/>
          <p:cNvPicPr preferRelativeResize="0"/>
          <p:nvPr/>
        </p:nvPicPr>
        <p:blipFill rotWithShape="1">
          <a:blip r:embed="rId9">
            <a:alphaModFix/>
          </a:blip>
          <a:srcRect/>
          <a:stretch/>
        </p:blipFill>
        <p:spPr>
          <a:xfrm>
            <a:off x="1200151" y="57150"/>
            <a:ext cx="440531" cy="571500"/>
          </a:xfrm>
          <a:prstGeom prst="rect">
            <a:avLst/>
          </a:prstGeom>
          <a:noFill/>
          <a:ln>
            <a:noFill/>
          </a:ln>
        </p:spPr>
      </p:pic>
      <p:sp>
        <p:nvSpPr>
          <p:cNvPr id="2590" name="Google Shape;2590;p14"/>
          <p:cNvSpPr/>
          <p:nvPr/>
        </p:nvSpPr>
        <p:spPr>
          <a:xfrm>
            <a:off x="4355976" y="4242260"/>
            <a:ext cx="3413050" cy="38318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100"/>
              <a:buFont typeface="Times New Roman"/>
              <a:buNone/>
            </a:pPr>
            <a:r>
              <a:rPr lang="en-US" sz="2100" b="1">
                <a:solidFill>
                  <a:srgbClr val="000000"/>
                </a:solidFill>
                <a:latin typeface="Times New Roman"/>
                <a:ea typeface="Times New Roman"/>
                <a:cs typeface="Times New Roman"/>
                <a:sym typeface="Times New Roman"/>
              </a:rPr>
              <a:t>Tiết kiệm thời gian, tiền bạc</a:t>
            </a:r>
            <a:endParaRPr sz="2100" b="1">
              <a:solidFill>
                <a:srgbClr val="000000"/>
              </a:solidFill>
              <a:latin typeface="Times New Roman"/>
              <a:ea typeface="Times New Roman"/>
              <a:cs typeface="Times New Roman"/>
              <a:sym typeface="Times New Roman"/>
            </a:endParaRPr>
          </a:p>
        </p:txBody>
      </p:sp>
      <p:pic>
        <p:nvPicPr>
          <p:cNvPr id="2591" name="Google Shape;2591;p14"/>
          <p:cNvPicPr preferRelativeResize="0"/>
          <p:nvPr/>
        </p:nvPicPr>
        <p:blipFill rotWithShape="1">
          <a:blip r:embed="rId10">
            <a:alphaModFix/>
          </a:blip>
          <a:srcRect r="54238"/>
          <a:stretch/>
        </p:blipFill>
        <p:spPr>
          <a:xfrm>
            <a:off x="3131841" y="483518"/>
            <a:ext cx="4680520" cy="3360136"/>
          </a:xfrm>
          <a:prstGeom prst="snip2DiagRect">
            <a:avLst>
              <a:gd name="adj1" fmla="val 0"/>
              <a:gd name="adj2" fmla="val 16667"/>
            </a:avLst>
          </a:prstGeom>
          <a:solidFill>
            <a:srgbClr val="ECECEC"/>
          </a:solidFill>
          <a:ln>
            <a:noFill/>
          </a:ln>
          <a:effectLst>
            <a:outerShdw blurRad="44450" dist="27940" dir="5400000" algn="ctr">
              <a:srgbClr val="000000">
                <a:alpha val="31764"/>
              </a:srgbClr>
            </a:outerShdw>
          </a:effectLst>
        </p:spPr>
      </p:pic>
      <p:pic>
        <p:nvPicPr>
          <p:cNvPr id="2592" name="Google Shape;2592;p14"/>
          <p:cNvPicPr preferRelativeResize="0"/>
          <p:nvPr/>
        </p:nvPicPr>
        <p:blipFill rotWithShape="1">
          <a:blip r:embed="rId11">
            <a:alphaModFix/>
          </a:blip>
          <a:srcRect/>
          <a:stretch/>
        </p:blipFill>
        <p:spPr>
          <a:xfrm>
            <a:off x="518130" y="2057400"/>
            <a:ext cx="1804572" cy="3249450"/>
          </a:xfrm>
          <a:prstGeom prst="rect">
            <a:avLst/>
          </a:prstGeom>
          <a:noFill/>
          <a:ln>
            <a:noFill/>
          </a:ln>
        </p:spPr>
      </p:pic>
      <p:pic>
        <p:nvPicPr>
          <p:cNvPr id="2593" name="Google Shape;2593;p14"/>
          <p:cNvPicPr preferRelativeResize="0"/>
          <p:nvPr/>
        </p:nvPicPr>
        <p:blipFill rotWithShape="1">
          <a:blip r:embed="rId12">
            <a:alphaModFix/>
          </a:blip>
          <a:srcRect/>
          <a:stretch/>
        </p:blipFill>
        <p:spPr>
          <a:xfrm>
            <a:off x="7985660" y="0"/>
            <a:ext cx="1158340" cy="104860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82"/>
                                        </p:tgtEl>
                                        <p:attrNameLst>
                                          <p:attrName>style.visibility</p:attrName>
                                        </p:attrNameLst>
                                      </p:cBhvr>
                                      <p:to>
                                        <p:strVal val="visible"/>
                                      </p:to>
                                    </p:set>
                                    <p:animEffect transition="in" filter="fade">
                                      <p:cBhvr>
                                        <p:cTn id="7" dur="500"/>
                                        <p:tgtEl>
                                          <p:spTgt spid="2582"/>
                                        </p:tgtEl>
                                      </p:cBhvr>
                                    </p:animEffec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2582"/>
                                        </p:tgtEl>
                                      </p:cBhvr>
                                    </p:animEffect>
                                    <p:set>
                                      <p:cBhvr>
                                        <p:cTn id="11" dur="1" fill="hold">
                                          <p:stCondLst>
                                            <p:cond delay="500"/>
                                          </p:stCondLst>
                                        </p:cTn>
                                        <p:tgtEl>
                                          <p:spTgt spid="2582"/>
                                        </p:tgtEl>
                                        <p:attrNameLst>
                                          <p:attrName>style.visibility</p:attrName>
                                        </p:attrNameLst>
                                      </p:cBhvr>
                                      <p:to>
                                        <p:strVal val="hidden"/>
                                      </p:to>
                                    </p:se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583"/>
                                        </p:tgtEl>
                                        <p:attrNameLst>
                                          <p:attrName>style.visibility</p:attrName>
                                        </p:attrNameLst>
                                      </p:cBhvr>
                                      <p:to>
                                        <p:strVal val="visible"/>
                                      </p:to>
                                    </p:set>
                                    <p:animEffect transition="in" filter="fade">
                                      <p:cBhvr>
                                        <p:cTn id="15" dur="500"/>
                                        <p:tgtEl>
                                          <p:spTgt spid="2583"/>
                                        </p:tgtEl>
                                      </p:cBhvr>
                                    </p:animEffect>
                                  </p:childTnLst>
                                </p:cTn>
                              </p:par>
                            </p:childTnLst>
                          </p:cTn>
                        </p:par>
                        <p:par>
                          <p:cTn id="16" fill="hold">
                            <p:stCondLst>
                              <p:cond delay="1500"/>
                            </p:stCondLst>
                            <p:childTnLst>
                              <p:par>
                                <p:cTn id="17" presetID="10" presetClass="exit" presetSubtype="0" fill="hold" nodeType="afterEffect">
                                  <p:stCondLst>
                                    <p:cond delay="0"/>
                                  </p:stCondLst>
                                  <p:childTnLst>
                                    <p:animEffect transition="out" filter="fade">
                                      <p:cBhvr>
                                        <p:cTn id="18" dur="500"/>
                                        <p:tgtEl>
                                          <p:spTgt spid="2583"/>
                                        </p:tgtEl>
                                      </p:cBhvr>
                                    </p:animEffect>
                                    <p:set>
                                      <p:cBhvr>
                                        <p:cTn id="19" dur="1" fill="hold">
                                          <p:stCondLst>
                                            <p:cond delay="500"/>
                                          </p:stCondLst>
                                        </p:cTn>
                                        <p:tgtEl>
                                          <p:spTgt spid="2583"/>
                                        </p:tgtEl>
                                        <p:attrNameLst>
                                          <p:attrName>style.visibility</p:attrName>
                                        </p:attrNameLst>
                                      </p:cBhvr>
                                      <p:to>
                                        <p:strVal val="hidden"/>
                                      </p:to>
                                    </p:se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584"/>
                                        </p:tgtEl>
                                        <p:attrNameLst>
                                          <p:attrName>style.visibility</p:attrName>
                                        </p:attrNameLst>
                                      </p:cBhvr>
                                      <p:to>
                                        <p:strVal val="visible"/>
                                      </p:to>
                                    </p:set>
                                    <p:animEffect transition="in" filter="fade">
                                      <p:cBhvr>
                                        <p:cTn id="23" dur="500"/>
                                        <p:tgtEl>
                                          <p:spTgt spid="2584"/>
                                        </p:tgtEl>
                                      </p:cBhvr>
                                    </p:animEffect>
                                  </p:childTnLst>
                                </p:cTn>
                              </p:par>
                            </p:childTnLst>
                          </p:cTn>
                        </p:par>
                        <p:par>
                          <p:cTn id="24" fill="hold">
                            <p:stCondLst>
                              <p:cond delay="2500"/>
                            </p:stCondLst>
                            <p:childTnLst>
                              <p:par>
                                <p:cTn id="25" presetID="10" presetClass="exit" presetSubtype="0" fill="hold" nodeType="afterEffect">
                                  <p:stCondLst>
                                    <p:cond delay="0"/>
                                  </p:stCondLst>
                                  <p:childTnLst>
                                    <p:animEffect transition="out" filter="fade">
                                      <p:cBhvr>
                                        <p:cTn id="26" dur="500"/>
                                        <p:tgtEl>
                                          <p:spTgt spid="2584"/>
                                        </p:tgtEl>
                                      </p:cBhvr>
                                    </p:animEffect>
                                    <p:set>
                                      <p:cBhvr>
                                        <p:cTn id="27" dur="1" fill="hold">
                                          <p:stCondLst>
                                            <p:cond delay="500"/>
                                          </p:stCondLst>
                                        </p:cTn>
                                        <p:tgtEl>
                                          <p:spTgt spid="2584"/>
                                        </p:tgtEl>
                                        <p:attrNameLst>
                                          <p:attrName>style.visibility</p:attrName>
                                        </p:attrNameLst>
                                      </p:cBhvr>
                                      <p:to>
                                        <p:strVal val="hidden"/>
                                      </p:to>
                                    </p:se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585"/>
                                        </p:tgtEl>
                                        <p:attrNameLst>
                                          <p:attrName>style.visibility</p:attrName>
                                        </p:attrNameLst>
                                      </p:cBhvr>
                                      <p:to>
                                        <p:strVal val="visible"/>
                                      </p:to>
                                    </p:set>
                                    <p:animEffect transition="in" filter="fade">
                                      <p:cBhvr>
                                        <p:cTn id="31" dur="500"/>
                                        <p:tgtEl>
                                          <p:spTgt spid="2585"/>
                                        </p:tgtEl>
                                      </p:cBhvr>
                                    </p:animEffect>
                                  </p:childTnLst>
                                </p:cTn>
                              </p:par>
                            </p:childTnLst>
                          </p:cTn>
                        </p:par>
                        <p:par>
                          <p:cTn id="32" fill="hold">
                            <p:stCondLst>
                              <p:cond delay="3500"/>
                            </p:stCondLst>
                            <p:childTnLst>
                              <p:par>
                                <p:cTn id="33" presetID="10" presetClass="exit" presetSubtype="0" fill="hold" nodeType="afterEffect">
                                  <p:stCondLst>
                                    <p:cond delay="0"/>
                                  </p:stCondLst>
                                  <p:childTnLst>
                                    <p:animEffect transition="out" filter="fade">
                                      <p:cBhvr>
                                        <p:cTn id="34" dur="500"/>
                                        <p:tgtEl>
                                          <p:spTgt spid="2585"/>
                                        </p:tgtEl>
                                      </p:cBhvr>
                                    </p:animEffect>
                                    <p:set>
                                      <p:cBhvr>
                                        <p:cTn id="35" dur="1" fill="hold">
                                          <p:stCondLst>
                                            <p:cond delay="500"/>
                                          </p:stCondLst>
                                        </p:cTn>
                                        <p:tgtEl>
                                          <p:spTgt spid="2585"/>
                                        </p:tgtEl>
                                        <p:attrNameLst>
                                          <p:attrName>style.visibility</p:attrName>
                                        </p:attrNameLst>
                                      </p:cBhvr>
                                      <p:to>
                                        <p:strVal val="hidden"/>
                                      </p:to>
                                    </p:se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586"/>
                                        </p:tgtEl>
                                        <p:attrNameLst>
                                          <p:attrName>style.visibility</p:attrName>
                                        </p:attrNameLst>
                                      </p:cBhvr>
                                      <p:to>
                                        <p:strVal val="visible"/>
                                      </p:to>
                                    </p:set>
                                    <p:animEffect transition="in" filter="fade">
                                      <p:cBhvr>
                                        <p:cTn id="39" dur="500"/>
                                        <p:tgtEl>
                                          <p:spTgt spid="2586"/>
                                        </p:tgtEl>
                                      </p:cBhvr>
                                    </p:animEffect>
                                  </p:childTnLst>
                                </p:cTn>
                              </p:par>
                            </p:childTnLst>
                          </p:cTn>
                        </p:par>
                        <p:par>
                          <p:cTn id="40" fill="hold">
                            <p:stCondLst>
                              <p:cond delay="4500"/>
                            </p:stCondLst>
                            <p:childTnLst>
                              <p:par>
                                <p:cTn id="41" presetID="10" presetClass="exit" presetSubtype="0" fill="hold" nodeType="afterEffect">
                                  <p:stCondLst>
                                    <p:cond delay="0"/>
                                  </p:stCondLst>
                                  <p:childTnLst>
                                    <p:animEffect transition="out" filter="fade">
                                      <p:cBhvr>
                                        <p:cTn id="42" dur="500"/>
                                        <p:tgtEl>
                                          <p:spTgt spid="2586"/>
                                        </p:tgtEl>
                                      </p:cBhvr>
                                    </p:animEffect>
                                    <p:set>
                                      <p:cBhvr>
                                        <p:cTn id="43" dur="1" fill="hold">
                                          <p:stCondLst>
                                            <p:cond delay="500"/>
                                          </p:stCondLst>
                                        </p:cTn>
                                        <p:tgtEl>
                                          <p:spTgt spid="2586"/>
                                        </p:tgtEl>
                                        <p:attrNameLst>
                                          <p:attrName>style.visibility</p:attrName>
                                        </p:attrNameLst>
                                      </p:cBhvr>
                                      <p:to>
                                        <p:strVal val="hidden"/>
                                      </p:to>
                                    </p:se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587"/>
                                        </p:tgtEl>
                                        <p:attrNameLst>
                                          <p:attrName>style.visibility</p:attrName>
                                        </p:attrNameLst>
                                      </p:cBhvr>
                                      <p:to>
                                        <p:strVal val="visible"/>
                                      </p:to>
                                    </p:set>
                                    <p:animEffect transition="in" filter="fade">
                                      <p:cBhvr>
                                        <p:cTn id="47" dur="500"/>
                                        <p:tgtEl>
                                          <p:spTgt spid="2587"/>
                                        </p:tgtEl>
                                      </p:cBhvr>
                                    </p:animEffect>
                                  </p:childTnLst>
                                </p:cTn>
                              </p:par>
                            </p:childTnLst>
                          </p:cTn>
                        </p:par>
                        <p:par>
                          <p:cTn id="48" fill="hold">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588"/>
                                        </p:tgtEl>
                                        <p:attrNameLst>
                                          <p:attrName>style.visibility</p:attrName>
                                        </p:attrNameLst>
                                      </p:cBhvr>
                                      <p:to>
                                        <p:strVal val="visible"/>
                                      </p:to>
                                    </p:set>
                                    <p:anim calcmode="lin" valueType="num">
                                      <p:cBhvr additive="base">
                                        <p:cTn id="51" dur="500"/>
                                        <p:tgtEl>
                                          <p:spTgt spid="2588"/>
                                        </p:tgtEl>
                                        <p:attrNameLst>
                                          <p:attrName>ppt_w</p:attrName>
                                        </p:attrNameLst>
                                      </p:cBhvr>
                                      <p:tavLst>
                                        <p:tav tm="0">
                                          <p:val>
                                            <p:strVal val="0"/>
                                          </p:val>
                                        </p:tav>
                                        <p:tav tm="100000">
                                          <p:val>
                                            <p:strVal val="#ppt_w"/>
                                          </p:val>
                                        </p:tav>
                                      </p:tavLst>
                                    </p:anim>
                                    <p:anim calcmode="lin" valueType="num">
                                      <p:cBhvr additive="base">
                                        <p:cTn id="52" dur="500"/>
                                        <p:tgtEl>
                                          <p:spTgt spid="2588"/>
                                        </p:tgtEl>
                                        <p:attrNameLst>
                                          <p:attrName>ppt_h</p:attrName>
                                        </p:attrNameLst>
                                      </p:cBhvr>
                                      <p:tavLst>
                                        <p:tav tm="0">
                                          <p:val>
                                            <p:str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97"/>
        <p:cNvGrpSpPr/>
        <p:nvPr/>
      </p:nvGrpSpPr>
      <p:grpSpPr>
        <a:xfrm>
          <a:off x="0" y="0"/>
          <a:ext cx="0" cy="0"/>
          <a:chOff x="0" y="0"/>
          <a:chExt cx="0" cy="0"/>
        </a:xfrm>
      </p:grpSpPr>
      <p:pic>
        <p:nvPicPr>
          <p:cNvPr id="2598" name="Google Shape;2598;p15" descr="num5"/>
          <p:cNvPicPr preferRelativeResize="0"/>
          <p:nvPr/>
        </p:nvPicPr>
        <p:blipFill rotWithShape="1">
          <a:blip r:embed="rId3">
            <a:alphaModFix/>
          </a:blip>
          <a:srcRect/>
          <a:stretch/>
        </p:blipFill>
        <p:spPr>
          <a:xfrm>
            <a:off x="1252537" y="857250"/>
            <a:ext cx="747713" cy="1085850"/>
          </a:xfrm>
          <a:prstGeom prst="rect">
            <a:avLst/>
          </a:prstGeom>
          <a:noFill/>
          <a:ln>
            <a:noFill/>
          </a:ln>
        </p:spPr>
      </p:pic>
      <p:pic>
        <p:nvPicPr>
          <p:cNvPr id="2599" name="Google Shape;2599;p15" descr="num4"/>
          <p:cNvPicPr preferRelativeResize="0"/>
          <p:nvPr/>
        </p:nvPicPr>
        <p:blipFill rotWithShape="1">
          <a:blip r:embed="rId4">
            <a:alphaModFix/>
          </a:blip>
          <a:srcRect/>
          <a:stretch/>
        </p:blipFill>
        <p:spPr>
          <a:xfrm>
            <a:off x="1203723" y="857250"/>
            <a:ext cx="796528" cy="1085850"/>
          </a:xfrm>
          <a:prstGeom prst="rect">
            <a:avLst/>
          </a:prstGeom>
          <a:noFill/>
          <a:ln>
            <a:noFill/>
          </a:ln>
        </p:spPr>
      </p:pic>
      <p:pic>
        <p:nvPicPr>
          <p:cNvPr id="2600" name="Google Shape;2600;p15" descr="num3"/>
          <p:cNvPicPr preferRelativeResize="0"/>
          <p:nvPr/>
        </p:nvPicPr>
        <p:blipFill rotWithShape="1">
          <a:blip r:embed="rId5">
            <a:alphaModFix/>
          </a:blip>
          <a:srcRect/>
          <a:stretch/>
        </p:blipFill>
        <p:spPr>
          <a:xfrm>
            <a:off x="1247775" y="857250"/>
            <a:ext cx="752475" cy="1085850"/>
          </a:xfrm>
          <a:prstGeom prst="rect">
            <a:avLst/>
          </a:prstGeom>
          <a:noFill/>
          <a:ln>
            <a:noFill/>
          </a:ln>
        </p:spPr>
      </p:pic>
      <p:pic>
        <p:nvPicPr>
          <p:cNvPr id="2601" name="Google Shape;2601;p15" descr="num2"/>
          <p:cNvPicPr preferRelativeResize="0"/>
          <p:nvPr/>
        </p:nvPicPr>
        <p:blipFill rotWithShape="1">
          <a:blip r:embed="rId6">
            <a:alphaModFix/>
          </a:blip>
          <a:srcRect/>
          <a:stretch/>
        </p:blipFill>
        <p:spPr>
          <a:xfrm>
            <a:off x="1257300" y="800100"/>
            <a:ext cx="742950" cy="1085850"/>
          </a:xfrm>
          <a:prstGeom prst="rect">
            <a:avLst/>
          </a:prstGeom>
          <a:noFill/>
          <a:ln>
            <a:noFill/>
          </a:ln>
        </p:spPr>
      </p:pic>
      <p:pic>
        <p:nvPicPr>
          <p:cNvPr id="2602" name="Google Shape;2602;p15" descr="num1"/>
          <p:cNvPicPr preferRelativeResize="0"/>
          <p:nvPr/>
        </p:nvPicPr>
        <p:blipFill rotWithShape="1">
          <a:blip r:embed="rId7">
            <a:alphaModFix/>
          </a:blip>
          <a:srcRect/>
          <a:stretch/>
        </p:blipFill>
        <p:spPr>
          <a:xfrm>
            <a:off x="1409700" y="971550"/>
            <a:ext cx="590550" cy="1085850"/>
          </a:xfrm>
          <a:prstGeom prst="rect">
            <a:avLst/>
          </a:prstGeom>
          <a:noFill/>
          <a:ln>
            <a:noFill/>
          </a:ln>
        </p:spPr>
      </p:pic>
      <p:pic>
        <p:nvPicPr>
          <p:cNvPr id="2603" name="Google Shape;2603;p15" descr="num0"/>
          <p:cNvPicPr preferRelativeResize="0"/>
          <p:nvPr/>
        </p:nvPicPr>
        <p:blipFill rotWithShape="1">
          <a:blip r:embed="rId8">
            <a:alphaModFix/>
          </a:blip>
          <a:srcRect/>
          <a:stretch/>
        </p:blipFill>
        <p:spPr>
          <a:xfrm>
            <a:off x="1284685" y="914400"/>
            <a:ext cx="715565" cy="1028700"/>
          </a:xfrm>
          <a:prstGeom prst="rect">
            <a:avLst/>
          </a:prstGeom>
          <a:noFill/>
          <a:ln>
            <a:noFill/>
          </a:ln>
        </p:spPr>
      </p:pic>
      <p:sp>
        <p:nvSpPr>
          <p:cNvPr id="2604" name="Google Shape;2604;p15"/>
          <p:cNvSpPr/>
          <p:nvPr/>
        </p:nvSpPr>
        <p:spPr>
          <a:xfrm>
            <a:off x="1200150" y="857250"/>
            <a:ext cx="1085850" cy="685800"/>
          </a:xfrm>
          <a:prstGeom prst="rect">
            <a:avLst/>
          </a:prstGeom>
        </p:spPr>
        <p:txBody>
          <a:bodyPr>
            <a:prstTxWarp prst="textPlain">
              <a:avLst/>
            </a:prstTxWarp>
          </a:bodyPr>
          <a:lstStyle/>
          <a:p>
            <a:pPr lvl="0" algn="ctr"/>
            <a:r>
              <a:rPr b="0" i="0">
                <a:ln>
                  <a:noFill/>
                </a:ln>
                <a:gradFill>
                  <a:gsLst>
                    <a:gs pos="0">
                      <a:srgbClr val="FFE701"/>
                    </a:gs>
                    <a:gs pos="100000">
                      <a:srgbClr val="FE3E02"/>
                    </a:gs>
                  </a:gsLst>
                  <a:lin ang="5400000" scaled="0"/>
                </a:gradFill>
                <a:latin typeface="Arial"/>
              </a:rPr>
              <a:t>Hết giờ</a:t>
            </a:r>
          </a:p>
        </p:txBody>
      </p:sp>
      <p:pic>
        <p:nvPicPr>
          <p:cNvPr id="2605" name="Google Shape;2605;p15"/>
          <p:cNvPicPr preferRelativeResize="0"/>
          <p:nvPr/>
        </p:nvPicPr>
        <p:blipFill rotWithShape="1">
          <a:blip r:embed="rId9">
            <a:alphaModFix/>
          </a:blip>
          <a:srcRect/>
          <a:stretch/>
        </p:blipFill>
        <p:spPr>
          <a:xfrm>
            <a:off x="1200151" y="57150"/>
            <a:ext cx="440531" cy="571500"/>
          </a:xfrm>
          <a:prstGeom prst="rect">
            <a:avLst/>
          </a:prstGeom>
          <a:noFill/>
          <a:ln>
            <a:noFill/>
          </a:ln>
        </p:spPr>
      </p:pic>
      <p:sp>
        <p:nvSpPr>
          <p:cNvPr id="2606" name="Google Shape;2606;p15"/>
          <p:cNvSpPr txBox="1"/>
          <p:nvPr/>
        </p:nvSpPr>
        <p:spPr>
          <a:xfrm>
            <a:off x="2978914" y="4227934"/>
            <a:ext cx="5600700" cy="4385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50" b="1">
                <a:solidFill>
                  <a:srgbClr val="000000"/>
                </a:solidFill>
                <a:latin typeface="Times New Roman"/>
                <a:ea typeface="Times New Roman"/>
                <a:cs typeface="Times New Roman"/>
                <a:sym typeface="Times New Roman"/>
              </a:rPr>
              <a:t>Tiết kiệm nước</a:t>
            </a:r>
            <a:endParaRPr sz="2250" b="1">
              <a:solidFill>
                <a:srgbClr val="000000"/>
              </a:solidFill>
              <a:latin typeface="Times New Roman"/>
              <a:ea typeface="Times New Roman"/>
              <a:cs typeface="Times New Roman"/>
              <a:sym typeface="Times New Roman"/>
            </a:endParaRPr>
          </a:p>
        </p:txBody>
      </p:sp>
      <p:pic>
        <p:nvPicPr>
          <p:cNvPr id="2607" name="Google Shape;2607;p15"/>
          <p:cNvPicPr preferRelativeResize="0"/>
          <p:nvPr/>
        </p:nvPicPr>
        <p:blipFill rotWithShape="1">
          <a:blip r:embed="rId10">
            <a:alphaModFix/>
          </a:blip>
          <a:srcRect l="53590"/>
          <a:stretch/>
        </p:blipFill>
        <p:spPr>
          <a:xfrm>
            <a:off x="2987824" y="304368"/>
            <a:ext cx="5256583" cy="3419510"/>
          </a:xfrm>
          <a:prstGeom prst="ellipse">
            <a:avLst/>
          </a:prstGeom>
          <a:noFill/>
          <a:ln>
            <a:noFill/>
          </a:ln>
          <a:effectLst>
            <a:outerShdw blurRad="50800" dist="38100" algn="l" rotWithShape="0">
              <a:srgbClr val="000000">
                <a:alpha val="40000"/>
              </a:srgbClr>
            </a:outerShdw>
          </a:effectLst>
        </p:spPr>
      </p:pic>
      <p:pic>
        <p:nvPicPr>
          <p:cNvPr id="2608" name="Google Shape;2608;p15"/>
          <p:cNvPicPr preferRelativeResize="0"/>
          <p:nvPr/>
        </p:nvPicPr>
        <p:blipFill rotWithShape="1">
          <a:blip r:embed="rId11">
            <a:alphaModFix/>
          </a:blip>
          <a:srcRect l="80087" t="643" r="-583" b="-643"/>
          <a:stretch/>
        </p:blipFill>
        <p:spPr>
          <a:xfrm>
            <a:off x="479405" y="2057400"/>
            <a:ext cx="1806595" cy="3250653"/>
          </a:xfrm>
          <a:prstGeom prst="rect">
            <a:avLst/>
          </a:prstGeom>
          <a:noFill/>
          <a:ln>
            <a:noFill/>
          </a:ln>
        </p:spPr>
      </p:pic>
      <p:pic>
        <p:nvPicPr>
          <p:cNvPr id="2609" name="Google Shape;2609;p15"/>
          <p:cNvPicPr preferRelativeResize="0"/>
          <p:nvPr/>
        </p:nvPicPr>
        <p:blipFill rotWithShape="1">
          <a:blip r:embed="rId12">
            <a:alphaModFix/>
          </a:blip>
          <a:srcRect/>
          <a:stretch/>
        </p:blipFill>
        <p:spPr>
          <a:xfrm>
            <a:off x="7985660" y="0"/>
            <a:ext cx="1158340" cy="1048603"/>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98"/>
                                        </p:tgtEl>
                                        <p:attrNameLst>
                                          <p:attrName>style.visibility</p:attrName>
                                        </p:attrNameLst>
                                      </p:cBhvr>
                                      <p:to>
                                        <p:strVal val="visible"/>
                                      </p:to>
                                    </p:set>
                                    <p:animEffect transition="in" filter="fade">
                                      <p:cBhvr>
                                        <p:cTn id="7" dur="500"/>
                                        <p:tgtEl>
                                          <p:spTgt spid="2598"/>
                                        </p:tgtEl>
                                      </p:cBhvr>
                                    </p:animEffec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2598"/>
                                        </p:tgtEl>
                                      </p:cBhvr>
                                    </p:animEffect>
                                    <p:set>
                                      <p:cBhvr>
                                        <p:cTn id="11" dur="1" fill="hold">
                                          <p:stCondLst>
                                            <p:cond delay="500"/>
                                          </p:stCondLst>
                                        </p:cTn>
                                        <p:tgtEl>
                                          <p:spTgt spid="2598"/>
                                        </p:tgtEl>
                                        <p:attrNameLst>
                                          <p:attrName>style.visibility</p:attrName>
                                        </p:attrNameLst>
                                      </p:cBhvr>
                                      <p:to>
                                        <p:strVal val="hidden"/>
                                      </p:to>
                                    </p:se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599"/>
                                        </p:tgtEl>
                                        <p:attrNameLst>
                                          <p:attrName>style.visibility</p:attrName>
                                        </p:attrNameLst>
                                      </p:cBhvr>
                                      <p:to>
                                        <p:strVal val="visible"/>
                                      </p:to>
                                    </p:set>
                                    <p:animEffect transition="in" filter="fade">
                                      <p:cBhvr>
                                        <p:cTn id="15" dur="500"/>
                                        <p:tgtEl>
                                          <p:spTgt spid="2599"/>
                                        </p:tgtEl>
                                      </p:cBhvr>
                                    </p:animEffect>
                                  </p:childTnLst>
                                </p:cTn>
                              </p:par>
                            </p:childTnLst>
                          </p:cTn>
                        </p:par>
                        <p:par>
                          <p:cTn id="16" fill="hold">
                            <p:stCondLst>
                              <p:cond delay="1500"/>
                            </p:stCondLst>
                            <p:childTnLst>
                              <p:par>
                                <p:cTn id="17" presetID="10" presetClass="exit" presetSubtype="0" fill="hold" nodeType="afterEffect">
                                  <p:stCondLst>
                                    <p:cond delay="0"/>
                                  </p:stCondLst>
                                  <p:childTnLst>
                                    <p:animEffect transition="out" filter="fade">
                                      <p:cBhvr>
                                        <p:cTn id="18" dur="500"/>
                                        <p:tgtEl>
                                          <p:spTgt spid="2599"/>
                                        </p:tgtEl>
                                      </p:cBhvr>
                                    </p:animEffect>
                                    <p:set>
                                      <p:cBhvr>
                                        <p:cTn id="19" dur="1" fill="hold">
                                          <p:stCondLst>
                                            <p:cond delay="500"/>
                                          </p:stCondLst>
                                        </p:cTn>
                                        <p:tgtEl>
                                          <p:spTgt spid="2599"/>
                                        </p:tgtEl>
                                        <p:attrNameLst>
                                          <p:attrName>style.visibility</p:attrName>
                                        </p:attrNameLst>
                                      </p:cBhvr>
                                      <p:to>
                                        <p:strVal val="hidden"/>
                                      </p:to>
                                    </p:se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600"/>
                                        </p:tgtEl>
                                        <p:attrNameLst>
                                          <p:attrName>style.visibility</p:attrName>
                                        </p:attrNameLst>
                                      </p:cBhvr>
                                      <p:to>
                                        <p:strVal val="visible"/>
                                      </p:to>
                                    </p:set>
                                    <p:animEffect transition="in" filter="fade">
                                      <p:cBhvr>
                                        <p:cTn id="23" dur="500"/>
                                        <p:tgtEl>
                                          <p:spTgt spid="2600"/>
                                        </p:tgtEl>
                                      </p:cBhvr>
                                    </p:animEffect>
                                  </p:childTnLst>
                                </p:cTn>
                              </p:par>
                            </p:childTnLst>
                          </p:cTn>
                        </p:par>
                        <p:par>
                          <p:cTn id="24" fill="hold">
                            <p:stCondLst>
                              <p:cond delay="2500"/>
                            </p:stCondLst>
                            <p:childTnLst>
                              <p:par>
                                <p:cTn id="25" presetID="10" presetClass="exit" presetSubtype="0" fill="hold" nodeType="afterEffect">
                                  <p:stCondLst>
                                    <p:cond delay="0"/>
                                  </p:stCondLst>
                                  <p:childTnLst>
                                    <p:animEffect transition="out" filter="fade">
                                      <p:cBhvr>
                                        <p:cTn id="26" dur="500"/>
                                        <p:tgtEl>
                                          <p:spTgt spid="2600"/>
                                        </p:tgtEl>
                                      </p:cBhvr>
                                    </p:animEffect>
                                    <p:set>
                                      <p:cBhvr>
                                        <p:cTn id="27" dur="1" fill="hold">
                                          <p:stCondLst>
                                            <p:cond delay="500"/>
                                          </p:stCondLst>
                                        </p:cTn>
                                        <p:tgtEl>
                                          <p:spTgt spid="2600"/>
                                        </p:tgtEl>
                                        <p:attrNameLst>
                                          <p:attrName>style.visibility</p:attrName>
                                        </p:attrNameLst>
                                      </p:cBhvr>
                                      <p:to>
                                        <p:strVal val="hidden"/>
                                      </p:to>
                                    </p:se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601"/>
                                        </p:tgtEl>
                                        <p:attrNameLst>
                                          <p:attrName>style.visibility</p:attrName>
                                        </p:attrNameLst>
                                      </p:cBhvr>
                                      <p:to>
                                        <p:strVal val="visible"/>
                                      </p:to>
                                    </p:set>
                                    <p:animEffect transition="in" filter="fade">
                                      <p:cBhvr>
                                        <p:cTn id="31" dur="500"/>
                                        <p:tgtEl>
                                          <p:spTgt spid="2601"/>
                                        </p:tgtEl>
                                      </p:cBhvr>
                                    </p:animEffect>
                                  </p:childTnLst>
                                </p:cTn>
                              </p:par>
                            </p:childTnLst>
                          </p:cTn>
                        </p:par>
                        <p:par>
                          <p:cTn id="32" fill="hold">
                            <p:stCondLst>
                              <p:cond delay="3500"/>
                            </p:stCondLst>
                            <p:childTnLst>
                              <p:par>
                                <p:cTn id="33" presetID="10" presetClass="exit" presetSubtype="0" fill="hold" nodeType="afterEffect">
                                  <p:stCondLst>
                                    <p:cond delay="0"/>
                                  </p:stCondLst>
                                  <p:childTnLst>
                                    <p:animEffect transition="out" filter="fade">
                                      <p:cBhvr>
                                        <p:cTn id="34" dur="500"/>
                                        <p:tgtEl>
                                          <p:spTgt spid="2601"/>
                                        </p:tgtEl>
                                      </p:cBhvr>
                                    </p:animEffect>
                                    <p:set>
                                      <p:cBhvr>
                                        <p:cTn id="35" dur="1" fill="hold">
                                          <p:stCondLst>
                                            <p:cond delay="500"/>
                                          </p:stCondLst>
                                        </p:cTn>
                                        <p:tgtEl>
                                          <p:spTgt spid="2601"/>
                                        </p:tgtEl>
                                        <p:attrNameLst>
                                          <p:attrName>style.visibility</p:attrName>
                                        </p:attrNameLst>
                                      </p:cBhvr>
                                      <p:to>
                                        <p:strVal val="hidden"/>
                                      </p:to>
                                    </p:se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602"/>
                                        </p:tgtEl>
                                        <p:attrNameLst>
                                          <p:attrName>style.visibility</p:attrName>
                                        </p:attrNameLst>
                                      </p:cBhvr>
                                      <p:to>
                                        <p:strVal val="visible"/>
                                      </p:to>
                                    </p:set>
                                    <p:animEffect transition="in" filter="fade">
                                      <p:cBhvr>
                                        <p:cTn id="39" dur="500"/>
                                        <p:tgtEl>
                                          <p:spTgt spid="2602"/>
                                        </p:tgtEl>
                                      </p:cBhvr>
                                    </p:animEffect>
                                  </p:childTnLst>
                                </p:cTn>
                              </p:par>
                            </p:childTnLst>
                          </p:cTn>
                        </p:par>
                        <p:par>
                          <p:cTn id="40" fill="hold">
                            <p:stCondLst>
                              <p:cond delay="4500"/>
                            </p:stCondLst>
                            <p:childTnLst>
                              <p:par>
                                <p:cTn id="41" presetID="10" presetClass="exit" presetSubtype="0" fill="hold" nodeType="afterEffect">
                                  <p:stCondLst>
                                    <p:cond delay="0"/>
                                  </p:stCondLst>
                                  <p:childTnLst>
                                    <p:animEffect transition="out" filter="fade">
                                      <p:cBhvr>
                                        <p:cTn id="42" dur="500"/>
                                        <p:tgtEl>
                                          <p:spTgt spid="2602"/>
                                        </p:tgtEl>
                                      </p:cBhvr>
                                    </p:animEffect>
                                    <p:set>
                                      <p:cBhvr>
                                        <p:cTn id="43" dur="1" fill="hold">
                                          <p:stCondLst>
                                            <p:cond delay="500"/>
                                          </p:stCondLst>
                                        </p:cTn>
                                        <p:tgtEl>
                                          <p:spTgt spid="2602"/>
                                        </p:tgtEl>
                                        <p:attrNameLst>
                                          <p:attrName>style.visibility</p:attrName>
                                        </p:attrNameLst>
                                      </p:cBhvr>
                                      <p:to>
                                        <p:strVal val="hidden"/>
                                      </p:to>
                                    </p:se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603"/>
                                        </p:tgtEl>
                                        <p:attrNameLst>
                                          <p:attrName>style.visibility</p:attrName>
                                        </p:attrNameLst>
                                      </p:cBhvr>
                                      <p:to>
                                        <p:strVal val="visible"/>
                                      </p:to>
                                    </p:set>
                                    <p:animEffect transition="in" filter="fade">
                                      <p:cBhvr>
                                        <p:cTn id="47" dur="500"/>
                                        <p:tgtEl>
                                          <p:spTgt spid="2603"/>
                                        </p:tgtEl>
                                      </p:cBhvr>
                                    </p:animEffect>
                                  </p:childTnLst>
                                </p:cTn>
                              </p:par>
                            </p:childTnLst>
                          </p:cTn>
                        </p:par>
                        <p:par>
                          <p:cTn id="48" fill="hold">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604"/>
                                        </p:tgtEl>
                                        <p:attrNameLst>
                                          <p:attrName>style.visibility</p:attrName>
                                        </p:attrNameLst>
                                      </p:cBhvr>
                                      <p:to>
                                        <p:strVal val="visible"/>
                                      </p:to>
                                    </p:set>
                                    <p:anim calcmode="lin" valueType="num">
                                      <p:cBhvr additive="base">
                                        <p:cTn id="51" dur="500"/>
                                        <p:tgtEl>
                                          <p:spTgt spid="2604"/>
                                        </p:tgtEl>
                                        <p:attrNameLst>
                                          <p:attrName>ppt_w</p:attrName>
                                        </p:attrNameLst>
                                      </p:cBhvr>
                                      <p:tavLst>
                                        <p:tav tm="0">
                                          <p:val>
                                            <p:strVal val="0"/>
                                          </p:val>
                                        </p:tav>
                                        <p:tav tm="100000">
                                          <p:val>
                                            <p:strVal val="#ppt_w"/>
                                          </p:val>
                                        </p:tav>
                                      </p:tavLst>
                                    </p:anim>
                                    <p:anim calcmode="lin" valueType="num">
                                      <p:cBhvr additive="base">
                                        <p:cTn id="52" dur="500"/>
                                        <p:tgtEl>
                                          <p:spTgt spid="2604"/>
                                        </p:tgtEl>
                                        <p:attrNameLst>
                                          <p:attrName>ppt_h</p:attrName>
                                        </p:attrNameLst>
                                      </p:cBhvr>
                                      <p:tavLst>
                                        <p:tav tm="0">
                                          <p:val>
                                            <p:str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nodeType="clickEffect">
                                  <p:stCondLst>
                                    <p:cond delay="0"/>
                                  </p:stCondLst>
                                  <p:childTnLst>
                                    <p:set>
                                      <p:cBhvr>
                                        <p:cTn id="56" dur="1" fill="hold">
                                          <p:stCondLst>
                                            <p:cond delay="0"/>
                                          </p:stCondLst>
                                        </p:cTn>
                                        <p:tgtEl>
                                          <p:spTgt spid="2606"/>
                                        </p:tgtEl>
                                        <p:attrNameLst>
                                          <p:attrName>style.visibility</p:attrName>
                                        </p:attrNameLst>
                                      </p:cBhvr>
                                      <p:to>
                                        <p:strVal val="visible"/>
                                      </p:to>
                                    </p:set>
                                    <p:anim calcmode="lin" valueType="num">
                                      <p:cBhvr additive="base">
                                        <p:cTn id="57" dur="500"/>
                                        <p:tgtEl>
                                          <p:spTgt spid="2606"/>
                                        </p:tgtEl>
                                        <p:attrNameLst>
                                          <p:attrName>ppt_w</p:attrName>
                                        </p:attrNameLst>
                                      </p:cBhvr>
                                      <p:tavLst>
                                        <p:tav tm="0">
                                          <p:val>
                                            <p:strVal val="0"/>
                                          </p:val>
                                        </p:tav>
                                        <p:tav tm="100000">
                                          <p:val>
                                            <p:strVal val="#ppt_w"/>
                                          </p:val>
                                        </p:tav>
                                      </p:tavLst>
                                    </p:anim>
                                    <p:anim calcmode="lin" valueType="num">
                                      <p:cBhvr additive="base">
                                        <p:cTn id="58" dur="500"/>
                                        <p:tgtEl>
                                          <p:spTgt spid="260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13"/>
        <p:cNvGrpSpPr/>
        <p:nvPr/>
      </p:nvGrpSpPr>
      <p:grpSpPr>
        <a:xfrm>
          <a:off x="0" y="0"/>
          <a:ext cx="0" cy="0"/>
          <a:chOff x="0" y="0"/>
          <a:chExt cx="0" cy="0"/>
        </a:xfrm>
      </p:grpSpPr>
      <p:pic>
        <p:nvPicPr>
          <p:cNvPr id="2614" name="Google Shape;2614;p16" descr="num5"/>
          <p:cNvPicPr preferRelativeResize="0"/>
          <p:nvPr/>
        </p:nvPicPr>
        <p:blipFill rotWithShape="1">
          <a:blip r:embed="rId3">
            <a:alphaModFix/>
          </a:blip>
          <a:srcRect/>
          <a:stretch/>
        </p:blipFill>
        <p:spPr>
          <a:xfrm>
            <a:off x="1252537" y="857250"/>
            <a:ext cx="747713" cy="1085850"/>
          </a:xfrm>
          <a:prstGeom prst="rect">
            <a:avLst/>
          </a:prstGeom>
          <a:noFill/>
          <a:ln>
            <a:noFill/>
          </a:ln>
        </p:spPr>
      </p:pic>
      <p:pic>
        <p:nvPicPr>
          <p:cNvPr id="2615" name="Google Shape;2615;p16" descr="num4"/>
          <p:cNvPicPr preferRelativeResize="0"/>
          <p:nvPr/>
        </p:nvPicPr>
        <p:blipFill rotWithShape="1">
          <a:blip r:embed="rId4">
            <a:alphaModFix/>
          </a:blip>
          <a:srcRect/>
          <a:stretch/>
        </p:blipFill>
        <p:spPr>
          <a:xfrm>
            <a:off x="1203723" y="857250"/>
            <a:ext cx="796528" cy="1085850"/>
          </a:xfrm>
          <a:prstGeom prst="rect">
            <a:avLst/>
          </a:prstGeom>
          <a:noFill/>
          <a:ln>
            <a:noFill/>
          </a:ln>
        </p:spPr>
      </p:pic>
      <p:pic>
        <p:nvPicPr>
          <p:cNvPr id="2616" name="Google Shape;2616;p16" descr="num3"/>
          <p:cNvPicPr preferRelativeResize="0"/>
          <p:nvPr/>
        </p:nvPicPr>
        <p:blipFill rotWithShape="1">
          <a:blip r:embed="rId5">
            <a:alphaModFix/>
          </a:blip>
          <a:srcRect/>
          <a:stretch/>
        </p:blipFill>
        <p:spPr>
          <a:xfrm>
            <a:off x="1247775" y="857250"/>
            <a:ext cx="752475" cy="1085850"/>
          </a:xfrm>
          <a:prstGeom prst="rect">
            <a:avLst/>
          </a:prstGeom>
          <a:noFill/>
          <a:ln>
            <a:noFill/>
          </a:ln>
        </p:spPr>
      </p:pic>
      <p:pic>
        <p:nvPicPr>
          <p:cNvPr id="2617" name="Google Shape;2617;p16" descr="num2"/>
          <p:cNvPicPr preferRelativeResize="0"/>
          <p:nvPr/>
        </p:nvPicPr>
        <p:blipFill rotWithShape="1">
          <a:blip r:embed="rId6">
            <a:alphaModFix/>
          </a:blip>
          <a:srcRect/>
          <a:stretch/>
        </p:blipFill>
        <p:spPr>
          <a:xfrm>
            <a:off x="1257300" y="800100"/>
            <a:ext cx="742950" cy="1085850"/>
          </a:xfrm>
          <a:prstGeom prst="rect">
            <a:avLst/>
          </a:prstGeom>
          <a:noFill/>
          <a:ln>
            <a:noFill/>
          </a:ln>
        </p:spPr>
      </p:pic>
      <p:pic>
        <p:nvPicPr>
          <p:cNvPr id="2618" name="Google Shape;2618;p16" descr="num1"/>
          <p:cNvPicPr preferRelativeResize="0"/>
          <p:nvPr/>
        </p:nvPicPr>
        <p:blipFill rotWithShape="1">
          <a:blip r:embed="rId7">
            <a:alphaModFix/>
          </a:blip>
          <a:srcRect/>
          <a:stretch/>
        </p:blipFill>
        <p:spPr>
          <a:xfrm>
            <a:off x="1409700" y="971550"/>
            <a:ext cx="590550" cy="1085850"/>
          </a:xfrm>
          <a:prstGeom prst="rect">
            <a:avLst/>
          </a:prstGeom>
          <a:noFill/>
          <a:ln>
            <a:noFill/>
          </a:ln>
        </p:spPr>
      </p:pic>
      <p:pic>
        <p:nvPicPr>
          <p:cNvPr id="2619" name="Google Shape;2619;p16" descr="num0"/>
          <p:cNvPicPr preferRelativeResize="0"/>
          <p:nvPr/>
        </p:nvPicPr>
        <p:blipFill rotWithShape="1">
          <a:blip r:embed="rId8">
            <a:alphaModFix/>
          </a:blip>
          <a:srcRect/>
          <a:stretch/>
        </p:blipFill>
        <p:spPr>
          <a:xfrm>
            <a:off x="1284685" y="914400"/>
            <a:ext cx="715565" cy="1028700"/>
          </a:xfrm>
          <a:prstGeom prst="rect">
            <a:avLst/>
          </a:prstGeom>
          <a:noFill/>
          <a:ln>
            <a:noFill/>
          </a:ln>
        </p:spPr>
      </p:pic>
      <p:sp>
        <p:nvSpPr>
          <p:cNvPr id="2620" name="Google Shape;2620;p16"/>
          <p:cNvSpPr/>
          <p:nvPr/>
        </p:nvSpPr>
        <p:spPr>
          <a:xfrm>
            <a:off x="1200150" y="857250"/>
            <a:ext cx="1085850" cy="685800"/>
          </a:xfrm>
          <a:prstGeom prst="rect">
            <a:avLst/>
          </a:prstGeom>
        </p:spPr>
        <p:txBody>
          <a:bodyPr>
            <a:prstTxWarp prst="textPlain">
              <a:avLst/>
            </a:prstTxWarp>
          </a:bodyPr>
          <a:lstStyle/>
          <a:p>
            <a:pPr lvl="0" algn="ctr"/>
            <a:r>
              <a:rPr b="0" i="0">
                <a:ln>
                  <a:noFill/>
                </a:ln>
                <a:gradFill>
                  <a:gsLst>
                    <a:gs pos="0">
                      <a:srgbClr val="FFE701"/>
                    </a:gs>
                    <a:gs pos="100000">
                      <a:srgbClr val="FE3E02"/>
                    </a:gs>
                  </a:gsLst>
                  <a:lin ang="5400000" scaled="0"/>
                </a:gradFill>
                <a:latin typeface="Arial"/>
              </a:rPr>
              <a:t>Hết giờ</a:t>
            </a:r>
          </a:p>
        </p:txBody>
      </p:sp>
      <p:pic>
        <p:nvPicPr>
          <p:cNvPr id="2621" name="Google Shape;2621;p16"/>
          <p:cNvPicPr preferRelativeResize="0"/>
          <p:nvPr/>
        </p:nvPicPr>
        <p:blipFill rotWithShape="1">
          <a:blip r:embed="rId9">
            <a:alphaModFix/>
          </a:blip>
          <a:srcRect/>
          <a:stretch/>
        </p:blipFill>
        <p:spPr>
          <a:xfrm>
            <a:off x="1200151" y="57150"/>
            <a:ext cx="440531" cy="571500"/>
          </a:xfrm>
          <a:prstGeom prst="rect">
            <a:avLst/>
          </a:prstGeom>
          <a:noFill/>
          <a:ln>
            <a:noFill/>
          </a:ln>
        </p:spPr>
      </p:pic>
      <p:sp>
        <p:nvSpPr>
          <p:cNvPr id="2622" name="Google Shape;2622;p16"/>
          <p:cNvSpPr txBox="1"/>
          <p:nvPr/>
        </p:nvSpPr>
        <p:spPr>
          <a:xfrm>
            <a:off x="4644008" y="4299942"/>
            <a:ext cx="1842107"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2100"/>
              <a:buFont typeface="Times New Roman"/>
              <a:buNone/>
            </a:pPr>
            <a:r>
              <a:rPr lang="en-US" sz="2100" b="1">
                <a:solidFill>
                  <a:srgbClr val="000000"/>
                </a:solidFill>
                <a:latin typeface="Times New Roman"/>
                <a:ea typeface="Times New Roman"/>
                <a:cs typeface="Times New Roman"/>
                <a:sym typeface="Times New Roman"/>
              </a:rPr>
              <a:t>Tiết kiệm điện</a:t>
            </a:r>
            <a:endParaRPr sz="2100" b="1">
              <a:solidFill>
                <a:srgbClr val="000000"/>
              </a:solidFill>
              <a:latin typeface="Times New Roman"/>
              <a:ea typeface="Times New Roman"/>
              <a:cs typeface="Times New Roman"/>
              <a:sym typeface="Times New Roman"/>
            </a:endParaRPr>
          </a:p>
        </p:txBody>
      </p:sp>
      <p:pic>
        <p:nvPicPr>
          <p:cNvPr id="2623" name="Google Shape;2623;p16"/>
          <p:cNvPicPr preferRelativeResize="0"/>
          <p:nvPr/>
        </p:nvPicPr>
        <p:blipFill rotWithShape="1">
          <a:blip r:embed="rId10">
            <a:alphaModFix/>
          </a:blip>
          <a:srcRect r="53590"/>
          <a:stretch/>
        </p:blipFill>
        <p:spPr>
          <a:xfrm>
            <a:off x="2771801" y="156002"/>
            <a:ext cx="5976664" cy="3711892"/>
          </a:xfrm>
          <a:prstGeom prst="roundRect">
            <a:avLst>
              <a:gd name="adj" fmla="val 4167"/>
            </a:avLst>
          </a:prstGeom>
          <a:solidFill>
            <a:srgbClr val="FFFFFF"/>
          </a:solidFill>
          <a:ln w="76200" cap="sq" cmpd="sng">
            <a:solidFill>
              <a:srgbClr val="292929"/>
            </a:solidFill>
            <a:prstDash val="solid"/>
            <a:miter lim="800000"/>
            <a:headEnd type="none" w="sm" len="sm"/>
            <a:tailEnd type="none" w="sm" len="sm"/>
          </a:ln>
          <a:effectLst>
            <a:reflection stA="28000" endPos="28000" dist="5000" dir="5400000" sy="-100000" algn="bl" rotWithShape="0"/>
          </a:effectLst>
        </p:spPr>
      </p:pic>
      <p:pic>
        <p:nvPicPr>
          <p:cNvPr id="2624" name="Google Shape;2624;p16"/>
          <p:cNvPicPr preferRelativeResize="0"/>
          <p:nvPr/>
        </p:nvPicPr>
        <p:blipFill rotWithShape="1">
          <a:blip r:embed="rId11">
            <a:alphaModFix/>
          </a:blip>
          <a:srcRect/>
          <a:stretch/>
        </p:blipFill>
        <p:spPr>
          <a:xfrm>
            <a:off x="297864" y="2171700"/>
            <a:ext cx="1804572" cy="3249450"/>
          </a:xfrm>
          <a:prstGeom prst="rect">
            <a:avLst/>
          </a:prstGeom>
          <a:noFill/>
          <a:ln>
            <a:noFill/>
          </a:ln>
        </p:spPr>
      </p:pic>
      <p:pic>
        <p:nvPicPr>
          <p:cNvPr id="2625" name="Google Shape;2625;p16"/>
          <p:cNvPicPr preferRelativeResize="0"/>
          <p:nvPr/>
        </p:nvPicPr>
        <p:blipFill rotWithShape="1">
          <a:blip r:embed="rId12">
            <a:alphaModFix/>
          </a:blip>
          <a:srcRect/>
          <a:stretch/>
        </p:blipFill>
        <p:spPr>
          <a:xfrm>
            <a:off x="-13553" y="-32330"/>
            <a:ext cx="1158340" cy="1048603"/>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14"/>
                                        </p:tgtEl>
                                        <p:attrNameLst>
                                          <p:attrName>style.visibility</p:attrName>
                                        </p:attrNameLst>
                                      </p:cBhvr>
                                      <p:to>
                                        <p:strVal val="visible"/>
                                      </p:to>
                                    </p:set>
                                    <p:animEffect transition="in" filter="fade">
                                      <p:cBhvr>
                                        <p:cTn id="7" dur="500"/>
                                        <p:tgtEl>
                                          <p:spTgt spid="2614"/>
                                        </p:tgtEl>
                                      </p:cBhvr>
                                    </p:animEffec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2614"/>
                                        </p:tgtEl>
                                      </p:cBhvr>
                                    </p:animEffect>
                                    <p:set>
                                      <p:cBhvr>
                                        <p:cTn id="11" dur="1" fill="hold">
                                          <p:stCondLst>
                                            <p:cond delay="500"/>
                                          </p:stCondLst>
                                        </p:cTn>
                                        <p:tgtEl>
                                          <p:spTgt spid="2614"/>
                                        </p:tgtEl>
                                        <p:attrNameLst>
                                          <p:attrName>style.visibility</p:attrName>
                                        </p:attrNameLst>
                                      </p:cBhvr>
                                      <p:to>
                                        <p:strVal val="hidden"/>
                                      </p:to>
                                    </p:se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615"/>
                                        </p:tgtEl>
                                        <p:attrNameLst>
                                          <p:attrName>style.visibility</p:attrName>
                                        </p:attrNameLst>
                                      </p:cBhvr>
                                      <p:to>
                                        <p:strVal val="visible"/>
                                      </p:to>
                                    </p:set>
                                    <p:animEffect transition="in" filter="fade">
                                      <p:cBhvr>
                                        <p:cTn id="15" dur="500"/>
                                        <p:tgtEl>
                                          <p:spTgt spid="2615"/>
                                        </p:tgtEl>
                                      </p:cBhvr>
                                    </p:animEffect>
                                  </p:childTnLst>
                                </p:cTn>
                              </p:par>
                            </p:childTnLst>
                          </p:cTn>
                        </p:par>
                        <p:par>
                          <p:cTn id="16" fill="hold">
                            <p:stCondLst>
                              <p:cond delay="1500"/>
                            </p:stCondLst>
                            <p:childTnLst>
                              <p:par>
                                <p:cTn id="17" presetID="10" presetClass="exit" presetSubtype="0" fill="hold" nodeType="afterEffect">
                                  <p:stCondLst>
                                    <p:cond delay="0"/>
                                  </p:stCondLst>
                                  <p:childTnLst>
                                    <p:animEffect transition="out" filter="fade">
                                      <p:cBhvr>
                                        <p:cTn id="18" dur="500"/>
                                        <p:tgtEl>
                                          <p:spTgt spid="2615"/>
                                        </p:tgtEl>
                                      </p:cBhvr>
                                    </p:animEffect>
                                    <p:set>
                                      <p:cBhvr>
                                        <p:cTn id="19" dur="1" fill="hold">
                                          <p:stCondLst>
                                            <p:cond delay="500"/>
                                          </p:stCondLst>
                                        </p:cTn>
                                        <p:tgtEl>
                                          <p:spTgt spid="2615"/>
                                        </p:tgtEl>
                                        <p:attrNameLst>
                                          <p:attrName>style.visibility</p:attrName>
                                        </p:attrNameLst>
                                      </p:cBhvr>
                                      <p:to>
                                        <p:strVal val="hidden"/>
                                      </p:to>
                                    </p:se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616"/>
                                        </p:tgtEl>
                                        <p:attrNameLst>
                                          <p:attrName>style.visibility</p:attrName>
                                        </p:attrNameLst>
                                      </p:cBhvr>
                                      <p:to>
                                        <p:strVal val="visible"/>
                                      </p:to>
                                    </p:set>
                                    <p:animEffect transition="in" filter="fade">
                                      <p:cBhvr>
                                        <p:cTn id="23" dur="500"/>
                                        <p:tgtEl>
                                          <p:spTgt spid="2616"/>
                                        </p:tgtEl>
                                      </p:cBhvr>
                                    </p:animEffect>
                                  </p:childTnLst>
                                </p:cTn>
                              </p:par>
                            </p:childTnLst>
                          </p:cTn>
                        </p:par>
                        <p:par>
                          <p:cTn id="24" fill="hold">
                            <p:stCondLst>
                              <p:cond delay="2500"/>
                            </p:stCondLst>
                            <p:childTnLst>
                              <p:par>
                                <p:cTn id="25" presetID="10" presetClass="exit" presetSubtype="0" fill="hold" nodeType="afterEffect">
                                  <p:stCondLst>
                                    <p:cond delay="0"/>
                                  </p:stCondLst>
                                  <p:childTnLst>
                                    <p:animEffect transition="out" filter="fade">
                                      <p:cBhvr>
                                        <p:cTn id="26" dur="500"/>
                                        <p:tgtEl>
                                          <p:spTgt spid="2616"/>
                                        </p:tgtEl>
                                      </p:cBhvr>
                                    </p:animEffect>
                                    <p:set>
                                      <p:cBhvr>
                                        <p:cTn id="27" dur="1" fill="hold">
                                          <p:stCondLst>
                                            <p:cond delay="500"/>
                                          </p:stCondLst>
                                        </p:cTn>
                                        <p:tgtEl>
                                          <p:spTgt spid="2616"/>
                                        </p:tgtEl>
                                        <p:attrNameLst>
                                          <p:attrName>style.visibility</p:attrName>
                                        </p:attrNameLst>
                                      </p:cBhvr>
                                      <p:to>
                                        <p:strVal val="hidden"/>
                                      </p:to>
                                    </p:se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617"/>
                                        </p:tgtEl>
                                        <p:attrNameLst>
                                          <p:attrName>style.visibility</p:attrName>
                                        </p:attrNameLst>
                                      </p:cBhvr>
                                      <p:to>
                                        <p:strVal val="visible"/>
                                      </p:to>
                                    </p:set>
                                    <p:animEffect transition="in" filter="fade">
                                      <p:cBhvr>
                                        <p:cTn id="31" dur="500"/>
                                        <p:tgtEl>
                                          <p:spTgt spid="2617"/>
                                        </p:tgtEl>
                                      </p:cBhvr>
                                    </p:animEffect>
                                  </p:childTnLst>
                                </p:cTn>
                              </p:par>
                            </p:childTnLst>
                          </p:cTn>
                        </p:par>
                        <p:par>
                          <p:cTn id="32" fill="hold">
                            <p:stCondLst>
                              <p:cond delay="3500"/>
                            </p:stCondLst>
                            <p:childTnLst>
                              <p:par>
                                <p:cTn id="33" presetID="10" presetClass="exit" presetSubtype="0" fill="hold" nodeType="afterEffect">
                                  <p:stCondLst>
                                    <p:cond delay="0"/>
                                  </p:stCondLst>
                                  <p:childTnLst>
                                    <p:animEffect transition="out" filter="fade">
                                      <p:cBhvr>
                                        <p:cTn id="34" dur="500"/>
                                        <p:tgtEl>
                                          <p:spTgt spid="2617"/>
                                        </p:tgtEl>
                                      </p:cBhvr>
                                    </p:animEffect>
                                    <p:set>
                                      <p:cBhvr>
                                        <p:cTn id="35" dur="1" fill="hold">
                                          <p:stCondLst>
                                            <p:cond delay="500"/>
                                          </p:stCondLst>
                                        </p:cTn>
                                        <p:tgtEl>
                                          <p:spTgt spid="2617"/>
                                        </p:tgtEl>
                                        <p:attrNameLst>
                                          <p:attrName>style.visibility</p:attrName>
                                        </p:attrNameLst>
                                      </p:cBhvr>
                                      <p:to>
                                        <p:strVal val="hidden"/>
                                      </p:to>
                                    </p:se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618"/>
                                        </p:tgtEl>
                                        <p:attrNameLst>
                                          <p:attrName>style.visibility</p:attrName>
                                        </p:attrNameLst>
                                      </p:cBhvr>
                                      <p:to>
                                        <p:strVal val="visible"/>
                                      </p:to>
                                    </p:set>
                                    <p:animEffect transition="in" filter="fade">
                                      <p:cBhvr>
                                        <p:cTn id="39" dur="500"/>
                                        <p:tgtEl>
                                          <p:spTgt spid="2618"/>
                                        </p:tgtEl>
                                      </p:cBhvr>
                                    </p:animEffect>
                                  </p:childTnLst>
                                </p:cTn>
                              </p:par>
                            </p:childTnLst>
                          </p:cTn>
                        </p:par>
                        <p:par>
                          <p:cTn id="40" fill="hold">
                            <p:stCondLst>
                              <p:cond delay="4500"/>
                            </p:stCondLst>
                            <p:childTnLst>
                              <p:par>
                                <p:cTn id="41" presetID="10" presetClass="exit" presetSubtype="0" fill="hold" nodeType="afterEffect">
                                  <p:stCondLst>
                                    <p:cond delay="0"/>
                                  </p:stCondLst>
                                  <p:childTnLst>
                                    <p:animEffect transition="out" filter="fade">
                                      <p:cBhvr>
                                        <p:cTn id="42" dur="500"/>
                                        <p:tgtEl>
                                          <p:spTgt spid="2618"/>
                                        </p:tgtEl>
                                      </p:cBhvr>
                                    </p:animEffect>
                                    <p:set>
                                      <p:cBhvr>
                                        <p:cTn id="43" dur="1" fill="hold">
                                          <p:stCondLst>
                                            <p:cond delay="500"/>
                                          </p:stCondLst>
                                        </p:cTn>
                                        <p:tgtEl>
                                          <p:spTgt spid="2618"/>
                                        </p:tgtEl>
                                        <p:attrNameLst>
                                          <p:attrName>style.visibility</p:attrName>
                                        </p:attrNameLst>
                                      </p:cBhvr>
                                      <p:to>
                                        <p:strVal val="hidden"/>
                                      </p:to>
                                    </p:se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619"/>
                                        </p:tgtEl>
                                        <p:attrNameLst>
                                          <p:attrName>style.visibility</p:attrName>
                                        </p:attrNameLst>
                                      </p:cBhvr>
                                      <p:to>
                                        <p:strVal val="visible"/>
                                      </p:to>
                                    </p:set>
                                    <p:animEffect transition="in" filter="fade">
                                      <p:cBhvr>
                                        <p:cTn id="47" dur="500"/>
                                        <p:tgtEl>
                                          <p:spTgt spid="2619"/>
                                        </p:tgtEl>
                                      </p:cBhvr>
                                    </p:animEffect>
                                  </p:childTnLst>
                                </p:cTn>
                              </p:par>
                            </p:childTnLst>
                          </p:cTn>
                        </p:par>
                        <p:par>
                          <p:cTn id="48" fill="hold">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620"/>
                                        </p:tgtEl>
                                        <p:attrNameLst>
                                          <p:attrName>style.visibility</p:attrName>
                                        </p:attrNameLst>
                                      </p:cBhvr>
                                      <p:to>
                                        <p:strVal val="visible"/>
                                      </p:to>
                                    </p:set>
                                    <p:anim calcmode="lin" valueType="num">
                                      <p:cBhvr additive="base">
                                        <p:cTn id="51" dur="500"/>
                                        <p:tgtEl>
                                          <p:spTgt spid="2620"/>
                                        </p:tgtEl>
                                        <p:attrNameLst>
                                          <p:attrName>ppt_w</p:attrName>
                                        </p:attrNameLst>
                                      </p:cBhvr>
                                      <p:tavLst>
                                        <p:tav tm="0">
                                          <p:val>
                                            <p:strVal val="0"/>
                                          </p:val>
                                        </p:tav>
                                        <p:tav tm="100000">
                                          <p:val>
                                            <p:strVal val="#ppt_w"/>
                                          </p:val>
                                        </p:tav>
                                      </p:tavLst>
                                    </p:anim>
                                    <p:anim calcmode="lin" valueType="num">
                                      <p:cBhvr additive="base">
                                        <p:cTn id="52" dur="500"/>
                                        <p:tgtEl>
                                          <p:spTgt spid="2620"/>
                                        </p:tgtEl>
                                        <p:attrNameLst>
                                          <p:attrName>ppt_h</p:attrName>
                                        </p:attrNameLst>
                                      </p:cBhvr>
                                      <p:tavLst>
                                        <p:tav tm="0">
                                          <p:val>
                                            <p:str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6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29"/>
        <p:cNvGrpSpPr/>
        <p:nvPr/>
      </p:nvGrpSpPr>
      <p:grpSpPr>
        <a:xfrm>
          <a:off x="0" y="0"/>
          <a:ext cx="0" cy="0"/>
          <a:chOff x="0" y="0"/>
          <a:chExt cx="0" cy="0"/>
        </a:xfrm>
      </p:grpSpPr>
      <p:pic>
        <p:nvPicPr>
          <p:cNvPr id="2630" name="Google Shape;2630;p17" descr="num5"/>
          <p:cNvPicPr preferRelativeResize="0"/>
          <p:nvPr/>
        </p:nvPicPr>
        <p:blipFill rotWithShape="1">
          <a:blip r:embed="rId3">
            <a:alphaModFix/>
          </a:blip>
          <a:srcRect/>
          <a:stretch/>
        </p:blipFill>
        <p:spPr>
          <a:xfrm>
            <a:off x="1252537" y="857250"/>
            <a:ext cx="747713" cy="1085850"/>
          </a:xfrm>
          <a:prstGeom prst="rect">
            <a:avLst/>
          </a:prstGeom>
          <a:noFill/>
          <a:ln>
            <a:noFill/>
          </a:ln>
        </p:spPr>
      </p:pic>
      <p:pic>
        <p:nvPicPr>
          <p:cNvPr id="2631" name="Google Shape;2631;p17" descr="num4"/>
          <p:cNvPicPr preferRelativeResize="0"/>
          <p:nvPr/>
        </p:nvPicPr>
        <p:blipFill rotWithShape="1">
          <a:blip r:embed="rId4">
            <a:alphaModFix/>
          </a:blip>
          <a:srcRect/>
          <a:stretch/>
        </p:blipFill>
        <p:spPr>
          <a:xfrm>
            <a:off x="1203723" y="857250"/>
            <a:ext cx="796528" cy="1085850"/>
          </a:xfrm>
          <a:prstGeom prst="rect">
            <a:avLst/>
          </a:prstGeom>
          <a:noFill/>
          <a:ln>
            <a:noFill/>
          </a:ln>
        </p:spPr>
      </p:pic>
      <p:pic>
        <p:nvPicPr>
          <p:cNvPr id="2632" name="Google Shape;2632;p17" descr="num3"/>
          <p:cNvPicPr preferRelativeResize="0"/>
          <p:nvPr/>
        </p:nvPicPr>
        <p:blipFill rotWithShape="1">
          <a:blip r:embed="rId5">
            <a:alphaModFix/>
          </a:blip>
          <a:srcRect/>
          <a:stretch/>
        </p:blipFill>
        <p:spPr>
          <a:xfrm>
            <a:off x="1247775" y="857250"/>
            <a:ext cx="752475" cy="1085850"/>
          </a:xfrm>
          <a:prstGeom prst="rect">
            <a:avLst/>
          </a:prstGeom>
          <a:noFill/>
          <a:ln>
            <a:noFill/>
          </a:ln>
        </p:spPr>
      </p:pic>
      <p:pic>
        <p:nvPicPr>
          <p:cNvPr id="2633" name="Google Shape;2633;p17" descr="num2"/>
          <p:cNvPicPr preferRelativeResize="0"/>
          <p:nvPr/>
        </p:nvPicPr>
        <p:blipFill rotWithShape="1">
          <a:blip r:embed="rId6">
            <a:alphaModFix/>
          </a:blip>
          <a:srcRect/>
          <a:stretch/>
        </p:blipFill>
        <p:spPr>
          <a:xfrm>
            <a:off x="1257300" y="800100"/>
            <a:ext cx="742950" cy="1085850"/>
          </a:xfrm>
          <a:prstGeom prst="rect">
            <a:avLst/>
          </a:prstGeom>
          <a:noFill/>
          <a:ln>
            <a:noFill/>
          </a:ln>
        </p:spPr>
      </p:pic>
      <p:pic>
        <p:nvPicPr>
          <p:cNvPr id="2634" name="Google Shape;2634;p17" descr="num1"/>
          <p:cNvPicPr preferRelativeResize="0"/>
          <p:nvPr/>
        </p:nvPicPr>
        <p:blipFill rotWithShape="1">
          <a:blip r:embed="rId7">
            <a:alphaModFix/>
          </a:blip>
          <a:srcRect/>
          <a:stretch/>
        </p:blipFill>
        <p:spPr>
          <a:xfrm>
            <a:off x="1409700" y="971550"/>
            <a:ext cx="590550" cy="1085850"/>
          </a:xfrm>
          <a:prstGeom prst="rect">
            <a:avLst/>
          </a:prstGeom>
          <a:noFill/>
          <a:ln>
            <a:noFill/>
          </a:ln>
        </p:spPr>
      </p:pic>
      <p:pic>
        <p:nvPicPr>
          <p:cNvPr id="2635" name="Google Shape;2635;p17" descr="num0"/>
          <p:cNvPicPr preferRelativeResize="0"/>
          <p:nvPr/>
        </p:nvPicPr>
        <p:blipFill rotWithShape="1">
          <a:blip r:embed="rId8">
            <a:alphaModFix/>
          </a:blip>
          <a:srcRect/>
          <a:stretch/>
        </p:blipFill>
        <p:spPr>
          <a:xfrm>
            <a:off x="1284685" y="914400"/>
            <a:ext cx="715565" cy="1028700"/>
          </a:xfrm>
          <a:prstGeom prst="rect">
            <a:avLst/>
          </a:prstGeom>
          <a:noFill/>
          <a:ln>
            <a:noFill/>
          </a:ln>
        </p:spPr>
      </p:pic>
      <p:sp>
        <p:nvSpPr>
          <p:cNvPr id="2636" name="Google Shape;2636;p17"/>
          <p:cNvSpPr/>
          <p:nvPr/>
        </p:nvSpPr>
        <p:spPr>
          <a:xfrm>
            <a:off x="1200150" y="857250"/>
            <a:ext cx="1085850" cy="685800"/>
          </a:xfrm>
          <a:prstGeom prst="rect">
            <a:avLst/>
          </a:prstGeom>
        </p:spPr>
        <p:txBody>
          <a:bodyPr>
            <a:prstTxWarp prst="textPlain">
              <a:avLst/>
            </a:prstTxWarp>
          </a:bodyPr>
          <a:lstStyle/>
          <a:p>
            <a:pPr lvl="0" algn="ctr"/>
            <a:r>
              <a:rPr b="0" i="0">
                <a:ln>
                  <a:noFill/>
                </a:ln>
                <a:gradFill>
                  <a:gsLst>
                    <a:gs pos="0">
                      <a:srgbClr val="FFE701"/>
                    </a:gs>
                    <a:gs pos="100000">
                      <a:srgbClr val="FE3E02"/>
                    </a:gs>
                  </a:gsLst>
                  <a:lin ang="5400000" scaled="0"/>
                </a:gradFill>
                <a:latin typeface="Arial"/>
              </a:rPr>
              <a:t>Hết giờ</a:t>
            </a:r>
          </a:p>
        </p:txBody>
      </p:sp>
      <p:pic>
        <p:nvPicPr>
          <p:cNvPr id="2637" name="Google Shape;2637;p17"/>
          <p:cNvPicPr preferRelativeResize="0"/>
          <p:nvPr/>
        </p:nvPicPr>
        <p:blipFill rotWithShape="1">
          <a:blip r:embed="rId9">
            <a:alphaModFix/>
          </a:blip>
          <a:srcRect/>
          <a:stretch/>
        </p:blipFill>
        <p:spPr>
          <a:xfrm>
            <a:off x="1200151" y="57150"/>
            <a:ext cx="440531" cy="571500"/>
          </a:xfrm>
          <a:prstGeom prst="rect">
            <a:avLst/>
          </a:prstGeom>
          <a:noFill/>
          <a:ln>
            <a:noFill/>
          </a:ln>
        </p:spPr>
      </p:pic>
      <p:sp>
        <p:nvSpPr>
          <p:cNvPr id="2638" name="Google Shape;2638;p17"/>
          <p:cNvSpPr txBox="1"/>
          <p:nvPr/>
        </p:nvSpPr>
        <p:spPr>
          <a:xfrm>
            <a:off x="4860032" y="4515966"/>
            <a:ext cx="1782796"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2100"/>
              <a:buFont typeface="Times New Roman"/>
              <a:buNone/>
            </a:pPr>
            <a:r>
              <a:rPr lang="en-US" sz="2100" b="1">
                <a:solidFill>
                  <a:srgbClr val="000000"/>
                </a:solidFill>
                <a:latin typeface="Times New Roman"/>
                <a:ea typeface="Times New Roman"/>
                <a:cs typeface="Times New Roman"/>
                <a:sym typeface="Times New Roman"/>
              </a:rPr>
              <a:t>Tiết kiệm tiền</a:t>
            </a:r>
            <a:endParaRPr sz="2100" b="1">
              <a:solidFill>
                <a:srgbClr val="000000"/>
              </a:solidFill>
              <a:latin typeface="Times New Roman"/>
              <a:ea typeface="Times New Roman"/>
              <a:cs typeface="Times New Roman"/>
              <a:sym typeface="Times New Roman"/>
            </a:endParaRPr>
          </a:p>
        </p:txBody>
      </p:sp>
      <p:pic>
        <p:nvPicPr>
          <p:cNvPr id="2639" name="Google Shape;2639;p17"/>
          <p:cNvPicPr preferRelativeResize="0"/>
          <p:nvPr/>
        </p:nvPicPr>
        <p:blipFill rotWithShape="1">
          <a:blip r:embed="rId10">
            <a:alphaModFix/>
          </a:blip>
          <a:srcRect l="53590"/>
          <a:stretch/>
        </p:blipFill>
        <p:spPr>
          <a:xfrm>
            <a:off x="2771799" y="156002"/>
            <a:ext cx="5760641" cy="4143940"/>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2640" name="Google Shape;2640;p17"/>
          <p:cNvPicPr preferRelativeResize="0"/>
          <p:nvPr/>
        </p:nvPicPr>
        <p:blipFill rotWithShape="1">
          <a:blip r:embed="rId11">
            <a:alphaModFix/>
          </a:blip>
          <a:srcRect/>
          <a:stretch/>
        </p:blipFill>
        <p:spPr>
          <a:xfrm>
            <a:off x="471666" y="2000250"/>
            <a:ext cx="1804572" cy="3249450"/>
          </a:xfrm>
          <a:prstGeom prst="rect">
            <a:avLst/>
          </a:prstGeom>
          <a:noFill/>
          <a:ln>
            <a:noFill/>
          </a:ln>
        </p:spPr>
      </p:pic>
      <p:pic>
        <p:nvPicPr>
          <p:cNvPr id="2641" name="Google Shape;2641;p17"/>
          <p:cNvPicPr preferRelativeResize="0"/>
          <p:nvPr/>
        </p:nvPicPr>
        <p:blipFill rotWithShape="1">
          <a:blip r:embed="rId12">
            <a:alphaModFix/>
          </a:blip>
          <a:srcRect/>
          <a:stretch/>
        </p:blipFill>
        <p:spPr>
          <a:xfrm>
            <a:off x="-24628" y="0"/>
            <a:ext cx="1158340" cy="1048603"/>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30"/>
                                        </p:tgtEl>
                                        <p:attrNameLst>
                                          <p:attrName>style.visibility</p:attrName>
                                        </p:attrNameLst>
                                      </p:cBhvr>
                                      <p:to>
                                        <p:strVal val="visible"/>
                                      </p:to>
                                    </p:set>
                                    <p:animEffect transition="in" filter="fade">
                                      <p:cBhvr>
                                        <p:cTn id="7" dur="500"/>
                                        <p:tgtEl>
                                          <p:spTgt spid="2630"/>
                                        </p:tgtEl>
                                      </p:cBhvr>
                                    </p:animEffec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2630"/>
                                        </p:tgtEl>
                                      </p:cBhvr>
                                    </p:animEffect>
                                    <p:set>
                                      <p:cBhvr>
                                        <p:cTn id="11" dur="1" fill="hold">
                                          <p:stCondLst>
                                            <p:cond delay="500"/>
                                          </p:stCondLst>
                                        </p:cTn>
                                        <p:tgtEl>
                                          <p:spTgt spid="2630"/>
                                        </p:tgtEl>
                                        <p:attrNameLst>
                                          <p:attrName>style.visibility</p:attrName>
                                        </p:attrNameLst>
                                      </p:cBhvr>
                                      <p:to>
                                        <p:strVal val="hidden"/>
                                      </p:to>
                                    </p:se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631"/>
                                        </p:tgtEl>
                                        <p:attrNameLst>
                                          <p:attrName>style.visibility</p:attrName>
                                        </p:attrNameLst>
                                      </p:cBhvr>
                                      <p:to>
                                        <p:strVal val="visible"/>
                                      </p:to>
                                    </p:set>
                                    <p:animEffect transition="in" filter="fade">
                                      <p:cBhvr>
                                        <p:cTn id="15" dur="500"/>
                                        <p:tgtEl>
                                          <p:spTgt spid="2631"/>
                                        </p:tgtEl>
                                      </p:cBhvr>
                                    </p:animEffect>
                                  </p:childTnLst>
                                </p:cTn>
                              </p:par>
                            </p:childTnLst>
                          </p:cTn>
                        </p:par>
                        <p:par>
                          <p:cTn id="16" fill="hold">
                            <p:stCondLst>
                              <p:cond delay="1500"/>
                            </p:stCondLst>
                            <p:childTnLst>
                              <p:par>
                                <p:cTn id="17" presetID="10" presetClass="exit" presetSubtype="0" fill="hold" nodeType="afterEffect">
                                  <p:stCondLst>
                                    <p:cond delay="0"/>
                                  </p:stCondLst>
                                  <p:childTnLst>
                                    <p:animEffect transition="out" filter="fade">
                                      <p:cBhvr>
                                        <p:cTn id="18" dur="500"/>
                                        <p:tgtEl>
                                          <p:spTgt spid="2631"/>
                                        </p:tgtEl>
                                      </p:cBhvr>
                                    </p:animEffect>
                                    <p:set>
                                      <p:cBhvr>
                                        <p:cTn id="19" dur="1" fill="hold">
                                          <p:stCondLst>
                                            <p:cond delay="500"/>
                                          </p:stCondLst>
                                        </p:cTn>
                                        <p:tgtEl>
                                          <p:spTgt spid="2631"/>
                                        </p:tgtEl>
                                        <p:attrNameLst>
                                          <p:attrName>style.visibility</p:attrName>
                                        </p:attrNameLst>
                                      </p:cBhvr>
                                      <p:to>
                                        <p:strVal val="hidden"/>
                                      </p:to>
                                    </p:se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632"/>
                                        </p:tgtEl>
                                        <p:attrNameLst>
                                          <p:attrName>style.visibility</p:attrName>
                                        </p:attrNameLst>
                                      </p:cBhvr>
                                      <p:to>
                                        <p:strVal val="visible"/>
                                      </p:to>
                                    </p:set>
                                    <p:animEffect transition="in" filter="fade">
                                      <p:cBhvr>
                                        <p:cTn id="23" dur="500"/>
                                        <p:tgtEl>
                                          <p:spTgt spid="2632"/>
                                        </p:tgtEl>
                                      </p:cBhvr>
                                    </p:animEffect>
                                  </p:childTnLst>
                                </p:cTn>
                              </p:par>
                            </p:childTnLst>
                          </p:cTn>
                        </p:par>
                        <p:par>
                          <p:cTn id="24" fill="hold">
                            <p:stCondLst>
                              <p:cond delay="2500"/>
                            </p:stCondLst>
                            <p:childTnLst>
                              <p:par>
                                <p:cTn id="25" presetID="10" presetClass="exit" presetSubtype="0" fill="hold" nodeType="afterEffect">
                                  <p:stCondLst>
                                    <p:cond delay="0"/>
                                  </p:stCondLst>
                                  <p:childTnLst>
                                    <p:animEffect transition="out" filter="fade">
                                      <p:cBhvr>
                                        <p:cTn id="26" dur="500"/>
                                        <p:tgtEl>
                                          <p:spTgt spid="2632"/>
                                        </p:tgtEl>
                                      </p:cBhvr>
                                    </p:animEffect>
                                    <p:set>
                                      <p:cBhvr>
                                        <p:cTn id="27" dur="1" fill="hold">
                                          <p:stCondLst>
                                            <p:cond delay="500"/>
                                          </p:stCondLst>
                                        </p:cTn>
                                        <p:tgtEl>
                                          <p:spTgt spid="2632"/>
                                        </p:tgtEl>
                                        <p:attrNameLst>
                                          <p:attrName>style.visibility</p:attrName>
                                        </p:attrNameLst>
                                      </p:cBhvr>
                                      <p:to>
                                        <p:strVal val="hidden"/>
                                      </p:to>
                                    </p:se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633"/>
                                        </p:tgtEl>
                                        <p:attrNameLst>
                                          <p:attrName>style.visibility</p:attrName>
                                        </p:attrNameLst>
                                      </p:cBhvr>
                                      <p:to>
                                        <p:strVal val="visible"/>
                                      </p:to>
                                    </p:set>
                                    <p:animEffect transition="in" filter="fade">
                                      <p:cBhvr>
                                        <p:cTn id="31" dur="500"/>
                                        <p:tgtEl>
                                          <p:spTgt spid="2633"/>
                                        </p:tgtEl>
                                      </p:cBhvr>
                                    </p:animEffect>
                                  </p:childTnLst>
                                </p:cTn>
                              </p:par>
                            </p:childTnLst>
                          </p:cTn>
                        </p:par>
                        <p:par>
                          <p:cTn id="32" fill="hold">
                            <p:stCondLst>
                              <p:cond delay="3500"/>
                            </p:stCondLst>
                            <p:childTnLst>
                              <p:par>
                                <p:cTn id="33" presetID="10" presetClass="exit" presetSubtype="0" fill="hold" nodeType="afterEffect">
                                  <p:stCondLst>
                                    <p:cond delay="0"/>
                                  </p:stCondLst>
                                  <p:childTnLst>
                                    <p:animEffect transition="out" filter="fade">
                                      <p:cBhvr>
                                        <p:cTn id="34" dur="500"/>
                                        <p:tgtEl>
                                          <p:spTgt spid="2633"/>
                                        </p:tgtEl>
                                      </p:cBhvr>
                                    </p:animEffect>
                                    <p:set>
                                      <p:cBhvr>
                                        <p:cTn id="35" dur="1" fill="hold">
                                          <p:stCondLst>
                                            <p:cond delay="500"/>
                                          </p:stCondLst>
                                        </p:cTn>
                                        <p:tgtEl>
                                          <p:spTgt spid="2633"/>
                                        </p:tgtEl>
                                        <p:attrNameLst>
                                          <p:attrName>style.visibility</p:attrName>
                                        </p:attrNameLst>
                                      </p:cBhvr>
                                      <p:to>
                                        <p:strVal val="hidden"/>
                                      </p:to>
                                    </p:se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634"/>
                                        </p:tgtEl>
                                        <p:attrNameLst>
                                          <p:attrName>style.visibility</p:attrName>
                                        </p:attrNameLst>
                                      </p:cBhvr>
                                      <p:to>
                                        <p:strVal val="visible"/>
                                      </p:to>
                                    </p:set>
                                    <p:animEffect transition="in" filter="fade">
                                      <p:cBhvr>
                                        <p:cTn id="39" dur="500"/>
                                        <p:tgtEl>
                                          <p:spTgt spid="2634"/>
                                        </p:tgtEl>
                                      </p:cBhvr>
                                    </p:animEffect>
                                  </p:childTnLst>
                                </p:cTn>
                              </p:par>
                            </p:childTnLst>
                          </p:cTn>
                        </p:par>
                        <p:par>
                          <p:cTn id="40" fill="hold">
                            <p:stCondLst>
                              <p:cond delay="4500"/>
                            </p:stCondLst>
                            <p:childTnLst>
                              <p:par>
                                <p:cTn id="41" presetID="10" presetClass="exit" presetSubtype="0" fill="hold" nodeType="afterEffect">
                                  <p:stCondLst>
                                    <p:cond delay="0"/>
                                  </p:stCondLst>
                                  <p:childTnLst>
                                    <p:animEffect transition="out" filter="fade">
                                      <p:cBhvr>
                                        <p:cTn id="42" dur="500"/>
                                        <p:tgtEl>
                                          <p:spTgt spid="2634"/>
                                        </p:tgtEl>
                                      </p:cBhvr>
                                    </p:animEffect>
                                    <p:set>
                                      <p:cBhvr>
                                        <p:cTn id="43" dur="1" fill="hold">
                                          <p:stCondLst>
                                            <p:cond delay="500"/>
                                          </p:stCondLst>
                                        </p:cTn>
                                        <p:tgtEl>
                                          <p:spTgt spid="2634"/>
                                        </p:tgtEl>
                                        <p:attrNameLst>
                                          <p:attrName>style.visibility</p:attrName>
                                        </p:attrNameLst>
                                      </p:cBhvr>
                                      <p:to>
                                        <p:strVal val="hidden"/>
                                      </p:to>
                                    </p:se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635"/>
                                        </p:tgtEl>
                                        <p:attrNameLst>
                                          <p:attrName>style.visibility</p:attrName>
                                        </p:attrNameLst>
                                      </p:cBhvr>
                                      <p:to>
                                        <p:strVal val="visible"/>
                                      </p:to>
                                    </p:set>
                                    <p:animEffect transition="in" filter="fade">
                                      <p:cBhvr>
                                        <p:cTn id="47" dur="500"/>
                                        <p:tgtEl>
                                          <p:spTgt spid="2635"/>
                                        </p:tgtEl>
                                      </p:cBhvr>
                                    </p:animEffect>
                                  </p:childTnLst>
                                </p:cTn>
                              </p:par>
                            </p:childTnLst>
                          </p:cTn>
                        </p:par>
                        <p:par>
                          <p:cTn id="48" fill="hold">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636"/>
                                        </p:tgtEl>
                                        <p:attrNameLst>
                                          <p:attrName>style.visibility</p:attrName>
                                        </p:attrNameLst>
                                      </p:cBhvr>
                                      <p:to>
                                        <p:strVal val="visible"/>
                                      </p:to>
                                    </p:set>
                                    <p:anim calcmode="lin" valueType="num">
                                      <p:cBhvr additive="base">
                                        <p:cTn id="51" dur="500"/>
                                        <p:tgtEl>
                                          <p:spTgt spid="2636"/>
                                        </p:tgtEl>
                                        <p:attrNameLst>
                                          <p:attrName>ppt_w</p:attrName>
                                        </p:attrNameLst>
                                      </p:cBhvr>
                                      <p:tavLst>
                                        <p:tav tm="0">
                                          <p:val>
                                            <p:strVal val="0"/>
                                          </p:val>
                                        </p:tav>
                                        <p:tav tm="100000">
                                          <p:val>
                                            <p:strVal val="#ppt_w"/>
                                          </p:val>
                                        </p:tav>
                                      </p:tavLst>
                                    </p:anim>
                                    <p:anim calcmode="lin" valueType="num">
                                      <p:cBhvr additive="base">
                                        <p:cTn id="52" dur="500"/>
                                        <p:tgtEl>
                                          <p:spTgt spid="2636"/>
                                        </p:tgtEl>
                                        <p:attrNameLst>
                                          <p:attrName>ppt_h</p:attrName>
                                        </p:attrNameLst>
                                      </p:cBhvr>
                                      <p:tavLst>
                                        <p:tav tm="0">
                                          <p:val>
                                            <p:str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45"/>
        <p:cNvGrpSpPr/>
        <p:nvPr/>
      </p:nvGrpSpPr>
      <p:grpSpPr>
        <a:xfrm>
          <a:off x="0" y="0"/>
          <a:ext cx="0" cy="0"/>
          <a:chOff x="0" y="0"/>
          <a:chExt cx="0" cy="0"/>
        </a:xfrm>
      </p:grpSpPr>
      <p:pic>
        <p:nvPicPr>
          <p:cNvPr id="2646" name="Google Shape;2646;p18"/>
          <p:cNvPicPr preferRelativeResize="0"/>
          <p:nvPr/>
        </p:nvPicPr>
        <p:blipFill rotWithShape="1">
          <a:blip r:embed="rId3">
            <a:alphaModFix/>
          </a:blip>
          <a:srcRect/>
          <a:stretch/>
        </p:blipFill>
        <p:spPr>
          <a:xfrm flipH="1">
            <a:off x="467544" y="0"/>
            <a:ext cx="6658099" cy="5044123"/>
          </a:xfrm>
          <a:prstGeom prst="rect">
            <a:avLst/>
          </a:prstGeom>
          <a:noFill/>
          <a:ln>
            <a:noFill/>
          </a:ln>
        </p:spPr>
      </p:pic>
      <p:sp>
        <p:nvSpPr>
          <p:cNvPr id="2647" name="Google Shape;2647;p18"/>
          <p:cNvSpPr txBox="1"/>
          <p:nvPr/>
        </p:nvSpPr>
        <p:spPr>
          <a:xfrm>
            <a:off x="1403648" y="1995686"/>
            <a:ext cx="3528392" cy="224676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i="1">
                <a:solidFill>
                  <a:srgbClr val="000000"/>
                </a:solidFill>
                <a:latin typeface="Times New Roman"/>
                <a:ea typeface="Times New Roman"/>
                <a:cs typeface="Times New Roman"/>
                <a:sym typeface="Times New Roman"/>
              </a:rPr>
              <a:t>Hãy lấy ví dụ từ bản thân hoặc từ những người xung quanh để minh hoạ về lối sống tiết kiệm.</a:t>
            </a:r>
            <a:endParaRPr sz="2800">
              <a:solidFill>
                <a:schemeClr val="dk1"/>
              </a:solidFill>
              <a:latin typeface="Times New Roman"/>
              <a:ea typeface="Times New Roman"/>
              <a:cs typeface="Times New Roman"/>
              <a:sym typeface="Times New Roman"/>
            </a:endParaRPr>
          </a:p>
        </p:txBody>
      </p:sp>
      <p:sp>
        <p:nvSpPr>
          <p:cNvPr id="2648" name="Google Shape;2648;p18"/>
          <p:cNvSpPr/>
          <p:nvPr/>
        </p:nvSpPr>
        <p:spPr>
          <a:xfrm>
            <a:off x="5724128" y="-92546"/>
            <a:ext cx="1728192" cy="1008112"/>
          </a:xfrm>
          <a:prstGeom prst="wedgeEllipseCallout">
            <a:avLst>
              <a:gd name="adj1" fmla="val -81303"/>
              <a:gd name="adj2" fmla="val 105691"/>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B050"/>
                </a:solidFill>
                <a:latin typeface="Times New Roman"/>
                <a:ea typeface="Times New Roman"/>
                <a:cs typeface="Times New Roman"/>
                <a:sym typeface="Times New Roman"/>
              </a:rPr>
              <a:t>Góc liên hệ</a:t>
            </a:r>
            <a:endParaRPr sz="2400" b="1">
              <a:solidFill>
                <a:srgbClr val="00B050"/>
              </a:solidFill>
              <a:latin typeface="Times New Roman"/>
              <a:ea typeface="Times New Roman"/>
              <a:cs typeface="Times New Roman"/>
              <a:sym typeface="Times New Roman"/>
            </a:endParaRPr>
          </a:p>
        </p:txBody>
      </p:sp>
      <p:pic>
        <p:nvPicPr>
          <p:cNvPr id="2649" name="Google Shape;2649;p18"/>
          <p:cNvPicPr preferRelativeResize="0"/>
          <p:nvPr/>
        </p:nvPicPr>
        <p:blipFill rotWithShape="1">
          <a:blip r:embed="rId4">
            <a:alphaModFix/>
          </a:blip>
          <a:srcRect/>
          <a:stretch/>
        </p:blipFill>
        <p:spPr>
          <a:xfrm>
            <a:off x="7998229" y="0"/>
            <a:ext cx="1158340" cy="104860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46"/>
                                        </p:tgtEl>
                                        <p:attrNameLst>
                                          <p:attrName>style.visibility</p:attrName>
                                        </p:attrNameLst>
                                      </p:cBhvr>
                                      <p:to>
                                        <p:strVal val="visible"/>
                                      </p:to>
                                    </p:set>
                                    <p:animEffect transition="in" filter="fade">
                                      <p:cBhvr>
                                        <p:cTn id="7" dur="1000"/>
                                        <p:tgtEl>
                                          <p:spTgt spid="2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653"/>
        <p:cNvGrpSpPr/>
        <p:nvPr/>
      </p:nvGrpSpPr>
      <p:grpSpPr>
        <a:xfrm>
          <a:off x="0" y="0"/>
          <a:ext cx="0" cy="0"/>
          <a:chOff x="0" y="0"/>
          <a:chExt cx="0" cy="0"/>
        </a:xfrm>
      </p:grpSpPr>
      <p:pic>
        <p:nvPicPr>
          <p:cNvPr id="2654" name="Google Shape;2654;p19"/>
          <p:cNvPicPr preferRelativeResize="0"/>
          <p:nvPr/>
        </p:nvPicPr>
        <p:blipFill rotWithShape="1">
          <a:blip r:embed="rId3">
            <a:alphaModFix/>
          </a:blip>
          <a:srcRect/>
          <a:stretch/>
        </p:blipFill>
        <p:spPr>
          <a:xfrm>
            <a:off x="-1332656" y="-29029"/>
            <a:ext cx="4948014" cy="5143500"/>
          </a:xfrm>
          <a:prstGeom prst="rect">
            <a:avLst/>
          </a:prstGeom>
          <a:noFill/>
          <a:ln>
            <a:noFill/>
          </a:ln>
        </p:spPr>
      </p:pic>
      <p:sp>
        <p:nvSpPr>
          <p:cNvPr id="2655" name="Google Shape;2655;p19"/>
          <p:cNvSpPr txBox="1"/>
          <p:nvPr/>
        </p:nvSpPr>
        <p:spPr>
          <a:xfrm>
            <a:off x="2051720" y="1851670"/>
            <a:ext cx="6732748" cy="3611310"/>
          </a:xfrm>
          <a:prstGeom prst="rect">
            <a:avLst/>
          </a:prstGeom>
          <a:noFill/>
          <a:ln>
            <a:noFill/>
          </a:ln>
        </p:spPr>
        <p:txBody>
          <a:bodyPr spcFirstLastPara="1" wrap="square" lIns="91425" tIns="45700" rIns="91425" bIns="45700" anchor="t" anchorCtr="0">
            <a:spAutoFit/>
          </a:bodyPr>
          <a:lstStyle/>
          <a:p>
            <a:pPr marL="0" marR="0" lvl="0" indent="88900" algn="l" rtl="0">
              <a:lnSpc>
                <a:spcPct val="145000"/>
              </a:lnSpc>
              <a:spcBef>
                <a:spcPts val="0"/>
              </a:spcBef>
              <a:spcAft>
                <a:spcPts val="0"/>
              </a:spcAft>
              <a:buNone/>
            </a:pPr>
            <a:r>
              <a:rPr lang="en-US" sz="2000">
                <a:solidFill>
                  <a:srgbClr val="000000"/>
                </a:solidFill>
                <a:latin typeface="Times New Roman"/>
                <a:ea typeface="Times New Roman"/>
                <a:cs typeface="Times New Roman"/>
                <a:sym typeface="Times New Roman"/>
              </a:rPr>
              <a:t>      Nam sinh ra trong gia đình có hoàn cảnh khó khăn. Bố Nam mất từ khi cậu mới 5 tuổi. Mẹ Nam làm thuê, vất vả kiếm tiền nuôi con ăn học. Nhưng Nam hay đua đòi, không muốn thua kém bạn bè nên luôn đòi hòi mẹ mua nhiều thú từ đồ chơi, quần áo đẹp đến điện thoại thông minh. Mỗi khi Nam đòi mua đồ mới mà mẹ nói nhà không có tiền thi Nam thường giận dỗi, có khi còn doạ bỏ học.</a:t>
            </a:r>
            <a:br>
              <a:rPr lang="en-US" sz="2000">
                <a:solidFill>
                  <a:srgbClr val="000000"/>
                </a:solidFill>
                <a:latin typeface="Times New Roman"/>
                <a:ea typeface="Times New Roman"/>
                <a:cs typeface="Times New Roman"/>
                <a:sym typeface="Times New Roman"/>
              </a:rPr>
            </a:br>
            <a:endParaRPr sz="2000">
              <a:solidFill>
                <a:schemeClr val="dk1"/>
              </a:solidFill>
              <a:latin typeface="Times New Roman"/>
              <a:ea typeface="Times New Roman"/>
              <a:cs typeface="Times New Roman"/>
              <a:sym typeface="Times New Roman"/>
            </a:endParaRPr>
          </a:p>
        </p:txBody>
      </p:sp>
      <p:sp>
        <p:nvSpPr>
          <p:cNvPr id="2656" name="Google Shape;2656;p19"/>
          <p:cNvSpPr/>
          <p:nvPr/>
        </p:nvSpPr>
        <p:spPr>
          <a:xfrm>
            <a:off x="3203848" y="29029"/>
            <a:ext cx="3816424" cy="1822641"/>
          </a:xfrm>
          <a:prstGeom prst="cloud">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chemeClr val="dk1"/>
                </a:solidFill>
                <a:latin typeface="Calibri"/>
                <a:ea typeface="Calibri"/>
                <a:cs typeface="Calibri"/>
                <a:sym typeface="Calibri"/>
              </a:rPr>
              <a:t>TÌNH HUỐNG</a:t>
            </a:r>
            <a:endParaRPr/>
          </a:p>
        </p:txBody>
      </p:sp>
      <p:pic>
        <p:nvPicPr>
          <p:cNvPr id="2657" name="Google Shape;2657;p19"/>
          <p:cNvPicPr preferRelativeResize="0"/>
          <p:nvPr/>
        </p:nvPicPr>
        <p:blipFill rotWithShape="1">
          <a:blip r:embed="rId4">
            <a:alphaModFix/>
          </a:blip>
          <a:srcRect/>
          <a:stretch/>
        </p:blipFill>
        <p:spPr>
          <a:xfrm>
            <a:off x="7985660" y="-27803"/>
            <a:ext cx="1158340" cy="104860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33"/>
        <p:cNvGrpSpPr/>
        <p:nvPr/>
      </p:nvGrpSpPr>
      <p:grpSpPr>
        <a:xfrm>
          <a:off x="0" y="0"/>
          <a:ext cx="0" cy="0"/>
          <a:chOff x="0" y="0"/>
          <a:chExt cx="0" cy="0"/>
        </a:xfrm>
      </p:grpSpPr>
      <p:pic>
        <p:nvPicPr>
          <p:cNvPr id="2434" name="Google Shape;2434;p2"/>
          <p:cNvPicPr preferRelativeResize="0"/>
          <p:nvPr/>
        </p:nvPicPr>
        <p:blipFill rotWithShape="1">
          <a:blip r:embed="rId4">
            <a:alphaModFix/>
          </a:blip>
          <a:srcRect/>
          <a:stretch/>
        </p:blipFill>
        <p:spPr>
          <a:xfrm>
            <a:off x="5026235" y="2912879"/>
            <a:ext cx="2289840" cy="2518546"/>
          </a:xfrm>
          <a:prstGeom prst="rect">
            <a:avLst/>
          </a:prstGeom>
          <a:noFill/>
          <a:ln>
            <a:noFill/>
          </a:ln>
        </p:spPr>
      </p:pic>
      <p:pic>
        <p:nvPicPr>
          <p:cNvPr id="2435" name="Google Shape;2435;p2"/>
          <p:cNvPicPr preferRelativeResize="0"/>
          <p:nvPr/>
        </p:nvPicPr>
        <p:blipFill rotWithShape="1">
          <a:blip r:embed="rId5">
            <a:alphaModFix/>
          </a:blip>
          <a:srcRect/>
          <a:stretch/>
        </p:blipFill>
        <p:spPr>
          <a:xfrm rot="-958296">
            <a:off x="623159" y="2953311"/>
            <a:ext cx="2701807" cy="2189974"/>
          </a:xfrm>
          <a:prstGeom prst="rect">
            <a:avLst/>
          </a:prstGeom>
          <a:noFill/>
          <a:ln>
            <a:noFill/>
          </a:ln>
        </p:spPr>
      </p:pic>
      <p:pic>
        <p:nvPicPr>
          <p:cNvPr id="2436" name="Google Shape;2436;p2" descr="图片包含 镜子, 汽车, 室内, 反射&#10;&#10;已生成高可信度的说明"/>
          <p:cNvPicPr preferRelativeResize="0"/>
          <p:nvPr/>
        </p:nvPicPr>
        <p:blipFill rotWithShape="1">
          <a:blip r:embed="rId6">
            <a:alphaModFix/>
          </a:blip>
          <a:srcRect/>
          <a:stretch/>
        </p:blipFill>
        <p:spPr>
          <a:xfrm>
            <a:off x="1547664" y="-380578"/>
            <a:ext cx="5696403" cy="4333212"/>
          </a:xfrm>
          <a:prstGeom prst="rect">
            <a:avLst/>
          </a:prstGeom>
          <a:noFill/>
          <a:ln>
            <a:noFill/>
          </a:ln>
        </p:spPr>
      </p:pic>
      <p:sp>
        <p:nvSpPr>
          <p:cNvPr id="2437" name="Google Shape;2437;p2"/>
          <p:cNvSpPr txBox="1"/>
          <p:nvPr/>
        </p:nvSpPr>
        <p:spPr>
          <a:xfrm>
            <a:off x="2271629" y="1214958"/>
            <a:ext cx="4248472" cy="11387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3F3F3F"/>
                </a:solidFill>
                <a:latin typeface="Times New Roman"/>
                <a:ea typeface="Times New Roman"/>
                <a:cs typeface="Times New Roman"/>
                <a:sym typeface="Times New Roman"/>
              </a:rPr>
              <a:t>Bài 9</a:t>
            </a:r>
            <a:endParaRPr/>
          </a:p>
          <a:p>
            <a:pPr marL="0" marR="0" lvl="0" indent="0" algn="ctr" rtl="0">
              <a:spcBef>
                <a:spcPts val="0"/>
              </a:spcBef>
              <a:spcAft>
                <a:spcPts val="0"/>
              </a:spcAft>
              <a:buNone/>
            </a:pPr>
            <a:r>
              <a:rPr lang="en-US" sz="4400" b="1">
                <a:solidFill>
                  <a:srgbClr val="FF0000"/>
                </a:solidFill>
                <a:latin typeface="Times New Roman"/>
                <a:ea typeface="Times New Roman"/>
                <a:cs typeface="Times New Roman"/>
                <a:sym typeface="Times New Roman"/>
              </a:rPr>
              <a:t>TIẾT KIỆM</a:t>
            </a:r>
            <a:endParaRPr sz="3000" b="1">
              <a:solidFill>
                <a:srgbClr val="FF0000"/>
              </a:solidFill>
              <a:latin typeface="Times New Roman"/>
              <a:ea typeface="Times New Roman"/>
              <a:cs typeface="Times New Roman"/>
              <a:sym typeface="Times New Roman"/>
            </a:endParaRPr>
          </a:p>
        </p:txBody>
      </p:sp>
      <p:pic>
        <p:nvPicPr>
          <p:cNvPr id="2438" name="Google Shape;2438;p2"/>
          <p:cNvPicPr preferRelativeResize="0"/>
          <p:nvPr/>
        </p:nvPicPr>
        <p:blipFill rotWithShape="1">
          <a:blip r:embed="rId7">
            <a:alphaModFix/>
          </a:blip>
          <a:srcRect/>
          <a:stretch/>
        </p:blipFill>
        <p:spPr>
          <a:xfrm>
            <a:off x="7985660" y="-1"/>
            <a:ext cx="1158340" cy="1048603"/>
          </a:xfrm>
          <a:prstGeom prst="rect">
            <a:avLst/>
          </a:prstGeom>
          <a:noFill/>
          <a:ln>
            <a:noFill/>
          </a:ln>
        </p:spPr>
      </p:pic>
      <p:pic>
        <p:nvPicPr>
          <p:cNvPr id="2439" name="Google Shape;2439;p2"/>
          <p:cNvPicPr preferRelativeResize="0"/>
          <p:nvPr/>
        </p:nvPicPr>
        <p:blipFill rotWithShape="1">
          <a:blip r:embed="rId8">
            <a:alphaModFix/>
          </a:blip>
          <a:srcRect/>
          <a:stretch/>
        </p:blipFill>
        <p:spPr>
          <a:xfrm>
            <a:off x="-25883" y="0"/>
            <a:ext cx="2149612" cy="23532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61"/>
        <p:cNvGrpSpPr/>
        <p:nvPr/>
      </p:nvGrpSpPr>
      <p:grpSpPr>
        <a:xfrm>
          <a:off x="0" y="0"/>
          <a:ext cx="0" cy="0"/>
          <a:chOff x="0" y="0"/>
          <a:chExt cx="0" cy="0"/>
        </a:xfrm>
      </p:grpSpPr>
      <p:sp>
        <p:nvSpPr>
          <p:cNvPr id="2662" name="Google Shape;2662;p20"/>
          <p:cNvSpPr/>
          <p:nvPr/>
        </p:nvSpPr>
        <p:spPr>
          <a:xfrm>
            <a:off x="6313450" y="1923232"/>
            <a:ext cx="2549078" cy="2266552"/>
          </a:xfrm>
          <a:prstGeom prst="ellipse">
            <a:avLst/>
          </a:prstGeom>
          <a:solidFill>
            <a:schemeClr val="accent2"/>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Nunito"/>
              <a:ea typeface="Nunito"/>
              <a:cs typeface="Nunito"/>
              <a:sym typeface="Nunito"/>
            </a:endParaRPr>
          </a:p>
        </p:txBody>
      </p:sp>
      <p:sp>
        <p:nvSpPr>
          <p:cNvPr id="2663" name="Google Shape;2663;p20"/>
          <p:cNvSpPr/>
          <p:nvPr/>
        </p:nvSpPr>
        <p:spPr>
          <a:xfrm>
            <a:off x="3657669" y="1923232"/>
            <a:ext cx="2549078" cy="2266552"/>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Nunito"/>
              <a:ea typeface="Nunito"/>
              <a:cs typeface="Nunito"/>
              <a:sym typeface="Nunito"/>
            </a:endParaRPr>
          </a:p>
        </p:txBody>
      </p:sp>
      <p:sp>
        <p:nvSpPr>
          <p:cNvPr id="2664" name="Google Shape;2664;p20"/>
          <p:cNvSpPr/>
          <p:nvPr/>
        </p:nvSpPr>
        <p:spPr>
          <a:xfrm>
            <a:off x="594130" y="1908549"/>
            <a:ext cx="2490845" cy="2301433"/>
          </a:xfrm>
          <a:prstGeom prst="ellipse">
            <a:avLst/>
          </a:prstGeom>
          <a:solidFill>
            <a:schemeClr val="accent4"/>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Nunito"/>
              <a:ea typeface="Nunito"/>
              <a:cs typeface="Nunito"/>
              <a:sym typeface="Nunito"/>
            </a:endParaRPr>
          </a:p>
        </p:txBody>
      </p:sp>
      <p:sp>
        <p:nvSpPr>
          <p:cNvPr id="2665" name="Google Shape;2665;p20"/>
          <p:cNvSpPr txBox="1">
            <a:spLocks noGrp="1"/>
          </p:cNvSpPr>
          <p:nvPr>
            <p:ph type="title"/>
          </p:nvPr>
        </p:nvSpPr>
        <p:spPr>
          <a:xfrm>
            <a:off x="715100" y="535000"/>
            <a:ext cx="7713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500"/>
              <a:buNone/>
            </a:pPr>
            <a:r>
              <a:rPr lang="en-US"/>
              <a:t>Thảo luận nhóm</a:t>
            </a:r>
            <a:endParaRPr/>
          </a:p>
        </p:txBody>
      </p:sp>
      <p:sp>
        <p:nvSpPr>
          <p:cNvPr id="2666" name="Google Shape;2666;p20"/>
          <p:cNvSpPr txBox="1">
            <a:spLocks noGrp="1"/>
          </p:cNvSpPr>
          <p:nvPr>
            <p:ph type="title"/>
          </p:nvPr>
        </p:nvSpPr>
        <p:spPr>
          <a:xfrm>
            <a:off x="920313" y="1979319"/>
            <a:ext cx="1691100" cy="527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500"/>
              <a:buNone/>
            </a:pPr>
            <a:r>
              <a:rPr lang="en-US" sz="2400"/>
              <a:t>Câu 1</a:t>
            </a:r>
            <a:endParaRPr sz="2400"/>
          </a:p>
        </p:txBody>
      </p:sp>
      <p:sp>
        <p:nvSpPr>
          <p:cNvPr id="2667" name="Google Shape;2667;p20"/>
          <p:cNvSpPr txBox="1">
            <a:spLocks noGrp="1"/>
          </p:cNvSpPr>
          <p:nvPr>
            <p:ph type="subTitle" idx="4294967295"/>
          </p:nvPr>
        </p:nvSpPr>
        <p:spPr>
          <a:xfrm>
            <a:off x="902660" y="2419065"/>
            <a:ext cx="1940892" cy="640200"/>
          </a:xfrm>
          <a:prstGeom prst="rect">
            <a:avLst/>
          </a:prstGeom>
          <a:noFill/>
          <a:ln>
            <a:noFill/>
          </a:ln>
        </p:spPr>
        <p:txBody>
          <a:bodyPr spcFirstLastPara="1" wrap="square" lIns="91425" tIns="91425" rIns="91425" bIns="91425" anchor="t" anchorCtr="0">
            <a:noAutofit/>
          </a:bodyPr>
          <a:lstStyle/>
          <a:p>
            <a:pPr marL="139700" marR="0" lvl="0" indent="0" algn="ctr" rtl="0">
              <a:lnSpc>
                <a:spcPct val="100000"/>
              </a:lnSpc>
              <a:spcBef>
                <a:spcPts val="0"/>
              </a:spcBef>
              <a:spcAft>
                <a:spcPts val="0"/>
              </a:spcAft>
              <a:buClr>
                <a:schemeClr val="dk1"/>
              </a:buClr>
              <a:buSzPts val="1400"/>
              <a:buFont typeface="Poppins"/>
              <a:buNone/>
            </a:pPr>
            <a:r>
              <a:rPr lang="en-US" sz="2000" b="1" i="0" u="none" strike="noStrike" cap="none">
                <a:solidFill>
                  <a:srgbClr val="000000"/>
                </a:solidFill>
                <a:latin typeface="Times New Roman"/>
                <a:ea typeface="Times New Roman"/>
                <a:cs typeface="Times New Roman"/>
                <a:sym typeface="Times New Roman"/>
              </a:rPr>
              <a:t>Em có nhận xét gì về hành vi đua đòi của Nam?</a:t>
            </a:r>
            <a:endParaRPr sz="2000" b="1" i="0" u="none" strike="noStrike" cap="none">
              <a:solidFill>
                <a:schemeClr val="dk1"/>
              </a:solidFill>
              <a:latin typeface="Times New Roman"/>
              <a:ea typeface="Times New Roman"/>
              <a:cs typeface="Times New Roman"/>
              <a:sym typeface="Times New Roman"/>
            </a:endParaRPr>
          </a:p>
        </p:txBody>
      </p:sp>
      <p:sp>
        <p:nvSpPr>
          <p:cNvPr id="2668" name="Google Shape;2668;p20"/>
          <p:cNvSpPr txBox="1">
            <a:spLocks noGrp="1"/>
          </p:cNvSpPr>
          <p:nvPr>
            <p:ph type="title"/>
          </p:nvPr>
        </p:nvSpPr>
        <p:spPr>
          <a:xfrm>
            <a:off x="4076202" y="2078115"/>
            <a:ext cx="1691100" cy="527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500"/>
              <a:buNone/>
            </a:pPr>
            <a:r>
              <a:rPr lang="en-US" sz="2400"/>
              <a:t>Câu 2</a:t>
            </a:r>
            <a:endParaRPr sz="2400"/>
          </a:p>
        </p:txBody>
      </p:sp>
      <p:sp>
        <p:nvSpPr>
          <p:cNvPr id="2669" name="Google Shape;2669;p20"/>
          <p:cNvSpPr txBox="1">
            <a:spLocks noGrp="1"/>
          </p:cNvSpPr>
          <p:nvPr>
            <p:ph type="subTitle" idx="4294967295"/>
          </p:nvPr>
        </p:nvSpPr>
        <p:spPr>
          <a:xfrm>
            <a:off x="3739461" y="2502655"/>
            <a:ext cx="2235552" cy="640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chemeClr val="dk1"/>
              </a:buClr>
              <a:buSzPts val="1400"/>
              <a:buFont typeface="Poppins"/>
              <a:buNone/>
            </a:pPr>
            <a:r>
              <a:rPr lang="en-US" sz="2000" b="1" i="0" u="none" strike="noStrike" cap="none">
                <a:solidFill>
                  <a:srgbClr val="000000"/>
                </a:solidFill>
                <a:latin typeface="Times New Roman"/>
                <a:ea typeface="Times New Roman"/>
                <a:cs typeface="Times New Roman"/>
                <a:sym typeface="Times New Roman"/>
              </a:rPr>
              <a:t>Hãy đưa ra lời khuyên của em với Nam.</a:t>
            </a:r>
            <a:endParaRPr sz="2000" b="1" i="0" u="none" strike="noStrike" cap="none">
              <a:solidFill>
                <a:schemeClr val="dk1"/>
              </a:solidFill>
              <a:latin typeface="Poppins"/>
              <a:ea typeface="Poppins"/>
              <a:cs typeface="Poppins"/>
              <a:sym typeface="Poppins"/>
            </a:endParaRPr>
          </a:p>
        </p:txBody>
      </p:sp>
      <p:sp>
        <p:nvSpPr>
          <p:cNvPr id="2670" name="Google Shape;2670;p20"/>
          <p:cNvSpPr txBox="1">
            <a:spLocks noGrp="1"/>
          </p:cNvSpPr>
          <p:nvPr>
            <p:ph type="title"/>
          </p:nvPr>
        </p:nvSpPr>
        <p:spPr>
          <a:xfrm>
            <a:off x="6742439" y="2044050"/>
            <a:ext cx="1691100" cy="527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500"/>
              <a:buNone/>
            </a:pPr>
            <a:r>
              <a:rPr lang="en-US" sz="2400"/>
              <a:t>Câu 3</a:t>
            </a:r>
            <a:endParaRPr sz="2400"/>
          </a:p>
        </p:txBody>
      </p:sp>
      <p:sp>
        <p:nvSpPr>
          <p:cNvPr id="2671" name="Google Shape;2671;p20"/>
          <p:cNvSpPr txBox="1">
            <a:spLocks noGrp="1"/>
          </p:cNvSpPr>
          <p:nvPr>
            <p:ph type="subTitle" idx="4294967295"/>
          </p:nvPr>
        </p:nvSpPr>
        <p:spPr>
          <a:xfrm>
            <a:off x="6424852" y="2360350"/>
            <a:ext cx="2125018" cy="640200"/>
          </a:xfrm>
          <a:prstGeom prst="rect">
            <a:avLst/>
          </a:prstGeom>
          <a:noFill/>
          <a:ln>
            <a:noFill/>
          </a:ln>
        </p:spPr>
        <p:txBody>
          <a:bodyPr spcFirstLastPara="1" wrap="square" lIns="91425" tIns="91425" rIns="91425" bIns="91425" anchor="t" anchorCtr="0">
            <a:noAutofit/>
          </a:bodyPr>
          <a:lstStyle/>
          <a:p>
            <a:pPr marL="139700" marR="0" lvl="0" indent="0" algn="ctr" rtl="0">
              <a:lnSpc>
                <a:spcPct val="144000"/>
              </a:lnSpc>
              <a:spcBef>
                <a:spcPts val="0"/>
              </a:spcBef>
              <a:spcAft>
                <a:spcPts val="0"/>
              </a:spcAft>
              <a:buClr>
                <a:schemeClr val="dk1"/>
              </a:buClr>
              <a:buSzPts val="1400"/>
              <a:buFont typeface="Poppins"/>
              <a:buNone/>
            </a:pPr>
            <a:r>
              <a:rPr lang="en-US" sz="2000" b="1" i="0" u="none" strike="noStrike" cap="none">
                <a:solidFill>
                  <a:srgbClr val="000000"/>
                </a:solidFill>
                <a:latin typeface="Times New Roman"/>
                <a:ea typeface="Times New Roman"/>
                <a:cs typeface="Times New Roman"/>
                <a:sym typeface="Times New Roman"/>
              </a:rPr>
              <a:t>Theo em, trái với tiết kiệm là gì? </a:t>
            </a:r>
            <a:endParaRPr sz="2000" b="1" i="0" u="none" strike="noStrike" cap="none">
              <a:solidFill>
                <a:schemeClr val="dk1"/>
              </a:solidFill>
              <a:latin typeface="Times New Roman"/>
              <a:ea typeface="Times New Roman"/>
              <a:cs typeface="Times New Roman"/>
              <a:sym typeface="Times New Roman"/>
            </a:endParaRPr>
          </a:p>
        </p:txBody>
      </p:sp>
      <p:cxnSp>
        <p:nvCxnSpPr>
          <p:cNvPr id="2672" name="Google Shape;2672;p20"/>
          <p:cNvCxnSpPr>
            <a:stCxn id="2664" idx="6"/>
            <a:endCxn id="2663" idx="2"/>
          </p:cNvCxnSpPr>
          <p:nvPr/>
        </p:nvCxnSpPr>
        <p:spPr>
          <a:xfrm rot="10800000" flipH="1">
            <a:off x="3084975" y="3056566"/>
            <a:ext cx="572700" cy="2700"/>
          </a:xfrm>
          <a:prstGeom prst="straightConnector1">
            <a:avLst/>
          </a:prstGeom>
          <a:noFill/>
          <a:ln w="19050" cap="flat" cmpd="sng">
            <a:solidFill>
              <a:schemeClr val="dk1"/>
            </a:solidFill>
            <a:prstDash val="solid"/>
            <a:round/>
            <a:headEnd type="none" w="sm" len="sm"/>
            <a:tailEnd type="none" w="sm" len="sm"/>
          </a:ln>
        </p:spPr>
      </p:cxnSp>
      <p:cxnSp>
        <p:nvCxnSpPr>
          <p:cNvPr id="2673" name="Google Shape;2673;p20"/>
          <p:cNvCxnSpPr>
            <a:stCxn id="2663" idx="6"/>
            <a:endCxn id="2662" idx="2"/>
          </p:cNvCxnSpPr>
          <p:nvPr/>
        </p:nvCxnSpPr>
        <p:spPr>
          <a:xfrm>
            <a:off x="6206747" y="3056508"/>
            <a:ext cx="106800" cy="0"/>
          </a:xfrm>
          <a:prstGeom prst="straightConnector1">
            <a:avLst/>
          </a:prstGeom>
          <a:noFill/>
          <a:ln w="19050" cap="flat" cmpd="sng">
            <a:solidFill>
              <a:schemeClr val="dk1"/>
            </a:solidFill>
            <a:prstDash val="solid"/>
            <a:round/>
            <a:headEnd type="none" w="sm" len="sm"/>
            <a:tailEnd type="none" w="sm" len="sm"/>
          </a:ln>
        </p:spPr>
      </p:cxnSp>
      <p:grpSp>
        <p:nvGrpSpPr>
          <p:cNvPr id="2674" name="Google Shape;2674;p20"/>
          <p:cNvGrpSpPr/>
          <p:nvPr/>
        </p:nvGrpSpPr>
        <p:grpSpPr>
          <a:xfrm rot="-526534">
            <a:off x="586818" y="3575763"/>
            <a:ext cx="966552" cy="1189415"/>
            <a:chOff x="2183738" y="2959025"/>
            <a:chExt cx="733275" cy="902350"/>
          </a:xfrm>
        </p:grpSpPr>
        <p:sp>
          <p:nvSpPr>
            <p:cNvPr id="2675" name="Google Shape;2675;p20"/>
            <p:cNvSpPr/>
            <p:nvPr/>
          </p:nvSpPr>
          <p:spPr>
            <a:xfrm>
              <a:off x="2561088" y="2959025"/>
              <a:ext cx="211775" cy="241550"/>
            </a:xfrm>
            <a:custGeom>
              <a:avLst/>
              <a:gdLst/>
              <a:ahLst/>
              <a:cxnLst/>
              <a:rect l="l" t="t" r="r" b="b"/>
              <a:pathLst>
                <a:path w="8471" h="9662" extrusionOk="0">
                  <a:moveTo>
                    <a:pt x="6109" y="1"/>
                  </a:moveTo>
                  <a:cubicBezTo>
                    <a:pt x="6077" y="1"/>
                    <a:pt x="6045" y="2"/>
                    <a:pt x="6014" y="6"/>
                  </a:cubicBezTo>
                  <a:cubicBezTo>
                    <a:pt x="5714" y="53"/>
                    <a:pt x="5447" y="274"/>
                    <a:pt x="5305" y="731"/>
                  </a:cubicBezTo>
                  <a:cubicBezTo>
                    <a:pt x="5226" y="1062"/>
                    <a:pt x="5179" y="1424"/>
                    <a:pt x="5163" y="1770"/>
                  </a:cubicBezTo>
                  <a:cubicBezTo>
                    <a:pt x="5069" y="2668"/>
                    <a:pt x="4754" y="3582"/>
                    <a:pt x="4108" y="4196"/>
                  </a:cubicBezTo>
                  <a:cubicBezTo>
                    <a:pt x="3935" y="4369"/>
                    <a:pt x="3730" y="4495"/>
                    <a:pt x="3525" y="4590"/>
                  </a:cubicBezTo>
                  <a:cubicBezTo>
                    <a:pt x="2533" y="5078"/>
                    <a:pt x="453" y="5173"/>
                    <a:pt x="249" y="6590"/>
                  </a:cubicBezTo>
                  <a:cubicBezTo>
                    <a:pt x="1" y="8409"/>
                    <a:pt x="1802" y="9662"/>
                    <a:pt x="3438" y="9662"/>
                  </a:cubicBezTo>
                  <a:cubicBezTo>
                    <a:pt x="3672" y="9662"/>
                    <a:pt x="3903" y="9636"/>
                    <a:pt x="4124" y="9583"/>
                  </a:cubicBezTo>
                  <a:cubicBezTo>
                    <a:pt x="5478" y="9252"/>
                    <a:pt x="6675" y="8449"/>
                    <a:pt x="7479" y="7299"/>
                  </a:cubicBezTo>
                  <a:cubicBezTo>
                    <a:pt x="8471" y="5866"/>
                    <a:pt x="8392" y="4196"/>
                    <a:pt x="7951" y="2558"/>
                  </a:cubicBezTo>
                  <a:cubicBezTo>
                    <a:pt x="7778" y="1881"/>
                    <a:pt x="7510" y="1219"/>
                    <a:pt x="7132" y="636"/>
                  </a:cubicBezTo>
                  <a:cubicBezTo>
                    <a:pt x="6857" y="245"/>
                    <a:pt x="6475" y="1"/>
                    <a:pt x="610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6" name="Google Shape;2676;p20"/>
            <p:cNvSpPr/>
            <p:nvPr/>
          </p:nvSpPr>
          <p:spPr>
            <a:xfrm>
              <a:off x="2572013" y="2965075"/>
              <a:ext cx="200475" cy="235700"/>
            </a:xfrm>
            <a:custGeom>
              <a:avLst/>
              <a:gdLst/>
              <a:ahLst/>
              <a:cxnLst/>
              <a:rect l="l" t="t" r="r" b="b"/>
              <a:pathLst>
                <a:path w="8019" h="9428" extrusionOk="0">
                  <a:moveTo>
                    <a:pt x="6317" y="0"/>
                  </a:moveTo>
                  <a:lnTo>
                    <a:pt x="6317" y="0"/>
                  </a:lnTo>
                  <a:cubicBezTo>
                    <a:pt x="6553" y="504"/>
                    <a:pt x="6695" y="1056"/>
                    <a:pt x="6758" y="1607"/>
                  </a:cubicBezTo>
                  <a:cubicBezTo>
                    <a:pt x="6837" y="2489"/>
                    <a:pt x="6742" y="3387"/>
                    <a:pt x="6475" y="4238"/>
                  </a:cubicBezTo>
                  <a:cubicBezTo>
                    <a:pt x="6049" y="5640"/>
                    <a:pt x="5041" y="6789"/>
                    <a:pt x="3734" y="7435"/>
                  </a:cubicBezTo>
                  <a:cubicBezTo>
                    <a:pt x="3132" y="7701"/>
                    <a:pt x="2333" y="7844"/>
                    <a:pt x="1499" y="7844"/>
                  </a:cubicBezTo>
                  <a:cubicBezTo>
                    <a:pt x="1001" y="7844"/>
                    <a:pt x="490" y="7793"/>
                    <a:pt x="1" y="7687"/>
                  </a:cubicBezTo>
                  <a:lnTo>
                    <a:pt x="1" y="7687"/>
                  </a:lnTo>
                  <a:cubicBezTo>
                    <a:pt x="498" y="8748"/>
                    <a:pt x="1769" y="9428"/>
                    <a:pt x="2962" y="9428"/>
                  </a:cubicBezTo>
                  <a:cubicBezTo>
                    <a:pt x="3204" y="9428"/>
                    <a:pt x="3442" y="9400"/>
                    <a:pt x="3671" y="9341"/>
                  </a:cubicBezTo>
                  <a:cubicBezTo>
                    <a:pt x="5041" y="9026"/>
                    <a:pt x="6223" y="8223"/>
                    <a:pt x="7042" y="7073"/>
                  </a:cubicBezTo>
                  <a:cubicBezTo>
                    <a:pt x="8018" y="5624"/>
                    <a:pt x="7939" y="3970"/>
                    <a:pt x="7498" y="2332"/>
                  </a:cubicBezTo>
                  <a:cubicBezTo>
                    <a:pt x="7341" y="1654"/>
                    <a:pt x="7057" y="993"/>
                    <a:pt x="6695" y="394"/>
                  </a:cubicBezTo>
                  <a:cubicBezTo>
                    <a:pt x="6585" y="252"/>
                    <a:pt x="6459" y="111"/>
                    <a:pt x="6317" y="0"/>
                  </a:cubicBezTo>
                  <a:close/>
                </a:path>
              </a:pathLst>
            </a:custGeom>
            <a:solidFill>
              <a:srgbClr val="3F101F">
                <a:alpha val="2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7" name="Google Shape;2677;p20"/>
            <p:cNvSpPr/>
            <p:nvPr/>
          </p:nvSpPr>
          <p:spPr>
            <a:xfrm>
              <a:off x="2183738" y="3097775"/>
              <a:ext cx="733275" cy="763600"/>
            </a:xfrm>
            <a:custGeom>
              <a:avLst/>
              <a:gdLst/>
              <a:ahLst/>
              <a:cxnLst/>
              <a:rect l="l" t="t" r="r" b="b"/>
              <a:pathLst>
                <a:path w="29331" h="30544" extrusionOk="0">
                  <a:moveTo>
                    <a:pt x="28858" y="10633"/>
                  </a:moveTo>
                  <a:cubicBezTo>
                    <a:pt x="29078" y="10617"/>
                    <a:pt x="29330" y="10413"/>
                    <a:pt x="29220" y="10145"/>
                  </a:cubicBezTo>
                  <a:cubicBezTo>
                    <a:pt x="29078" y="9782"/>
                    <a:pt x="28700" y="9609"/>
                    <a:pt x="28416" y="9357"/>
                  </a:cubicBezTo>
                  <a:cubicBezTo>
                    <a:pt x="28227" y="2978"/>
                    <a:pt x="23486" y="64"/>
                    <a:pt x="19076" y="64"/>
                  </a:cubicBezTo>
                  <a:cubicBezTo>
                    <a:pt x="18871" y="64"/>
                    <a:pt x="18682" y="64"/>
                    <a:pt x="18461" y="79"/>
                  </a:cubicBezTo>
                  <a:lnTo>
                    <a:pt x="18209" y="95"/>
                  </a:lnTo>
                  <a:cubicBezTo>
                    <a:pt x="17359" y="32"/>
                    <a:pt x="16587" y="1"/>
                    <a:pt x="15862" y="1"/>
                  </a:cubicBezTo>
                  <a:cubicBezTo>
                    <a:pt x="14902" y="1"/>
                    <a:pt x="13941" y="32"/>
                    <a:pt x="13027" y="79"/>
                  </a:cubicBezTo>
                  <a:cubicBezTo>
                    <a:pt x="12192" y="95"/>
                    <a:pt x="11405" y="127"/>
                    <a:pt x="10680" y="127"/>
                  </a:cubicBezTo>
                  <a:lnTo>
                    <a:pt x="7876" y="127"/>
                  </a:lnTo>
                  <a:cubicBezTo>
                    <a:pt x="7435" y="127"/>
                    <a:pt x="6979" y="142"/>
                    <a:pt x="6537" y="174"/>
                  </a:cubicBezTo>
                  <a:lnTo>
                    <a:pt x="4364" y="253"/>
                  </a:lnTo>
                  <a:cubicBezTo>
                    <a:pt x="4332" y="253"/>
                    <a:pt x="4301" y="253"/>
                    <a:pt x="4269" y="253"/>
                  </a:cubicBezTo>
                  <a:cubicBezTo>
                    <a:pt x="3954" y="284"/>
                    <a:pt x="3623" y="300"/>
                    <a:pt x="3308" y="284"/>
                  </a:cubicBezTo>
                  <a:cubicBezTo>
                    <a:pt x="2867" y="284"/>
                    <a:pt x="2741" y="284"/>
                    <a:pt x="2568" y="363"/>
                  </a:cubicBezTo>
                  <a:cubicBezTo>
                    <a:pt x="2300" y="473"/>
                    <a:pt x="2127" y="725"/>
                    <a:pt x="2127" y="1025"/>
                  </a:cubicBezTo>
                  <a:lnTo>
                    <a:pt x="2127" y="2048"/>
                  </a:lnTo>
                  <a:cubicBezTo>
                    <a:pt x="2048" y="2411"/>
                    <a:pt x="1922" y="2773"/>
                    <a:pt x="1765" y="3104"/>
                  </a:cubicBezTo>
                  <a:cubicBezTo>
                    <a:pt x="1465" y="3702"/>
                    <a:pt x="977" y="4143"/>
                    <a:pt x="678" y="4726"/>
                  </a:cubicBezTo>
                  <a:cubicBezTo>
                    <a:pt x="489" y="5057"/>
                    <a:pt x="851" y="5435"/>
                    <a:pt x="1198" y="5246"/>
                  </a:cubicBezTo>
                  <a:cubicBezTo>
                    <a:pt x="1576" y="5057"/>
                    <a:pt x="1891" y="4773"/>
                    <a:pt x="2127" y="4427"/>
                  </a:cubicBezTo>
                  <a:lnTo>
                    <a:pt x="2127" y="5608"/>
                  </a:lnTo>
                  <a:cubicBezTo>
                    <a:pt x="2080" y="5608"/>
                    <a:pt x="2017" y="5624"/>
                    <a:pt x="1970" y="5656"/>
                  </a:cubicBezTo>
                  <a:cubicBezTo>
                    <a:pt x="1796" y="5797"/>
                    <a:pt x="1654" y="6002"/>
                    <a:pt x="1591" y="6223"/>
                  </a:cubicBezTo>
                  <a:cubicBezTo>
                    <a:pt x="1497" y="6427"/>
                    <a:pt x="1387" y="6616"/>
                    <a:pt x="1276" y="6805"/>
                  </a:cubicBezTo>
                  <a:cubicBezTo>
                    <a:pt x="977" y="7294"/>
                    <a:pt x="1733" y="7751"/>
                    <a:pt x="2017" y="7262"/>
                  </a:cubicBezTo>
                  <a:cubicBezTo>
                    <a:pt x="2064" y="7199"/>
                    <a:pt x="2096" y="7120"/>
                    <a:pt x="2127" y="7057"/>
                  </a:cubicBezTo>
                  <a:cubicBezTo>
                    <a:pt x="2064" y="7215"/>
                    <a:pt x="2001" y="7372"/>
                    <a:pt x="1922" y="7530"/>
                  </a:cubicBezTo>
                  <a:cubicBezTo>
                    <a:pt x="1686" y="8034"/>
                    <a:pt x="1371" y="8491"/>
                    <a:pt x="1150" y="9011"/>
                  </a:cubicBezTo>
                  <a:cubicBezTo>
                    <a:pt x="993" y="9326"/>
                    <a:pt x="1387" y="9625"/>
                    <a:pt x="1654" y="9404"/>
                  </a:cubicBezTo>
                  <a:cubicBezTo>
                    <a:pt x="1843" y="9263"/>
                    <a:pt x="2001" y="9089"/>
                    <a:pt x="2127" y="8916"/>
                  </a:cubicBezTo>
                  <a:lnTo>
                    <a:pt x="2127" y="10255"/>
                  </a:lnTo>
                  <a:cubicBezTo>
                    <a:pt x="1985" y="10586"/>
                    <a:pt x="1796" y="10917"/>
                    <a:pt x="1607" y="11232"/>
                  </a:cubicBezTo>
                  <a:cubicBezTo>
                    <a:pt x="1339" y="11673"/>
                    <a:pt x="961" y="12066"/>
                    <a:pt x="804" y="12555"/>
                  </a:cubicBezTo>
                  <a:cubicBezTo>
                    <a:pt x="725" y="12886"/>
                    <a:pt x="1056" y="13138"/>
                    <a:pt x="1339" y="12980"/>
                  </a:cubicBezTo>
                  <a:cubicBezTo>
                    <a:pt x="1670" y="12775"/>
                    <a:pt x="1938" y="12492"/>
                    <a:pt x="2127" y="12145"/>
                  </a:cubicBezTo>
                  <a:lnTo>
                    <a:pt x="2127" y="13012"/>
                  </a:lnTo>
                  <a:cubicBezTo>
                    <a:pt x="2017" y="13279"/>
                    <a:pt x="1891" y="13531"/>
                    <a:pt x="1733" y="13768"/>
                  </a:cubicBezTo>
                  <a:cubicBezTo>
                    <a:pt x="1528" y="14098"/>
                    <a:pt x="1229" y="14382"/>
                    <a:pt x="1040" y="14728"/>
                  </a:cubicBezTo>
                  <a:cubicBezTo>
                    <a:pt x="914" y="14996"/>
                    <a:pt x="1135" y="15406"/>
                    <a:pt x="1450" y="15280"/>
                  </a:cubicBezTo>
                  <a:cubicBezTo>
                    <a:pt x="1702" y="15170"/>
                    <a:pt x="1922" y="15012"/>
                    <a:pt x="2111" y="14823"/>
                  </a:cubicBezTo>
                  <a:lnTo>
                    <a:pt x="2111" y="15989"/>
                  </a:lnTo>
                  <a:lnTo>
                    <a:pt x="2111" y="16178"/>
                  </a:lnTo>
                  <a:cubicBezTo>
                    <a:pt x="2080" y="16193"/>
                    <a:pt x="2048" y="16193"/>
                    <a:pt x="2033" y="16209"/>
                  </a:cubicBezTo>
                  <a:cubicBezTo>
                    <a:pt x="1733" y="16335"/>
                    <a:pt x="1544" y="16603"/>
                    <a:pt x="1308" y="16808"/>
                  </a:cubicBezTo>
                  <a:cubicBezTo>
                    <a:pt x="1072" y="16997"/>
                    <a:pt x="820" y="17154"/>
                    <a:pt x="536" y="17280"/>
                  </a:cubicBezTo>
                  <a:cubicBezTo>
                    <a:pt x="1" y="17516"/>
                    <a:pt x="457" y="18367"/>
                    <a:pt x="993" y="18099"/>
                  </a:cubicBezTo>
                  <a:cubicBezTo>
                    <a:pt x="1418" y="17895"/>
                    <a:pt x="1796" y="17627"/>
                    <a:pt x="2111" y="17312"/>
                  </a:cubicBezTo>
                  <a:lnTo>
                    <a:pt x="2111" y="18698"/>
                  </a:lnTo>
                  <a:cubicBezTo>
                    <a:pt x="2080" y="18745"/>
                    <a:pt x="2033" y="18792"/>
                    <a:pt x="2001" y="18824"/>
                  </a:cubicBezTo>
                  <a:cubicBezTo>
                    <a:pt x="1544" y="19328"/>
                    <a:pt x="993" y="19769"/>
                    <a:pt x="615" y="20336"/>
                  </a:cubicBezTo>
                  <a:cubicBezTo>
                    <a:pt x="347" y="20698"/>
                    <a:pt x="835" y="21061"/>
                    <a:pt x="1166" y="20903"/>
                  </a:cubicBezTo>
                  <a:cubicBezTo>
                    <a:pt x="1513" y="20714"/>
                    <a:pt x="1828" y="20478"/>
                    <a:pt x="2111" y="20194"/>
                  </a:cubicBezTo>
                  <a:lnTo>
                    <a:pt x="2111" y="24652"/>
                  </a:lnTo>
                  <a:cubicBezTo>
                    <a:pt x="1843" y="25014"/>
                    <a:pt x="1607" y="25392"/>
                    <a:pt x="1434" y="25802"/>
                  </a:cubicBezTo>
                  <a:cubicBezTo>
                    <a:pt x="1308" y="26133"/>
                    <a:pt x="1749" y="26495"/>
                    <a:pt x="2017" y="26274"/>
                  </a:cubicBezTo>
                  <a:cubicBezTo>
                    <a:pt x="2048" y="26259"/>
                    <a:pt x="2080" y="26227"/>
                    <a:pt x="2111" y="26196"/>
                  </a:cubicBezTo>
                  <a:cubicBezTo>
                    <a:pt x="2096" y="26589"/>
                    <a:pt x="2080" y="26999"/>
                    <a:pt x="2096" y="27393"/>
                  </a:cubicBezTo>
                  <a:cubicBezTo>
                    <a:pt x="1765" y="27692"/>
                    <a:pt x="1450" y="28023"/>
                    <a:pt x="1166" y="28369"/>
                  </a:cubicBezTo>
                  <a:cubicBezTo>
                    <a:pt x="772" y="28795"/>
                    <a:pt x="1418" y="29472"/>
                    <a:pt x="1796" y="29015"/>
                  </a:cubicBezTo>
                  <a:cubicBezTo>
                    <a:pt x="1954" y="28842"/>
                    <a:pt x="2127" y="28653"/>
                    <a:pt x="2285" y="28464"/>
                  </a:cubicBezTo>
                  <a:cubicBezTo>
                    <a:pt x="2584" y="29157"/>
                    <a:pt x="3182" y="29299"/>
                    <a:pt x="3828" y="29299"/>
                  </a:cubicBezTo>
                  <a:cubicBezTo>
                    <a:pt x="3781" y="29692"/>
                    <a:pt x="3781" y="30086"/>
                    <a:pt x="4096" y="30354"/>
                  </a:cubicBezTo>
                  <a:cubicBezTo>
                    <a:pt x="4301" y="30543"/>
                    <a:pt x="4616" y="30449"/>
                    <a:pt x="4695" y="30181"/>
                  </a:cubicBezTo>
                  <a:cubicBezTo>
                    <a:pt x="4758" y="29881"/>
                    <a:pt x="4789" y="29551"/>
                    <a:pt x="4789" y="29236"/>
                  </a:cubicBezTo>
                  <a:cubicBezTo>
                    <a:pt x="4915" y="29236"/>
                    <a:pt x="5025" y="29220"/>
                    <a:pt x="5136" y="29220"/>
                  </a:cubicBezTo>
                  <a:cubicBezTo>
                    <a:pt x="5860" y="29220"/>
                    <a:pt x="6600" y="29236"/>
                    <a:pt x="7325" y="29220"/>
                  </a:cubicBezTo>
                  <a:cubicBezTo>
                    <a:pt x="7955" y="29220"/>
                    <a:pt x="8585" y="29188"/>
                    <a:pt x="9215" y="29157"/>
                  </a:cubicBezTo>
                  <a:cubicBezTo>
                    <a:pt x="9546" y="29551"/>
                    <a:pt x="9940" y="29913"/>
                    <a:pt x="10412" y="29929"/>
                  </a:cubicBezTo>
                  <a:cubicBezTo>
                    <a:pt x="10727" y="29929"/>
                    <a:pt x="10916" y="29598"/>
                    <a:pt x="10759" y="29330"/>
                  </a:cubicBezTo>
                  <a:cubicBezTo>
                    <a:pt x="10712" y="29267"/>
                    <a:pt x="10680" y="29220"/>
                    <a:pt x="10633" y="29173"/>
                  </a:cubicBezTo>
                  <a:cubicBezTo>
                    <a:pt x="11373" y="29220"/>
                    <a:pt x="12129" y="29314"/>
                    <a:pt x="12885" y="29173"/>
                  </a:cubicBezTo>
                  <a:cubicBezTo>
                    <a:pt x="13437" y="29110"/>
                    <a:pt x="13909" y="28747"/>
                    <a:pt x="14130" y="28228"/>
                  </a:cubicBezTo>
                  <a:cubicBezTo>
                    <a:pt x="14146" y="28165"/>
                    <a:pt x="14177" y="28102"/>
                    <a:pt x="14193" y="28039"/>
                  </a:cubicBezTo>
                  <a:cubicBezTo>
                    <a:pt x="14429" y="28133"/>
                    <a:pt x="14713" y="27960"/>
                    <a:pt x="14697" y="27692"/>
                  </a:cubicBezTo>
                  <a:cubicBezTo>
                    <a:pt x="14634" y="27267"/>
                    <a:pt x="14492" y="26857"/>
                    <a:pt x="14287" y="26479"/>
                  </a:cubicBezTo>
                  <a:cubicBezTo>
                    <a:pt x="14256" y="26148"/>
                    <a:pt x="14224" y="25802"/>
                    <a:pt x="14193" y="25503"/>
                  </a:cubicBezTo>
                  <a:cubicBezTo>
                    <a:pt x="14177" y="25345"/>
                    <a:pt x="14177" y="24904"/>
                    <a:pt x="14161" y="24353"/>
                  </a:cubicBezTo>
                  <a:cubicBezTo>
                    <a:pt x="14539" y="24809"/>
                    <a:pt x="15059" y="25266"/>
                    <a:pt x="15626" y="25172"/>
                  </a:cubicBezTo>
                  <a:cubicBezTo>
                    <a:pt x="15894" y="25125"/>
                    <a:pt x="15957" y="24794"/>
                    <a:pt x="15862" y="24589"/>
                  </a:cubicBezTo>
                  <a:cubicBezTo>
                    <a:pt x="15658" y="24132"/>
                    <a:pt x="15075" y="23880"/>
                    <a:pt x="14776" y="23502"/>
                  </a:cubicBezTo>
                  <a:cubicBezTo>
                    <a:pt x="14476" y="23108"/>
                    <a:pt x="14272" y="22667"/>
                    <a:pt x="14161" y="22179"/>
                  </a:cubicBezTo>
                  <a:lnTo>
                    <a:pt x="14161" y="21706"/>
                  </a:lnTo>
                  <a:cubicBezTo>
                    <a:pt x="14508" y="22100"/>
                    <a:pt x="14980" y="22447"/>
                    <a:pt x="15484" y="22368"/>
                  </a:cubicBezTo>
                  <a:cubicBezTo>
                    <a:pt x="15689" y="22321"/>
                    <a:pt x="15799" y="22116"/>
                    <a:pt x="15736" y="21911"/>
                  </a:cubicBezTo>
                  <a:cubicBezTo>
                    <a:pt x="15500" y="21139"/>
                    <a:pt x="14335" y="20935"/>
                    <a:pt x="14492" y="19958"/>
                  </a:cubicBezTo>
                  <a:lnTo>
                    <a:pt x="17422" y="19832"/>
                  </a:lnTo>
                  <a:cubicBezTo>
                    <a:pt x="17453" y="19832"/>
                    <a:pt x="17485" y="19832"/>
                    <a:pt x="17516" y="19832"/>
                  </a:cubicBezTo>
                  <a:cubicBezTo>
                    <a:pt x="19485" y="19643"/>
                    <a:pt x="24085" y="19155"/>
                    <a:pt x="26637" y="15768"/>
                  </a:cubicBezTo>
                  <a:cubicBezTo>
                    <a:pt x="26637" y="15973"/>
                    <a:pt x="26684" y="16178"/>
                    <a:pt x="26763" y="16367"/>
                  </a:cubicBezTo>
                  <a:cubicBezTo>
                    <a:pt x="26889" y="16603"/>
                    <a:pt x="27251" y="16603"/>
                    <a:pt x="27377" y="16367"/>
                  </a:cubicBezTo>
                  <a:cubicBezTo>
                    <a:pt x="27582" y="15989"/>
                    <a:pt x="27534" y="15595"/>
                    <a:pt x="27519" y="15185"/>
                  </a:cubicBezTo>
                  <a:cubicBezTo>
                    <a:pt x="27519" y="14917"/>
                    <a:pt x="27503" y="14650"/>
                    <a:pt x="27487" y="14366"/>
                  </a:cubicBezTo>
                  <a:cubicBezTo>
                    <a:pt x="27708" y="13925"/>
                    <a:pt x="27881" y="13453"/>
                    <a:pt x="28007" y="12964"/>
                  </a:cubicBezTo>
                  <a:cubicBezTo>
                    <a:pt x="28212" y="13201"/>
                    <a:pt x="28495" y="13358"/>
                    <a:pt x="28795" y="13374"/>
                  </a:cubicBezTo>
                  <a:cubicBezTo>
                    <a:pt x="29062" y="13358"/>
                    <a:pt x="29220" y="13090"/>
                    <a:pt x="29094" y="12854"/>
                  </a:cubicBezTo>
                  <a:cubicBezTo>
                    <a:pt x="28921" y="12523"/>
                    <a:pt x="28542" y="12318"/>
                    <a:pt x="28338" y="11988"/>
                  </a:cubicBezTo>
                  <a:cubicBezTo>
                    <a:pt x="28322" y="11940"/>
                    <a:pt x="28290" y="11877"/>
                    <a:pt x="28275" y="11830"/>
                  </a:cubicBezTo>
                  <a:cubicBezTo>
                    <a:pt x="28338" y="11389"/>
                    <a:pt x="28385" y="10948"/>
                    <a:pt x="28401" y="10491"/>
                  </a:cubicBezTo>
                  <a:cubicBezTo>
                    <a:pt x="28542" y="10586"/>
                    <a:pt x="28700" y="10649"/>
                    <a:pt x="28858" y="106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8" name="Google Shape;2678;p20"/>
            <p:cNvSpPr/>
            <p:nvPr/>
          </p:nvSpPr>
          <p:spPr>
            <a:xfrm>
              <a:off x="2185563" y="3099750"/>
              <a:ext cx="328975" cy="759100"/>
            </a:xfrm>
            <a:custGeom>
              <a:avLst/>
              <a:gdLst/>
              <a:ahLst/>
              <a:cxnLst/>
              <a:rect l="l" t="t" r="r" b="b"/>
              <a:pathLst>
                <a:path w="13159" h="30364" extrusionOk="0">
                  <a:moveTo>
                    <a:pt x="12718" y="0"/>
                  </a:moveTo>
                  <a:lnTo>
                    <a:pt x="12718" y="0"/>
                  </a:lnTo>
                  <a:cubicBezTo>
                    <a:pt x="11978" y="32"/>
                    <a:pt x="11253" y="48"/>
                    <a:pt x="10607" y="48"/>
                  </a:cubicBezTo>
                  <a:lnTo>
                    <a:pt x="7803" y="48"/>
                  </a:lnTo>
                  <a:cubicBezTo>
                    <a:pt x="7362" y="48"/>
                    <a:pt x="6906" y="63"/>
                    <a:pt x="6464" y="79"/>
                  </a:cubicBezTo>
                  <a:lnTo>
                    <a:pt x="4291" y="174"/>
                  </a:lnTo>
                  <a:lnTo>
                    <a:pt x="4196" y="174"/>
                  </a:lnTo>
                  <a:cubicBezTo>
                    <a:pt x="3966" y="197"/>
                    <a:pt x="3727" y="211"/>
                    <a:pt x="3491" y="211"/>
                  </a:cubicBezTo>
                  <a:cubicBezTo>
                    <a:pt x="3405" y="211"/>
                    <a:pt x="3320" y="209"/>
                    <a:pt x="3235" y="205"/>
                  </a:cubicBezTo>
                  <a:cubicBezTo>
                    <a:pt x="2794" y="205"/>
                    <a:pt x="2668" y="205"/>
                    <a:pt x="2495" y="268"/>
                  </a:cubicBezTo>
                  <a:cubicBezTo>
                    <a:pt x="2227" y="379"/>
                    <a:pt x="2054" y="646"/>
                    <a:pt x="2054" y="946"/>
                  </a:cubicBezTo>
                  <a:lnTo>
                    <a:pt x="2054" y="1969"/>
                  </a:lnTo>
                  <a:cubicBezTo>
                    <a:pt x="1975" y="2332"/>
                    <a:pt x="1849" y="2694"/>
                    <a:pt x="1692" y="3025"/>
                  </a:cubicBezTo>
                  <a:cubicBezTo>
                    <a:pt x="1392" y="3608"/>
                    <a:pt x="904" y="4064"/>
                    <a:pt x="605" y="4647"/>
                  </a:cubicBezTo>
                  <a:cubicBezTo>
                    <a:pt x="451" y="4917"/>
                    <a:pt x="663" y="5218"/>
                    <a:pt x="934" y="5218"/>
                  </a:cubicBezTo>
                  <a:cubicBezTo>
                    <a:pt x="996" y="5218"/>
                    <a:pt x="1060" y="5202"/>
                    <a:pt x="1125" y="5167"/>
                  </a:cubicBezTo>
                  <a:cubicBezTo>
                    <a:pt x="1503" y="4978"/>
                    <a:pt x="1818" y="4694"/>
                    <a:pt x="2054" y="4332"/>
                  </a:cubicBezTo>
                  <a:lnTo>
                    <a:pt x="2054" y="5514"/>
                  </a:lnTo>
                  <a:cubicBezTo>
                    <a:pt x="2007" y="5529"/>
                    <a:pt x="1944" y="5545"/>
                    <a:pt x="1897" y="5577"/>
                  </a:cubicBezTo>
                  <a:cubicBezTo>
                    <a:pt x="1723" y="5718"/>
                    <a:pt x="1581" y="5907"/>
                    <a:pt x="1518" y="6144"/>
                  </a:cubicBezTo>
                  <a:cubicBezTo>
                    <a:pt x="1424" y="6333"/>
                    <a:pt x="1314" y="6537"/>
                    <a:pt x="1203" y="6726"/>
                  </a:cubicBezTo>
                  <a:cubicBezTo>
                    <a:pt x="994" y="7067"/>
                    <a:pt x="1300" y="7385"/>
                    <a:pt x="1600" y="7385"/>
                  </a:cubicBezTo>
                  <a:cubicBezTo>
                    <a:pt x="1730" y="7385"/>
                    <a:pt x="1858" y="7326"/>
                    <a:pt x="1944" y="7183"/>
                  </a:cubicBezTo>
                  <a:cubicBezTo>
                    <a:pt x="1991" y="7120"/>
                    <a:pt x="2023" y="7041"/>
                    <a:pt x="2054" y="6978"/>
                  </a:cubicBezTo>
                  <a:lnTo>
                    <a:pt x="2054" y="6978"/>
                  </a:lnTo>
                  <a:cubicBezTo>
                    <a:pt x="1991" y="7136"/>
                    <a:pt x="1928" y="7293"/>
                    <a:pt x="1849" y="7451"/>
                  </a:cubicBezTo>
                  <a:cubicBezTo>
                    <a:pt x="1613" y="7955"/>
                    <a:pt x="1298" y="8412"/>
                    <a:pt x="1077" y="8932"/>
                  </a:cubicBezTo>
                  <a:cubicBezTo>
                    <a:pt x="958" y="9171"/>
                    <a:pt x="1156" y="9401"/>
                    <a:pt x="1376" y="9401"/>
                  </a:cubicBezTo>
                  <a:cubicBezTo>
                    <a:pt x="1446" y="9401"/>
                    <a:pt x="1517" y="9378"/>
                    <a:pt x="1581" y="9325"/>
                  </a:cubicBezTo>
                  <a:cubicBezTo>
                    <a:pt x="1770" y="9168"/>
                    <a:pt x="1928" y="9010"/>
                    <a:pt x="2054" y="8837"/>
                  </a:cubicBezTo>
                  <a:lnTo>
                    <a:pt x="2054" y="10176"/>
                  </a:lnTo>
                  <a:cubicBezTo>
                    <a:pt x="1912" y="10507"/>
                    <a:pt x="1723" y="10838"/>
                    <a:pt x="1534" y="11153"/>
                  </a:cubicBezTo>
                  <a:cubicBezTo>
                    <a:pt x="1266" y="11594"/>
                    <a:pt x="888" y="11987"/>
                    <a:pt x="731" y="12476"/>
                  </a:cubicBezTo>
                  <a:cubicBezTo>
                    <a:pt x="668" y="12727"/>
                    <a:pt x="865" y="12948"/>
                    <a:pt x="1091" y="12948"/>
                  </a:cubicBezTo>
                  <a:cubicBezTo>
                    <a:pt x="1149" y="12948"/>
                    <a:pt x="1209" y="12933"/>
                    <a:pt x="1266" y="12901"/>
                  </a:cubicBezTo>
                  <a:cubicBezTo>
                    <a:pt x="1597" y="12696"/>
                    <a:pt x="1865" y="12397"/>
                    <a:pt x="2054" y="12066"/>
                  </a:cubicBezTo>
                  <a:lnTo>
                    <a:pt x="2054" y="12917"/>
                  </a:lnTo>
                  <a:cubicBezTo>
                    <a:pt x="1944" y="13185"/>
                    <a:pt x="1818" y="13437"/>
                    <a:pt x="1660" y="13689"/>
                  </a:cubicBezTo>
                  <a:cubicBezTo>
                    <a:pt x="1455" y="14019"/>
                    <a:pt x="1156" y="14303"/>
                    <a:pt x="967" y="14649"/>
                  </a:cubicBezTo>
                  <a:cubicBezTo>
                    <a:pt x="856" y="14873"/>
                    <a:pt x="1016" y="15219"/>
                    <a:pt x="1272" y="15219"/>
                  </a:cubicBezTo>
                  <a:cubicBezTo>
                    <a:pt x="1306" y="15219"/>
                    <a:pt x="1341" y="15213"/>
                    <a:pt x="1377" y="15201"/>
                  </a:cubicBezTo>
                  <a:cubicBezTo>
                    <a:pt x="1629" y="15091"/>
                    <a:pt x="1849" y="14933"/>
                    <a:pt x="2038" y="14744"/>
                  </a:cubicBezTo>
                  <a:lnTo>
                    <a:pt x="2038" y="15910"/>
                  </a:lnTo>
                  <a:lnTo>
                    <a:pt x="2038" y="16099"/>
                  </a:lnTo>
                  <a:cubicBezTo>
                    <a:pt x="2007" y="16099"/>
                    <a:pt x="1975" y="16114"/>
                    <a:pt x="1960" y="16114"/>
                  </a:cubicBezTo>
                  <a:cubicBezTo>
                    <a:pt x="1660" y="16240"/>
                    <a:pt x="1471" y="16508"/>
                    <a:pt x="1235" y="16729"/>
                  </a:cubicBezTo>
                  <a:cubicBezTo>
                    <a:pt x="999" y="16918"/>
                    <a:pt x="747" y="17075"/>
                    <a:pt x="463" y="17201"/>
                  </a:cubicBezTo>
                  <a:cubicBezTo>
                    <a:pt x="0" y="17405"/>
                    <a:pt x="279" y="18057"/>
                    <a:pt x="709" y="18057"/>
                  </a:cubicBezTo>
                  <a:cubicBezTo>
                    <a:pt x="776" y="18057"/>
                    <a:pt x="847" y="18041"/>
                    <a:pt x="920" y="18005"/>
                  </a:cubicBezTo>
                  <a:cubicBezTo>
                    <a:pt x="1345" y="17816"/>
                    <a:pt x="1723" y="17548"/>
                    <a:pt x="2038" y="17217"/>
                  </a:cubicBezTo>
                  <a:lnTo>
                    <a:pt x="2038" y="18619"/>
                  </a:lnTo>
                  <a:cubicBezTo>
                    <a:pt x="2007" y="18650"/>
                    <a:pt x="1960" y="18698"/>
                    <a:pt x="1928" y="18745"/>
                  </a:cubicBezTo>
                  <a:cubicBezTo>
                    <a:pt x="1471" y="19249"/>
                    <a:pt x="920" y="19690"/>
                    <a:pt x="542" y="20241"/>
                  </a:cubicBezTo>
                  <a:cubicBezTo>
                    <a:pt x="318" y="20557"/>
                    <a:pt x="622" y="20862"/>
                    <a:pt x="921" y="20862"/>
                  </a:cubicBezTo>
                  <a:cubicBezTo>
                    <a:pt x="980" y="20862"/>
                    <a:pt x="1039" y="20850"/>
                    <a:pt x="1093" y="20824"/>
                  </a:cubicBezTo>
                  <a:cubicBezTo>
                    <a:pt x="1440" y="20635"/>
                    <a:pt x="1755" y="20399"/>
                    <a:pt x="2038" y="20115"/>
                  </a:cubicBezTo>
                  <a:lnTo>
                    <a:pt x="2038" y="24573"/>
                  </a:lnTo>
                  <a:cubicBezTo>
                    <a:pt x="1770" y="24935"/>
                    <a:pt x="1534" y="25313"/>
                    <a:pt x="1361" y="25723"/>
                  </a:cubicBezTo>
                  <a:cubicBezTo>
                    <a:pt x="1262" y="25983"/>
                    <a:pt x="1514" y="26263"/>
                    <a:pt x="1756" y="26263"/>
                  </a:cubicBezTo>
                  <a:cubicBezTo>
                    <a:pt x="1822" y="26263"/>
                    <a:pt x="1887" y="26242"/>
                    <a:pt x="1944" y="26195"/>
                  </a:cubicBezTo>
                  <a:cubicBezTo>
                    <a:pt x="1975" y="26164"/>
                    <a:pt x="2007" y="26148"/>
                    <a:pt x="2038" y="26117"/>
                  </a:cubicBezTo>
                  <a:lnTo>
                    <a:pt x="2038" y="26117"/>
                  </a:lnTo>
                  <a:cubicBezTo>
                    <a:pt x="2023" y="26510"/>
                    <a:pt x="2007" y="26920"/>
                    <a:pt x="2023" y="27314"/>
                  </a:cubicBezTo>
                  <a:cubicBezTo>
                    <a:pt x="1692" y="27613"/>
                    <a:pt x="1377" y="27944"/>
                    <a:pt x="1093" y="28275"/>
                  </a:cubicBezTo>
                  <a:cubicBezTo>
                    <a:pt x="791" y="28613"/>
                    <a:pt x="1101" y="29082"/>
                    <a:pt x="1433" y="29082"/>
                  </a:cubicBezTo>
                  <a:cubicBezTo>
                    <a:pt x="1533" y="29082"/>
                    <a:pt x="1635" y="29039"/>
                    <a:pt x="1723" y="28936"/>
                  </a:cubicBezTo>
                  <a:cubicBezTo>
                    <a:pt x="1881" y="28747"/>
                    <a:pt x="2054" y="28574"/>
                    <a:pt x="2212" y="28385"/>
                  </a:cubicBezTo>
                  <a:cubicBezTo>
                    <a:pt x="2511" y="29078"/>
                    <a:pt x="3109" y="29204"/>
                    <a:pt x="3755" y="29204"/>
                  </a:cubicBezTo>
                  <a:cubicBezTo>
                    <a:pt x="3708" y="29598"/>
                    <a:pt x="3708" y="29992"/>
                    <a:pt x="4023" y="30259"/>
                  </a:cubicBezTo>
                  <a:cubicBezTo>
                    <a:pt x="4099" y="30330"/>
                    <a:pt x="4191" y="30363"/>
                    <a:pt x="4280" y="30363"/>
                  </a:cubicBezTo>
                  <a:cubicBezTo>
                    <a:pt x="4430" y="30363"/>
                    <a:pt x="4572" y="30270"/>
                    <a:pt x="4622" y="30102"/>
                  </a:cubicBezTo>
                  <a:cubicBezTo>
                    <a:pt x="4685" y="29787"/>
                    <a:pt x="4716" y="29472"/>
                    <a:pt x="4716" y="29157"/>
                  </a:cubicBezTo>
                  <a:cubicBezTo>
                    <a:pt x="4842" y="29157"/>
                    <a:pt x="4952" y="29141"/>
                    <a:pt x="5063" y="29141"/>
                  </a:cubicBezTo>
                  <a:cubicBezTo>
                    <a:pt x="5546" y="29141"/>
                    <a:pt x="6036" y="29148"/>
                    <a:pt x="6523" y="29148"/>
                  </a:cubicBezTo>
                  <a:cubicBezTo>
                    <a:pt x="6767" y="29148"/>
                    <a:pt x="7011" y="29146"/>
                    <a:pt x="7252" y="29141"/>
                  </a:cubicBezTo>
                  <a:cubicBezTo>
                    <a:pt x="7882" y="29141"/>
                    <a:pt x="8512" y="29094"/>
                    <a:pt x="9142" y="29078"/>
                  </a:cubicBezTo>
                  <a:cubicBezTo>
                    <a:pt x="9473" y="29472"/>
                    <a:pt x="9867" y="29834"/>
                    <a:pt x="10339" y="29850"/>
                  </a:cubicBezTo>
                  <a:cubicBezTo>
                    <a:pt x="10654" y="29850"/>
                    <a:pt x="10843" y="29503"/>
                    <a:pt x="10686" y="29235"/>
                  </a:cubicBezTo>
                  <a:cubicBezTo>
                    <a:pt x="10639" y="29188"/>
                    <a:pt x="10607" y="29141"/>
                    <a:pt x="10560" y="29078"/>
                  </a:cubicBezTo>
                  <a:lnTo>
                    <a:pt x="10560" y="29078"/>
                  </a:lnTo>
                  <a:cubicBezTo>
                    <a:pt x="10995" y="29115"/>
                    <a:pt x="11435" y="29157"/>
                    <a:pt x="11878" y="29157"/>
                  </a:cubicBezTo>
                  <a:cubicBezTo>
                    <a:pt x="12188" y="29157"/>
                    <a:pt x="12500" y="29136"/>
                    <a:pt x="12812" y="29078"/>
                  </a:cubicBezTo>
                  <a:cubicBezTo>
                    <a:pt x="12923" y="29062"/>
                    <a:pt x="13049" y="29031"/>
                    <a:pt x="13159" y="28999"/>
                  </a:cubicBezTo>
                  <a:cubicBezTo>
                    <a:pt x="11505" y="28700"/>
                    <a:pt x="9883" y="28086"/>
                    <a:pt x="8481" y="27471"/>
                  </a:cubicBezTo>
                  <a:cubicBezTo>
                    <a:pt x="5582" y="26227"/>
                    <a:pt x="4149" y="23344"/>
                    <a:pt x="3881" y="20257"/>
                  </a:cubicBezTo>
                  <a:cubicBezTo>
                    <a:pt x="3582" y="16981"/>
                    <a:pt x="4070" y="13279"/>
                    <a:pt x="5693" y="10412"/>
                  </a:cubicBezTo>
                  <a:cubicBezTo>
                    <a:pt x="6590" y="8806"/>
                    <a:pt x="8307" y="8113"/>
                    <a:pt x="9820" y="7246"/>
                  </a:cubicBezTo>
                  <a:cubicBezTo>
                    <a:pt x="11473" y="6270"/>
                    <a:pt x="12308" y="4726"/>
                    <a:pt x="12576" y="2820"/>
                  </a:cubicBezTo>
                  <a:cubicBezTo>
                    <a:pt x="12686" y="2032"/>
                    <a:pt x="12844" y="946"/>
                    <a:pt x="12718" y="0"/>
                  </a:cubicBezTo>
                  <a:close/>
                </a:path>
              </a:pathLst>
            </a:custGeom>
            <a:solidFill>
              <a:srgbClr val="3F101F">
                <a:alpha val="2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9" name="Google Shape;2679;p20"/>
            <p:cNvSpPr/>
            <p:nvPr/>
          </p:nvSpPr>
          <p:spPr>
            <a:xfrm>
              <a:off x="2763288" y="3516800"/>
              <a:ext cx="67075" cy="96475"/>
            </a:xfrm>
            <a:custGeom>
              <a:avLst/>
              <a:gdLst/>
              <a:ahLst/>
              <a:cxnLst/>
              <a:rect l="l" t="t" r="r" b="b"/>
              <a:pathLst>
                <a:path w="2683" h="3859" extrusionOk="0">
                  <a:moveTo>
                    <a:pt x="1507" y="1"/>
                  </a:moveTo>
                  <a:cubicBezTo>
                    <a:pt x="850" y="1"/>
                    <a:pt x="1" y="567"/>
                    <a:pt x="52" y="1197"/>
                  </a:cubicBezTo>
                  <a:cubicBezTo>
                    <a:pt x="84" y="1622"/>
                    <a:pt x="540" y="1921"/>
                    <a:pt x="603" y="2346"/>
                  </a:cubicBezTo>
                  <a:cubicBezTo>
                    <a:pt x="603" y="2535"/>
                    <a:pt x="588" y="2740"/>
                    <a:pt x="525" y="2913"/>
                  </a:cubicBezTo>
                  <a:cubicBezTo>
                    <a:pt x="446" y="3102"/>
                    <a:pt x="430" y="3291"/>
                    <a:pt x="462" y="3496"/>
                  </a:cubicBezTo>
                  <a:cubicBezTo>
                    <a:pt x="477" y="3670"/>
                    <a:pt x="619" y="3811"/>
                    <a:pt x="808" y="3859"/>
                  </a:cubicBezTo>
                  <a:lnTo>
                    <a:pt x="840" y="3859"/>
                  </a:lnTo>
                  <a:cubicBezTo>
                    <a:pt x="950" y="3843"/>
                    <a:pt x="1045" y="3796"/>
                    <a:pt x="1123" y="3733"/>
                  </a:cubicBezTo>
                  <a:cubicBezTo>
                    <a:pt x="2131" y="3039"/>
                    <a:pt x="2683" y="1811"/>
                    <a:pt x="2242" y="582"/>
                  </a:cubicBezTo>
                  <a:cubicBezTo>
                    <a:pt x="2194" y="393"/>
                    <a:pt x="2068" y="220"/>
                    <a:pt x="1911" y="94"/>
                  </a:cubicBezTo>
                  <a:cubicBezTo>
                    <a:pt x="1794" y="30"/>
                    <a:pt x="1656" y="1"/>
                    <a:pt x="15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0" name="Google Shape;2680;p20"/>
            <p:cNvSpPr/>
            <p:nvPr/>
          </p:nvSpPr>
          <p:spPr>
            <a:xfrm>
              <a:off x="2779938" y="3517025"/>
              <a:ext cx="46500" cy="73400"/>
            </a:xfrm>
            <a:custGeom>
              <a:avLst/>
              <a:gdLst/>
              <a:ahLst/>
              <a:cxnLst/>
              <a:rect l="l" t="t" r="r" b="b"/>
              <a:pathLst>
                <a:path w="1860" h="2936" extrusionOk="0">
                  <a:moveTo>
                    <a:pt x="830" y="1"/>
                  </a:moveTo>
                  <a:cubicBezTo>
                    <a:pt x="561" y="1"/>
                    <a:pt x="262" y="98"/>
                    <a:pt x="1" y="258"/>
                  </a:cubicBezTo>
                  <a:cubicBezTo>
                    <a:pt x="347" y="337"/>
                    <a:pt x="646" y="542"/>
                    <a:pt x="851" y="825"/>
                  </a:cubicBezTo>
                  <a:cubicBezTo>
                    <a:pt x="1308" y="1424"/>
                    <a:pt x="1371" y="2211"/>
                    <a:pt x="1245" y="2936"/>
                  </a:cubicBezTo>
                  <a:cubicBezTo>
                    <a:pt x="1733" y="2259"/>
                    <a:pt x="1859" y="1377"/>
                    <a:pt x="1576" y="589"/>
                  </a:cubicBezTo>
                  <a:cubicBezTo>
                    <a:pt x="1528" y="384"/>
                    <a:pt x="1402" y="211"/>
                    <a:pt x="1245" y="101"/>
                  </a:cubicBezTo>
                  <a:cubicBezTo>
                    <a:pt x="1125" y="32"/>
                    <a:pt x="982" y="1"/>
                    <a:pt x="83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1" name="Google Shape;2681;p20"/>
            <p:cNvSpPr/>
            <p:nvPr/>
          </p:nvSpPr>
          <p:spPr>
            <a:xfrm>
              <a:off x="2682288" y="3543500"/>
              <a:ext cx="63425" cy="81425"/>
            </a:xfrm>
            <a:custGeom>
              <a:avLst/>
              <a:gdLst/>
              <a:ahLst/>
              <a:cxnLst/>
              <a:rect l="l" t="t" r="r" b="b"/>
              <a:pathLst>
                <a:path w="2537" h="3257" extrusionOk="0">
                  <a:moveTo>
                    <a:pt x="1438" y="0"/>
                  </a:moveTo>
                  <a:cubicBezTo>
                    <a:pt x="989" y="0"/>
                    <a:pt x="511" y="203"/>
                    <a:pt x="284" y="522"/>
                  </a:cubicBezTo>
                  <a:cubicBezTo>
                    <a:pt x="0" y="916"/>
                    <a:pt x="331" y="1152"/>
                    <a:pt x="520" y="1467"/>
                  </a:cubicBezTo>
                  <a:cubicBezTo>
                    <a:pt x="725" y="1830"/>
                    <a:pt x="756" y="2287"/>
                    <a:pt x="599" y="2680"/>
                  </a:cubicBezTo>
                  <a:cubicBezTo>
                    <a:pt x="465" y="3014"/>
                    <a:pt x="749" y="3257"/>
                    <a:pt x="1040" y="3257"/>
                  </a:cubicBezTo>
                  <a:cubicBezTo>
                    <a:pt x="1093" y="3257"/>
                    <a:pt x="1146" y="3249"/>
                    <a:pt x="1197" y="3232"/>
                  </a:cubicBezTo>
                  <a:cubicBezTo>
                    <a:pt x="1733" y="3027"/>
                    <a:pt x="2142" y="2365"/>
                    <a:pt x="2316" y="1830"/>
                  </a:cubicBezTo>
                  <a:cubicBezTo>
                    <a:pt x="2457" y="1436"/>
                    <a:pt x="2536" y="932"/>
                    <a:pt x="2363" y="522"/>
                  </a:cubicBezTo>
                  <a:cubicBezTo>
                    <a:pt x="2201" y="155"/>
                    <a:pt x="1831" y="0"/>
                    <a:pt x="143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2" name="Google Shape;2682;p20"/>
            <p:cNvSpPr/>
            <p:nvPr/>
          </p:nvSpPr>
          <p:spPr>
            <a:xfrm>
              <a:off x="2685813" y="3543500"/>
              <a:ext cx="59900" cy="66225"/>
            </a:xfrm>
            <a:custGeom>
              <a:avLst/>
              <a:gdLst/>
              <a:ahLst/>
              <a:cxnLst/>
              <a:rect l="l" t="t" r="r" b="b"/>
              <a:pathLst>
                <a:path w="2396" h="2649" extrusionOk="0">
                  <a:moveTo>
                    <a:pt x="1297" y="0"/>
                  </a:moveTo>
                  <a:cubicBezTo>
                    <a:pt x="848" y="0"/>
                    <a:pt x="370" y="203"/>
                    <a:pt x="143" y="522"/>
                  </a:cubicBezTo>
                  <a:cubicBezTo>
                    <a:pt x="32" y="648"/>
                    <a:pt x="1" y="822"/>
                    <a:pt x="64" y="979"/>
                  </a:cubicBezTo>
                  <a:cubicBezTo>
                    <a:pt x="273" y="740"/>
                    <a:pt x="568" y="600"/>
                    <a:pt x="880" y="600"/>
                  </a:cubicBezTo>
                  <a:cubicBezTo>
                    <a:pt x="897" y="600"/>
                    <a:pt x="914" y="600"/>
                    <a:pt x="930" y="601"/>
                  </a:cubicBezTo>
                  <a:cubicBezTo>
                    <a:pt x="1623" y="633"/>
                    <a:pt x="1923" y="1200"/>
                    <a:pt x="1891" y="1830"/>
                  </a:cubicBezTo>
                  <a:cubicBezTo>
                    <a:pt x="1875" y="2113"/>
                    <a:pt x="1844" y="2381"/>
                    <a:pt x="1765" y="2649"/>
                  </a:cubicBezTo>
                  <a:cubicBezTo>
                    <a:pt x="1938" y="2397"/>
                    <a:pt x="2080" y="2113"/>
                    <a:pt x="2175" y="1830"/>
                  </a:cubicBezTo>
                  <a:cubicBezTo>
                    <a:pt x="2316" y="1436"/>
                    <a:pt x="2395" y="932"/>
                    <a:pt x="2222" y="522"/>
                  </a:cubicBezTo>
                  <a:cubicBezTo>
                    <a:pt x="2060" y="155"/>
                    <a:pt x="1690" y="0"/>
                    <a:pt x="12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3" name="Google Shape;2683;p20"/>
            <p:cNvSpPr/>
            <p:nvPr/>
          </p:nvSpPr>
          <p:spPr>
            <a:xfrm>
              <a:off x="2598788" y="3555675"/>
              <a:ext cx="55800" cy="81550"/>
            </a:xfrm>
            <a:custGeom>
              <a:avLst/>
              <a:gdLst/>
              <a:ahLst/>
              <a:cxnLst/>
              <a:rect l="l" t="t" r="r" b="b"/>
              <a:pathLst>
                <a:path w="2232" h="3262" extrusionOk="0">
                  <a:moveTo>
                    <a:pt x="1467" y="1"/>
                  </a:moveTo>
                  <a:cubicBezTo>
                    <a:pt x="1377" y="1"/>
                    <a:pt x="1285" y="13"/>
                    <a:pt x="1198" y="35"/>
                  </a:cubicBezTo>
                  <a:cubicBezTo>
                    <a:pt x="836" y="114"/>
                    <a:pt x="521" y="335"/>
                    <a:pt x="300" y="650"/>
                  </a:cubicBezTo>
                  <a:cubicBezTo>
                    <a:pt x="80" y="965"/>
                    <a:pt x="1" y="1358"/>
                    <a:pt x="80" y="1736"/>
                  </a:cubicBezTo>
                  <a:cubicBezTo>
                    <a:pt x="127" y="1973"/>
                    <a:pt x="237" y="2193"/>
                    <a:pt x="395" y="2382"/>
                  </a:cubicBezTo>
                  <a:cubicBezTo>
                    <a:pt x="599" y="2634"/>
                    <a:pt x="851" y="2855"/>
                    <a:pt x="1135" y="3028"/>
                  </a:cubicBezTo>
                  <a:cubicBezTo>
                    <a:pt x="1261" y="3138"/>
                    <a:pt x="1418" y="3201"/>
                    <a:pt x="1576" y="3249"/>
                  </a:cubicBezTo>
                  <a:cubicBezTo>
                    <a:pt x="1624" y="3258"/>
                    <a:pt x="1668" y="3262"/>
                    <a:pt x="1709" y="3262"/>
                  </a:cubicBezTo>
                  <a:cubicBezTo>
                    <a:pt x="2231" y="3262"/>
                    <a:pt x="2091" y="2542"/>
                    <a:pt x="2033" y="2162"/>
                  </a:cubicBezTo>
                  <a:cubicBezTo>
                    <a:pt x="1970" y="1800"/>
                    <a:pt x="1985" y="1437"/>
                    <a:pt x="2080" y="1075"/>
                  </a:cubicBezTo>
                  <a:cubicBezTo>
                    <a:pt x="2127" y="854"/>
                    <a:pt x="2206" y="602"/>
                    <a:pt x="2127" y="382"/>
                  </a:cubicBezTo>
                  <a:cubicBezTo>
                    <a:pt x="2032" y="119"/>
                    <a:pt x="1754" y="1"/>
                    <a:pt x="14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4" name="Google Shape;2684;p20"/>
            <p:cNvSpPr/>
            <p:nvPr/>
          </p:nvSpPr>
          <p:spPr>
            <a:xfrm>
              <a:off x="2598788" y="3555675"/>
              <a:ext cx="55550" cy="53675"/>
            </a:xfrm>
            <a:custGeom>
              <a:avLst/>
              <a:gdLst/>
              <a:ahLst/>
              <a:cxnLst/>
              <a:rect l="l" t="t" r="r" b="b"/>
              <a:pathLst>
                <a:path w="2222" h="2147" extrusionOk="0">
                  <a:moveTo>
                    <a:pt x="1474" y="1"/>
                  </a:moveTo>
                  <a:cubicBezTo>
                    <a:pt x="1386" y="1"/>
                    <a:pt x="1297" y="13"/>
                    <a:pt x="1214" y="35"/>
                  </a:cubicBezTo>
                  <a:cubicBezTo>
                    <a:pt x="836" y="114"/>
                    <a:pt x="521" y="335"/>
                    <a:pt x="300" y="650"/>
                  </a:cubicBezTo>
                  <a:cubicBezTo>
                    <a:pt x="80" y="965"/>
                    <a:pt x="1" y="1358"/>
                    <a:pt x="80" y="1736"/>
                  </a:cubicBezTo>
                  <a:cubicBezTo>
                    <a:pt x="111" y="1878"/>
                    <a:pt x="174" y="2020"/>
                    <a:pt x="237" y="2146"/>
                  </a:cubicBezTo>
                  <a:cubicBezTo>
                    <a:pt x="174" y="1689"/>
                    <a:pt x="300" y="1232"/>
                    <a:pt x="757" y="980"/>
                  </a:cubicBezTo>
                  <a:cubicBezTo>
                    <a:pt x="962" y="856"/>
                    <a:pt x="1213" y="756"/>
                    <a:pt x="1449" y="756"/>
                  </a:cubicBezTo>
                  <a:cubicBezTo>
                    <a:pt x="1629" y="756"/>
                    <a:pt x="1802" y="814"/>
                    <a:pt x="1938" y="965"/>
                  </a:cubicBezTo>
                  <a:cubicBezTo>
                    <a:pt x="1985" y="1012"/>
                    <a:pt x="2033" y="1075"/>
                    <a:pt x="2064" y="1138"/>
                  </a:cubicBezTo>
                  <a:cubicBezTo>
                    <a:pt x="2064" y="1122"/>
                    <a:pt x="2080" y="1106"/>
                    <a:pt x="2080" y="1075"/>
                  </a:cubicBezTo>
                  <a:cubicBezTo>
                    <a:pt x="2127" y="854"/>
                    <a:pt x="2222" y="602"/>
                    <a:pt x="2127" y="382"/>
                  </a:cubicBezTo>
                  <a:cubicBezTo>
                    <a:pt x="2032" y="119"/>
                    <a:pt x="1754" y="1"/>
                    <a:pt x="14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5" name="Google Shape;2685;p20"/>
            <p:cNvSpPr/>
            <p:nvPr/>
          </p:nvSpPr>
          <p:spPr>
            <a:xfrm>
              <a:off x="2508613" y="3160000"/>
              <a:ext cx="295775" cy="321225"/>
            </a:xfrm>
            <a:custGeom>
              <a:avLst/>
              <a:gdLst/>
              <a:ahLst/>
              <a:cxnLst/>
              <a:rect l="l" t="t" r="r" b="b"/>
              <a:pathLst>
                <a:path w="11831" h="12849" extrusionOk="0">
                  <a:moveTo>
                    <a:pt x="5179" y="0"/>
                  </a:moveTo>
                  <a:cubicBezTo>
                    <a:pt x="3533" y="0"/>
                    <a:pt x="1939" y="879"/>
                    <a:pt x="1009" y="2300"/>
                  </a:cubicBezTo>
                  <a:cubicBezTo>
                    <a:pt x="1" y="3828"/>
                    <a:pt x="79" y="5923"/>
                    <a:pt x="410" y="7672"/>
                  </a:cubicBezTo>
                  <a:cubicBezTo>
                    <a:pt x="631" y="8916"/>
                    <a:pt x="473" y="10365"/>
                    <a:pt x="1214" y="11452"/>
                  </a:cubicBezTo>
                  <a:cubicBezTo>
                    <a:pt x="1781" y="12271"/>
                    <a:pt x="2694" y="12775"/>
                    <a:pt x="3687" y="12838"/>
                  </a:cubicBezTo>
                  <a:cubicBezTo>
                    <a:pt x="3795" y="12845"/>
                    <a:pt x="3904" y="12848"/>
                    <a:pt x="4013" y="12848"/>
                  </a:cubicBezTo>
                  <a:cubicBezTo>
                    <a:pt x="5691" y="12848"/>
                    <a:pt x="7511" y="12069"/>
                    <a:pt x="8664" y="10901"/>
                  </a:cubicBezTo>
                  <a:cubicBezTo>
                    <a:pt x="11830" y="7703"/>
                    <a:pt x="10948" y="1481"/>
                    <a:pt x="6427" y="174"/>
                  </a:cubicBezTo>
                  <a:cubicBezTo>
                    <a:pt x="6014" y="56"/>
                    <a:pt x="5595" y="0"/>
                    <a:pt x="5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6" name="Google Shape;2686;p20"/>
            <p:cNvSpPr/>
            <p:nvPr/>
          </p:nvSpPr>
          <p:spPr>
            <a:xfrm>
              <a:off x="2561388" y="3199725"/>
              <a:ext cx="186275" cy="227000"/>
            </a:xfrm>
            <a:custGeom>
              <a:avLst/>
              <a:gdLst/>
              <a:ahLst/>
              <a:cxnLst/>
              <a:rect l="l" t="t" r="r" b="b"/>
              <a:pathLst>
                <a:path w="7451" h="9080" extrusionOk="0">
                  <a:moveTo>
                    <a:pt x="2904" y="1"/>
                  </a:moveTo>
                  <a:cubicBezTo>
                    <a:pt x="1904" y="1"/>
                    <a:pt x="1227" y="490"/>
                    <a:pt x="788" y="1231"/>
                  </a:cubicBezTo>
                  <a:cubicBezTo>
                    <a:pt x="63" y="2444"/>
                    <a:pt x="0" y="4318"/>
                    <a:pt x="158" y="5704"/>
                  </a:cubicBezTo>
                  <a:cubicBezTo>
                    <a:pt x="300" y="6996"/>
                    <a:pt x="583" y="8571"/>
                    <a:pt x="1985" y="8965"/>
                  </a:cubicBezTo>
                  <a:cubicBezTo>
                    <a:pt x="2269" y="9043"/>
                    <a:pt x="2550" y="9080"/>
                    <a:pt x="2827" y="9080"/>
                  </a:cubicBezTo>
                  <a:cubicBezTo>
                    <a:pt x="4334" y="9080"/>
                    <a:pt x="5700" y="7998"/>
                    <a:pt x="6459" y="6681"/>
                  </a:cubicBezTo>
                  <a:cubicBezTo>
                    <a:pt x="7451" y="4948"/>
                    <a:pt x="7356" y="2806"/>
                    <a:pt x="5954" y="1326"/>
                  </a:cubicBezTo>
                  <a:cubicBezTo>
                    <a:pt x="5261" y="617"/>
                    <a:pt x="4348" y="176"/>
                    <a:pt x="3371" y="34"/>
                  </a:cubicBezTo>
                  <a:cubicBezTo>
                    <a:pt x="3208" y="11"/>
                    <a:pt x="3053" y="1"/>
                    <a:pt x="29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7" name="Google Shape;2687;p20"/>
            <p:cNvSpPr/>
            <p:nvPr/>
          </p:nvSpPr>
          <p:spPr>
            <a:xfrm>
              <a:off x="2613363" y="3232600"/>
              <a:ext cx="101625" cy="124500"/>
            </a:xfrm>
            <a:custGeom>
              <a:avLst/>
              <a:gdLst/>
              <a:ahLst/>
              <a:cxnLst/>
              <a:rect l="l" t="t" r="r" b="b"/>
              <a:pathLst>
                <a:path w="4065" h="4980" extrusionOk="0">
                  <a:moveTo>
                    <a:pt x="1861" y="0"/>
                  </a:moveTo>
                  <a:cubicBezTo>
                    <a:pt x="1593" y="0"/>
                    <a:pt x="1326" y="72"/>
                    <a:pt x="1087" y="231"/>
                  </a:cubicBezTo>
                  <a:cubicBezTo>
                    <a:pt x="946" y="310"/>
                    <a:pt x="820" y="420"/>
                    <a:pt x="709" y="546"/>
                  </a:cubicBezTo>
                  <a:cubicBezTo>
                    <a:pt x="142" y="1176"/>
                    <a:pt x="1" y="2184"/>
                    <a:pt x="79" y="3003"/>
                  </a:cubicBezTo>
                  <a:cubicBezTo>
                    <a:pt x="153" y="3876"/>
                    <a:pt x="995" y="4980"/>
                    <a:pt x="1893" y="4980"/>
                  </a:cubicBezTo>
                  <a:cubicBezTo>
                    <a:pt x="2145" y="4980"/>
                    <a:pt x="2402" y="4893"/>
                    <a:pt x="2647" y="4689"/>
                  </a:cubicBezTo>
                  <a:cubicBezTo>
                    <a:pt x="3734" y="3791"/>
                    <a:pt x="4064" y="2263"/>
                    <a:pt x="3450" y="987"/>
                  </a:cubicBezTo>
                  <a:cubicBezTo>
                    <a:pt x="3140" y="400"/>
                    <a:pt x="2496" y="0"/>
                    <a:pt x="1861" y="0"/>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8" name="Google Shape;2688;p20"/>
            <p:cNvSpPr/>
            <p:nvPr/>
          </p:nvSpPr>
          <p:spPr>
            <a:xfrm>
              <a:off x="2596738" y="3201725"/>
              <a:ext cx="57600" cy="75325"/>
            </a:xfrm>
            <a:custGeom>
              <a:avLst/>
              <a:gdLst/>
              <a:ahLst/>
              <a:cxnLst/>
              <a:rect l="l" t="t" r="r" b="b"/>
              <a:pathLst>
                <a:path w="2304" h="3013" extrusionOk="0">
                  <a:moveTo>
                    <a:pt x="924" y="0"/>
                  </a:moveTo>
                  <a:cubicBezTo>
                    <a:pt x="1" y="0"/>
                    <a:pt x="79" y="1849"/>
                    <a:pt x="382" y="2427"/>
                  </a:cubicBezTo>
                  <a:cubicBezTo>
                    <a:pt x="492" y="2663"/>
                    <a:pt x="697" y="2852"/>
                    <a:pt x="949" y="2962"/>
                  </a:cubicBezTo>
                  <a:cubicBezTo>
                    <a:pt x="1039" y="2997"/>
                    <a:pt x="1128" y="3012"/>
                    <a:pt x="1216" y="3012"/>
                  </a:cubicBezTo>
                  <a:cubicBezTo>
                    <a:pt x="1653" y="3012"/>
                    <a:pt x="2047" y="2623"/>
                    <a:pt x="2178" y="2191"/>
                  </a:cubicBezTo>
                  <a:cubicBezTo>
                    <a:pt x="2304" y="1624"/>
                    <a:pt x="2209" y="1025"/>
                    <a:pt x="1878" y="552"/>
                  </a:cubicBezTo>
                  <a:cubicBezTo>
                    <a:pt x="1721" y="316"/>
                    <a:pt x="1485" y="143"/>
                    <a:pt x="1201" y="48"/>
                  </a:cubicBezTo>
                  <a:cubicBezTo>
                    <a:pt x="1100" y="16"/>
                    <a:pt x="1008" y="0"/>
                    <a:pt x="9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9" name="Google Shape;2689;p20"/>
            <p:cNvSpPr/>
            <p:nvPr/>
          </p:nvSpPr>
          <p:spPr>
            <a:xfrm>
              <a:off x="2251863" y="2977125"/>
              <a:ext cx="211325" cy="241300"/>
            </a:xfrm>
            <a:custGeom>
              <a:avLst/>
              <a:gdLst/>
              <a:ahLst/>
              <a:cxnLst/>
              <a:rect l="l" t="t" r="r" b="b"/>
              <a:pathLst>
                <a:path w="8453" h="9652" extrusionOk="0">
                  <a:moveTo>
                    <a:pt x="2326" y="1"/>
                  </a:moveTo>
                  <a:cubicBezTo>
                    <a:pt x="1962" y="1"/>
                    <a:pt x="1583" y="232"/>
                    <a:pt x="1324" y="621"/>
                  </a:cubicBezTo>
                  <a:cubicBezTo>
                    <a:pt x="946" y="1220"/>
                    <a:pt x="662" y="1865"/>
                    <a:pt x="505" y="2558"/>
                  </a:cubicBezTo>
                  <a:cubicBezTo>
                    <a:pt x="64" y="4197"/>
                    <a:pt x="1" y="5851"/>
                    <a:pt x="977" y="7300"/>
                  </a:cubicBezTo>
                  <a:cubicBezTo>
                    <a:pt x="1781" y="8434"/>
                    <a:pt x="2978" y="9253"/>
                    <a:pt x="4332" y="9568"/>
                  </a:cubicBezTo>
                  <a:cubicBezTo>
                    <a:pt x="4559" y="9625"/>
                    <a:pt x="4797" y="9652"/>
                    <a:pt x="5037" y="9652"/>
                  </a:cubicBezTo>
                  <a:cubicBezTo>
                    <a:pt x="6668" y="9652"/>
                    <a:pt x="8452" y="8401"/>
                    <a:pt x="8191" y="6575"/>
                  </a:cubicBezTo>
                  <a:cubicBezTo>
                    <a:pt x="8002" y="5173"/>
                    <a:pt x="5923" y="5079"/>
                    <a:pt x="4931" y="4590"/>
                  </a:cubicBezTo>
                  <a:cubicBezTo>
                    <a:pt x="4710" y="4496"/>
                    <a:pt x="4506" y="4354"/>
                    <a:pt x="4332" y="4197"/>
                  </a:cubicBezTo>
                  <a:cubicBezTo>
                    <a:pt x="3686" y="3582"/>
                    <a:pt x="3371" y="2669"/>
                    <a:pt x="3277" y="1771"/>
                  </a:cubicBezTo>
                  <a:cubicBezTo>
                    <a:pt x="3261" y="1409"/>
                    <a:pt x="3214" y="1062"/>
                    <a:pt x="3135" y="716"/>
                  </a:cubicBezTo>
                  <a:cubicBezTo>
                    <a:pt x="2993" y="275"/>
                    <a:pt x="2726" y="54"/>
                    <a:pt x="2426" y="7"/>
                  </a:cubicBezTo>
                  <a:cubicBezTo>
                    <a:pt x="2393" y="3"/>
                    <a:pt x="2360" y="1"/>
                    <a:pt x="23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0" name="Google Shape;2690;p20"/>
            <p:cNvSpPr/>
            <p:nvPr/>
          </p:nvSpPr>
          <p:spPr>
            <a:xfrm>
              <a:off x="2251863" y="2982800"/>
              <a:ext cx="200075" cy="235725"/>
            </a:xfrm>
            <a:custGeom>
              <a:avLst/>
              <a:gdLst/>
              <a:ahLst/>
              <a:cxnLst/>
              <a:rect l="l" t="t" r="r" b="b"/>
              <a:pathLst>
                <a:path w="8003" h="9429" extrusionOk="0">
                  <a:moveTo>
                    <a:pt x="1686" y="0"/>
                  </a:moveTo>
                  <a:lnTo>
                    <a:pt x="1686" y="0"/>
                  </a:lnTo>
                  <a:cubicBezTo>
                    <a:pt x="1544" y="111"/>
                    <a:pt x="1418" y="252"/>
                    <a:pt x="1324" y="394"/>
                  </a:cubicBezTo>
                  <a:cubicBezTo>
                    <a:pt x="946" y="993"/>
                    <a:pt x="662" y="1654"/>
                    <a:pt x="505" y="2331"/>
                  </a:cubicBezTo>
                  <a:cubicBezTo>
                    <a:pt x="64" y="3970"/>
                    <a:pt x="1" y="5639"/>
                    <a:pt x="977" y="7073"/>
                  </a:cubicBezTo>
                  <a:cubicBezTo>
                    <a:pt x="1781" y="8223"/>
                    <a:pt x="2978" y="9026"/>
                    <a:pt x="4332" y="9341"/>
                  </a:cubicBezTo>
                  <a:cubicBezTo>
                    <a:pt x="4564" y="9400"/>
                    <a:pt x="4805" y="9429"/>
                    <a:pt x="5050" y="9429"/>
                  </a:cubicBezTo>
                  <a:cubicBezTo>
                    <a:pt x="6240" y="9429"/>
                    <a:pt x="7506" y="8758"/>
                    <a:pt x="8002" y="7687"/>
                  </a:cubicBezTo>
                  <a:lnTo>
                    <a:pt x="8002" y="7687"/>
                  </a:lnTo>
                  <a:cubicBezTo>
                    <a:pt x="7504" y="7795"/>
                    <a:pt x="6983" y="7848"/>
                    <a:pt x="6476" y="7848"/>
                  </a:cubicBezTo>
                  <a:cubicBezTo>
                    <a:pt x="5652" y="7848"/>
                    <a:pt x="4864" y="7708"/>
                    <a:pt x="4269" y="7435"/>
                  </a:cubicBezTo>
                  <a:cubicBezTo>
                    <a:pt x="2962" y="6805"/>
                    <a:pt x="1970" y="5639"/>
                    <a:pt x="1528" y="4237"/>
                  </a:cubicBezTo>
                  <a:cubicBezTo>
                    <a:pt x="1276" y="3387"/>
                    <a:pt x="1166" y="2489"/>
                    <a:pt x="1245" y="1607"/>
                  </a:cubicBezTo>
                  <a:cubicBezTo>
                    <a:pt x="1308" y="1056"/>
                    <a:pt x="1450" y="520"/>
                    <a:pt x="1686" y="0"/>
                  </a:cubicBezTo>
                  <a:close/>
                </a:path>
              </a:pathLst>
            </a:custGeom>
            <a:solidFill>
              <a:srgbClr val="3F101F">
                <a:alpha val="2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2691" name="Google Shape;2691;p20"/>
          <p:cNvPicPr preferRelativeResize="0"/>
          <p:nvPr/>
        </p:nvPicPr>
        <p:blipFill rotWithShape="1">
          <a:blip r:embed="rId3">
            <a:alphaModFix/>
          </a:blip>
          <a:srcRect/>
          <a:stretch/>
        </p:blipFill>
        <p:spPr>
          <a:xfrm>
            <a:off x="7996855" y="-10656"/>
            <a:ext cx="1158340" cy="104860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250"/>
                                  </p:stCondLst>
                                  <p:childTnLst>
                                    <p:set>
                                      <p:cBhvr>
                                        <p:cTn id="6" dur="1" fill="hold">
                                          <p:stCondLst>
                                            <p:cond delay="0"/>
                                          </p:stCondLst>
                                        </p:cTn>
                                        <p:tgtEl>
                                          <p:spTgt spid="2667">
                                            <p:txEl>
                                              <p:pRg st="0" end="0"/>
                                            </p:txEl>
                                          </p:spTgt>
                                        </p:tgtEl>
                                        <p:attrNameLst>
                                          <p:attrName>style.visibility</p:attrName>
                                        </p:attrNameLst>
                                      </p:cBhvr>
                                      <p:to>
                                        <p:strVal val="visible"/>
                                      </p:to>
                                    </p:set>
                                    <p:anim calcmode="lin" valueType="num">
                                      <p:cBhvr additive="base">
                                        <p:cTn id="7" dur="2000"/>
                                        <p:tgtEl>
                                          <p:spTgt spid="2667">
                                            <p:txEl>
                                              <p:pRg st="0" end="0"/>
                                            </p:txEl>
                                          </p:spTgt>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250"/>
                                  </p:stCondLst>
                                  <p:childTnLst>
                                    <p:set>
                                      <p:cBhvr>
                                        <p:cTn id="9" dur="1" fill="hold">
                                          <p:stCondLst>
                                            <p:cond delay="0"/>
                                          </p:stCondLst>
                                        </p:cTn>
                                        <p:tgtEl>
                                          <p:spTgt spid="2664"/>
                                        </p:tgtEl>
                                        <p:attrNameLst>
                                          <p:attrName>style.visibility</p:attrName>
                                        </p:attrNameLst>
                                      </p:cBhvr>
                                      <p:to>
                                        <p:strVal val="visible"/>
                                      </p:to>
                                    </p:set>
                                    <p:anim calcmode="lin" valueType="num">
                                      <p:cBhvr additive="base">
                                        <p:cTn id="10" dur="2000"/>
                                        <p:tgtEl>
                                          <p:spTgt spid="2664"/>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250"/>
                                  </p:stCondLst>
                                  <p:childTnLst>
                                    <p:set>
                                      <p:cBhvr>
                                        <p:cTn id="12" dur="1" fill="hold">
                                          <p:stCondLst>
                                            <p:cond delay="0"/>
                                          </p:stCondLst>
                                        </p:cTn>
                                        <p:tgtEl>
                                          <p:spTgt spid="2666"/>
                                        </p:tgtEl>
                                        <p:attrNameLst>
                                          <p:attrName>style.visibility</p:attrName>
                                        </p:attrNameLst>
                                      </p:cBhvr>
                                      <p:to>
                                        <p:strVal val="visible"/>
                                      </p:to>
                                    </p:set>
                                    <p:anim calcmode="lin" valueType="num">
                                      <p:cBhvr additive="base">
                                        <p:cTn id="13" dur="2000"/>
                                        <p:tgtEl>
                                          <p:spTgt spid="2666"/>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250"/>
                                  </p:stCondLst>
                                  <p:childTnLst>
                                    <p:set>
                                      <p:cBhvr>
                                        <p:cTn id="15" dur="1" fill="hold">
                                          <p:stCondLst>
                                            <p:cond delay="0"/>
                                          </p:stCondLst>
                                        </p:cTn>
                                        <p:tgtEl>
                                          <p:spTgt spid="2668"/>
                                        </p:tgtEl>
                                        <p:attrNameLst>
                                          <p:attrName>style.visibility</p:attrName>
                                        </p:attrNameLst>
                                      </p:cBhvr>
                                      <p:to>
                                        <p:strVal val="visible"/>
                                      </p:to>
                                    </p:set>
                                    <p:anim calcmode="lin" valueType="num">
                                      <p:cBhvr additive="base">
                                        <p:cTn id="16" dur="2000"/>
                                        <p:tgtEl>
                                          <p:spTgt spid="2668"/>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250"/>
                                  </p:stCondLst>
                                  <p:childTnLst>
                                    <p:set>
                                      <p:cBhvr>
                                        <p:cTn id="18" dur="1" fill="hold">
                                          <p:stCondLst>
                                            <p:cond delay="0"/>
                                          </p:stCondLst>
                                        </p:cTn>
                                        <p:tgtEl>
                                          <p:spTgt spid="2669">
                                            <p:txEl>
                                              <p:pRg st="0" end="0"/>
                                            </p:txEl>
                                          </p:spTgt>
                                        </p:tgtEl>
                                        <p:attrNameLst>
                                          <p:attrName>style.visibility</p:attrName>
                                        </p:attrNameLst>
                                      </p:cBhvr>
                                      <p:to>
                                        <p:strVal val="visible"/>
                                      </p:to>
                                    </p:set>
                                    <p:anim calcmode="lin" valueType="num">
                                      <p:cBhvr additive="base">
                                        <p:cTn id="19" dur="2000"/>
                                        <p:tgtEl>
                                          <p:spTgt spid="2669">
                                            <p:txEl>
                                              <p:pRg st="0" end="0"/>
                                            </p:txEl>
                                          </p:spTgt>
                                        </p:tgtEl>
                                        <p:attrNameLst>
                                          <p:attrName>ppt_x</p:attrName>
                                        </p:attrNameLst>
                                      </p:cBhvr>
                                      <p:tavLst>
                                        <p:tav tm="0">
                                          <p:val>
                                            <p:strVal val="#ppt_x-1"/>
                                          </p:val>
                                        </p:tav>
                                        <p:tav tm="100000">
                                          <p:val>
                                            <p:strVal val="#ppt_x"/>
                                          </p:val>
                                        </p:tav>
                                      </p:tavLst>
                                    </p:anim>
                                  </p:childTnLst>
                                </p:cTn>
                              </p:par>
                              <p:par>
                                <p:cTn id="20" presetID="2" presetClass="entr" presetSubtype="8" fill="hold" nodeType="withEffect">
                                  <p:stCondLst>
                                    <p:cond delay="250"/>
                                  </p:stCondLst>
                                  <p:childTnLst>
                                    <p:set>
                                      <p:cBhvr>
                                        <p:cTn id="21" dur="1" fill="hold">
                                          <p:stCondLst>
                                            <p:cond delay="0"/>
                                          </p:stCondLst>
                                        </p:cTn>
                                        <p:tgtEl>
                                          <p:spTgt spid="2663"/>
                                        </p:tgtEl>
                                        <p:attrNameLst>
                                          <p:attrName>style.visibility</p:attrName>
                                        </p:attrNameLst>
                                      </p:cBhvr>
                                      <p:to>
                                        <p:strVal val="visible"/>
                                      </p:to>
                                    </p:set>
                                    <p:anim calcmode="lin" valueType="num">
                                      <p:cBhvr additive="base">
                                        <p:cTn id="22" dur="2000"/>
                                        <p:tgtEl>
                                          <p:spTgt spid="2663"/>
                                        </p:tgtEl>
                                        <p:attrNameLst>
                                          <p:attrName>ppt_x</p:attrName>
                                        </p:attrNameLst>
                                      </p:cBhvr>
                                      <p:tavLst>
                                        <p:tav tm="0">
                                          <p:val>
                                            <p:strVal val="#ppt_x-1"/>
                                          </p:val>
                                        </p:tav>
                                        <p:tav tm="100000">
                                          <p:val>
                                            <p:strVal val="#ppt_x"/>
                                          </p:val>
                                        </p:tav>
                                      </p:tavLst>
                                    </p:anim>
                                  </p:childTnLst>
                                </p:cTn>
                              </p:par>
                              <p:par>
                                <p:cTn id="23" presetID="2" presetClass="entr" presetSubtype="8" fill="hold" nodeType="withEffect">
                                  <p:stCondLst>
                                    <p:cond delay="250"/>
                                  </p:stCondLst>
                                  <p:childTnLst>
                                    <p:set>
                                      <p:cBhvr>
                                        <p:cTn id="24" dur="1" fill="hold">
                                          <p:stCondLst>
                                            <p:cond delay="0"/>
                                          </p:stCondLst>
                                        </p:cTn>
                                        <p:tgtEl>
                                          <p:spTgt spid="2670"/>
                                        </p:tgtEl>
                                        <p:attrNameLst>
                                          <p:attrName>style.visibility</p:attrName>
                                        </p:attrNameLst>
                                      </p:cBhvr>
                                      <p:to>
                                        <p:strVal val="visible"/>
                                      </p:to>
                                    </p:set>
                                    <p:anim calcmode="lin" valueType="num">
                                      <p:cBhvr additive="base">
                                        <p:cTn id="25" dur="2000"/>
                                        <p:tgtEl>
                                          <p:spTgt spid="2670"/>
                                        </p:tgtEl>
                                        <p:attrNameLst>
                                          <p:attrName>ppt_x</p:attrName>
                                        </p:attrNameLst>
                                      </p:cBhvr>
                                      <p:tavLst>
                                        <p:tav tm="0">
                                          <p:val>
                                            <p:strVal val="#ppt_x-1"/>
                                          </p:val>
                                        </p:tav>
                                        <p:tav tm="100000">
                                          <p:val>
                                            <p:strVal val="#ppt_x"/>
                                          </p:val>
                                        </p:tav>
                                      </p:tavLst>
                                    </p:anim>
                                  </p:childTnLst>
                                </p:cTn>
                              </p:par>
                              <p:par>
                                <p:cTn id="26" presetID="2" presetClass="entr" presetSubtype="8" fill="hold" nodeType="withEffect">
                                  <p:stCondLst>
                                    <p:cond delay="250"/>
                                  </p:stCondLst>
                                  <p:childTnLst>
                                    <p:set>
                                      <p:cBhvr>
                                        <p:cTn id="27" dur="1" fill="hold">
                                          <p:stCondLst>
                                            <p:cond delay="0"/>
                                          </p:stCondLst>
                                        </p:cTn>
                                        <p:tgtEl>
                                          <p:spTgt spid="2671">
                                            <p:txEl>
                                              <p:pRg st="0" end="0"/>
                                            </p:txEl>
                                          </p:spTgt>
                                        </p:tgtEl>
                                        <p:attrNameLst>
                                          <p:attrName>style.visibility</p:attrName>
                                        </p:attrNameLst>
                                      </p:cBhvr>
                                      <p:to>
                                        <p:strVal val="visible"/>
                                      </p:to>
                                    </p:set>
                                    <p:anim calcmode="lin" valueType="num">
                                      <p:cBhvr additive="base">
                                        <p:cTn id="28" dur="2000"/>
                                        <p:tgtEl>
                                          <p:spTgt spid="2671">
                                            <p:txEl>
                                              <p:pRg st="0" end="0"/>
                                            </p:txEl>
                                          </p:spTgt>
                                        </p:tgtEl>
                                        <p:attrNameLst>
                                          <p:attrName>ppt_x</p:attrName>
                                        </p:attrNameLst>
                                      </p:cBhvr>
                                      <p:tavLst>
                                        <p:tav tm="0">
                                          <p:val>
                                            <p:strVal val="#ppt_x-1"/>
                                          </p:val>
                                        </p:tav>
                                        <p:tav tm="100000">
                                          <p:val>
                                            <p:strVal val="#ppt_x"/>
                                          </p:val>
                                        </p:tav>
                                      </p:tavLst>
                                    </p:anim>
                                  </p:childTnLst>
                                </p:cTn>
                              </p:par>
                              <p:par>
                                <p:cTn id="29" presetID="2" presetClass="entr" presetSubtype="8" fill="hold" nodeType="withEffect">
                                  <p:stCondLst>
                                    <p:cond delay="250"/>
                                  </p:stCondLst>
                                  <p:childTnLst>
                                    <p:set>
                                      <p:cBhvr>
                                        <p:cTn id="30" dur="1" fill="hold">
                                          <p:stCondLst>
                                            <p:cond delay="0"/>
                                          </p:stCondLst>
                                        </p:cTn>
                                        <p:tgtEl>
                                          <p:spTgt spid="2662"/>
                                        </p:tgtEl>
                                        <p:attrNameLst>
                                          <p:attrName>style.visibility</p:attrName>
                                        </p:attrNameLst>
                                      </p:cBhvr>
                                      <p:to>
                                        <p:strVal val="visible"/>
                                      </p:to>
                                    </p:set>
                                    <p:anim calcmode="lin" valueType="num">
                                      <p:cBhvr additive="base">
                                        <p:cTn id="31" dur="2000"/>
                                        <p:tgtEl>
                                          <p:spTgt spid="266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95"/>
        <p:cNvGrpSpPr/>
        <p:nvPr/>
      </p:nvGrpSpPr>
      <p:grpSpPr>
        <a:xfrm>
          <a:off x="0" y="0"/>
          <a:ext cx="0" cy="0"/>
          <a:chOff x="0" y="0"/>
          <a:chExt cx="0" cy="0"/>
        </a:xfrm>
      </p:grpSpPr>
      <p:sp>
        <p:nvSpPr>
          <p:cNvPr id="2696" name="Google Shape;2696;p21"/>
          <p:cNvSpPr/>
          <p:nvPr/>
        </p:nvSpPr>
        <p:spPr>
          <a:xfrm>
            <a:off x="6313450" y="644566"/>
            <a:ext cx="2017107" cy="1884903"/>
          </a:xfrm>
          <a:prstGeom prst="ellipse">
            <a:avLst/>
          </a:prstGeom>
          <a:solidFill>
            <a:schemeClr val="accent2"/>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Nunito"/>
              <a:ea typeface="Nunito"/>
              <a:cs typeface="Nunito"/>
              <a:sym typeface="Nunito"/>
            </a:endParaRPr>
          </a:p>
        </p:txBody>
      </p:sp>
      <p:sp>
        <p:nvSpPr>
          <p:cNvPr id="2697" name="Google Shape;2697;p21"/>
          <p:cNvSpPr/>
          <p:nvPr/>
        </p:nvSpPr>
        <p:spPr>
          <a:xfrm>
            <a:off x="3627219" y="629884"/>
            <a:ext cx="1859100" cy="1859100"/>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Nunito"/>
              <a:ea typeface="Nunito"/>
              <a:cs typeface="Nunito"/>
              <a:sym typeface="Nunito"/>
            </a:endParaRPr>
          </a:p>
        </p:txBody>
      </p:sp>
      <p:sp>
        <p:nvSpPr>
          <p:cNvPr id="2698" name="Google Shape;2698;p21"/>
          <p:cNvSpPr/>
          <p:nvPr/>
        </p:nvSpPr>
        <p:spPr>
          <a:xfrm>
            <a:off x="1225875" y="629884"/>
            <a:ext cx="1859100" cy="1859100"/>
          </a:xfrm>
          <a:prstGeom prst="ellipse">
            <a:avLst/>
          </a:prstGeom>
          <a:solidFill>
            <a:schemeClr val="accent4"/>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Nunito"/>
              <a:ea typeface="Nunito"/>
              <a:cs typeface="Nunito"/>
              <a:sym typeface="Nunito"/>
            </a:endParaRPr>
          </a:p>
        </p:txBody>
      </p:sp>
      <p:sp>
        <p:nvSpPr>
          <p:cNvPr id="2699" name="Google Shape;2699;p21"/>
          <p:cNvSpPr txBox="1">
            <a:spLocks noGrp="1"/>
          </p:cNvSpPr>
          <p:nvPr>
            <p:ph type="title"/>
          </p:nvPr>
        </p:nvSpPr>
        <p:spPr>
          <a:xfrm>
            <a:off x="917950" y="65675"/>
            <a:ext cx="7713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500"/>
              <a:buNone/>
            </a:pPr>
            <a:r>
              <a:rPr lang="en-US"/>
              <a:t>Thảo luận nhóm</a:t>
            </a:r>
            <a:endParaRPr/>
          </a:p>
        </p:txBody>
      </p:sp>
      <p:sp>
        <p:nvSpPr>
          <p:cNvPr id="2700" name="Google Shape;2700;p21"/>
          <p:cNvSpPr txBox="1">
            <a:spLocks noGrp="1"/>
          </p:cNvSpPr>
          <p:nvPr>
            <p:ph type="title"/>
          </p:nvPr>
        </p:nvSpPr>
        <p:spPr>
          <a:xfrm>
            <a:off x="1317325" y="784566"/>
            <a:ext cx="1691100" cy="527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500"/>
              <a:buNone/>
            </a:pPr>
            <a:r>
              <a:rPr lang="en-US" sz="2400"/>
              <a:t>Câu 1</a:t>
            </a:r>
            <a:endParaRPr sz="2400"/>
          </a:p>
        </p:txBody>
      </p:sp>
      <p:sp>
        <p:nvSpPr>
          <p:cNvPr id="2701" name="Google Shape;2701;p21"/>
          <p:cNvSpPr txBox="1">
            <a:spLocks noGrp="1"/>
          </p:cNvSpPr>
          <p:nvPr>
            <p:ph type="subTitle" idx="4294967295"/>
          </p:nvPr>
        </p:nvSpPr>
        <p:spPr>
          <a:xfrm>
            <a:off x="1225875" y="997119"/>
            <a:ext cx="1940892" cy="640200"/>
          </a:xfrm>
          <a:prstGeom prst="rect">
            <a:avLst/>
          </a:prstGeom>
          <a:noFill/>
          <a:ln>
            <a:noFill/>
          </a:ln>
        </p:spPr>
        <p:txBody>
          <a:bodyPr spcFirstLastPara="1" wrap="square" lIns="91425" tIns="91425" rIns="91425" bIns="91425" anchor="t" anchorCtr="0">
            <a:noAutofit/>
          </a:bodyPr>
          <a:lstStyle/>
          <a:p>
            <a:pPr marL="139700" marR="0" lvl="0" indent="0" algn="ctr" rtl="0">
              <a:lnSpc>
                <a:spcPct val="144000"/>
              </a:lnSpc>
              <a:spcBef>
                <a:spcPts val="0"/>
              </a:spcBef>
              <a:spcAft>
                <a:spcPts val="0"/>
              </a:spcAft>
              <a:buClr>
                <a:schemeClr val="dk1"/>
              </a:buClr>
              <a:buSzPts val="1400"/>
              <a:buFont typeface="Poppins"/>
              <a:buNone/>
            </a:pPr>
            <a:r>
              <a:rPr lang="en-US" sz="1800" b="0" i="1" u="none" strike="noStrike" cap="none">
                <a:solidFill>
                  <a:srgbClr val="000000"/>
                </a:solidFill>
                <a:latin typeface="Times New Roman"/>
                <a:ea typeface="Times New Roman"/>
                <a:cs typeface="Times New Roman"/>
                <a:sym typeface="Times New Roman"/>
              </a:rPr>
              <a:t>Em có nhận xét gì về hành vi đua đòi của Nam?</a:t>
            </a:r>
            <a:endParaRPr sz="1800" b="0" i="0" u="none" strike="noStrike" cap="none">
              <a:solidFill>
                <a:schemeClr val="dk1"/>
              </a:solidFill>
              <a:latin typeface="Times New Roman"/>
              <a:ea typeface="Times New Roman"/>
              <a:cs typeface="Times New Roman"/>
              <a:sym typeface="Times New Roman"/>
            </a:endParaRPr>
          </a:p>
        </p:txBody>
      </p:sp>
      <p:sp>
        <p:nvSpPr>
          <p:cNvPr id="2702" name="Google Shape;2702;p21"/>
          <p:cNvSpPr txBox="1">
            <a:spLocks noGrp="1"/>
          </p:cNvSpPr>
          <p:nvPr>
            <p:ph type="title"/>
          </p:nvPr>
        </p:nvSpPr>
        <p:spPr>
          <a:xfrm>
            <a:off x="3711219" y="832165"/>
            <a:ext cx="1691100" cy="527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500"/>
              <a:buNone/>
            </a:pPr>
            <a:r>
              <a:rPr lang="en-US" sz="2400"/>
              <a:t>Câu 2</a:t>
            </a:r>
            <a:endParaRPr sz="2400"/>
          </a:p>
        </p:txBody>
      </p:sp>
      <p:sp>
        <p:nvSpPr>
          <p:cNvPr id="2703" name="Google Shape;2703;p21"/>
          <p:cNvSpPr txBox="1">
            <a:spLocks noGrp="1"/>
          </p:cNvSpPr>
          <p:nvPr>
            <p:ph type="subTitle" idx="4294967295"/>
          </p:nvPr>
        </p:nvSpPr>
        <p:spPr>
          <a:xfrm>
            <a:off x="3688119" y="1155130"/>
            <a:ext cx="1798200" cy="640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chemeClr val="dk1"/>
              </a:buClr>
              <a:buSzPts val="1400"/>
              <a:buFont typeface="Poppins"/>
              <a:buNone/>
            </a:pPr>
            <a:r>
              <a:rPr lang="en-US" sz="1800" b="0" i="1" u="none" strike="noStrike" cap="none">
                <a:solidFill>
                  <a:srgbClr val="000000"/>
                </a:solidFill>
                <a:latin typeface="Times New Roman"/>
                <a:ea typeface="Times New Roman"/>
                <a:cs typeface="Times New Roman"/>
                <a:sym typeface="Times New Roman"/>
              </a:rPr>
              <a:t>Hãy đưa ra lời khuyên của em với Nam.</a:t>
            </a:r>
            <a:endParaRPr sz="1400" b="0" i="0" u="none" strike="noStrike" cap="none">
              <a:solidFill>
                <a:schemeClr val="dk1"/>
              </a:solidFill>
              <a:latin typeface="Poppins"/>
              <a:ea typeface="Poppins"/>
              <a:cs typeface="Poppins"/>
              <a:sym typeface="Poppins"/>
            </a:endParaRPr>
          </a:p>
        </p:txBody>
      </p:sp>
      <p:sp>
        <p:nvSpPr>
          <p:cNvPr id="2704" name="Google Shape;2704;p21"/>
          <p:cNvSpPr txBox="1">
            <a:spLocks noGrp="1"/>
          </p:cNvSpPr>
          <p:nvPr>
            <p:ph type="title"/>
          </p:nvPr>
        </p:nvSpPr>
        <p:spPr>
          <a:xfrm>
            <a:off x="6533462" y="765384"/>
            <a:ext cx="1691100" cy="527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500"/>
              <a:buNone/>
            </a:pPr>
            <a:r>
              <a:rPr lang="en-US" sz="2400"/>
              <a:t>Câu 3</a:t>
            </a:r>
            <a:endParaRPr sz="2400"/>
          </a:p>
        </p:txBody>
      </p:sp>
      <p:sp>
        <p:nvSpPr>
          <p:cNvPr id="2705" name="Google Shape;2705;p21"/>
          <p:cNvSpPr txBox="1">
            <a:spLocks noGrp="1"/>
          </p:cNvSpPr>
          <p:nvPr>
            <p:ph type="subTitle" idx="4294967295"/>
          </p:nvPr>
        </p:nvSpPr>
        <p:spPr>
          <a:xfrm>
            <a:off x="6424852" y="1081684"/>
            <a:ext cx="1905705" cy="640200"/>
          </a:xfrm>
          <a:prstGeom prst="rect">
            <a:avLst/>
          </a:prstGeom>
          <a:noFill/>
          <a:ln>
            <a:noFill/>
          </a:ln>
        </p:spPr>
        <p:txBody>
          <a:bodyPr spcFirstLastPara="1" wrap="square" lIns="91425" tIns="91425" rIns="91425" bIns="91425" anchor="t" anchorCtr="0">
            <a:noAutofit/>
          </a:bodyPr>
          <a:lstStyle/>
          <a:p>
            <a:pPr marL="139700" marR="0" lvl="0" indent="0" algn="ctr" rtl="0">
              <a:lnSpc>
                <a:spcPct val="144000"/>
              </a:lnSpc>
              <a:spcBef>
                <a:spcPts val="0"/>
              </a:spcBef>
              <a:spcAft>
                <a:spcPts val="0"/>
              </a:spcAft>
              <a:buClr>
                <a:schemeClr val="dk1"/>
              </a:buClr>
              <a:buSzPts val="1400"/>
              <a:buFont typeface="Poppins"/>
              <a:buNone/>
            </a:pPr>
            <a:r>
              <a:rPr lang="en-US" sz="1800" b="0" i="1" u="none" strike="noStrike" cap="none">
                <a:solidFill>
                  <a:srgbClr val="000000"/>
                </a:solidFill>
                <a:latin typeface="Times New Roman"/>
                <a:ea typeface="Times New Roman"/>
                <a:cs typeface="Times New Roman"/>
                <a:sym typeface="Times New Roman"/>
              </a:rPr>
              <a:t>Theo em, trái với tiết kiệm là gì? </a:t>
            </a:r>
            <a:endParaRPr sz="1800" b="0" i="0" u="none" strike="noStrike" cap="none">
              <a:solidFill>
                <a:schemeClr val="dk1"/>
              </a:solidFill>
              <a:latin typeface="Times New Roman"/>
              <a:ea typeface="Times New Roman"/>
              <a:cs typeface="Times New Roman"/>
              <a:sym typeface="Times New Roman"/>
            </a:endParaRPr>
          </a:p>
        </p:txBody>
      </p:sp>
      <p:cxnSp>
        <p:nvCxnSpPr>
          <p:cNvPr id="2706" name="Google Shape;2706;p21"/>
          <p:cNvCxnSpPr>
            <a:stCxn id="2698" idx="6"/>
            <a:endCxn id="2697" idx="2"/>
          </p:cNvCxnSpPr>
          <p:nvPr/>
        </p:nvCxnSpPr>
        <p:spPr>
          <a:xfrm>
            <a:off x="3084975" y="1559434"/>
            <a:ext cx="542100" cy="0"/>
          </a:xfrm>
          <a:prstGeom prst="straightConnector1">
            <a:avLst/>
          </a:prstGeom>
          <a:noFill/>
          <a:ln w="19050" cap="flat" cmpd="sng">
            <a:solidFill>
              <a:schemeClr val="dk1"/>
            </a:solidFill>
            <a:prstDash val="solid"/>
            <a:round/>
            <a:headEnd type="none" w="sm" len="sm"/>
            <a:tailEnd type="none" w="sm" len="sm"/>
          </a:ln>
        </p:spPr>
      </p:cxnSp>
      <p:cxnSp>
        <p:nvCxnSpPr>
          <p:cNvPr id="2707" name="Google Shape;2707;p21"/>
          <p:cNvCxnSpPr>
            <a:stCxn id="2697" idx="6"/>
            <a:endCxn id="2696" idx="2"/>
          </p:cNvCxnSpPr>
          <p:nvPr/>
        </p:nvCxnSpPr>
        <p:spPr>
          <a:xfrm>
            <a:off x="5486319" y="1559434"/>
            <a:ext cx="827100" cy="27600"/>
          </a:xfrm>
          <a:prstGeom prst="straightConnector1">
            <a:avLst/>
          </a:prstGeom>
          <a:noFill/>
          <a:ln w="19050" cap="flat" cmpd="sng">
            <a:solidFill>
              <a:schemeClr val="dk1"/>
            </a:solidFill>
            <a:prstDash val="solid"/>
            <a:round/>
            <a:headEnd type="none" w="sm" len="sm"/>
            <a:tailEnd type="none" w="sm" len="sm"/>
          </a:ln>
        </p:spPr>
      </p:cxnSp>
      <p:grpSp>
        <p:nvGrpSpPr>
          <p:cNvPr id="2708" name="Google Shape;2708;p21"/>
          <p:cNvGrpSpPr/>
          <p:nvPr/>
        </p:nvGrpSpPr>
        <p:grpSpPr>
          <a:xfrm rot="-526534">
            <a:off x="-56092" y="3949968"/>
            <a:ext cx="966552" cy="1189415"/>
            <a:chOff x="2183738" y="2959025"/>
            <a:chExt cx="733275" cy="902350"/>
          </a:xfrm>
        </p:grpSpPr>
        <p:sp>
          <p:nvSpPr>
            <p:cNvPr id="2709" name="Google Shape;2709;p21"/>
            <p:cNvSpPr/>
            <p:nvPr/>
          </p:nvSpPr>
          <p:spPr>
            <a:xfrm>
              <a:off x="2561088" y="2959025"/>
              <a:ext cx="211775" cy="241550"/>
            </a:xfrm>
            <a:custGeom>
              <a:avLst/>
              <a:gdLst/>
              <a:ahLst/>
              <a:cxnLst/>
              <a:rect l="l" t="t" r="r" b="b"/>
              <a:pathLst>
                <a:path w="8471" h="9662" extrusionOk="0">
                  <a:moveTo>
                    <a:pt x="6109" y="1"/>
                  </a:moveTo>
                  <a:cubicBezTo>
                    <a:pt x="6077" y="1"/>
                    <a:pt x="6045" y="2"/>
                    <a:pt x="6014" y="6"/>
                  </a:cubicBezTo>
                  <a:cubicBezTo>
                    <a:pt x="5714" y="53"/>
                    <a:pt x="5447" y="274"/>
                    <a:pt x="5305" y="731"/>
                  </a:cubicBezTo>
                  <a:cubicBezTo>
                    <a:pt x="5226" y="1062"/>
                    <a:pt x="5179" y="1424"/>
                    <a:pt x="5163" y="1770"/>
                  </a:cubicBezTo>
                  <a:cubicBezTo>
                    <a:pt x="5069" y="2668"/>
                    <a:pt x="4754" y="3582"/>
                    <a:pt x="4108" y="4196"/>
                  </a:cubicBezTo>
                  <a:cubicBezTo>
                    <a:pt x="3935" y="4369"/>
                    <a:pt x="3730" y="4495"/>
                    <a:pt x="3525" y="4590"/>
                  </a:cubicBezTo>
                  <a:cubicBezTo>
                    <a:pt x="2533" y="5078"/>
                    <a:pt x="453" y="5173"/>
                    <a:pt x="249" y="6590"/>
                  </a:cubicBezTo>
                  <a:cubicBezTo>
                    <a:pt x="1" y="8409"/>
                    <a:pt x="1802" y="9662"/>
                    <a:pt x="3438" y="9662"/>
                  </a:cubicBezTo>
                  <a:cubicBezTo>
                    <a:pt x="3672" y="9662"/>
                    <a:pt x="3903" y="9636"/>
                    <a:pt x="4124" y="9583"/>
                  </a:cubicBezTo>
                  <a:cubicBezTo>
                    <a:pt x="5478" y="9252"/>
                    <a:pt x="6675" y="8449"/>
                    <a:pt x="7479" y="7299"/>
                  </a:cubicBezTo>
                  <a:cubicBezTo>
                    <a:pt x="8471" y="5866"/>
                    <a:pt x="8392" y="4196"/>
                    <a:pt x="7951" y="2558"/>
                  </a:cubicBezTo>
                  <a:cubicBezTo>
                    <a:pt x="7778" y="1881"/>
                    <a:pt x="7510" y="1219"/>
                    <a:pt x="7132" y="636"/>
                  </a:cubicBezTo>
                  <a:cubicBezTo>
                    <a:pt x="6857" y="245"/>
                    <a:pt x="6475" y="1"/>
                    <a:pt x="610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0" name="Google Shape;2710;p21"/>
            <p:cNvSpPr/>
            <p:nvPr/>
          </p:nvSpPr>
          <p:spPr>
            <a:xfrm>
              <a:off x="2572013" y="2965075"/>
              <a:ext cx="200475" cy="235700"/>
            </a:xfrm>
            <a:custGeom>
              <a:avLst/>
              <a:gdLst/>
              <a:ahLst/>
              <a:cxnLst/>
              <a:rect l="l" t="t" r="r" b="b"/>
              <a:pathLst>
                <a:path w="8019" h="9428" extrusionOk="0">
                  <a:moveTo>
                    <a:pt x="6317" y="0"/>
                  </a:moveTo>
                  <a:lnTo>
                    <a:pt x="6317" y="0"/>
                  </a:lnTo>
                  <a:cubicBezTo>
                    <a:pt x="6553" y="504"/>
                    <a:pt x="6695" y="1056"/>
                    <a:pt x="6758" y="1607"/>
                  </a:cubicBezTo>
                  <a:cubicBezTo>
                    <a:pt x="6837" y="2489"/>
                    <a:pt x="6742" y="3387"/>
                    <a:pt x="6475" y="4238"/>
                  </a:cubicBezTo>
                  <a:cubicBezTo>
                    <a:pt x="6049" y="5640"/>
                    <a:pt x="5041" y="6789"/>
                    <a:pt x="3734" y="7435"/>
                  </a:cubicBezTo>
                  <a:cubicBezTo>
                    <a:pt x="3132" y="7701"/>
                    <a:pt x="2333" y="7844"/>
                    <a:pt x="1499" y="7844"/>
                  </a:cubicBezTo>
                  <a:cubicBezTo>
                    <a:pt x="1001" y="7844"/>
                    <a:pt x="490" y="7793"/>
                    <a:pt x="1" y="7687"/>
                  </a:cubicBezTo>
                  <a:lnTo>
                    <a:pt x="1" y="7687"/>
                  </a:lnTo>
                  <a:cubicBezTo>
                    <a:pt x="498" y="8748"/>
                    <a:pt x="1769" y="9428"/>
                    <a:pt x="2962" y="9428"/>
                  </a:cubicBezTo>
                  <a:cubicBezTo>
                    <a:pt x="3204" y="9428"/>
                    <a:pt x="3442" y="9400"/>
                    <a:pt x="3671" y="9341"/>
                  </a:cubicBezTo>
                  <a:cubicBezTo>
                    <a:pt x="5041" y="9026"/>
                    <a:pt x="6223" y="8223"/>
                    <a:pt x="7042" y="7073"/>
                  </a:cubicBezTo>
                  <a:cubicBezTo>
                    <a:pt x="8018" y="5624"/>
                    <a:pt x="7939" y="3970"/>
                    <a:pt x="7498" y="2332"/>
                  </a:cubicBezTo>
                  <a:cubicBezTo>
                    <a:pt x="7341" y="1654"/>
                    <a:pt x="7057" y="993"/>
                    <a:pt x="6695" y="394"/>
                  </a:cubicBezTo>
                  <a:cubicBezTo>
                    <a:pt x="6585" y="252"/>
                    <a:pt x="6459" y="111"/>
                    <a:pt x="6317" y="0"/>
                  </a:cubicBezTo>
                  <a:close/>
                </a:path>
              </a:pathLst>
            </a:custGeom>
            <a:solidFill>
              <a:srgbClr val="3F101F">
                <a:alpha val="2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1" name="Google Shape;2711;p21"/>
            <p:cNvSpPr/>
            <p:nvPr/>
          </p:nvSpPr>
          <p:spPr>
            <a:xfrm>
              <a:off x="2183738" y="3097775"/>
              <a:ext cx="733275" cy="763600"/>
            </a:xfrm>
            <a:custGeom>
              <a:avLst/>
              <a:gdLst/>
              <a:ahLst/>
              <a:cxnLst/>
              <a:rect l="l" t="t" r="r" b="b"/>
              <a:pathLst>
                <a:path w="29331" h="30544" extrusionOk="0">
                  <a:moveTo>
                    <a:pt x="28858" y="10633"/>
                  </a:moveTo>
                  <a:cubicBezTo>
                    <a:pt x="29078" y="10617"/>
                    <a:pt x="29330" y="10413"/>
                    <a:pt x="29220" y="10145"/>
                  </a:cubicBezTo>
                  <a:cubicBezTo>
                    <a:pt x="29078" y="9782"/>
                    <a:pt x="28700" y="9609"/>
                    <a:pt x="28416" y="9357"/>
                  </a:cubicBezTo>
                  <a:cubicBezTo>
                    <a:pt x="28227" y="2978"/>
                    <a:pt x="23486" y="64"/>
                    <a:pt x="19076" y="64"/>
                  </a:cubicBezTo>
                  <a:cubicBezTo>
                    <a:pt x="18871" y="64"/>
                    <a:pt x="18682" y="64"/>
                    <a:pt x="18461" y="79"/>
                  </a:cubicBezTo>
                  <a:lnTo>
                    <a:pt x="18209" y="95"/>
                  </a:lnTo>
                  <a:cubicBezTo>
                    <a:pt x="17359" y="32"/>
                    <a:pt x="16587" y="1"/>
                    <a:pt x="15862" y="1"/>
                  </a:cubicBezTo>
                  <a:cubicBezTo>
                    <a:pt x="14902" y="1"/>
                    <a:pt x="13941" y="32"/>
                    <a:pt x="13027" y="79"/>
                  </a:cubicBezTo>
                  <a:cubicBezTo>
                    <a:pt x="12192" y="95"/>
                    <a:pt x="11405" y="127"/>
                    <a:pt x="10680" y="127"/>
                  </a:cubicBezTo>
                  <a:lnTo>
                    <a:pt x="7876" y="127"/>
                  </a:lnTo>
                  <a:cubicBezTo>
                    <a:pt x="7435" y="127"/>
                    <a:pt x="6979" y="142"/>
                    <a:pt x="6537" y="174"/>
                  </a:cubicBezTo>
                  <a:lnTo>
                    <a:pt x="4364" y="253"/>
                  </a:lnTo>
                  <a:cubicBezTo>
                    <a:pt x="4332" y="253"/>
                    <a:pt x="4301" y="253"/>
                    <a:pt x="4269" y="253"/>
                  </a:cubicBezTo>
                  <a:cubicBezTo>
                    <a:pt x="3954" y="284"/>
                    <a:pt x="3623" y="300"/>
                    <a:pt x="3308" y="284"/>
                  </a:cubicBezTo>
                  <a:cubicBezTo>
                    <a:pt x="2867" y="284"/>
                    <a:pt x="2741" y="284"/>
                    <a:pt x="2568" y="363"/>
                  </a:cubicBezTo>
                  <a:cubicBezTo>
                    <a:pt x="2300" y="473"/>
                    <a:pt x="2127" y="725"/>
                    <a:pt x="2127" y="1025"/>
                  </a:cubicBezTo>
                  <a:lnTo>
                    <a:pt x="2127" y="2048"/>
                  </a:lnTo>
                  <a:cubicBezTo>
                    <a:pt x="2048" y="2411"/>
                    <a:pt x="1922" y="2773"/>
                    <a:pt x="1765" y="3104"/>
                  </a:cubicBezTo>
                  <a:cubicBezTo>
                    <a:pt x="1465" y="3702"/>
                    <a:pt x="977" y="4143"/>
                    <a:pt x="678" y="4726"/>
                  </a:cubicBezTo>
                  <a:cubicBezTo>
                    <a:pt x="489" y="5057"/>
                    <a:pt x="851" y="5435"/>
                    <a:pt x="1198" y="5246"/>
                  </a:cubicBezTo>
                  <a:cubicBezTo>
                    <a:pt x="1576" y="5057"/>
                    <a:pt x="1891" y="4773"/>
                    <a:pt x="2127" y="4427"/>
                  </a:cubicBezTo>
                  <a:lnTo>
                    <a:pt x="2127" y="5608"/>
                  </a:lnTo>
                  <a:cubicBezTo>
                    <a:pt x="2080" y="5608"/>
                    <a:pt x="2017" y="5624"/>
                    <a:pt x="1970" y="5656"/>
                  </a:cubicBezTo>
                  <a:cubicBezTo>
                    <a:pt x="1796" y="5797"/>
                    <a:pt x="1654" y="6002"/>
                    <a:pt x="1591" y="6223"/>
                  </a:cubicBezTo>
                  <a:cubicBezTo>
                    <a:pt x="1497" y="6427"/>
                    <a:pt x="1387" y="6616"/>
                    <a:pt x="1276" y="6805"/>
                  </a:cubicBezTo>
                  <a:cubicBezTo>
                    <a:pt x="977" y="7294"/>
                    <a:pt x="1733" y="7751"/>
                    <a:pt x="2017" y="7262"/>
                  </a:cubicBezTo>
                  <a:cubicBezTo>
                    <a:pt x="2064" y="7199"/>
                    <a:pt x="2096" y="7120"/>
                    <a:pt x="2127" y="7057"/>
                  </a:cubicBezTo>
                  <a:cubicBezTo>
                    <a:pt x="2064" y="7215"/>
                    <a:pt x="2001" y="7372"/>
                    <a:pt x="1922" y="7530"/>
                  </a:cubicBezTo>
                  <a:cubicBezTo>
                    <a:pt x="1686" y="8034"/>
                    <a:pt x="1371" y="8491"/>
                    <a:pt x="1150" y="9011"/>
                  </a:cubicBezTo>
                  <a:cubicBezTo>
                    <a:pt x="993" y="9326"/>
                    <a:pt x="1387" y="9625"/>
                    <a:pt x="1654" y="9404"/>
                  </a:cubicBezTo>
                  <a:cubicBezTo>
                    <a:pt x="1843" y="9263"/>
                    <a:pt x="2001" y="9089"/>
                    <a:pt x="2127" y="8916"/>
                  </a:cubicBezTo>
                  <a:lnTo>
                    <a:pt x="2127" y="10255"/>
                  </a:lnTo>
                  <a:cubicBezTo>
                    <a:pt x="1985" y="10586"/>
                    <a:pt x="1796" y="10917"/>
                    <a:pt x="1607" y="11232"/>
                  </a:cubicBezTo>
                  <a:cubicBezTo>
                    <a:pt x="1339" y="11673"/>
                    <a:pt x="961" y="12066"/>
                    <a:pt x="804" y="12555"/>
                  </a:cubicBezTo>
                  <a:cubicBezTo>
                    <a:pt x="725" y="12886"/>
                    <a:pt x="1056" y="13138"/>
                    <a:pt x="1339" y="12980"/>
                  </a:cubicBezTo>
                  <a:cubicBezTo>
                    <a:pt x="1670" y="12775"/>
                    <a:pt x="1938" y="12492"/>
                    <a:pt x="2127" y="12145"/>
                  </a:cubicBezTo>
                  <a:lnTo>
                    <a:pt x="2127" y="13012"/>
                  </a:lnTo>
                  <a:cubicBezTo>
                    <a:pt x="2017" y="13279"/>
                    <a:pt x="1891" y="13531"/>
                    <a:pt x="1733" y="13768"/>
                  </a:cubicBezTo>
                  <a:cubicBezTo>
                    <a:pt x="1528" y="14098"/>
                    <a:pt x="1229" y="14382"/>
                    <a:pt x="1040" y="14728"/>
                  </a:cubicBezTo>
                  <a:cubicBezTo>
                    <a:pt x="914" y="14996"/>
                    <a:pt x="1135" y="15406"/>
                    <a:pt x="1450" y="15280"/>
                  </a:cubicBezTo>
                  <a:cubicBezTo>
                    <a:pt x="1702" y="15170"/>
                    <a:pt x="1922" y="15012"/>
                    <a:pt x="2111" y="14823"/>
                  </a:cubicBezTo>
                  <a:lnTo>
                    <a:pt x="2111" y="15989"/>
                  </a:lnTo>
                  <a:lnTo>
                    <a:pt x="2111" y="16178"/>
                  </a:lnTo>
                  <a:cubicBezTo>
                    <a:pt x="2080" y="16193"/>
                    <a:pt x="2048" y="16193"/>
                    <a:pt x="2033" y="16209"/>
                  </a:cubicBezTo>
                  <a:cubicBezTo>
                    <a:pt x="1733" y="16335"/>
                    <a:pt x="1544" y="16603"/>
                    <a:pt x="1308" y="16808"/>
                  </a:cubicBezTo>
                  <a:cubicBezTo>
                    <a:pt x="1072" y="16997"/>
                    <a:pt x="820" y="17154"/>
                    <a:pt x="536" y="17280"/>
                  </a:cubicBezTo>
                  <a:cubicBezTo>
                    <a:pt x="1" y="17516"/>
                    <a:pt x="457" y="18367"/>
                    <a:pt x="993" y="18099"/>
                  </a:cubicBezTo>
                  <a:cubicBezTo>
                    <a:pt x="1418" y="17895"/>
                    <a:pt x="1796" y="17627"/>
                    <a:pt x="2111" y="17312"/>
                  </a:cubicBezTo>
                  <a:lnTo>
                    <a:pt x="2111" y="18698"/>
                  </a:lnTo>
                  <a:cubicBezTo>
                    <a:pt x="2080" y="18745"/>
                    <a:pt x="2033" y="18792"/>
                    <a:pt x="2001" y="18824"/>
                  </a:cubicBezTo>
                  <a:cubicBezTo>
                    <a:pt x="1544" y="19328"/>
                    <a:pt x="993" y="19769"/>
                    <a:pt x="615" y="20336"/>
                  </a:cubicBezTo>
                  <a:cubicBezTo>
                    <a:pt x="347" y="20698"/>
                    <a:pt x="835" y="21061"/>
                    <a:pt x="1166" y="20903"/>
                  </a:cubicBezTo>
                  <a:cubicBezTo>
                    <a:pt x="1513" y="20714"/>
                    <a:pt x="1828" y="20478"/>
                    <a:pt x="2111" y="20194"/>
                  </a:cubicBezTo>
                  <a:lnTo>
                    <a:pt x="2111" y="24652"/>
                  </a:lnTo>
                  <a:cubicBezTo>
                    <a:pt x="1843" y="25014"/>
                    <a:pt x="1607" y="25392"/>
                    <a:pt x="1434" y="25802"/>
                  </a:cubicBezTo>
                  <a:cubicBezTo>
                    <a:pt x="1308" y="26133"/>
                    <a:pt x="1749" y="26495"/>
                    <a:pt x="2017" y="26274"/>
                  </a:cubicBezTo>
                  <a:cubicBezTo>
                    <a:pt x="2048" y="26259"/>
                    <a:pt x="2080" y="26227"/>
                    <a:pt x="2111" y="26196"/>
                  </a:cubicBezTo>
                  <a:cubicBezTo>
                    <a:pt x="2096" y="26589"/>
                    <a:pt x="2080" y="26999"/>
                    <a:pt x="2096" y="27393"/>
                  </a:cubicBezTo>
                  <a:cubicBezTo>
                    <a:pt x="1765" y="27692"/>
                    <a:pt x="1450" y="28023"/>
                    <a:pt x="1166" y="28369"/>
                  </a:cubicBezTo>
                  <a:cubicBezTo>
                    <a:pt x="772" y="28795"/>
                    <a:pt x="1418" y="29472"/>
                    <a:pt x="1796" y="29015"/>
                  </a:cubicBezTo>
                  <a:cubicBezTo>
                    <a:pt x="1954" y="28842"/>
                    <a:pt x="2127" y="28653"/>
                    <a:pt x="2285" y="28464"/>
                  </a:cubicBezTo>
                  <a:cubicBezTo>
                    <a:pt x="2584" y="29157"/>
                    <a:pt x="3182" y="29299"/>
                    <a:pt x="3828" y="29299"/>
                  </a:cubicBezTo>
                  <a:cubicBezTo>
                    <a:pt x="3781" y="29692"/>
                    <a:pt x="3781" y="30086"/>
                    <a:pt x="4096" y="30354"/>
                  </a:cubicBezTo>
                  <a:cubicBezTo>
                    <a:pt x="4301" y="30543"/>
                    <a:pt x="4616" y="30449"/>
                    <a:pt x="4695" y="30181"/>
                  </a:cubicBezTo>
                  <a:cubicBezTo>
                    <a:pt x="4758" y="29881"/>
                    <a:pt x="4789" y="29551"/>
                    <a:pt x="4789" y="29236"/>
                  </a:cubicBezTo>
                  <a:cubicBezTo>
                    <a:pt x="4915" y="29236"/>
                    <a:pt x="5025" y="29220"/>
                    <a:pt x="5136" y="29220"/>
                  </a:cubicBezTo>
                  <a:cubicBezTo>
                    <a:pt x="5860" y="29220"/>
                    <a:pt x="6600" y="29236"/>
                    <a:pt x="7325" y="29220"/>
                  </a:cubicBezTo>
                  <a:cubicBezTo>
                    <a:pt x="7955" y="29220"/>
                    <a:pt x="8585" y="29188"/>
                    <a:pt x="9215" y="29157"/>
                  </a:cubicBezTo>
                  <a:cubicBezTo>
                    <a:pt x="9546" y="29551"/>
                    <a:pt x="9940" y="29913"/>
                    <a:pt x="10412" y="29929"/>
                  </a:cubicBezTo>
                  <a:cubicBezTo>
                    <a:pt x="10727" y="29929"/>
                    <a:pt x="10916" y="29598"/>
                    <a:pt x="10759" y="29330"/>
                  </a:cubicBezTo>
                  <a:cubicBezTo>
                    <a:pt x="10712" y="29267"/>
                    <a:pt x="10680" y="29220"/>
                    <a:pt x="10633" y="29173"/>
                  </a:cubicBezTo>
                  <a:cubicBezTo>
                    <a:pt x="11373" y="29220"/>
                    <a:pt x="12129" y="29314"/>
                    <a:pt x="12885" y="29173"/>
                  </a:cubicBezTo>
                  <a:cubicBezTo>
                    <a:pt x="13437" y="29110"/>
                    <a:pt x="13909" y="28747"/>
                    <a:pt x="14130" y="28228"/>
                  </a:cubicBezTo>
                  <a:cubicBezTo>
                    <a:pt x="14146" y="28165"/>
                    <a:pt x="14177" y="28102"/>
                    <a:pt x="14193" y="28039"/>
                  </a:cubicBezTo>
                  <a:cubicBezTo>
                    <a:pt x="14429" y="28133"/>
                    <a:pt x="14713" y="27960"/>
                    <a:pt x="14697" y="27692"/>
                  </a:cubicBezTo>
                  <a:cubicBezTo>
                    <a:pt x="14634" y="27267"/>
                    <a:pt x="14492" y="26857"/>
                    <a:pt x="14287" y="26479"/>
                  </a:cubicBezTo>
                  <a:cubicBezTo>
                    <a:pt x="14256" y="26148"/>
                    <a:pt x="14224" y="25802"/>
                    <a:pt x="14193" y="25503"/>
                  </a:cubicBezTo>
                  <a:cubicBezTo>
                    <a:pt x="14177" y="25345"/>
                    <a:pt x="14177" y="24904"/>
                    <a:pt x="14161" y="24353"/>
                  </a:cubicBezTo>
                  <a:cubicBezTo>
                    <a:pt x="14539" y="24809"/>
                    <a:pt x="15059" y="25266"/>
                    <a:pt x="15626" y="25172"/>
                  </a:cubicBezTo>
                  <a:cubicBezTo>
                    <a:pt x="15894" y="25125"/>
                    <a:pt x="15957" y="24794"/>
                    <a:pt x="15862" y="24589"/>
                  </a:cubicBezTo>
                  <a:cubicBezTo>
                    <a:pt x="15658" y="24132"/>
                    <a:pt x="15075" y="23880"/>
                    <a:pt x="14776" y="23502"/>
                  </a:cubicBezTo>
                  <a:cubicBezTo>
                    <a:pt x="14476" y="23108"/>
                    <a:pt x="14272" y="22667"/>
                    <a:pt x="14161" y="22179"/>
                  </a:cubicBezTo>
                  <a:lnTo>
                    <a:pt x="14161" y="21706"/>
                  </a:lnTo>
                  <a:cubicBezTo>
                    <a:pt x="14508" y="22100"/>
                    <a:pt x="14980" y="22447"/>
                    <a:pt x="15484" y="22368"/>
                  </a:cubicBezTo>
                  <a:cubicBezTo>
                    <a:pt x="15689" y="22321"/>
                    <a:pt x="15799" y="22116"/>
                    <a:pt x="15736" y="21911"/>
                  </a:cubicBezTo>
                  <a:cubicBezTo>
                    <a:pt x="15500" y="21139"/>
                    <a:pt x="14335" y="20935"/>
                    <a:pt x="14492" y="19958"/>
                  </a:cubicBezTo>
                  <a:lnTo>
                    <a:pt x="17422" y="19832"/>
                  </a:lnTo>
                  <a:cubicBezTo>
                    <a:pt x="17453" y="19832"/>
                    <a:pt x="17485" y="19832"/>
                    <a:pt x="17516" y="19832"/>
                  </a:cubicBezTo>
                  <a:cubicBezTo>
                    <a:pt x="19485" y="19643"/>
                    <a:pt x="24085" y="19155"/>
                    <a:pt x="26637" y="15768"/>
                  </a:cubicBezTo>
                  <a:cubicBezTo>
                    <a:pt x="26637" y="15973"/>
                    <a:pt x="26684" y="16178"/>
                    <a:pt x="26763" y="16367"/>
                  </a:cubicBezTo>
                  <a:cubicBezTo>
                    <a:pt x="26889" y="16603"/>
                    <a:pt x="27251" y="16603"/>
                    <a:pt x="27377" y="16367"/>
                  </a:cubicBezTo>
                  <a:cubicBezTo>
                    <a:pt x="27582" y="15989"/>
                    <a:pt x="27534" y="15595"/>
                    <a:pt x="27519" y="15185"/>
                  </a:cubicBezTo>
                  <a:cubicBezTo>
                    <a:pt x="27519" y="14917"/>
                    <a:pt x="27503" y="14650"/>
                    <a:pt x="27487" y="14366"/>
                  </a:cubicBezTo>
                  <a:cubicBezTo>
                    <a:pt x="27708" y="13925"/>
                    <a:pt x="27881" y="13453"/>
                    <a:pt x="28007" y="12964"/>
                  </a:cubicBezTo>
                  <a:cubicBezTo>
                    <a:pt x="28212" y="13201"/>
                    <a:pt x="28495" y="13358"/>
                    <a:pt x="28795" y="13374"/>
                  </a:cubicBezTo>
                  <a:cubicBezTo>
                    <a:pt x="29062" y="13358"/>
                    <a:pt x="29220" y="13090"/>
                    <a:pt x="29094" y="12854"/>
                  </a:cubicBezTo>
                  <a:cubicBezTo>
                    <a:pt x="28921" y="12523"/>
                    <a:pt x="28542" y="12318"/>
                    <a:pt x="28338" y="11988"/>
                  </a:cubicBezTo>
                  <a:cubicBezTo>
                    <a:pt x="28322" y="11940"/>
                    <a:pt x="28290" y="11877"/>
                    <a:pt x="28275" y="11830"/>
                  </a:cubicBezTo>
                  <a:cubicBezTo>
                    <a:pt x="28338" y="11389"/>
                    <a:pt x="28385" y="10948"/>
                    <a:pt x="28401" y="10491"/>
                  </a:cubicBezTo>
                  <a:cubicBezTo>
                    <a:pt x="28542" y="10586"/>
                    <a:pt x="28700" y="10649"/>
                    <a:pt x="28858" y="106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2" name="Google Shape;2712;p21"/>
            <p:cNvSpPr/>
            <p:nvPr/>
          </p:nvSpPr>
          <p:spPr>
            <a:xfrm>
              <a:off x="2185563" y="3099750"/>
              <a:ext cx="328975" cy="759100"/>
            </a:xfrm>
            <a:custGeom>
              <a:avLst/>
              <a:gdLst/>
              <a:ahLst/>
              <a:cxnLst/>
              <a:rect l="l" t="t" r="r" b="b"/>
              <a:pathLst>
                <a:path w="13159" h="30364" extrusionOk="0">
                  <a:moveTo>
                    <a:pt x="12718" y="0"/>
                  </a:moveTo>
                  <a:lnTo>
                    <a:pt x="12718" y="0"/>
                  </a:lnTo>
                  <a:cubicBezTo>
                    <a:pt x="11978" y="32"/>
                    <a:pt x="11253" y="48"/>
                    <a:pt x="10607" y="48"/>
                  </a:cubicBezTo>
                  <a:lnTo>
                    <a:pt x="7803" y="48"/>
                  </a:lnTo>
                  <a:cubicBezTo>
                    <a:pt x="7362" y="48"/>
                    <a:pt x="6906" y="63"/>
                    <a:pt x="6464" y="79"/>
                  </a:cubicBezTo>
                  <a:lnTo>
                    <a:pt x="4291" y="174"/>
                  </a:lnTo>
                  <a:lnTo>
                    <a:pt x="4196" y="174"/>
                  </a:lnTo>
                  <a:cubicBezTo>
                    <a:pt x="3966" y="197"/>
                    <a:pt x="3727" y="211"/>
                    <a:pt x="3491" y="211"/>
                  </a:cubicBezTo>
                  <a:cubicBezTo>
                    <a:pt x="3405" y="211"/>
                    <a:pt x="3320" y="209"/>
                    <a:pt x="3235" y="205"/>
                  </a:cubicBezTo>
                  <a:cubicBezTo>
                    <a:pt x="2794" y="205"/>
                    <a:pt x="2668" y="205"/>
                    <a:pt x="2495" y="268"/>
                  </a:cubicBezTo>
                  <a:cubicBezTo>
                    <a:pt x="2227" y="379"/>
                    <a:pt x="2054" y="646"/>
                    <a:pt x="2054" y="946"/>
                  </a:cubicBezTo>
                  <a:lnTo>
                    <a:pt x="2054" y="1969"/>
                  </a:lnTo>
                  <a:cubicBezTo>
                    <a:pt x="1975" y="2332"/>
                    <a:pt x="1849" y="2694"/>
                    <a:pt x="1692" y="3025"/>
                  </a:cubicBezTo>
                  <a:cubicBezTo>
                    <a:pt x="1392" y="3608"/>
                    <a:pt x="904" y="4064"/>
                    <a:pt x="605" y="4647"/>
                  </a:cubicBezTo>
                  <a:cubicBezTo>
                    <a:pt x="451" y="4917"/>
                    <a:pt x="663" y="5218"/>
                    <a:pt x="934" y="5218"/>
                  </a:cubicBezTo>
                  <a:cubicBezTo>
                    <a:pt x="996" y="5218"/>
                    <a:pt x="1060" y="5202"/>
                    <a:pt x="1125" y="5167"/>
                  </a:cubicBezTo>
                  <a:cubicBezTo>
                    <a:pt x="1503" y="4978"/>
                    <a:pt x="1818" y="4694"/>
                    <a:pt x="2054" y="4332"/>
                  </a:cubicBezTo>
                  <a:lnTo>
                    <a:pt x="2054" y="5514"/>
                  </a:lnTo>
                  <a:cubicBezTo>
                    <a:pt x="2007" y="5529"/>
                    <a:pt x="1944" y="5545"/>
                    <a:pt x="1897" y="5577"/>
                  </a:cubicBezTo>
                  <a:cubicBezTo>
                    <a:pt x="1723" y="5718"/>
                    <a:pt x="1581" y="5907"/>
                    <a:pt x="1518" y="6144"/>
                  </a:cubicBezTo>
                  <a:cubicBezTo>
                    <a:pt x="1424" y="6333"/>
                    <a:pt x="1314" y="6537"/>
                    <a:pt x="1203" y="6726"/>
                  </a:cubicBezTo>
                  <a:cubicBezTo>
                    <a:pt x="994" y="7067"/>
                    <a:pt x="1300" y="7385"/>
                    <a:pt x="1600" y="7385"/>
                  </a:cubicBezTo>
                  <a:cubicBezTo>
                    <a:pt x="1730" y="7385"/>
                    <a:pt x="1858" y="7326"/>
                    <a:pt x="1944" y="7183"/>
                  </a:cubicBezTo>
                  <a:cubicBezTo>
                    <a:pt x="1991" y="7120"/>
                    <a:pt x="2023" y="7041"/>
                    <a:pt x="2054" y="6978"/>
                  </a:cubicBezTo>
                  <a:lnTo>
                    <a:pt x="2054" y="6978"/>
                  </a:lnTo>
                  <a:cubicBezTo>
                    <a:pt x="1991" y="7136"/>
                    <a:pt x="1928" y="7293"/>
                    <a:pt x="1849" y="7451"/>
                  </a:cubicBezTo>
                  <a:cubicBezTo>
                    <a:pt x="1613" y="7955"/>
                    <a:pt x="1298" y="8412"/>
                    <a:pt x="1077" y="8932"/>
                  </a:cubicBezTo>
                  <a:cubicBezTo>
                    <a:pt x="958" y="9171"/>
                    <a:pt x="1156" y="9401"/>
                    <a:pt x="1376" y="9401"/>
                  </a:cubicBezTo>
                  <a:cubicBezTo>
                    <a:pt x="1446" y="9401"/>
                    <a:pt x="1517" y="9378"/>
                    <a:pt x="1581" y="9325"/>
                  </a:cubicBezTo>
                  <a:cubicBezTo>
                    <a:pt x="1770" y="9168"/>
                    <a:pt x="1928" y="9010"/>
                    <a:pt x="2054" y="8837"/>
                  </a:cubicBezTo>
                  <a:lnTo>
                    <a:pt x="2054" y="10176"/>
                  </a:lnTo>
                  <a:cubicBezTo>
                    <a:pt x="1912" y="10507"/>
                    <a:pt x="1723" y="10838"/>
                    <a:pt x="1534" y="11153"/>
                  </a:cubicBezTo>
                  <a:cubicBezTo>
                    <a:pt x="1266" y="11594"/>
                    <a:pt x="888" y="11987"/>
                    <a:pt x="731" y="12476"/>
                  </a:cubicBezTo>
                  <a:cubicBezTo>
                    <a:pt x="668" y="12727"/>
                    <a:pt x="865" y="12948"/>
                    <a:pt x="1091" y="12948"/>
                  </a:cubicBezTo>
                  <a:cubicBezTo>
                    <a:pt x="1149" y="12948"/>
                    <a:pt x="1209" y="12933"/>
                    <a:pt x="1266" y="12901"/>
                  </a:cubicBezTo>
                  <a:cubicBezTo>
                    <a:pt x="1597" y="12696"/>
                    <a:pt x="1865" y="12397"/>
                    <a:pt x="2054" y="12066"/>
                  </a:cubicBezTo>
                  <a:lnTo>
                    <a:pt x="2054" y="12917"/>
                  </a:lnTo>
                  <a:cubicBezTo>
                    <a:pt x="1944" y="13185"/>
                    <a:pt x="1818" y="13437"/>
                    <a:pt x="1660" y="13689"/>
                  </a:cubicBezTo>
                  <a:cubicBezTo>
                    <a:pt x="1455" y="14019"/>
                    <a:pt x="1156" y="14303"/>
                    <a:pt x="967" y="14649"/>
                  </a:cubicBezTo>
                  <a:cubicBezTo>
                    <a:pt x="856" y="14873"/>
                    <a:pt x="1016" y="15219"/>
                    <a:pt x="1272" y="15219"/>
                  </a:cubicBezTo>
                  <a:cubicBezTo>
                    <a:pt x="1306" y="15219"/>
                    <a:pt x="1341" y="15213"/>
                    <a:pt x="1377" y="15201"/>
                  </a:cubicBezTo>
                  <a:cubicBezTo>
                    <a:pt x="1629" y="15091"/>
                    <a:pt x="1849" y="14933"/>
                    <a:pt x="2038" y="14744"/>
                  </a:cubicBezTo>
                  <a:lnTo>
                    <a:pt x="2038" y="15910"/>
                  </a:lnTo>
                  <a:lnTo>
                    <a:pt x="2038" y="16099"/>
                  </a:lnTo>
                  <a:cubicBezTo>
                    <a:pt x="2007" y="16099"/>
                    <a:pt x="1975" y="16114"/>
                    <a:pt x="1960" y="16114"/>
                  </a:cubicBezTo>
                  <a:cubicBezTo>
                    <a:pt x="1660" y="16240"/>
                    <a:pt x="1471" y="16508"/>
                    <a:pt x="1235" y="16729"/>
                  </a:cubicBezTo>
                  <a:cubicBezTo>
                    <a:pt x="999" y="16918"/>
                    <a:pt x="747" y="17075"/>
                    <a:pt x="463" y="17201"/>
                  </a:cubicBezTo>
                  <a:cubicBezTo>
                    <a:pt x="0" y="17405"/>
                    <a:pt x="279" y="18057"/>
                    <a:pt x="709" y="18057"/>
                  </a:cubicBezTo>
                  <a:cubicBezTo>
                    <a:pt x="776" y="18057"/>
                    <a:pt x="847" y="18041"/>
                    <a:pt x="920" y="18005"/>
                  </a:cubicBezTo>
                  <a:cubicBezTo>
                    <a:pt x="1345" y="17816"/>
                    <a:pt x="1723" y="17548"/>
                    <a:pt x="2038" y="17217"/>
                  </a:cubicBezTo>
                  <a:lnTo>
                    <a:pt x="2038" y="18619"/>
                  </a:lnTo>
                  <a:cubicBezTo>
                    <a:pt x="2007" y="18650"/>
                    <a:pt x="1960" y="18698"/>
                    <a:pt x="1928" y="18745"/>
                  </a:cubicBezTo>
                  <a:cubicBezTo>
                    <a:pt x="1471" y="19249"/>
                    <a:pt x="920" y="19690"/>
                    <a:pt x="542" y="20241"/>
                  </a:cubicBezTo>
                  <a:cubicBezTo>
                    <a:pt x="318" y="20557"/>
                    <a:pt x="622" y="20862"/>
                    <a:pt x="921" y="20862"/>
                  </a:cubicBezTo>
                  <a:cubicBezTo>
                    <a:pt x="980" y="20862"/>
                    <a:pt x="1039" y="20850"/>
                    <a:pt x="1093" y="20824"/>
                  </a:cubicBezTo>
                  <a:cubicBezTo>
                    <a:pt x="1440" y="20635"/>
                    <a:pt x="1755" y="20399"/>
                    <a:pt x="2038" y="20115"/>
                  </a:cubicBezTo>
                  <a:lnTo>
                    <a:pt x="2038" y="24573"/>
                  </a:lnTo>
                  <a:cubicBezTo>
                    <a:pt x="1770" y="24935"/>
                    <a:pt x="1534" y="25313"/>
                    <a:pt x="1361" y="25723"/>
                  </a:cubicBezTo>
                  <a:cubicBezTo>
                    <a:pt x="1262" y="25983"/>
                    <a:pt x="1514" y="26263"/>
                    <a:pt x="1756" y="26263"/>
                  </a:cubicBezTo>
                  <a:cubicBezTo>
                    <a:pt x="1822" y="26263"/>
                    <a:pt x="1887" y="26242"/>
                    <a:pt x="1944" y="26195"/>
                  </a:cubicBezTo>
                  <a:cubicBezTo>
                    <a:pt x="1975" y="26164"/>
                    <a:pt x="2007" y="26148"/>
                    <a:pt x="2038" y="26117"/>
                  </a:cubicBezTo>
                  <a:lnTo>
                    <a:pt x="2038" y="26117"/>
                  </a:lnTo>
                  <a:cubicBezTo>
                    <a:pt x="2023" y="26510"/>
                    <a:pt x="2007" y="26920"/>
                    <a:pt x="2023" y="27314"/>
                  </a:cubicBezTo>
                  <a:cubicBezTo>
                    <a:pt x="1692" y="27613"/>
                    <a:pt x="1377" y="27944"/>
                    <a:pt x="1093" y="28275"/>
                  </a:cubicBezTo>
                  <a:cubicBezTo>
                    <a:pt x="791" y="28613"/>
                    <a:pt x="1101" y="29082"/>
                    <a:pt x="1433" y="29082"/>
                  </a:cubicBezTo>
                  <a:cubicBezTo>
                    <a:pt x="1533" y="29082"/>
                    <a:pt x="1635" y="29039"/>
                    <a:pt x="1723" y="28936"/>
                  </a:cubicBezTo>
                  <a:cubicBezTo>
                    <a:pt x="1881" y="28747"/>
                    <a:pt x="2054" y="28574"/>
                    <a:pt x="2212" y="28385"/>
                  </a:cubicBezTo>
                  <a:cubicBezTo>
                    <a:pt x="2511" y="29078"/>
                    <a:pt x="3109" y="29204"/>
                    <a:pt x="3755" y="29204"/>
                  </a:cubicBezTo>
                  <a:cubicBezTo>
                    <a:pt x="3708" y="29598"/>
                    <a:pt x="3708" y="29992"/>
                    <a:pt x="4023" y="30259"/>
                  </a:cubicBezTo>
                  <a:cubicBezTo>
                    <a:pt x="4099" y="30330"/>
                    <a:pt x="4191" y="30363"/>
                    <a:pt x="4280" y="30363"/>
                  </a:cubicBezTo>
                  <a:cubicBezTo>
                    <a:pt x="4430" y="30363"/>
                    <a:pt x="4572" y="30270"/>
                    <a:pt x="4622" y="30102"/>
                  </a:cubicBezTo>
                  <a:cubicBezTo>
                    <a:pt x="4685" y="29787"/>
                    <a:pt x="4716" y="29472"/>
                    <a:pt x="4716" y="29157"/>
                  </a:cubicBezTo>
                  <a:cubicBezTo>
                    <a:pt x="4842" y="29157"/>
                    <a:pt x="4952" y="29141"/>
                    <a:pt x="5063" y="29141"/>
                  </a:cubicBezTo>
                  <a:cubicBezTo>
                    <a:pt x="5546" y="29141"/>
                    <a:pt x="6036" y="29148"/>
                    <a:pt x="6523" y="29148"/>
                  </a:cubicBezTo>
                  <a:cubicBezTo>
                    <a:pt x="6767" y="29148"/>
                    <a:pt x="7011" y="29146"/>
                    <a:pt x="7252" y="29141"/>
                  </a:cubicBezTo>
                  <a:cubicBezTo>
                    <a:pt x="7882" y="29141"/>
                    <a:pt x="8512" y="29094"/>
                    <a:pt x="9142" y="29078"/>
                  </a:cubicBezTo>
                  <a:cubicBezTo>
                    <a:pt x="9473" y="29472"/>
                    <a:pt x="9867" y="29834"/>
                    <a:pt x="10339" y="29850"/>
                  </a:cubicBezTo>
                  <a:cubicBezTo>
                    <a:pt x="10654" y="29850"/>
                    <a:pt x="10843" y="29503"/>
                    <a:pt x="10686" y="29235"/>
                  </a:cubicBezTo>
                  <a:cubicBezTo>
                    <a:pt x="10639" y="29188"/>
                    <a:pt x="10607" y="29141"/>
                    <a:pt x="10560" y="29078"/>
                  </a:cubicBezTo>
                  <a:lnTo>
                    <a:pt x="10560" y="29078"/>
                  </a:lnTo>
                  <a:cubicBezTo>
                    <a:pt x="10995" y="29115"/>
                    <a:pt x="11435" y="29157"/>
                    <a:pt x="11878" y="29157"/>
                  </a:cubicBezTo>
                  <a:cubicBezTo>
                    <a:pt x="12188" y="29157"/>
                    <a:pt x="12500" y="29136"/>
                    <a:pt x="12812" y="29078"/>
                  </a:cubicBezTo>
                  <a:cubicBezTo>
                    <a:pt x="12923" y="29062"/>
                    <a:pt x="13049" y="29031"/>
                    <a:pt x="13159" y="28999"/>
                  </a:cubicBezTo>
                  <a:cubicBezTo>
                    <a:pt x="11505" y="28700"/>
                    <a:pt x="9883" y="28086"/>
                    <a:pt x="8481" y="27471"/>
                  </a:cubicBezTo>
                  <a:cubicBezTo>
                    <a:pt x="5582" y="26227"/>
                    <a:pt x="4149" y="23344"/>
                    <a:pt x="3881" y="20257"/>
                  </a:cubicBezTo>
                  <a:cubicBezTo>
                    <a:pt x="3582" y="16981"/>
                    <a:pt x="4070" y="13279"/>
                    <a:pt x="5693" y="10412"/>
                  </a:cubicBezTo>
                  <a:cubicBezTo>
                    <a:pt x="6590" y="8806"/>
                    <a:pt x="8307" y="8113"/>
                    <a:pt x="9820" y="7246"/>
                  </a:cubicBezTo>
                  <a:cubicBezTo>
                    <a:pt x="11473" y="6270"/>
                    <a:pt x="12308" y="4726"/>
                    <a:pt x="12576" y="2820"/>
                  </a:cubicBezTo>
                  <a:cubicBezTo>
                    <a:pt x="12686" y="2032"/>
                    <a:pt x="12844" y="946"/>
                    <a:pt x="12718" y="0"/>
                  </a:cubicBezTo>
                  <a:close/>
                </a:path>
              </a:pathLst>
            </a:custGeom>
            <a:solidFill>
              <a:srgbClr val="3F101F">
                <a:alpha val="2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3" name="Google Shape;2713;p21"/>
            <p:cNvSpPr/>
            <p:nvPr/>
          </p:nvSpPr>
          <p:spPr>
            <a:xfrm>
              <a:off x="2763288" y="3516800"/>
              <a:ext cx="67075" cy="96475"/>
            </a:xfrm>
            <a:custGeom>
              <a:avLst/>
              <a:gdLst/>
              <a:ahLst/>
              <a:cxnLst/>
              <a:rect l="l" t="t" r="r" b="b"/>
              <a:pathLst>
                <a:path w="2683" h="3859" extrusionOk="0">
                  <a:moveTo>
                    <a:pt x="1507" y="1"/>
                  </a:moveTo>
                  <a:cubicBezTo>
                    <a:pt x="850" y="1"/>
                    <a:pt x="1" y="567"/>
                    <a:pt x="52" y="1197"/>
                  </a:cubicBezTo>
                  <a:cubicBezTo>
                    <a:pt x="84" y="1622"/>
                    <a:pt x="540" y="1921"/>
                    <a:pt x="603" y="2346"/>
                  </a:cubicBezTo>
                  <a:cubicBezTo>
                    <a:pt x="603" y="2535"/>
                    <a:pt x="588" y="2740"/>
                    <a:pt x="525" y="2913"/>
                  </a:cubicBezTo>
                  <a:cubicBezTo>
                    <a:pt x="446" y="3102"/>
                    <a:pt x="430" y="3291"/>
                    <a:pt x="462" y="3496"/>
                  </a:cubicBezTo>
                  <a:cubicBezTo>
                    <a:pt x="477" y="3670"/>
                    <a:pt x="619" y="3811"/>
                    <a:pt x="808" y="3859"/>
                  </a:cubicBezTo>
                  <a:lnTo>
                    <a:pt x="840" y="3859"/>
                  </a:lnTo>
                  <a:cubicBezTo>
                    <a:pt x="950" y="3843"/>
                    <a:pt x="1045" y="3796"/>
                    <a:pt x="1123" y="3733"/>
                  </a:cubicBezTo>
                  <a:cubicBezTo>
                    <a:pt x="2131" y="3039"/>
                    <a:pt x="2683" y="1811"/>
                    <a:pt x="2242" y="582"/>
                  </a:cubicBezTo>
                  <a:cubicBezTo>
                    <a:pt x="2194" y="393"/>
                    <a:pt x="2068" y="220"/>
                    <a:pt x="1911" y="94"/>
                  </a:cubicBezTo>
                  <a:cubicBezTo>
                    <a:pt x="1794" y="30"/>
                    <a:pt x="1656" y="1"/>
                    <a:pt x="15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4" name="Google Shape;2714;p21"/>
            <p:cNvSpPr/>
            <p:nvPr/>
          </p:nvSpPr>
          <p:spPr>
            <a:xfrm>
              <a:off x="2779938" y="3517025"/>
              <a:ext cx="46500" cy="73400"/>
            </a:xfrm>
            <a:custGeom>
              <a:avLst/>
              <a:gdLst/>
              <a:ahLst/>
              <a:cxnLst/>
              <a:rect l="l" t="t" r="r" b="b"/>
              <a:pathLst>
                <a:path w="1860" h="2936" extrusionOk="0">
                  <a:moveTo>
                    <a:pt x="830" y="1"/>
                  </a:moveTo>
                  <a:cubicBezTo>
                    <a:pt x="561" y="1"/>
                    <a:pt x="262" y="98"/>
                    <a:pt x="1" y="258"/>
                  </a:cubicBezTo>
                  <a:cubicBezTo>
                    <a:pt x="347" y="337"/>
                    <a:pt x="646" y="542"/>
                    <a:pt x="851" y="825"/>
                  </a:cubicBezTo>
                  <a:cubicBezTo>
                    <a:pt x="1308" y="1424"/>
                    <a:pt x="1371" y="2211"/>
                    <a:pt x="1245" y="2936"/>
                  </a:cubicBezTo>
                  <a:cubicBezTo>
                    <a:pt x="1733" y="2259"/>
                    <a:pt x="1859" y="1377"/>
                    <a:pt x="1576" y="589"/>
                  </a:cubicBezTo>
                  <a:cubicBezTo>
                    <a:pt x="1528" y="384"/>
                    <a:pt x="1402" y="211"/>
                    <a:pt x="1245" y="101"/>
                  </a:cubicBezTo>
                  <a:cubicBezTo>
                    <a:pt x="1125" y="32"/>
                    <a:pt x="982" y="1"/>
                    <a:pt x="83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5" name="Google Shape;2715;p21"/>
            <p:cNvSpPr/>
            <p:nvPr/>
          </p:nvSpPr>
          <p:spPr>
            <a:xfrm>
              <a:off x="2682288" y="3543500"/>
              <a:ext cx="63425" cy="81425"/>
            </a:xfrm>
            <a:custGeom>
              <a:avLst/>
              <a:gdLst/>
              <a:ahLst/>
              <a:cxnLst/>
              <a:rect l="l" t="t" r="r" b="b"/>
              <a:pathLst>
                <a:path w="2537" h="3257" extrusionOk="0">
                  <a:moveTo>
                    <a:pt x="1438" y="0"/>
                  </a:moveTo>
                  <a:cubicBezTo>
                    <a:pt x="989" y="0"/>
                    <a:pt x="511" y="203"/>
                    <a:pt x="284" y="522"/>
                  </a:cubicBezTo>
                  <a:cubicBezTo>
                    <a:pt x="0" y="916"/>
                    <a:pt x="331" y="1152"/>
                    <a:pt x="520" y="1467"/>
                  </a:cubicBezTo>
                  <a:cubicBezTo>
                    <a:pt x="725" y="1830"/>
                    <a:pt x="756" y="2287"/>
                    <a:pt x="599" y="2680"/>
                  </a:cubicBezTo>
                  <a:cubicBezTo>
                    <a:pt x="465" y="3014"/>
                    <a:pt x="749" y="3257"/>
                    <a:pt x="1040" y="3257"/>
                  </a:cubicBezTo>
                  <a:cubicBezTo>
                    <a:pt x="1093" y="3257"/>
                    <a:pt x="1146" y="3249"/>
                    <a:pt x="1197" y="3232"/>
                  </a:cubicBezTo>
                  <a:cubicBezTo>
                    <a:pt x="1733" y="3027"/>
                    <a:pt x="2142" y="2365"/>
                    <a:pt x="2316" y="1830"/>
                  </a:cubicBezTo>
                  <a:cubicBezTo>
                    <a:pt x="2457" y="1436"/>
                    <a:pt x="2536" y="932"/>
                    <a:pt x="2363" y="522"/>
                  </a:cubicBezTo>
                  <a:cubicBezTo>
                    <a:pt x="2201" y="155"/>
                    <a:pt x="1831" y="0"/>
                    <a:pt x="143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6" name="Google Shape;2716;p21"/>
            <p:cNvSpPr/>
            <p:nvPr/>
          </p:nvSpPr>
          <p:spPr>
            <a:xfrm>
              <a:off x="2685813" y="3543500"/>
              <a:ext cx="59900" cy="66225"/>
            </a:xfrm>
            <a:custGeom>
              <a:avLst/>
              <a:gdLst/>
              <a:ahLst/>
              <a:cxnLst/>
              <a:rect l="l" t="t" r="r" b="b"/>
              <a:pathLst>
                <a:path w="2396" h="2649" extrusionOk="0">
                  <a:moveTo>
                    <a:pt x="1297" y="0"/>
                  </a:moveTo>
                  <a:cubicBezTo>
                    <a:pt x="848" y="0"/>
                    <a:pt x="370" y="203"/>
                    <a:pt x="143" y="522"/>
                  </a:cubicBezTo>
                  <a:cubicBezTo>
                    <a:pt x="32" y="648"/>
                    <a:pt x="1" y="822"/>
                    <a:pt x="64" y="979"/>
                  </a:cubicBezTo>
                  <a:cubicBezTo>
                    <a:pt x="273" y="740"/>
                    <a:pt x="568" y="600"/>
                    <a:pt x="880" y="600"/>
                  </a:cubicBezTo>
                  <a:cubicBezTo>
                    <a:pt x="897" y="600"/>
                    <a:pt x="914" y="600"/>
                    <a:pt x="930" y="601"/>
                  </a:cubicBezTo>
                  <a:cubicBezTo>
                    <a:pt x="1623" y="633"/>
                    <a:pt x="1923" y="1200"/>
                    <a:pt x="1891" y="1830"/>
                  </a:cubicBezTo>
                  <a:cubicBezTo>
                    <a:pt x="1875" y="2113"/>
                    <a:pt x="1844" y="2381"/>
                    <a:pt x="1765" y="2649"/>
                  </a:cubicBezTo>
                  <a:cubicBezTo>
                    <a:pt x="1938" y="2397"/>
                    <a:pt x="2080" y="2113"/>
                    <a:pt x="2175" y="1830"/>
                  </a:cubicBezTo>
                  <a:cubicBezTo>
                    <a:pt x="2316" y="1436"/>
                    <a:pt x="2395" y="932"/>
                    <a:pt x="2222" y="522"/>
                  </a:cubicBezTo>
                  <a:cubicBezTo>
                    <a:pt x="2060" y="155"/>
                    <a:pt x="1690" y="0"/>
                    <a:pt x="12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7" name="Google Shape;2717;p21"/>
            <p:cNvSpPr/>
            <p:nvPr/>
          </p:nvSpPr>
          <p:spPr>
            <a:xfrm>
              <a:off x="2598788" y="3555675"/>
              <a:ext cx="55800" cy="81550"/>
            </a:xfrm>
            <a:custGeom>
              <a:avLst/>
              <a:gdLst/>
              <a:ahLst/>
              <a:cxnLst/>
              <a:rect l="l" t="t" r="r" b="b"/>
              <a:pathLst>
                <a:path w="2232" h="3262" extrusionOk="0">
                  <a:moveTo>
                    <a:pt x="1467" y="1"/>
                  </a:moveTo>
                  <a:cubicBezTo>
                    <a:pt x="1377" y="1"/>
                    <a:pt x="1285" y="13"/>
                    <a:pt x="1198" y="35"/>
                  </a:cubicBezTo>
                  <a:cubicBezTo>
                    <a:pt x="836" y="114"/>
                    <a:pt x="521" y="335"/>
                    <a:pt x="300" y="650"/>
                  </a:cubicBezTo>
                  <a:cubicBezTo>
                    <a:pt x="80" y="965"/>
                    <a:pt x="1" y="1358"/>
                    <a:pt x="80" y="1736"/>
                  </a:cubicBezTo>
                  <a:cubicBezTo>
                    <a:pt x="127" y="1973"/>
                    <a:pt x="237" y="2193"/>
                    <a:pt x="395" y="2382"/>
                  </a:cubicBezTo>
                  <a:cubicBezTo>
                    <a:pt x="599" y="2634"/>
                    <a:pt x="851" y="2855"/>
                    <a:pt x="1135" y="3028"/>
                  </a:cubicBezTo>
                  <a:cubicBezTo>
                    <a:pt x="1261" y="3138"/>
                    <a:pt x="1418" y="3201"/>
                    <a:pt x="1576" y="3249"/>
                  </a:cubicBezTo>
                  <a:cubicBezTo>
                    <a:pt x="1624" y="3258"/>
                    <a:pt x="1668" y="3262"/>
                    <a:pt x="1709" y="3262"/>
                  </a:cubicBezTo>
                  <a:cubicBezTo>
                    <a:pt x="2231" y="3262"/>
                    <a:pt x="2091" y="2542"/>
                    <a:pt x="2033" y="2162"/>
                  </a:cubicBezTo>
                  <a:cubicBezTo>
                    <a:pt x="1970" y="1800"/>
                    <a:pt x="1985" y="1437"/>
                    <a:pt x="2080" y="1075"/>
                  </a:cubicBezTo>
                  <a:cubicBezTo>
                    <a:pt x="2127" y="854"/>
                    <a:pt x="2206" y="602"/>
                    <a:pt x="2127" y="382"/>
                  </a:cubicBezTo>
                  <a:cubicBezTo>
                    <a:pt x="2032" y="119"/>
                    <a:pt x="1754" y="1"/>
                    <a:pt x="14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8" name="Google Shape;2718;p21"/>
            <p:cNvSpPr/>
            <p:nvPr/>
          </p:nvSpPr>
          <p:spPr>
            <a:xfrm>
              <a:off x="2598788" y="3555675"/>
              <a:ext cx="55550" cy="53675"/>
            </a:xfrm>
            <a:custGeom>
              <a:avLst/>
              <a:gdLst/>
              <a:ahLst/>
              <a:cxnLst/>
              <a:rect l="l" t="t" r="r" b="b"/>
              <a:pathLst>
                <a:path w="2222" h="2147" extrusionOk="0">
                  <a:moveTo>
                    <a:pt x="1474" y="1"/>
                  </a:moveTo>
                  <a:cubicBezTo>
                    <a:pt x="1386" y="1"/>
                    <a:pt x="1297" y="13"/>
                    <a:pt x="1214" y="35"/>
                  </a:cubicBezTo>
                  <a:cubicBezTo>
                    <a:pt x="836" y="114"/>
                    <a:pt x="521" y="335"/>
                    <a:pt x="300" y="650"/>
                  </a:cubicBezTo>
                  <a:cubicBezTo>
                    <a:pt x="80" y="965"/>
                    <a:pt x="1" y="1358"/>
                    <a:pt x="80" y="1736"/>
                  </a:cubicBezTo>
                  <a:cubicBezTo>
                    <a:pt x="111" y="1878"/>
                    <a:pt x="174" y="2020"/>
                    <a:pt x="237" y="2146"/>
                  </a:cubicBezTo>
                  <a:cubicBezTo>
                    <a:pt x="174" y="1689"/>
                    <a:pt x="300" y="1232"/>
                    <a:pt x="757" y="980"/>
                  </a:cubicBezTo>
                  <a:cubicBezTo>
                    <a:pt x="962" y="856"/>
                    <a:pt x="1213" y="756"/>
                    <a:pt x="1449" y="756"/>
                  </a:cubicBezTo>
                  <a:cubicBezTo>
                    <a:pt x="1629" y="756"/>
                    <a:pt x="1802" y="814"/>
                    <a:pt x="1938" y="965"/>
                  </a:cubicBezTo>
                  <a:cubicBezTo>
                    <a:pt x="1985" y="1012"/>
                    <a:pt x="2033" y="1075"/>
                    <a:pt x="2064" y="1138"/>
                  </a:cubicBezTo>
                  <a:cubicBezTo>
                    <a:pt x="2064" y="1122"/>
                    <a:pt x="2080" y="1106"/>
                    <a:pt x="2080" y="1075"/>
                  </a:cubicBezTo>
                  <a:cubicBezTo>
                    <a:pt x="2127" y="854"/>
                    <a:pt x="2222" y="602"/>
                    <a:pt x="2127" y="382"/>
                  </a:cubicBezTo>
                  <a:cubicBezTo>
                    <a:pt x="2032" y="119"/>
                    <a:pt x="1754" y="1"/>
                    <a:pt x="14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9" name="Google Shape;2719;p21"/>
            <p:cNvSpPr/>
            <p:nvPr/>
          </p:nvSpPr>
          <p:spPr>
            <a:xfrm>
              <a:off x="2508613" y="3160000"/>
              <a:ext cx="295775" cy="321225"/>
            </a:xfrm>
            <a:custGeom>
              <a:avLst/>
              <a:gdLst/>
              <a:ahLst/>
              <a:cxnLst/>
              <a:rect l="l" t="t" r="r" b="b"/>
              <a:pathLst>
                <a:path w="11831" h="12849" extrusionOk="0">
                  <a:moveTo>
                    <a:pt x="5179" y="0"/>
                  </a:moveTo>
                  <a:cubicBezTo>
                    <a:pt x="3533" y="0"/>
                    <a:pt x="1939" y="879"/>
                    <a:pt x="1009" y="2300"/>
                  </a:cubicBezTo>
                  <a:cubicBezTo>
                    <a:pt x="1" y="3828"/>
                    <a:pt x="79" y="5923"/>
                    <a:pt x="410" y="7672"/>
                  </a:cubicBezTo>
                  <a:cubicBezTo>
                    <a:pt x="631" y="8916"/>
                    <a:pt x="473" y="10365"/>
                    <a:pt x="1214" y="11452"/>
                  </a:cubicBezTo>
                  <a:cubicBezTo>
                    <a:pt x="1781" y="12271"/>
                    <a:pt x="2694" y="12775"/>
                    <a:pt x="3687" y="12838"/>
                  </a:cubicBezTo>
                  <a:cubicBezTo>
                    <a:pt x="3795" y="12845"/>
                    <a:pt x="3904" y="12848"/>
                    <a:pt x="4013" y="12848"/>
                  </a:cubicBezTo>
                  <a:cubicBezTo>
                    <a:pt x="5691" y="12848"/>
                    <a:pt x="7511" y="12069"/>
                    <a:pt x="8664" y="10901"/>
                  </a:cubicBezTo>
                  <a:cubicBezTo>
                    <a:pt x="11830" y="7703"/>
                    <a:pt x="10948" y="1481"/>
                    <a:pt x="6427" y="174"/>
                  </a:cubicBezTo>
                  <a:cubicBezTo>
                    <a:pt x="6014" y="56"/>
                    <a:pt x="5595" y="0"/>
                    <a:pt x="5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0" name="Google Shape;2720;p21"/>
            <p:cNvSpPr/>
            <p:nvPr/>
          </p:nvSpPr>
          <p:spPr>
            <a:xfrm>
              <a:off x="2561388" y="3199725"/>
              <a:ext cx="186275" cy="227000"/>
            </a:xfrm>
            <a:custGeom>
              <a:avLst/>
              <a:gdLst/>
              <a:ahLst/>
              <a:cxnLst/>
              <a:rect l="l" t="t" r="r" b="b"/>
              <a:pathLst>
                <a:path w="7451" h="9080" extrusionOk="0">
                  <a:moveTo>
                    <a:pt x="2904" y="1"/>
                  </a:moveTo>
                  <a:cubicBezTo>
                    <a:pt x="1904" y="1"/>
                    <a:pt x="1227" y="490"/>
                    <a:pt x="788" y="1231"/>
                  </a:cubicBezTo>
                  <a:cubicBezTo>
                    <a:pt x="63" y="2444"/>
                    <a:pt x="0" y="4318"/>
                    <a:pt x="158" y="5704"/>
                  </a:cubicBezTo>
                  <a:cubicBezTo>
                    <a:pt x="300" y="6996"/>
                    <a:pt x="583" y="8571"/>
                    <a:pt x="1985" y="8965"/>
                  </a:cubicBezTo>
                  <a:cubicBezTo>
                    <a:pt x="2269" y="9043"/>
                    <a:pt x="2550" y="9080"/>
                    <a:pt x="2827" y="9080"/>
                  </a:cubicBezTo>
                  <a:cubicBezTo>
                    <a:pt x="4334" y="9080"/>
                    <a:pt x="5700" y="7998"/>
                    <a:pt x="6459" y="6681"/>
                  </a:cubicBezTo>
                  <a:cubicBezTo>
                    <a:pt x="7451" y="4948"/>
                    <a:pt x="7356" y="2806"/>
                    <a:pt x="5954" y="1326"/>
                  </a:cubicBezTo>
                  <a:cubicBezTo>
                    <a:pt x="5261" y="617"/>
                    <a:pt x="4348" y="176"/>
                    <a:pt x="3371" y="34"/>
                  </a:cubicBezTo>
                  <a:cubicBezTo>
                    <a:pt x="3208" y="11"/>
                    <a:pt x="3053" y="1"/>
                    <a:pt x="29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1" name="Google Shape;2721;p21"/>
            <p:cNvSpPr/>
            <p:nvPr/>
          </p:nvSpPr>
          <p:spPr>
            <a:xfrm>
              <a:off x="2613363" y="3232600"/>
              <a:ext cx="101625" cy="124500"/>
            </a:xfrm>
            <a:custGeom>
              <a:avLst/>
              <a:gdLst/>
              <a:ahLst/>
              <a:cxnLst/>
              <a:rect l="l" t="t" r="r" b="b"/>
              <a:pathLst>
                <a:path w="4065" h="4980" extrusionOk="0">
                  <a:moveTo>
                    <a:pt x="1861" y="0"/>
                  </a:moveTo>
                  <a:cubicBezTo>
                    <a:pt x="1593" y="0"/>
                    <a:pt x="1326" y="72"/>
                    <a:pt x="1087" y="231"/>
                  </a:cubicBezTo>
                  <a:cubicBezTo>
                    <a:pt x="946" y="310"/>
                    <a:pt x="820" y="420"/>
                    <a:pt x="709" y="546"/>
                  </a:cubicBezTo>
                  <a:cubicBezTo>
                    <a:pt x="142" y="1176"/>
                    <a:pt x="1" y="2184"/>
                    <a:pt x="79" y="3003"/>
                  </a:cubicBezTo>
                  <a:cubicBezTo>
                    <a:pt x="153" y="3876"/>
                    <a:pt x="995" y="4980"/>
                    <a:pt x="1893" y="4980"/>
                  </a:cubicBezTo>
                  <a:cubicBezTo>
                    <a:pt x="2145" y="4980"/>
                    <a:pt x="2402" y="4893"/>
                    <a:pt x="2647" y="4689"/>
                  </a:cubicBezTo>
                  <a:cubicBezTo>
                    <a:pt x="3734" y="3791"/>
                    <a:pt x="4064" y="2263"/>
                    <a:pt x="3450" y="987"/>
                  </a:cubicBezTo>
                  <a:cubicBezTo>
                    <a:pt x="3140" y="400"/>
                    <a:pt x="2496" y="0"/>
                    <a:pt x="1861" y="0"/>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2" name="Google Shape;2722;p21"/>
            <p:cNvSpPr/>
            <p:nvPr/>
          </p:nvSpPr>
          <p:spPr>
            <a:xfrm>
              <a:off x="2596738" y="3201725"/>
              <a:ext cx="57600" cy="75325"/>
            </a:xfrm>
            <a:custGeom>
              <a:avLst/>
              <a:gdLst/>
              <a:ahLst/>
              <a:cxnLst/>
              <a:rect l="l" t="t" r="r" b="b"/>
              <a:pathLst>
                <a:path w="2304" h="3013" extrusionOk="0">
                  <a:moveTo>
                    <a:pt x="924" y="0"/>
                  </a:moveTo>
                  <a:cubicBezTo>
                    <a:pt x="1" y="0"/>
                    <a:pt x="79" y="1849"/>
                    <a:pt x="382" y="2427"/>
                  </a:cubicBezTo>
                  <a:cubicBezTo>
                    <a:pt x="492" y="2663"/>
                    <a:pt x="697" y="2852"/>
                    <a:pt x="949" y="2962"/>
                  </a:cubicBezTo>
                  <a:cubicBezTo>
                    <a:pt x="1039" y="2997"/>
                    <a:pt x="1128" y="3012"/>
                    <a:pt x="1216" y="3012"/>
                  </a:cubicBezTo>
                  <a:cubicBezTo>
                    <a:pt x="1653" y="3012"/>
                    <a:pt x="2047" y="2623"/>
                    <a:pt x="2178" y="2191"/>
                  </a:cubicBezTo>
                  <a:cubicBezTo>
                    <a:pt x="2304" y="1624"/>
                    <a:pt x="2209" y="1025"/>
                    <a:pt x="1878" y="552"/>
                  </a:cubicBezTo>
                  <a:cubicBezTo>
                    <a:pt x="1721" y="316"/>
                    <a:pt x="1485" y="143"/>
                    <a:pt x="1201" y="48"/>
                  </a:cubicBezTo>
                  <a:cubicBezTo>
                    <a:pt x="1100" y="16"/>
                    <a:pt x="1008" y="0"/>
                    <a:pt x="9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3" name="Google Shape;2723;p21"/>
            <p:cNvSpPr/>
            <p:nvPr/>
          </p:nvSpPr>
          <p:spPr>
            <a:xfrm>
              <a:off x="2251863" y="2977125"/>
              <a:ext cx="211325" cy="241300"/>
            </a:xfrm>
            <a:custGeom>
              <a:avLst/>
              <a:gdLst/>
              <a:ahLst/>
              <a:cxnLst/>
              <a:rect l="l" t="t" r="r" b="b"/>
              <a:pathLst>
                <a:path w="8453" h="9652" extrusionOk="0">
                  <a:moveTo>
                    <a:pt x="2326" y="1"/>
                  </a:moveTo>
                  <a:cubicBezTo>
                    <a:pt x="1962" y="1"/>
                    <a:pt x="1583" y="232"/>
                    <a:pt x="1324" y="621"/>
                  </a:cubicBezTo>
                  <a:cubicBezTo>
                    <a:pt x="946" y="1220"/>
                    <a:pt x="662" y="1865"/>
                    <a:pt x="505" y="2558"/>
                  </a:cubicBezTo>
                  <a:cubicBezTo>
                    <a:pt x="64" y="4197"/>
                    <a:pt x="1" y="5851"/>
                    <a:pt x="977" y="7300"/>
                  </a:cubicBezTo>
                  <a:cubicBezTo>
                    <a:pt x="1781" y="8434"/>
                    <a:pt x="2978" y="9253"/>
                    <a:pt x="4332" y="9568"/>
                  </a:cubicBezTo>
                  <a:cubicBezTo>
                    <a:pt x="4559" y="9625"/>
                    <a:pt x="4797" y="9652"/>
                    <a:pt x="5037" y="9652"/>
                  </a:cubicBezTo>
                  <a:cubicBezTo>
                    <a:pt x="6668" y="9652"/>
                    <a:pt x="8452" y="8401"/>
                    <a:pt x="8191" y="6575"/>
                  </a:cubicBezTo>
                  <a:cubicBezTo>
                    <a:pt x="8002" y="5173"/>
                    <a:pt x="5923" y="5079"/>
                    <a:pt x="4931" y="4590"/>
                  </a:cubicBezTo>
                  <a:cubicBezTo>
                    <a:pt x="4710" y="4496"/>
                    <a:pt x="4506" y="4354"/>
                    <a:pt x="4332" y="4197"/>
                  </a:cubicBezTo>
                  <a:cubicBezTo>
                    <a:pt x="3686" y="3582"/>
                    <a:pt x="3371" y="2669"/>
                    <a:pt x="3277" y="1771"/>
                  </a:cubicBezTo>
                  <a:cubicBezTo>
                    <a:pt x="3261" y="1409"/>
                    <a:pt x="3214" y="1062"/>
                    <a:pt x="3135" y="716"/>
                  </a:cubicBezTo>
                  <a:cubicBezTo>
                    <a:pt x="2993" y="275"/>
                    <a:pt x="2726" y="54"/>
                    <a:pt x="2426" y="7"/>
                  </a:cubicBezTo>
                  <a:cubicBezTo>
                    <a:pt x="2393" y="3"/>
                    <a:pt x="2360" y="1"/>
                    <a:pt x="23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4" name="Google Shape;2724;p21"/>
            <p:cNvSpPr/>
            <p:nvPr/>
          </p:nvSpPr>
          <p:spPr>
            <a:xfrm>
              <a:off x="2251863" y="2982800"/>
              <a:ext cx="200075" cy="235725"/>
            </a:xfrm>
            <a:custGeom>
              <a:avLst/>
              <a:gdLst/>
              <a:ahLst/>
              <a:cxnLst/>
              <a:rect l="l" t="t" r="r" b="b"/>
              <a:pathLst>
                <a:path w="8003" h="9429" extrusionOk="0">
                  <a:moveTo>
                    <a:pt x="1686" y="0"/>
                  </a:moveTo>
                  <a:lnTo>
                    <a:pt x="1686" y="0"/>
                  </a:lnTo>
                  <a:cubicBezTo>
                    <a:pt x="1544" y="111"/>
                    <a:pt x="1418" y="252"/>
                    <a:pt x="1324" y="394"/>
                  </a:cubicBezTo>
                  <a:cubicBezTo>
                    <a:pt x="946" y="993"/>
                    <a:pt x="662" y="1654"/>
                    <a:pt x="505" y="2331"/>
                  </a:cubicBezTo>
                  <a:cubicBezTo>
                    <a:pt x="64" y="3970"/>
                    <a:pt x="1" y="5639"/>
                    <a:pt x="977" y="7073"/>
                  </a:cubicBezTo>
                  <a:cubicBezTo>
                    <a:pt x="1781" y="8223"/>
                    <a:pt x="2978" y="9026"/>
                    <a:pt x="4332" y="9341"/>
                  </a:cubicBezTo>
                  <a:cubicBezTo>
                    <a:pt x="4564" y="9400"/>
                    <a:pt x="4805" y="9429"/>
                    <a:pt x="5050" y="9429"/>
                  </a:cubicBezTo>
                  <a:cubicBezTo>
                    <a:pt x="6240" y="9429"/>
                    <a:pt x="7506" y="8758"/>
                    <a:pt x="8002" y="7687"/>
                  </a:cubicBezTo>
                  <a:lnTo>
                    <a:pt x="8002" y="7687"/>
                  </a:lnTo>
                  <a:cubicBezTo>
                    <a:pt x="7504" y="7795"/>
                    <a:pt x="6983" y="7848"/>
                    <a:pt x="6476" y="7848"/>
                  </a:cubicBezTo>
                  <a:cubicBezTo>
                    <a:pt x="5652" y="7848"/>
                    <a:pt x="4864" y="7708"/>
                    <a:pt x="4269" y="7435"/>
                  </a:cubicBezTo>
                  <a:cubicBezTo>
                    <a:pt x="2962" y="6805"/>
                    <a:pt x="1970" y="5639"/>
                    <a:pt x="1528" y="4237"/>
                  </a:cubicBezTo>
                  <a:cubicBezTo>
                    <a:pt x="1276" y="3387"/>
                    <a:pt x="1166" y="2489"/>
                    <a:pt x="1245" y="1607"/>
                  </a:cubicBezTo>
                  <a:cubicBezTo>
                    <a:pt x="1308" y="1056"/>
                    <a:pt x="1450" y="520"/>
                    <a:pt x="1686" y="0"/>
                  </a:cubicBezTo>
                  <a:close/>
                </a:path>
              </a:pathLst>
            </a:custGeom>
            <a:solidFill>
              <a:srgbClr val="3F101F">
                <a:alpha val="2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725" name="Google Shape;2725;p21"/>
          <p:cNvSpPr/>
          <p:nvPr/>
        </p:nvSpPr>
        <p:spPr>
          <a:xfrm>
            <a:off x="6313450" y="3009215"/>
            <a:ext cx="2579030" cy="2237422"/>
          </a:xfrm>
          <a:prstGeom prst="ellipse">
            <a:avLst/>
          </a:prstGeom>
          <a:solidFill>
            <a:schemeClr val="accent2"/>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Nunito"/>
              <a:ea typeface="Nunito"/>
              <a:cs typeface="Nunito"/>
              <a:sym typeface="Nunito"/>
            </a:endParaRPr>
          </a:p>
        </p:txBody>
      </p:sp>
      <p:sp>
        <p:nvSpPr>
          <p:cNvPr id="2726" name="Google Shape;2726;p21"/>
          <p:cNvSpPr/>
          <p:nvPr/>
        </p:nvSpPr>
        <p:spPr>
          <a:xfrm>
            <a:off x="3620522" y="3020482"/>
            <a:ext cx="2504263" cy="2196937"/>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Nunito"/>
              <a:ea typeface="Nunito"/>
              <a:cs typeface="Nunito"/>
              <a:sym typeface="Nunito"/>
            </a:endParaRPr>
          </a:p>
        </p:txBody>
      </p:sp>
      <p:sp>
        <p:nvSpPr>
          <p:cNvPr id="2727" name="Google Shape;2727;p21"/>
          <p:cNvSpPr/>
          <p:nvPr/>
        </p:nvSpPr>
        <p:spPr>
          <a:xfrm>
            <a:off x="518148" y="3009214"/>
            <a:ext cx="3058458" cy="2196937"/>
          </a:xfrm>
          <a:prstGeom prst="ellipse">
            <a:avLst/>
          </a:prstGeom>
          <a:solidFill>
            <a:schemeClr val="accent4"/>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Nunito"/>
              <a:ea typeface="Nunito"/>
              <a:cs typeface="Nunito"/>
              <a:sym typeface="Nunito"/>
            </a:endParaRPr>
          </a:p>
        </p:txBody>
      </p:sp>
      <p:sp>
        <p:nvSpPr>
          <p:cNvPr id="2728" name="Google Shape;2728;p21"/>
          <p:cNvSpPr txBox="1"/>
          <p:nvPr/>
        </p:nvSpPr>
        <p:spPr>
          <a:xfrm>
            <a:off x="747717" y="3298563"/>
            <a:ext cx="2540779" cy="640200"/>
          </a:xfrm>
          <a:prstGeom prst="rect">
            <a:avLst/>
          </a:prstGeom>
          <a:noFill/>
          <a:ln>
            <a:noFill/>
          </a:ln>
        </p:spPr>
        <p:txBody>
          <a:bodyPr spcFirstLastPara="1" wrap="square" lIns="91425" tIns="91425" rIns="91425" bIns="91425" anchor="t" anchorCtr="0">
            <a:noAutofit/>
          </a:bodyPr>
          <a:lstStyle/>
          <a:p>
            <a:pPr marL="139700" marR="0" lvl="0" indent="0" algn="ctr" rtl="0">
              <a:lnSpc>
                <a:spcPct val="100000"/>
              </a:lnSpc>
              <a:spcBef>
                <a:spcPts val="0"/>
              </a:spcBef>
              <a:spcAft>
                <a:spcPts val="0"/>
              </a:spcAft>
              <a:buClr>
                <a:schemeClr val="dk1"/>
              </a:buClr>
              <a:buSzPts val="1400"/>
              <a:buFont typeface="Poppins"/>
              <a:buNone/>
            </a:pPr>
            <a:r>
              <a:rPr lang="en-US" sz="2000" b="0" i="0" u="none" strike="noStrike" cap="none">
                <a:solidFill>
                  <a:schemeClr val="dk1"/>
                </a:solidFill>
                <a:latin typeface="Times New Roman"/>
                <a:ea typeface="Times New Roman"/>
                <a:cs typeface="Times New Roman"/>
                <a:sym typeface="Times New Roman"/>
              </a:rPr>
              <a:t>Hành vi đua đòi của Nam là không nên vì em đang còn là học sinh phải biết nghĩ cho mẹ và hoàn cảnh của gia đình mình.</a:t>
            </a:r>
            <a:endParaRPr/>
          </a:p>
        </p:txBody>
      </p:sp>
      <p:sp>
        <p:nvSpPr>
          <p:cNvPr id="2729" name="Google Shape;2729;p21"/>
          <p:cNvSpPr txBox="1"/>
          <p:nvPr/>
        </p:nvSpPr>
        <p:spPr>
          <a:xfrm>
            <a:off x="3943479" y="3427450"/>
            <a:ext cx="2005703" cy="640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400"/>
              <a:buFont typeface="Poppins"/>
              <a:buNone/>
            </a:pPr>
            <a:r>
              <a:rPr lang="en-US" sz="2000" b="0" i="0" u="none" strike="noStrike" cap="none">
                <a:solidFill>
                  <a:schemeClr val="dk1"/>
                </a:solidFill>
                <a:latin typeface="Times New Roman"/>
                <a:ea typeface="Times New Roman"/>
                <a:cs typeface="Times New Roman"/>
                <a:sym typeface="Times New Roman"/>
              </a:rPr>
              <a:t>Nam cần phải biết tiết kiệm hơn, chăm chỉ học tập để không phụ lòng mẹ. </a:t>
            </a:r>
            <a:endParaRPr/>
          </a:p>
          <a:p>
            <a:pPr marL="0" marR="0" lvl="0" indent="0" algn="ctr" rtl="0">
              <a:lnSpc>
                <a:spcPct val="100000"/>
              </a:lnSpc>
              <a:spcBef>
                <a:spcPts val="1600"/>
              </a:spcBef>
              <a:spcAft>
                <a:spcPts val="1600"/>
              </a:spcAft>
              <a:buClr>
                <a:schemeClr val="dk1"/>
              </a:buClr>
              <a:buSzPts val="1400"/>
              <a:buFont typeface="Poppins"/>
              <a:buNone/>
            </a:pPr>
            <a:r>
              <a:rPr lang="en-US" sz="2000" b="0" i="1" u="none" strike="noStrike" cap="none">
                <a:solidFill>
                  <a:srgbClr val="000000"/>
                </a:solidFill>
                <a:latin typeface="Times New Roman"/>
                <a:ea typeface="Times New Roman"/>
                <a:cs typeface="Times New Roman"/>
                <a:sym typeface="Times New Roman"/>
              </a:rPr>
              <a:t>.</a:t>
            </a:r>
            <a:endParaRPr sz="1600" b="0" i="0" u="none" strike="noStrike" cap="none">
              <a:solidFill>
                <a:schemeClr val="dk1"/>
              </a:solidFill>
              <a:latin typeface="Times New Roman"/>
              <a:ea typeface="Times New Roman"/>
              <a:cs typeface="Times New Roman"/>
              <a:sym typeface="Times New Roman"/>
            </a:endParaRPr>
          </a:p>
        </p:txBody>
      </p:sp>
      <p:sp>
        <p:nvSpPr>
          <p:cNvPr id="2730" name="Google Shape;2730;p21"/>
          <p:cNvSpPr txBox="1"/>
          <p:nvPr/>
        </p:nvSpPr>
        <p:spPr>
          <a:xfrm>
            <a:off x="6725845" y="3590615"/>
            <a:ext cx="1905705" cy="640200"/>
          </a:xfrm>
          <a:prstGeom prst="rect">
            <a:avLst/>
          </a:prstGeom>
          <a:noFill/>
          <a:ln>
            <a:noFill/>
          </a:ln>
        </p:spPr>
        <p:txBody>
          <a:bodyPr spcFirstLastPara="1" wrap="square" lIns="91425" tIns="91425" rIns="91425" bIns="91425" anchor="t" anchorCtr="0">
            <a:noAutofit/>
          </a:bodyPr>
          <a:lstStyle/>
          <a:p>
            <a:pPr marL="139700" marR="0" lvl="0" indent="0" algn="ctr" rtl="0">
              <a:lnSpc>
                <a:spcPct val="100000"/>
              </a:lnSpc>
              <a:spcBef>
                <a:spcPts val="0"/>
              </a:spcBef>
              <a:spcAft>
                <a:spcPts val="0"/>
              </a:spcAft>
              <a:buClr>
                <a:schemeClr val="dk1"/>
              </a:buClr>
              <a:buSzPts val="1400"/>
              <a:buFont typeface="Poppins"/>
              <a:buNone/>
            </a:pPr>
            <a:r>
              <a:rPr lang="en-US" sz="2000" b="0" i="0" u="none" strike="noStrike" cap="none">
                <a:solidFill>
                  <a:schemeClr val="dk1"/>
                </a:solidFill>
                <a:latin typeface="Times New Roman"/>
                <a:ea typeface="Times New Roman"/>
                <a:cs typeface="Times New Roman"/>
                <a:sym typeface="Times New Roman"/>
              </a:rPr>
              <a:t>Theo em trái với tiết kiệm là lãng phí.</a:t>
            </a:r>
            <a:endParaRPr/>
          </a:p>
        </p:txBody>
      </p:sp>
      <p:cxnSp>
        <p:nvCxnSpPr>
          <p:cNvPr id="2731" name="Google Shape;2731;p21"/>
          <p:cNvCxnSpPr>
            <a:stCxn id="2698" idx="4"/>
          </p:cNvCxnSpPr>
          <p:nvPr/>
        </p:nvCxnSpPr>
        <p:spPr>
          <a:xfrm>
            <a:off x="2155425" y="2488984"/>
            <a:ext cx="7500" cy="5202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2732" name="Google Shape;2732;p21"/>
          <p:cNvCxnSpPr/>
          <p:nvPr/>
        </p:nvCxnSpPr>
        <p:spPr>
          <a:xfrm>
            <a:off x="4774750" y="2455899"/>
            <a:ext cx="0" cy="58148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2733" name="Google Shape;2733;p21"/>
          <p:cNvCxnSpPr/>
          <p:nvPr/>
        </p:nvCxnSpPr>
        <p:spPr>
          <a:xfrm flipH="1">
            <a:off x="7386626" y="2506808"/>
            <a:ext cx="6314" cy="530571"/>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pic>
        <p:nvPicPr>
          <p:cNvPr id="2734" name="Google Shape;2734;p21"/>
          <p:cNvPicPr preferRelativeResize="0"/>
          <p:nvPr/>
        </p:nvPicPr>
        <p:blipFill rotWithShape="1">
          <a:blip r:embed="rId3">
            <a:alphaModFix/>
          </a:blip>
          <a:srcRect/>
          <a:stretch/>
        </p:blipFill>
        <p:spPr>
          <a:xfrm>
            <a:off x="7971399" y="6334"/>
            <a:ext cx="1158340" cy="1048603"/>
          </a:xfrm>
          <a:prstGeom prst="rect">
            <a:avLst/>
          </a:prstGeom>
          <a:noFill/>
          <a:ln>
            <a:no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1000"/>
                                  </p:stCondLst>
                                  <p:childTnLst>
                                    <p:set>
                                      <p:cBhvr>
                                        <p:cTn id="6" dur="1" fill="hold">
                                          <p:stCondLst>
                                            <p:cond delay="0"/>
                                          </p:stCondLst>
                                        </p:cTn>
                                        <p:tgtEl>
                                          <p:spTgt spid="2731"/>
                                        </p:tgtEl>
                                        <p:attrNameLst>
                                          <p:attrName>style.visibility</p:attrName>
                                        </p:attrNameLst>
                                      </p:cBhvr>
                                      <p:to>
                                        <p:strVal val="visible"/>
                                      </p:to>
                                    </p:set>
                                    <p:anim calcmode="lin" valueType="num">
                                      <p:cBhvr additive="base">
                                        <p:cTn id="7" dur="500"/>
                                        <p:tgtEl>
                                          <p:spTgt spid="2731"/>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1000"/>
                                  </p:stCondLst>
                                  <p:childTnLst>
                                    <p:set>
                                      <p:cBhvr>
                                        <p:cTn id="9" dur="1" fill="hold">
                                          <p:stCondLst>
                                            <p:cond delay="0"/>
                                          </p:stCondLst>
                                        </p:cTn>
                                        <p:tgtEl>
                                          <p:spTgt spid="2728"/>
                                        </p:tgtEl>
                                        <p:attrNameLst>
                                          <p:attrName>style.visibility</p:attrName>
                                        </p:attrNameLst>
                                      </p:cBhvr>
                                      <p:to>
                                        <p:strVal val="visible"/>
                                      </p:to>
                                    </p:set>
                                    <p:anim calcmode="lin" valueType="num">
                                      <p:cBhvr additive="base">
                                        <p:cTn id="10" dur="500"/>
                                        <p:tgtEl>
                                          <p:spTgt spid="2728"/>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1000"/>
                                  </p:stCondLst>
                                  <p:childTnLst>
                                    <p:set>
                                      <p:cBhvr>
                                        <p:cTn id="12" dur="1" fill="hold">
                                          <p:stCondLst>
                                            <p:cond delay="0"/>
                                          </p:stCondLst>
                                        </p:cTn>
                                        <p:tgtEl>
                                          <p:spTgt spid="2727"/>
                                        </p:tgtEl>
                                        <p:attrNameLst>
                                          <p:attrName>style.visibility</p:attrName>
                                        </p:attrNameLst>
                                      </p:cBhvr>
                                      <p:to>
                                        <p:strVal val="visible"/>
                                      </p:to>
                                    </p:set>
                                    <p:anim calcmode="lin" valueType="num">
                                      <p:cBhvr additive="base">
                                        <p:cTn id="13" dur="500"/>
                                        <p:tgtEl>
                                          <p:spTgt spid="2727"/>
                                        </p:tgtEl>
                                        <p:attrNameLst>
                                          <p:attrName>ppt_x</p:attrName>
                                        </p:attrNameLst>
                                      </p:cBhvr>
                                      <p:tavLst>
                                        <p:tav tm="0">
                                          <p:val>
                                            <p:strVal val="#ppt_x-1"/>
                                          </p:val>
                                        </p:tav>
                                        <p:tav tm="100000">
                                          <p:val>
                                            <p:strVal val="#ppt_x"/>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73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729"/>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72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733"/>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725"/>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7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38"/>
        <p:cNvGrpSpPr/>
        <p:nvPr/>
      </p:nvGrpSpPr>
      <p:grpSpPr>
        <a:xfrm>
          <a:off x="0" y="0"/>
          <a:ext cx="0" cy="0"/>
          <a:chOff x="0" y="0"/>
          <a:chExt cx="0" cy="0"/>
        </a:xfrm>
      </p:grpSpPr>
      <p:pic>
        <p:nvPicPr>
          <p:cNvPr id="2739" name="Google Shape;2739;p22"/>
          <p:cNvPicPr preferRelativeResize="0"/>
          <p:nvPr/>
        </p:nvPicPr>
        <p:blipFill rotWithShape="1">
          <a:blip r:embed="rId3">
            <a:alphaModFix/>
          </a:blip>
          <a:srcRect/>
          <a:stretch/>
        </p:blipFill>
        <p:spPr>
          <a:xfrm>
            <a:off x="2617443" y="855586"/>
            <a:ext cx="4507706" cy="4186238"/>
          </a:xfrm>
          <a:prstGeom prst="rect">
            <a:avLst/>
          </a:prstGeom>
          <a:noFill/>
          <a:ln>
            <a:noFill/>
          </a:ln>
        </p:spPr>
      </p:pic>
      <p:sp>
        <p:nvSpPr>
          <p:cNvPr id="2740" name="Google Shape;2740;p22"/>
          <p:cNvSpPr/>
          <p:nvPr/>
        </p:nvSpPr>
        <p:spPr>
          <a:xfrm>
            <a:off x="271100" y="546103"/>
            <a:ext cx="2317134" cy="2025648"/>
          </a:xfrm>
          <a:prstGeom prst="wedgeEllipseCallout">
            <a:avLst>
              <a:gd name="adj1" fmla="val 65150"/>
              <a:gd name="adj2" fmla="val 88701"/>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2741" name="Google Shape;2741;p22" descr="HÃ¬nh áº£nh cÃ³ liÃªn quan">
            <a:hlinkClick r:id="rId4" action="ppaction://hlinksldjump"/>
          </p:cNvPr>
          <p:cNvPicPr preferRelativeResize="0"/>
          <p:nvPr/>
        </p:nvPicPr>
        <p:blipFill rotWithShape="1">
          <a:blip r:embed="rId5">
            <a:alphaModFix/>
          </a:blip>
          <a:srcRect/>
          <a:stretch/>
        </p:blipFill>
        <p:spPr>
          <a:xfrm>
            <a:off x="5970134" y="519413"/>
            <a:ext cx="978552" cy="1009547"/>
          </a:xfrm>
          <a:prstGeom prst="rect">
            <a:avLst/>
          </a:prstGeom>
          <a:noFill/>
          <a:ln>
            <a:noFill/>
          </a:ln>
        </p:spPr>
      </p:pic>
      <p:sp>
        <p:nvSpPr>
          <p:cNvPr id="2742" name="Google Shape;2742;p22"/>
          <p:cNvSpPr/>
          <p:nvPr/>
        </p:nvSpPr>
        <p:spPr>
          <a:xfrm>
            <a:off x="2076185" y="163089"/>
            <a:ext cx="5278240" cy="692497"/>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4050" b="1">
                <a:solidFill>
                  <a:srgbClr val="FF0000"/>
                </a:solidFill>
                <a:latin typeface="Calibri"/>
                <a:ea typeface="Calibri"/>
                <a:cs typeface="Calibri"/>
                <a:sym typeface="Calibri"/>
              </a:rPr>
              <a:t>CUỘC ĐUA RÙA VÀ THỎ</a:t>
            </a:r>
            <a:endParaRPr sz="4050" b="1">
              <a:solidFill>
                <a:srgbClr val="FF0000"/>
              </a:solidFill>
              <a:latin typeface="Arial"/>
              <a:ea typeface="Arial"/>
              <a:cs typeface="Arial"/>
              <a:sym typeface="Arial"/>
            </a:endParaRPr>
          </a:p>
        </p:txBody>
      </p:sp>
      <p:sp>
        <p:nvSpPr>
          <p:cNvPr id="2743" name="Google Shape;2743;p22"/>
          <p:cNvSpPr txBox="1"/>
          <p:nvPr/>
        </p:nvSpPr>
        <p:spPr>
          <a:xfrm>
            <a:off x="445971" y="941131"/>
            <a:ext cx="199500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1">
                <a:solidFill>
                  <a:srgbClr val="FF0000"/>
                </a:solidFill>
                <a:latin typeface="Times New Roman"/>
                <a:ea typeface="Times New Roman"/>
                <a:cs typeface="Times New Roman"/>
                <a:sym typeface="Times New Roman"/>
              </a:rPr>
              <a:t>Đội Thỏ: Tìm những biểu hiện tiết kiệm</a:t>
            </a:r>
            <a:endParaRPr sz="2400" b="1">
              <a:solidFill>
                <a:srgbClr val="FF0000"/>
              </a:solidFill>
              <a:latin typeface="Times New Roman"/>
              <a:ea typeface="Times New Roman"/>
              <a:cs typeface="Times New Roman"/>
              <a:sym typeface="Times New Roman"/>
            </a:endParaRPr>
          </a:p>
        </p:txBody>
      </p:sp>
      <p:sp>
        <p:nvSpPr>
          <p:cNvPr id="2744" name="Google Shape;2744;p22"/>
          <p:cNvSpPr/>
          <p:nvPr/>
        </p:nvSpPr>
        <p:spPr>
          <a:xfrm>
            <a:off x="6819718" y="1217804"/>
            <a:ext cx="2317134" cy="2007306"/>
          </a:xfrm>
          <a:prstGeom prst="wedgeEllipseCallout">
            <a:avLst>
              <a:gd name="adj1" fmla="val -85097"/>
              <a:gd name="adj2" fmla="val 106289"/>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745" name="Google Shape;2745;p22"/>
          <p:cNvSpPr txBox="1"/>
          <p:nvPr/>
        </p:nvSpPr>
        <p:spPr>
          <a:xfrm>
            <a:off x="7028749" y="1499652"/>
            <a:ext cx="1995009"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1">
                <a:solidFill>
                  <a:srgbClr val="FF0000"/>
                </a:solidFill>
                <a:latin typeface="Times New Roman"/>
                <a:ea typeface="Times New Roman"/>
                <a:cs typeface="Times New Roman"/>
                <a:sym typeface="Times New Roman"/>
              </a:rPr>
              <a:t>Đội Rùa: Tìm những biểu hiện trái với tiết kiệm</a:t>
            </a:r>
            <a:endParaRPr sz="2400" b="1">
              <a:solidFill>
                <a:srgbClr val="FF0000"/>
              </a:solidFill>
              <a:latin typeface="Times New Roman"/>
              <a:ea typeface="Times New Roman"/>
              <a:cs typeface="Times New Roman"/>
              <a:sym typeface="Times New Roman"/>
            </a:endParaRPr>
          </a:p>
        </p:txBody>
      </p:sp>
      <p:pic>
        <p:nvPicPr>
          <p:cNvPr id="2746" name="Google Shape;2746;p22"/>
          <p:cNvPicPr preferRelativeResize="0"/>
          <p:nvPr/>
        </p:nvPicPr>
        <p:blipFill rotWithShape="1">
          <a:blip r:embed="rId6">
            <a:alphaModFix/>
          </a:blip>
          <a:srcRect/>
          <a:stretch/>
        </p:blipFill>
        <p:spPr>
          <a:xfrm>
            <a:off x="7990306" y="59395"/>
            <a:ext cx="1158340" cy="1048603"/>
          </a:xfrm>
          <a:prstGeom prst="rect">
            <a:avLst/>
          </a:prstGeom>
          <a:noFill/>
          <a:ln>
            <a:no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45"/>
                                        </p:tgtEl>
                                        <p:attrNameLst>
                                          <p:attrName>style.visibility</p:attrName>
                                        </p:attrNameLst>
                                      </p:cBhvr>
                                      <p:to>
                                        <p:strVal val="visible"/>
                                      </p:to>
                                    </p:set>
                                    <p:animEffect transition="in" filter="fade">
                                      <p:cBhvr>
                                        <p:cTn id="13" dur="500"/>
                                        <p:tgtEl>
                                          <p:spTgt spid="2745"/>
                                        </p:tgtEl>
                                      </p:cBhvr>
                                    </p:animEffect>
                                  </p:childTnLst>
                                </p:cTn>
                              </p:par>
                              <p:par>
                                <p:cTn id="14" presetID="10" presetClass="entr" presetSubtype="0" fill="hold" nodeType="withEffect">
                                  <p:stCondLst>
                                    <p:cond delay="0"/>
                                  </p:stCondLst>
                                  <p:childTnLst>
                                    <p:set>
                                      <p:cBhvr>
                                        <p:cTn id="15" dur="1" fill="hold">
                                          <p:stCondLst>
                                            <p:cond delay="0"/>
                                          </p:stCondLst>
                                        </p:cTn>
                                        <p:tgtEl>
                                          <p:spTgt spid="2744"/>
                                        </p:tgtEl>
                                        <p:attrNameLst>
                                          <p:attrName>style.visibility</p:attrName>
                                        </p:attrNameLst>
                                      </p:cBhvr>
                                      <p:to>
                                        <p:strVal val="visible"/>
                                      </p:to>
                                    </p:set>
                                    <p:animEffect transition="in" filter="fade">
                                      <p:cBhvr>
                                        <p:cTn id="16" dur="500"/>
                                        <p:tgtEl>
                                          <p:spTgt spid="2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50"/>
        <p:cNvGrpSpPr/>
        <p:nvPr/>
      </p:nvGrpSpPr>
      <p:grpSpPr>
        <a:xfrm>
          <a:off x="0" y="0"/>
          <a:ext cx="0" cy="0"/>
          <a:chOff x="0" y="0"/>
          <a:chExt cx="0" cy="0"/>
        </a:xfrm>
      </p:grpSpPr>
      <p:pic>
        <p:nvPicPr>
          <p:cNvPr id="2751" name="Google Shape;2751;p23" descr="C:\Users\DV4T\Desktop\4.png"/>
          <p:cNvPicPr preferRelativeResize="0"/>
          <p:nvPr/>
        </p:nvPicPr>
        <p:blipFill rotWithShape="1">
          <a:blip r:embed="rId4">
            <a:alphaModFix/>
          </a:blip>
          <a:srcRect/>
          <a:stretch/>
        </p:blipFill>
        <p:spPr>
          <a:xfrm>
            <a:off x="2243138" y="-846535"/>
            <a:ext cx="4514850" cy="9647635"/>
          </a:xfrm>
          <a:prstGeom prst="rect">
            <a:avLst/>
          </a:prstGeom>
          <a:noFill/>
          <a:ln>
            <a:noFill/>
          </a:ln>
        </p:spPr>
      </p:pic>
      <p:pic>
        <p:nvPicPr>
          <p:cNvPr id="2752" name="Google Shape;2752;p23" descr="C:\Users\DV4T\Desktop\11949889902017314491saphire_ganson.svg.med.png"/>
          <p:cNvPicPr preferRelativeResize="0"/>
          <p:nvPr/>
        </p:nvPicPr>
        <p:blipFill rotWithShape="1">
          <a:blip r:embed="rId5">
            <a:alphaModFix/>
          </a:blip>
          <a:srcRect/>
          <a:stretch/>
        </p:blipFill>
        <p:spPr>
          <a:xfrm>
            <a:off x="3484960" y="4487466"/>
            <a:ext cx="601265" cy="598884"/>
          </a:xfrm>
          <a:prstGeom prst="rect">
            <a:avLst/>
          </a:prstGeom>
          <a:noFill/>
          <a:ln>
            <a:noFill/>
          </a:ln>
        </p:spPr>
      </p:pic>
      <p:pic>
        <p:nvPicPr>
          <p:cNvPr id="2753" name="Google Shape;2753;p23" descr="C:\Users\DV4T\Desktop\11949889902017314491saphire_ganson.svg.med.png"/>
          <p:cNvPicPr preferRelativeResize="0"/>
          <p:nvPr/>
        </p:nvPicPr>
        <p:blipFill rotWithShape="1">
          <a:blip r:embed="rId5">
            <a:alphaModFix/>
          </a:blip>
          <a:srcRect/>
          <a:stretch/>
        </p:blipFill>
        <p:spPr>
          <a:xfrm>
            <a:off x="3484960" y="3657600"/>
            <a:ext cx="601265" cy="598885"/>
          </a:xfrm>
          <a:prstGeom prst="rect">
            <a:avLst/>
          </a:prstGeom>
          <a:noFill/>
          <a:ln>
            <a:noFill/>
          </a:ln>
        </p:spPr>
      </p:pic>
      <p:pic>
        <p:nvPicPr>
          <p:cNvPr id="2754" name="Google Shape;2754;p23" descr="C:\Users\DV4T\Desktop\11949889902017314491saphire_ganson.svg.med.png"/>
          <p:cNvPicPr preferRelativeResize="0"/>
          <p:nvPr/>
        </p:nvPicPr>
        <p:blipFill rotWithShape="1">
          <a:blip r:embed="rId5">
            <a:alphaModFix/>
          </a:blip>
          <a:srcRect/>
          <a:stretch/>
        </p:blipFill>
        <p:spPr>
          <a:xfrm>
            <a:off x="3484960" y="2800350"/>
            <a:ext cx="601265" cy="598885"/>
          </a:xfrm>
          <a:prstGeom prst="rect">
            <a:avLst/>
          </a:prstGeom>
          <a:noFill/>
          <a:ln>
            <a:noFill/>
          </a:ln>
        </p:spPr>
      </p:pic>
      <p:pic>
        <p:nvPicPr>
          <p:cNvPr id="2755" name="Google Shape;2755;p23" descr="C:\Users\DV4T\Desktop\11949889902017314491saphire_ganson.svg.med.png"/>
          <p:cNvPicPr preferRelativeResize="0"/>
          <p:nvPr/>
        </p:nvPicPr>
        <p:blipFill rotWithShape="1">
          <a:blip r:embed="rId5">
            <a:alphaModFix/>
          </a:blip>
          <a:srcRect/>
          <a:stretch/>
        </p:blipFill>
        <p:spPr>
          <a:xfrm>
            <a:off x="3427810" y="342900"/>
            <a:ext cx="601265" cy="598885"/>
          </a:xfrm>
          <a:prstGeom prst="rect">
            <a:avLst/>
          </a:prstGeom>
          <a:noFill/>
          <a:ln>
            <a:noFill/>
          </a:ln>
        </p:spPr>
      </p:pic>
      <p:pic>
        <p:nvPicPr>
          <p:cNvPr id="2756" name="Google Shape;2756;p23" descr="C:\Users\DV4T\Desktop\11949889902017314491saphire_ganson.svg.med.png"/>
          <p:cNvPicPr preferRelativeResize="0"/>
          <p:nvPr/>
        </p:nvPicPr>
        <p:blipFill rotWithShape="1">
          <a:blip r:embed="rId5">
            <a:alphaModFix/>
          </a:blip>
          <a:srcRect/>
          <a:stretch/>
        </p:blipFill>
        <p:spPr>
          <a:xfrm>
            <a:off x="3484960" y="2000250"/>
            <a:ext cx="601265" cy="598885"/>
          </a:xfrm>
          <a:prstGeom prst="rect">
            <a:avLst/>
          </a:prstGeom>
          <a:noFill/>
          <a:ln>
            <a:noFill/>
          </a:ln>
        </p:spPr>
      </p:pic>
      <p:pic>
        <p:nvPicPr>
          <p:cNvPr id="2757" name="Google Shape;2757;p23" descr="C:\Users\DV4T\Desktop\11949889902017314491saphire_ganson.svg.med.png"/>
          <p:cNvPicPr preferRelativeResize="0"/>
          <p:nvPr/>
        </p:nvPicPr>
        <p:blipFill rotWithShape="1">
          <a:blip r:embed="rId5">
            <a:alphaModFix/>
          </a:blip>
          <a:srcRect/>
          <a:stretch/>
        </p:blipFill>
        <p:spPr>
          <a:xfrm>
            <a:off x="3427810" y="1143000"/>
            <a:ext cx="601265" cy="598885"/>
          </a:xfrm>
          <a:prstGeom prst="rect">
            <a:avLst/>
          </a:prstGeom>
          <a:noFill/>
          <a:ln>
            <a:noFill/>
          </a:ln>
        </p:spPr>
      </p:pic>
      <p:pic>
        <p:nvPicPr>
          <p:cNvPr id="2758" name="Google Shape;2758;p23" descr="C:\Users\DV4T\Desktop\11949889902017314491saphire_ganson.svg.med.png"/>
          <p:cNvPicPr preferRelativeResize="0"/>
          <p:nvPr/>
        </p:nvPicPr>
        <p:blipFill rotWithShape="1">
          <a:blip r:embed="rId5">
            <a:alphaModFix/>
          </a:blip>
          <a:srcRect/>
          <a:stretch/>
        </p:blipFill>
        <p:spPr>
          <a:xfrm>
            <a:off x="4913710" y="4516041"/>
            <a:ext cx="601265" cy="598884"/>
          </a:xfrm>
          <a:prstGeom prst="rect">
            <a:avLst/>
          </a:prstGeom>
          <a:noFill/>
          <a:ln>
            <a:noFill/>
          </a:ln>
        </p:spPr>
      </p:pic>
      <p:pic>
        <p:nvPicPr>
          <p:cNvPr id="2759" name="Google Shape;2759;p23" descr="C:\Users\DV4T\Desktop\11949889902017314491saphire_ganson.svg.med.png"/>
          <p:cNvPicPr preferRelativeResize="0"/>
          <p:nvPr/>
        </p:nvPicPr>
        <p:blipFill rotWithShape="1">
          <a:blip r:embed="rId5">
            <a:alphaModFix/>
          </a:blip>
          <a:srcRect/>
          <a:stretch/>
        </p:blipFill>
        <p:spPr>
          <a:xfrm>
            <a:off x="4913710" y="3686175"/>
            <a:ext cx="601265" cy="598885"/>
          </a:xfrm>
          <a:prstGeom prst="rect">
            <a:avLst/>
          </a:prstGeom>
          <a:noFill/>
          <a:ln>
            <a:noFill/>
          </a:ln>
        </p:spPr>
      </p:pic>
      <p:pic>
        <p:nvPicPr>
          <p:cNvPr id="2760" name="Google Shape;2760;p23" descr="C:\Users\DV4T\Desktop\11949889902017314491saphire_ganson.svg.med.png"/>
          <p:cNvPicPr preferRelativeResize="0"/>
          <p:nvPr/>
        </p:nvPicPr>
        <p:blipFill rotWithShape="1">
          <a:blip r:embed="rId5">
            <a:alphaModFix/>
          </a:blip>
          <a:srcRect/>
          <a:stretch/>
        </p:blipFill>
        <p:spPr>
          <a:xfrm>
            <a:off x="4913710" y="2828925"/>
            <a:ext cx="601265" cy="598885"/>
          </a:xfrm>
          <a:prstGeom prst="rect">
            <a:avLst/>
          </a:prstGeom>
          <a:noFill/>
          <a:ln>
            <a:noFill/>
          </a:ln>
        </p:spPr>
      </p:pic>
      <p:pic>
        <p:nvPicPr>
          <p:cNvPr id="2761" name="Google Shape;2761;p23" descr="C:\Users\DV4T\Desktop\11949889902017314491saphire_ganson.svg.med.png"/>
          <p:cNvPicPr preferRelativeResize="0"/>
          <p:nvPr/>
        </p:nvPicPr>
        <p:blipFill rotWithShape="1">
          <a:blip r:embed="rId5">
            <a:alphaModFix/>
          </a:blip>
          <a:srcRect/>
          <a:stretch/>
        </p:blipFill>
        <p:spPr>
          <a:xfrm>
            <a:off x="4856560" y="371475"/>
            <a:ext cx="601265" cy="598885"/>
          </a:xfrm>
          <a:prstGeom prst="rect">
            <a:avLst/>
          </a:prstGeom>
          <a:noFill/>
          <a:ln>
            <a:noFill/>
          </a:ln>
        </p:spPr>
      </p:pic>
      <p:pic>
        <p:nvPicPr>
          <p:cNvPr id="2762" name="Google Shape;2762;p23" descr="C:\Users\DV4T\Desktop\11949889902017314491saphire_ganson.svg.med.png"/>
          <p:cNvPicPr preferRelativeResize="0"/>
          <p:nvPr/>
        </p:nvPicPr>
        <p:blipFill rotWithShape="1">
          <a:blip r:embed="rId5">
            <a:alphaModFix/>
          </a:blip>
          <a:srcRect/>
          <a:stretch/>
        </p:blipFill>
        <p:spPr>
          <a:xfrm>
            <a:off x="4913710" y="2028825"/>
            <a:ext cx="601265" cy="598885"/>
          </a:xfrm>
          <a:prstGeom prst="rect">
            <a:avLst/>
          </a:prstGeom>
          <a:noFill/>
          <a:ln>
            <a:noFill/>
          </a:ln>
        </p:spPr>
      </p:pic>
      <p:pic>
        <p:nvPicPr>
          <p:cNvPr id="2763" name="Google Shape;2763;p23" descr="C:\Users\DV4T\Desktop\11949889902017314491saphire_ganson.svg.med.png"/>
          <p:cNvPicPr preferRelativeResize="0"/>
          <p:nvPr/>
        </p:nvPicPr>
        <p:blipFill rotWithShape="1">
          <a:blip r:embed="rId5">
            <a:alphaModFix/>
          </a:blip>
          <a:srcRect/>
          <a:stretch/>
        </p:blipFill>
        <p:spPr>
          <a:xfrm>
            <a:off x="4856560" y="1171575"/>
            <a:ext cx="601265" cy="598885"/>
          </a:xfrm>
          <a:prstGeom prst="rect">
            <a:avLst/>
          </a:prstGeom>
          <a:noFill/>
          <a:ln>
            <a:noFill/>
          </a:ln>
        </p:spPr>
      </p:pic>
      <p:pic>
        <p:nvPicPr>
          <p:cNvPr id="2764" name="Google Shape;2764;p23"/>
          <p:cNvPicPr preferRelativeResize="0"/>
          <p:nvPr/>
        </p:nvPicPr>
        <p:blipFill rotWithShape="1">
          <a:blip r:embed="rId6">
            <a:alphaModFix/>
          </a:blip>
          <a:srcRect/>
          <a:stretch/>
        </p:blipFill>
        <p:spPr>
          <a:xfrm>
            <a:off x="-857250" y="57150"/>
            <a:ext cx="228600" cy="228600"/>
          </a:xfrm>
          <a:prstGeom prst="rect">
            <a:avLst/>
          </a:prstGeom>
          <a:noFill/>
          <a:ln>
            <a:noFill/>
          </a:ln>
        </p:spPr>
      </p:pic>
      <p:sp>
        <p:nvSpPr>
          <p:cNvPr id="2765" name="Google Shape;2765;p23"/>
          <p:cNvSpPr/>
          <p:nvPr/>
        </p:nvSpPr>
        <p:spPr>
          <a:xfrm>
            <a:off x="2000250" y="457200"/>
            <a:ext cx="1085850" cy="571500"/>
          </a:xfrm>
          <a:prstGeom prst="rect">
            <a:avLst/>
          </a:prstGeom>
          <a:gradFill>
            <a:gsLst>
              <a:gs pos="0">
                <a:srgbClr val="2D5C97"/>
              </a:gs>
              <a:gs pos="80000">
                <a:srgbClr val="3C7AC5"/>
              </a:gs>
              <a:gs pos="100000">
                <a:srgbClr val="397BC9"/>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sp>
        <p:nvSpPr>
          <p:cNvPr id="2766" name="Google Shape;2766;p23"/>
          <p:cNvSpPr/>
          <p:nvPr/>
        </p:nvSpPr>
        <p:spPr>
          <a:xfrm>
            <a:off x="6078800" y="457200"/>
            <a:ext cx="1085850" cy="571500"/>
          </a:xfrm>
          <a:prstGeom prst="rect">
            <a:avLst/>
          </a:prstGeom>
          <a:solidFill>
            <a:srgbClr val="FFFF0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sp>
        <p:nvSpPr>
          <p:cNvPr id="2767" name="Google Shape;2767;p23"/>
          <p:cNvSpPr/>
          <p:nvPr/>
        </p:nvSpPr>
        <p:spPr>
          <a:xfrm>
            <a:off x="1926719" y="521985"/>
            <a:ext cx="848758" cy="415498"/>
          </a:xfrm>
          <a:prstGeom prst="rect">
            <a:avLst/>
          </a:prstGeom>
          <a:noFill/>
          <a:ln>
            <a:noFill/>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100">
                <a:solidFill>
                  <a:srgbClr val="FFFFFF"/>
                </a:solidFill>
                <a:latin typeface="Times New Roman"/>
                <a:ea typeface="Times New Roman"/>
                <a:cs typeface="Times New Roman"/>
                <a:sym typeface="Times New Roman"/>
              </a:rPr>
              <a:t>Team </a:t>
            </a:r>
            <a:endParaRPr/>
          </a:p>
        </p:txBody>
      </p:sp>
      <p:sp>
        <p:nvSpPr>
          <p:cNvPr id="2768" name="Google Shape;2768;p23"/>
          <p:cNvSpPr/>
          <p:nvPr/>
        </p:nvSpPr>
        <p:spPr>
          <a:xfrm>
            <a:off x="5984370" y="521985"/>
            <a:ext cx="848758"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100">
                <a:solidFill>
                  <a:srgbClr val="FF0000"/>
                </a:solidFill>
                <a:latin typeface="Times New Roman"/>
                <a:ea typeface="Times New Roman"/>
                <a:cs typeface="Times New Roman"/>
                <a:sym typeface="Times New Roman"/>
              </a:rPr>
              <a:t>Team </a:t>
            </a:r>
            <a:endParaRPr/>
          </a:p>
        </p:txBody>
      </p:sp>
      <p:sp>
        <p:nvSpPr>
          <p:cNvPr id="2769" name="Google Shape;2769;p23">
            <a:hlinkClick r:id="rId7" action="ppaction://hlinksldjump"/>
          </p:cNvPr>
          <p:cNvSpPr/>
          <p:nvPr/>
        </p:nvSpPr>
        <p:spPr>
          <a:xfrm>
            <a:off x="3007069" y="3600450"/>
            <a:ext cx="377027"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rgbClr val="FFFFFF"/>
                </a:solidFill>
                <a:latin typeface="Times New Roman"/>
                <a:ea typeface="Times New Roman"/>
                <a:cs typeface="Times New Roman"/>
                <a:sym typeface="Times New Roman"/>
              </a:rPr>
              <a:t>1</a:t>
            </a:r>
            <a:endParaRPr/>
          </a:p>
        </p:txBody>
      </p:sp>
      <p:sp>
        <p:nvSpPr>
          <p:cNvPr id="2770" name="Google Shape;2770;p23">
            <a:hlinkClick r:id="rId8" action="ppaction://hlinksldjump"/>
          </p:cNvPr>
          <p:cNvSpPr/>
          <p:nvPr/>
        </p:nvSpPr>
        <p:spPr>
          <a:xfrm>
            <a:off x="3007069" y="2743200"/>
            <a:ext cx="377027"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rgbClr val="FFFFFF"/>
                </a:solidFill>
                <a:latin typeface="Times New Roman"/>
                <a:ea typeface="Times New Roman"/>
                <a:cs typeface="Times New Roman"/>
                <a:sym typeface="Times New Roman"/>
              </a:rPr>
              <a:t>2</a:t>
            </a:r>
            <a:endParaRPr/>
          </a:p>
        </p:txBody>
      </p:sp>
      <p:sp>
        <p:nvSpPr>
          <p:cNvPr id="2771" name="Google Shape;2771;p23">
            <a:hlinkClick r:id="rId9" action="ppaction://hlinksldjump"/>
          </p:cNvPr>
          <p:cNvSpPr/>
          <p:nvPr/>
        </p:nvSpPr>
        <p:spPr>
          <a:xfrm>
            <a:off x="3007069" y="1943100"/>
            <a:ext cx="377027"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rgbClr val="FFFFFF"/>
                </a:solidFill>
                <a:latin typeface="Times New Roman"/>
                <a:ea typeface="Times New Roman"/>
                <a:cs typeface="Times New Roman"/>
                <a:sym typeface="Times New Roman"/>
              </a:rPr>
              <a:t>3</a:t>
            </a:r>
            <a:endParaRPr/>
          </a:p>
        </p:txBody>
      </p:sp>
      <p:sp>
        <p:nvSpPr>
          <p:cNvPr id="2772" name="Google Shape;2772;p23">
            <a:hlinkClick r:id="rId10" action="ppaction://hlinksldjump"/>
          </p:cNvPr>
          <p:cNvSpPr/>
          <p:nvPr/>
        </p:nvSpPr>
        <p:spPr>
          <a:xfrm>
            <a:off x="3007069" y="1028700"/>
            <a:ext cx="377027"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rgbClr val="FFFFFF"/>
                </a:solidFill>
                <a:latin typeface="Times New Roman"/>
                <a:ea typeface="Times New Roman"/>
                <a:cs typeface="Times New Roman"/>
                <a:sym typeface="Times New Roman"/>
              </a:rPr>
              <a:t>4</a:t>
            </a:r>
            <a:endParaRPr/>
          </a:p>
        </p:txBody>
      </p:sp>
      <p:sp>
        <p:nvSpPr>
          <p:cNvPr id="2773" name="Google Shape;2773;p23">
            <a:hlinkClick r:id="rId11" action="ppaction://hlinksldjump"/>
          </p:cNvPr>
          <p:cNvSpPr/>
          <p:nvPr/>
        </p:nvSpPr>
        <p:spPr>
          <a:xfrm>
            <a:off x="3064219" y="285750"/>
            <a:ext cx="377027"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rgbClr val="FFFFFF"/>
                </a:solidFill>
                <a:latin typeface="Times New Roman"/>
                <a:ea typeface="Times New Roman"/>
                <a:cs typeface="Times New Roman"/>
                <a:sym typeface="Times New Roman"/>
              </a:rPr>
              <a:t>5</a:t>
            </a:r>
            <a:endParaRPr/>
          </a:p>
        </p:txBody>
      </p:sp>
      <p:sp>
        <p:nvSpPr>
          <p:cNvPr id="2774" name="Google Shape;2774;p23">
            <a:hlinkClick r:id="rId12" action="ppaction://hlinksldjump"/>
          </p:cNvPr>
          <p:cNvSpPr/>
          <p:nvPr/>
        </p:nvSpPr>
        <p:spPr>
          <a:xfrm>
            <a:off x="5588455" y="3657600"/>
            <a:ext cx="377027"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rgbClr val="FFFFFF"/>
                </a:solidFill>
                <a:latin typeface="Times New Roman"/>
                <a:ea typeface="Times New Roman"/>
                <a:cs typeface="Times New Roman"/>
                <a:sym typeface="Times New Roman"/>
              </a:rPr>
              <a:t>6</a:t>
            </a:r>
            <a:endParaRPr/>
          </a:p>
        </p:txBody>
      </p:sp>
      <p:sp>
        <p:nvSpPr>
          <p:cNvPr id="2775" name="Google Shape;2775;p23">
            <a:hlinkClick r:id="rId13" action="ppaction://hlinksldjump"/>
          </p:cNvPr>
          <p:cNvSpPr/>
          <p:nvPr/>
        </p:nvSpPr>
        <p:spPr>
          <a:xfrm>
            <a:off x="5588455" y="2800350"/>
            <a:ext cx="377027"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rgbClr val="FFFFFF"/>
                </a:solidFill>
                <a:latin typeface="Times New Roman"/>
                <a:ea typeface="Times New Roman"/>
                <a:cs typeface="Times New Roman"/>
                <a:sym typeface="Times New Roman"/>
              </a:rPr>
              <a:t>7</a:t>
            </a:r>
            <a:endParaRPr/>
          </a:p>
        </p:txBody>
      </p:sp>
      <p:sp>
        <p:nvSpPr>
          <p:cNvPr id="2776" name="Google Shape;2776;p23">
            <a:hlinkClick r:id="rId14" action="ppaction://hlinksldjump"/>
          </p:cNvPr>
          <p:cNvSpPr/>
          <p:nvPr/>
        </p:nvSpPr>
        <p:spPr>
          <a:xfrm>
            <a:off x="5588455" y="2000250"/>
            <a:ext cx="377027"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rgbClr val="FFFFFF"/>
                </a:solidFill>
                <a:latin typeface="Times New Roman"/>
                <a:ea typeface="Times New Roman"/>
                <a:cs typeface="Times New Roman"/>
                <a:sym typeface="Times New Roman"/>
              </a:rPr>
              <a:t>8</a:t>
            </a:r>
            <a:endParaRPr/>
          </a:p>
        </p:txBody>
      </p:sp>
      <p:sp>
        <p:nvSpPr>
          <p:cNvPr id="2777" name="Google Shape;2777;p23">
            <a:hlinkClick r:id="rId15" action="ppaction://hlinksldjump"/>
          </p:cNvPr>
          <p:cNvSpPr/>
          <p:nvPr/>
        </p:nvSpPr>
        <p:spPr>
          <a:xfrm>
            <a:off x="5588455" y="1085850"/>
            <a:ext cx="377027"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rgbClr val="FFFFFF"/>
                </a:solidFill>
                <a:latin typeface="Times New Roman"/>
                <a:ea typeface="Times New Roman"/>
                <a:cs typeface="Times New Roman"/>
                <a:sym typeface="Times New Roman"/>
              </a:rPr>
              <a:t>9</a:t>
            </a:r>
            <a:endParaRPr/>
          </a:p>
        </p:txBody>
      </p:sp>
      <p:sp>
        <p:nvSpPr>
          <p:cNvPr id="2778" name="Google Shape;2778;p23">
            <a:hlinkClick r:id="rId15" action="ppaction://hlinksldjump"/>
          </p:cNvPr>
          <p:cNvSpPr/>
          <p:nvPr/>
        </p:nvSpPr>
        <p:spPr>
          <a:xfrm>
            <a:off x="5549425" y="285750"/>
            <a:ext cx="569388"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rgbClr val="FFFFFF"/>
                </a:solidFill>
                <a:latin typeface="Times New Roman"/>
                <a:ea typeface="Times New Roman"/>
                <a:cs typeface="Times New Roman"/>
                <a:sym typeface="Times New Roman"/>
              </a:rPr>
              <a:t>10</a:t>
            </a:r>
            <a:endParaRPr/>
          </a:p>
        </p:txBody>
      </p:sp>
      <p:pic>
        <p:nvPicPr>
          <p:cNvPr id="2779" name="Google Shape;2779;p23" descr="C:\Users\DV4T\Desktop\cartoon-turtle-md.png"/>
          <p:cNvPicPr preferRelativeResize="0"/>
          <p:nvPr/>
        </p:nvPicPr>
        <p:blipFill rotWithShape="1">
          <a:blip r:embed="rId16">
            <a:alphaModFix/>
          </a:blip>
          <a:srcRect/>
          <a:stretch/>
        </p:blipFill>
        <p:spPr>
          <a:xfrm>
            <a:off x="2686051" y="514350"/>
            <a:ext cx="317897" cy="457200"/>
          </a:xfrm>
          <a:prstGeom prst="rect">
            <a:avLst/>
          </a:prstGeom>
          <a:noFill/>
          <a:ln>
            <a:noFill/>
          </a:ln>
        </p:spPr>
      </p:pic>
      <p:pic>
        <p:nvPicPr>
          <p:cNvPr id="2780" name="Google Shape;2780;p23" descr="C:\Users\DV4T\Desktop\11705711237197503.jpg"/>
          <p:cNvPicPr preferRelativeResize="0"/>
          <p:nvPr/>
        </p:nvPicPr>
        <p:blipFill rotWithShape="1">
          <a:blip r:embed="rId17">
            <a:alphaModFix/>
          </a:blip>
          <a:srcRect/>
          <a:stretch/>
        </p:blipFill>
        <p:spPr>
          <a:xfrm>
            <a:off x="6743700" y="514350"/>
            <a:ext cx="397669" cy="435769"/>
          </a:xfrm>
          <a:prstGeom prst="rect">
            <a:avLst/>
          </a:prstGeom>
          <a:noFill/>
          <a:ln>
            <a:noFill/>
          </a:ln>
        </p:spPr>
      </p:pic>
      <p:pic>
        <p:nvPicPr>
          <p:cNvPr id="2781" name="Google Shape;2781;p23" descr="C:\Users\DV4T\Desktop\Game dao vang\12161398651844284150karthikeyan_Ruby.svg.med.png"/>
          <p:cNvPicPr preferRelativeResize="0"/>
          <p:nvPr/>
        </p:nvPicPr>
        <p:blipFill rotWithShape="1">
          <a:blip r:embed="rId18">
            <a:alphaModFix/>
          </a:blip>
          <a:srcRect/>
          <a:stretch/>
        </p:blipFill>
        <p:spPr>
          <a:xfrm>
            <a:off x="3456385" y="3663553"/>
            <a:ext cx="685800" cy="622697"/>
          </a:xfrm>
          <a:prstGeom prst="rect">
            <a:avLst/>
          </a:prstGeom>
          <a:noFill/>
          <a:ln>
            <a:noFill/>
          </a:ln>
        </p:spPr>
      </p:pic>
      <p:pic>
        <p:nvPicPr>
          <p:cNvPr id="2782" name="Google Shape;2782;p23" descr="C:\Users\DV4T\Desktop\Game dao vang\12161398651844284150karthikeyan_Ruby.svg.med.png"/>
          <p:cNvPicPr preferRelativeResize="0"/>
          <p:nvPr/>
        </p:nvPicPr>
        <p:blipFill rotWithShape="1">
          <a:blip r:embed="rId18">
            <a:alphaModFix/>
          </a:blip>
          <a:srcRect/>
          <a:stretch/>
        </p:blipFill>
        <p:spPr>
          <a:xfrm>
            <a:off x="3449241" y="2800351"/>
            <a:ext cx="685800" cy="622697"/>
          </a:xfrm>
          <a:prstGeom prst="rect">
            <a:avLst/>
          </a:prstGeom>
          <a:noFill/>
          <a:ln>
            <a:noFill/>
          </a:ln>
        </p:spPr>
      </p:pic>
      <p:pic>
        <p:nvPicPr>
          <p:cNvPr id="2783" name="Google Shape;2783;p23" descr="C:\Users\DV4T\Desktop\Game dao vang\12161398651844284150karthikeyan_Ruby.svg.med.png"/>
          <p:cNvPicPr preferRelativeResize="0"/>
          <p:nvPr/>
        </p:nvPicPr>
        <p:blipFill rotWithShape="1">
          <a:blip r:embed="rId18">
            <a:alphaModFix/>
          </a:blip>
          <a:srcRect/>
          <a:stretch/>
        </p:blipFill>
        <p:spPr>
          <a:xfrm>
            <a:off x="3419475" y="2000251"/>
            <a:ext cx="685800" cy="622697"/>
          </a:xfrm>
          <a:prstGeom prst="rect">
            <a:avLst/>
          </a:prstGeom>
          <a:noFill/>
          <a:ln>
            <a:noFill/>
          </a:ln>
        </p:spPr>
      </p:pic>
      <p:pic>
        <p:nvPicPr>
          <p:cNvPr id="2784" name="Google Shape;2784;p23" descr="C:\Users\DV4T\Desktop\Game dao vang\12161398651844284150karthikeyan_Ruby.svg.med.png"/>
          <p:cNvPicPr preferRelativeResize="0"/>
          <p:nvPr/>
        </p:nvPicPr>
        <p:blipFill rotWithShape="1">
          <a:blip r:embed="rId18">
            <a:alphaModFix/>
          </a:blip>
          <a:srcRect/>
          <a:stretch/>
        </p:blipFill>
        <p:spPr>
          <a:xfrm>
            <a:off x="3392091" y="1148953"/>
            <a:ext cx="685800" cy="622697"/>
          </a:xfrm>
          <a:prstGeom prst="rect">
            <a:avLst/>
          </a:prstGeom>
          <a:noFill/>
          <a:ln>
            <a:noFill/>
          </a:ln>
        </p:spPr>
      </p:pic>
      <p:pic>
        <p:nvPicPr>
          <p:cNvPr id="2785" name="Google Shape;2785;p23" descr="C:\Users\DV4T\Desktop\Game dao vang\12161398651844284150karthikeyan_Ruby.svg.med.png"/>
          <p:cNvPicPr preferRelativeResize="0"/>
          <p:nvPr/>
        </p:nvPicPr>
        <p:blipFill rotWithShape="1">
          <a:blip r:embed="rId18">
            <a:alphaModFix/>
          </a:blip>
          <a:srcRect/>
          <a:stretch/>
        </p:blipFill>
        <p:spPr>
          <a:xfrm>
            <a:off x="3392091" y="348853"/>
            <a:ext cx="685800" cy="622697"/>
          </a:xfrm>
          <a:prstGeom prst="rect">
            <a:avLst/>
          </a:prstGeom>
          <a:noFill/>
          <a:ln>
            <a:noFill/>
          </a:ln>
        </p:spPr>
      </p:pic>
      <p:pic>
        <p:nvPicPr>
          <p:cNvPr id="2786" name="Google Shape;2786;p23" descr="C:\Users\DV4T\Desktop\Game dao vang\12161398651844284150karthikeyan_Ruby.svg.med.png"/>
          <p:cNvPicPr preferRelativeResize="0"/>
          <p:nvPr/>
        </p:nvPicPr>
        <p:blipFill rotWithShape="1">
          <a:blip r:embed="rId18">
            <a:alphaModFix/>
          </a:blip>
          <a:srcRect/>
          <a:stretch/>
        </p:blipFill>
        <p:spPr>
          <a:xfrm>
            <a:off x="4881563" y="3686176"/>
            <a:ext cx="685800" cy="622697"/>
          </a:xfrm>
          <a:prstGeom prst="rect">
            <a:avLst/>
          </a:prstGeom>
          <a:noFill/>
          <a:ln>
            <a:noFill/>
          </a:ln>
        </p:spPr>
      </p:pic>
      <p:pic>
        <p:nvPicPr>
          <p:cNvPr id="2787" name="Google Shape;2787;p23" descr="C:\Users\DV4T\Desktop\Game dao vang\12161398651844284150karthikeyan_Ruby.svg.med.png"/>
          <p:cNvPicPr preferRelativeResize="0"/>
          <p:nvPr/>
        </p:nvPicPr>
        <p:blipFill rotWithShape="1">
          <a:blip r:embed="rId18">
            <a:alphaModFix/>
          </a:blip>
          <a:srcRect/>
          <a:stretch/>
        </p:blipFill>
        <p:spPr>
          <a:xfrm>
            <a:off x="4872038" y="2819401"/>
            <a:ext cx="685800" cy="622697"/>
          </a:xfrm>
          <a:prstGeom prst="rect">
            <a:avLst/>
          </a:prstGeom>
          <a:noFill/>
          <a:ln>
            <a:noFill/>
          </a:ln>
        </p:spPr>
      </p:pic>
      <p:pic>
        <p:nvPicPr>
          <p:cNvPr id="2788" name="Google Shape;2788;p23" descr="C:\Users\DV4T\Desktop\Game dao vang\12161398651844284150karthikeyan_Ruby.svg.med.png"/>
          <p:cNvPicPr preferRelativeResize="0"/>
          <p:nvPr/>
        </p:nvPicPr>
        <p:blipFill rotWithShape="1">
          <a:blip r:embed="rId18">
            <a:alphaModFix/>
          </a:blip>
          <a:srcRect/>
          <a:stretch/>
        </p:blipFill>
        <p:spPr>
          <a:xfrm>
            <a:off x="4863704" y="2033588"/>
            <a:ext cx="685800" cy="622697"/>
          </a:xfrm>
          <a:prstGeom prst="rect">
            <a:avLst/>
          </a:prstGeom>
          <a:noFill/>
          <a:ln>
            <a:noFill/>
          </a:ln>
        </p:spPr>
      </p:pic>
      <p:pic>
        <p:nvPicPr>
          <p:cNvPr id="2789" name="Google Shape;2789;p23" descr="C:\Users\DV4T\Desktop\Game dao vang\12161398651844284150karthikeyan_Ruby.svg.med.png"/>
          <p:cNvPicPr preferRelativeResize="0"/>
          <p:nvPr/>
        </p:nvPicPr>
        <p:blipFill rotWithShape="1">
          <a:blip r:embed="rId18">
            <a:alphaModFix/>
          </a:blip>
          <a:srcRect/>
          <a:stretch/>
        </p:blipFill>
        <p:spPr>
          <a:xfrm>
            <a:off x="4819650" y="1171576"/>
            <a:ext cx="685800" cy="622697"/>
          </a:xfrm>
          <a:prstGeom prst="rect">
            <a:avLst/>
          </a:prstGeom>
          <a:noFill/>
          <a:ln>
            <a:noFill/>
          </a:ln>
        </p:spPr>
      </p:pic>
      <p:pic>
        <p:nvPicPr>
          <p:cNvPr id="2790" name="Google Shape;2790;p23" descr="C:\Users\DV4T\Desktop\Game dao vang\12161398651844284150karthikeyan_Ruby.svg.med.png"/>
          <p:cNvPicPr preferRelativeResize="0"/>
          <p:nvPr/>
        </p:nvPicPr>
        <p:blipFill rotWithShape="1">
          <a:blip r:embed="rId18">
            <a:alphaModFix/>
          </a:blip>
          <a:srcRect/>
          <a:stretch/>
        </p:blipFill>
        <p:spPr>
          <a:xfrm>
            <a:off x="4810125" y="371476"/>
            <a:ext cx="685800" cy="622697"/>
          </a:xfrm>
          <a:prstGeom prst="rect">
            <a:avLst/>
          </a:prstGeom>
          <a:noFill/>
          <a:ln>
            <a:noFill/>
          </a:ln>
        </p:spPr>
      </p:pic>
      <p:pic>
        <p:nvPicPr>
          <p:cNvPr id="2791" name="Google Shape;2791;p23" descr="C:\Users\DV4T\Desktop\11954219702032981752johnny_automatic_turtle.svg.med.png"/>
          <p:cNvPicPr preferRelativeResize="0"/>
          <p:nvPr/>
        </p:nvPicPr>
        <p:blipFill rotWithShape="1">
          <a:blip r:embed="rId19">
            <a:alphaModFix/>
          </a:blip>
          <a:srcRect/>
          <a:stretch/>
        </p:blipFill>
        <p:spPr>
          <a:xfrm>
            <a:off x="3457575" y="4248150"/>
            <a:ext cx="582216" cy="838200"/>
          </a:xfrm>
          <a:prstGeom prst="rect">
            <a:avLst/>
          </a:prstGeom>
          <a:noFill/>
          <a:ln>
            <a:noFill/>
          </a:ln>
        </p:spPr>
      </p:pic>
      <p:pic>
        <p:nvPicPr>
          <p:cNvPr id="2792" name="Google Shape;2792;p23" descr="C:\Users\DV4T\Desktop\11954219702032981752johnny_automatic_turtle.svg.med.png"/>
          <p:cNvPicPr preferRelativeResize="0"/>
          <p:nvPr/>
        </p:nvPicPr>
        <p:blipFill rotWithShape="1">
          <a:blip r:embed="rId20">
            <a:alphaModFix/>
          </a:blip>
          <a:srcRect/>
          <a:stretch/>
        </p:blipFill>
        <p:spPr>
          <a:xfrm>
            <a:off x="4886325" y="4376738"/>
            <a:ext cx="582216" cy="638175"/>
          </a:xfrm>
          <a:prstGeom prst="rect">
            <a:avLst/>
          </a:prstGeom>
          <a:noFill/>
          <a:ln>
            <a:noFill/>
          </a:ln>
        </p:spPr>
      </p:pic>
      <p:pic>
        <p:nvPicPr>
          <p:cNvPr id="2793" name="Google Shape;2793;p23"/>
          <p:cNvPicPr preferRelativeResize="0"/>
          <p:nvPr/>
        </p:nvPicPr>
        <p:blipFill rotWithShape="1">
          <a:blip r:embed="rId21">
            <a:alphaModFix/>
          </a:blip>
          <a:srcRect/>
          <a:stretch/>
        </p:blipFill>
        <p:spPr>
          <a:xfrm>
            <a:off x="8160187" y="-19903"/>
            <a:ext cx="1158340" cy="104860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79"/>
                                        </p:tgtEl>
                                        <p:attrNameLst>
                                          <p:attrName>style.visibility</p:attrName>
                                        </p:attrNameLst>
                                      </p:cBhvr>
                                      <p:to>
                                        <p:strVal val="visible"/>
                                      </p:to>
                                    </p:set>
                                    <p:animEffect transition="in" filter="fade">
                                      <p:cBhvr>
                                        <p:cTn id="7" dur="500"/>
                                        <p:tgtEl>
                                          <p:spTgt spid="2779"/>
                                        </p:tgtEl>
                                      </p:cBhvr>
                                    </p:animEffect>
                                  </p:childTnLst>
                                </p:cTn>
                              </p:par>
                              <p:par>
                                <p:cTn id="8" presetID="10" presetClass="entr" presetSubtype="0" fill="hold" nodeType="withEffect">
                                  <p:stCondLst>
                                    <p:cond delay="0"/>
                                  </p:stCondLst>
                                  <p:childTnLst>
                                    <p:set>
                                      <p:cBhvr>
                                        <p:cTn id="9" dur="1" fill="hold">
                                          <p:stCondLst>
                                            <p:cond delay="0"/>
                                          </p:stCondLst>
                                        </p:cTn>
                                        <p:tgtEl>
                                          <p:spTgt spid="2780"/>
                                        </p:tgtEl>
                                        <p:attrNameLst>
                                          <p:attrName>style.visibility</p:attrName>
                                        </p:attrNameLst>
                                      </p:cBhvr>
                                      <p:to>
                                        <p:strVal val="visible"/>
                                      </p:to>
                                    </p:set>
                                    <p:animEffect transition="in" filter="fade">
                                      <p:cBhvr>
                                        <p:cTn id="10" dur="500"/>
                                        <p:tgtEl>
                                          <p:spTgt spid="2780"/>
                                        </p:tgtEl>
                                      </p:cBhvr>
                                    </p:animEffect>
                                  </p:childTnLst>
                                </p:cTn>
                              </p:par>
                              <p:par>
                                <p:cTn id="11" presetID="10" presetClass="entr" presetSubtype="0" fill="hold" nodeType="withEffect">
                                  <p:stCondLst>
                                    <p:cond delay="0"/>
                                  </p:stCondLst>
                                  <p:childTnLst>
                                    <p:set>
                                      <p:cBhvr>
                                        <p:cTn id="12" dur="1" fill="hold">
                                          <p:stCondLst>
                                            <p:cond delay="0"/>
                                          </p:stCondLst>
                                        </p:cTn>
                                        <p:tgtEl>
                                          <p:spTgt spid="2791"/>
                                        </p:tgtEl>
                                        <p:attrNameLst>
                                          <p:attrName>style.visibility</p:attrName>
                                        </p:attrNameLst>
                                      </p:cBhvr>
                                      <p:to>
                                        <p:strVal val="visible"/>
                                      </p:to>
                                    </p:set>
                                    <p:animEffect transition="in" filter="fade">
                                      <p:cBhvr>
                                        <p:cTn id="13" dur="500"/>
                                        <p:tgtEl>
                                          <p:spTgt spid="2791"/>
                                        </p:tgtEl>
                                      </p:cBhvr>
                                    </p:animEffect>
                                  </p:childTnLst>
                                </p:cTn>
                              </p:par>
                              <p:par>
                                <p:cTn id="14" presetID="10" presetClass="entr" presetSubtype="0" fill="hold" nodeType="withEffect">
                                  <p:stCondLst>
                                    <p:cond delay="0"/>
                                  </p:stCondLst>
                                  <p:childTnLst>
                                    <p:set>
                                      <p:cBhvr>
                                        <p:cTn id="15" dur="1" fill="hold">
                                          <p:stCondLst>
                                            <p:cond delay="0"/>
                                          </p:stCondLst>
                                        </p:cTn>
                                        <p:tgtEl>
                                          <p:spTgt spid="2792"/>
                                        </p:tgtEl>
                                        <p:attrNameLst>
                                          <p:attrName>style.visibility</p:attrName>
                                        </p:attrNameLst>
                                      </p:cBhvr>
                                      <p:to>
                                        <p:strVal val="visible"/>
                                      </p:to>
                                    </p:set>
                                    <p:animEffect transition="in" filter="fade">
                                      <p:cBhvr>
                                        <p:cTn id="16" dur="500"/>
                                        <p:tgtEl>
                                          <p:spTgt spid="2792"/>
                                        </p:tgtEl>
                                      </p:cBhvr>
                                    </p:animEffect>
                                  </p:childTnLst>
                                </p:cTn>
                              </p:par>
                              <p:par>
                                <p:cTn id="17" presetID="1" presetClass="entr" presetSubtype="0" fill="hold" nodeType="withEffect">
                                  <p:stCondLst>
                                    <p:cond delay="0"/>
                                  </p:stCondLst>
                                  <p:childTnLst>
                                    <p:set>
                                      <p:cBhvr>
                                        <p:cTn id="18" dur="1" fill="hold">
                                          <p:stCondLst>
                                            <p:cond delay="0"/>
                                          </p:stCondLst>
                                        </p:cTn>
                                        <p:tgtEl>
                                          <p:spTgt spid="276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6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6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6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2753"/>
                                        </p:tgtEl>
                                      </p:cBhvr>
                                    </p:animEffect>
                                    <p:set>
                                      <p:cBhvr>
                                        <p:cTn id="29" dur="1" fill="hold">
                                          <p:stCondLst>
                                            <p:cond delay="500"/>
                                          </p:stCondLst>
                                        </p:cTn>
                                        <p:tgtEl>
                                          <p:spTgt spid="2753"/>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2781"/>
                                        </p:tgtEl>
                                        <p:attrNameLst>
                                          <p:attrName>style.visibility</p:attrName>
                                        </p:attrNameLst>
                                      </p:cBhvr>
                                      <p:to>
                                        <p:strVal val="visible"/>
                                      </p:to>
                                    </p:set>
                                    <p:animEffect transition="in" filter="fade">
                                      <p:cBhvr>
                                        <p:cTn id="32" dur="1000"/>
                                        <p:tgtEl>
                                          <p:spTgt spid="2781"/>
                                        </p:tgtEl>
                                      </p:cBhvr>
                                    </p:animEffect>
                                  </p:childTnLst>
                                </p:cTn>
                              </p:par>
                              <p:par>
                                <p:cTn id="33" presetID="10" presetClass="exit" presetSubtype="0" fill="hold" nodeType="withEffect">
                                  <p:stCondLst>
                                    <p:cond delay="0"/>
                                  </p:stCondLst>
                                  <p:childTnLst>
                                    <p:animEffect transition="out" filter="fade">
                                      <p:cBhvr>
                                        <p:cTn id="34" dur="500"/>
                                        <p:tgtEl>
                                          <p:spTgt spid="2769"/>
                                        </p:tgtEl>
                                      </p:cBhvr>
                                    </p:animEffect>
                                    <p:set>
                                      <p:cBhvr>
                                        <p:cTn id="35" dur="1" fill="hold">
                                          <p:stCondLst>
                                            <p:cond delay="500"/>
                                          </p:stCondLst>
                                        </p:cTn>
                                        <p:tgtEl>
                                          <p:spTgt spid="276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782"/>
                                        </p:tgtEl>
                                        <p:attrNameLst>
                                          <p:attrName>style.visibility</p:attrName>
                                        </p:attrNameLst>
                                      </p:cBhvr>
                                      <p:to>
                                        <p:strVal val="visible"/>
                                      </p:to>
                                    </p:set>
                                    <p:animEffect transition="in" filter="fade">
                                      <p:cBhvr>
                                        <p:cTn id="40" dur="1000"/>
                                        <p:tgtEl>
                                          <p:spTgt spid="2782"/>
                                        </p:tgtEl>
                                      </p:cBhvr>
                                    </p:animEffect>
                                  </p:childTnLst>
                                </p:cTn>
                              </p:par>
                              <p:par>
                                <p:cTn id="41" presetID="10" presetClass="exit" presetSubtype="0" fill="hold" nodeType="withEffect">
                                  <p:stCondLst>
                                    <p:cond delay="0"/>
                                  </p:stCondLst>
                                  <p:childTnLst>
                                    <p:animEffect transition="out" filter="fade">
                                      <p:cBhvr>
                                        <p:cTn id="42" dur="500"/>
                                        <p:tgtEl>
                                          <p:spTgt spid="2754"/>
                                        </p:tgtEl>
                                      </p:cBhvr>
                                    </p:animEffect>
                                    <p:set>
                                      <p:cBhvr>
                                        <p:cTn id="43" dur="1" fill="hold">
                                          <p:stCondLst>
                                            <p:cond delay="500"/>
                                          </p:stCondLst>
                                        </p:cTn>
                                        <p:tgtEl>
                                          <p:spTgt spid="275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770"/>
                                        </p:tgtEl>
                                      </p:cBhvr>
                                    </p:animEffect>
                                    <p:set>
                                      <p:cBhvr>
                                        <p:cTn id="46" dur="1" fill="hold">
                                          <p:stCondLst>
                                            <p:cond delay="500"/>
                                          </p:stCondLst>
                                        </p:cTn>
                                        <p:tgtEl>
                                          <p:spTgt spid="277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783"/>
                                        </p:tgtEl>
                                        <p:attrNameLst>
                                          <p:attrName>style.visibility</p:attrName>
                                        </p:attrNameLst>
                                      </p:cBhvr>
                                      <p:to>
                                        <p:strVal val="visible"/>
                                      </p:to>
                                    </p:set>
                                    <p:animEffect transition="in" filter="fade">
                                      <p:cBhvr>
                                        <p:cTn id="51" dur="1000"/>
                                        <p:tgtEl>
                                          <p:spTgt spid="2783"/>
                                        </p:tgtEl>
                                      </p:cBhvr>
                                    </p:animEffect>
                                  </p:childTnLst>
                                </p:cTn>
                              </p:par>
                              <p:par>
                                <p:cTn id="52" presetID="10" presetClass="exit" presetSubtype="0" fill="hold" nodeType="withEffect">
                                  <p:stCondLst>
                                    <p:cond delay="0"/>
                                  </p:stCondLst>
                                  <p:childTnLst>
                                    <p:animEffect transition="out" filter="fade">
                                      <p:cBhvr>
                                        <p:cTn id="53" dur="500"/>
                                        <p:tgtEl>
                                          <p:spTgt spid="2756"/>
                                        </p:tgtEl>
                                      </p:cBhvr>
                                    </p:animEffect>
                                    <p:set>
                                      <p:cBhvr>
                                        <p:cTn id="54" dur="1" fill="hold">
                                          <p:stCondLst>
                                            <p:cond delay="500"/>
                                          </p:stCondLst>
                                        </p:cTn>
                                        <p:tgtEl>
                                          <p:spTgt spid="2756"/>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771"/>
                                        </p:tgtEl>
                                      </p:cBhvr>
                                    </p:animEffect>
                                    <p:set>
                                      <p:cBhvr>
                                        <p:cTn id="57" dur="1" fill="hold">
                                          <p:stCondLst>
                                            <p:cond delay="500"/>
                                          </p:stCondLst>
                                        </p:cTn>
                                        <p:tgtEl>
                                          <p:spTgt spid="277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784"/>
                                        </p:tgtEl>
                                        <p:attrNameLst>
                                          <p:attrName>style.visibility</p:attrName>
                                        </p:attrNameLst>
                                      </p:cBhvr>
                                      <p:to>
                                        <p:strVal val="visible"/>
                                      </p:to>
                                    </p:set>
                                    <p:animEffect transition="in" filter="fade">
                                      <p:cBhvr>
                                        <p:cTn id="62" dur="1000"/>
                                        <p:tgtEl>
                                          <p:spTgt spid="2784"/>
                                        </p:tgtEl>
                                      </p:cBhvr>
                                    </p:animEffect>
                                  </p:childTnLst>
                                </p:cTn>
                              </p:par>
                              <p:par>
                                <p:cTn id="63" presetID="10" presetClass="exit" presetSubtype="0" fill="hold" nodeType="withEffect">
                                  <p:stCondLst>
                                    <p:cond delay="0"/>
                                  </p:stCondLst>
                                  <p:childTnLst>
                                    <p:animEffect transition="out" filter="fade">
                                      <p:cBhvr>
                                        <p:cTn id="64" dur="500"/>
                                        <p:tgtEl>
                                          <p:spTgt spid="2757"/>
                                        </p:tgtEl>
                                      </p:cBhvr>
                                    </p:animEffect>
                                    <p:set>
                                      <p:cBhvr>
                                        <p:cTn id="65" dur="1" fill="hold">
                                          <p:stCondLst>
                                            <p:cond delay="500"/>
                                          </p:stCondLst>
                                        </p:cTn>
                                        <p:tgtEl>
                                          <p:spTgt spid="275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772"/>
                                        </p:tgtEl>
                                      </p:cBhvr>
                                    </p:animEffect>
                                    <p:set>
                                      <p:cBhvr>
                                        <p:cTn id="68" dur="1" fill="hold">
                                          <p:stCondLst>
                                            <p:cond delay="500"/>
                                          </p:stCondLst>
                                        </p:cTn>
                                        <p:tgtEl>
                                          <p:spTgt spid="277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785"/>
                                        </p:tgtEl>
                                        <p:attrNameLst>
                                          <p:attrName>style.visibility</p:attrName>
                                        </p:attrNameLst>
                                      </p:cBhvr>
                                      <p:to>
                                        <p:strVal val="visible"/>
                                      </p:to>
                                    </p:set>
                                    <p:animEffect transition="in" filter="fade">
                                      <p:cBhvr>
                                        <p:cTn id="73" dur="1000"/>
                                        <p:tgtEl>
                                          <p:spTgt spid="2785"/>
                                        </p:tgtEl>
                                      </p:cBhvr>
                                    </p:animEffect>
                                  </p:childTnLst>
                                </p:cTn>
                              </p:par>
                              <p:par>
                                <p:cTn id="74" presetID="10" presetClass="exit" presetSubtype="0" fill="hold" nodeType="withEffect">
                                  <p:stCondLst>
                                    <p:cond delay="0"/>
                                  </p:stCondLst>
                                  <p:childTnLst>
                                    <p:animEffect transition="out" filter="fade">
                                      <p:cBhvr>
                                        <p:cTn id="75" dur="500"/>
                                        <p:tgtEl>
                                          <p:spTgt spid="2755"/>
                                        </p:tgtEl>
                                      </p:cBhvr>
                                    </p:animEffect>
                                    <p:set>
                                      <p:cBhvr>
                                        <p:cTn id="76" dur="1" fill="hold">
                                          <p:stCondLst>
                                            <p:cond delay="500"/>
                                          </p:stCondLst>
                                        </p:cTn>
                                        <p:tgtEl>
                                          <p:spTgt spid="2755"/>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2773"/>
                                        </p:tgtEl>
                                      </p:cBhvr>
                                    </p:animEffect>
                                    <p:set>
                                      <p:cBhvr>
                                        <p:cTn id="79" dur="1" fill="hold">
                                          <p:stCondLst>
                                            <p:cond delay="500"/>
                                          </p:stCondLst>
                                        </p:cTn>
                                        <p:tgtEl>
                                          <p:spTgt spid="2773"/>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2786"/>
                                        </p:tgtEl>
                                        <p:attrNameLst>
                                          <p:attrName>style.visibility</p:attrName>
                                        </p:attrNameLst>
                                      </p:cBhvr>
                                      <p:to>
                                        <p:strVal val="visible"/>
                                      </p:to>
                                    </p:set>
                                    <p:animEffect transition="in" filter="fade">
                                      <p:cBhvr>
                                        <p:cTn id="84" dur="1000"/>
                                        <p:tgtEl>
                                          <p:spTgt spid="2786"/>
                                        </p:tgtEl>
                                      </p:cBhvr>
                                    </p:animEffect>
                                  </p:childTnLst>
                                </p:cTn>
                              </p:par>
                              <p:par>
                                <p:cTn id="85" presetID="10" presetClass="exit" presetSubtype="0" fill="hold" nodeType="withEffect">
                                  <p:stCondLst>
                                    <p:cond delay="0"/>
                                  </p:stCondLst>
                                  <p:childTnLst>
                                    <p:animEffect transition="out" filter="fade">
                                      <p:cBhvr>
                                        <p:cTn id="86" dur="500"/>
                                        <p:tgtEl>
                                          <p:spTgt spid="2759"/>
                                        </p:tgtEl>
                                      </p:cBhvr>
                                    </p:animEffect>
                                    <p:set>
                                      <p:cBhvr>
                                        <p:cTn id="87" dur="1" fill="hold">
                                          <p:stCondLst>
                                            <p:cond delay="500"/>
                                          </p:stCondLst>
                                        </p:cTn>
                                        <p:tgtEl>
                                          <p:spTgt spid="2759"/>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2774"/>
                                        </p:tgtEl>
                                      </p:cBhvr>
                                    </p:animEffect>
                                    <p:set>
                                      <p:cBhvr>
                                        <p:cTn id="90" dur="1" fill="hold">
                                          <p:stCondLst>
                                            <p:cond delay="500"/>
                                          </p:stCondLst>
                                        </p:cTn>
                                        <p:tgtEl>
                                          <p:spTgt spid="277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2787"/>
                                        </p:tgtEl>
                                        <p:attrNameLst>
                                          <p:attrName>style.visibility</p:attrName>
                                        </p:attrNameLst>
                                      </p:cBhvr>
                                      <p:to>
                                        <p:strVal val="visible"/>
                                      </p:to>
                                    </p:set>
                                    <p:animEffect transition="in" filter="fade">
                                      <p:cBhvr>
                                        <p:cTn id="95" dur="1000"/>
                                        <p:tgtEl>
                                          <p:spTgt spid="2787"/>
                                        </p:tgtEl>
                                      </p:cBhvr>
                                    </p:animEffect>
                                  </p:childTnLst>
                                </p:cTn>
                              </p:par>
                              <p:par>
                                <p:cTn id="96" presetID="10" presetClass="exit" presetSubtype="0" fill="hold" nodeType="withEffect">
                                  <p:stCondLst>
                                    <p:cond delay="0"/>
                                  </p:stCondLst>
                                  <p:childTnLst>
                                    <p:animEffect transition="out" filter="fade">
                                      <p:cBhvr>
                                        <p:cTn id="97" dur="500"/>
                                        <p:tgtEl>
                                          <p:spTgt spid="2760"/>
                                        </p:tgtEl>
                                      </p:cBhvr>
                                    </p:animEffect>
                                    <p:set>
                                      <p:cBhvr>
                                        <p:cTn id="98" dur="1" fill="hold">
                                          <p:stCondLst>
                                            <p:cond delay="500"/>
                                          </p:stCondLst>
                                        </p:cTn>
                                        <p:tgtEl>
                                          <p:spTgt spid="2760"/>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2775"/>
                                        </p:tgtEl>
                                      </p:cBhvr>
                                    </p:animEffect>
                                    <p:set>
                                      <p:cBhvr>
                                        <p:cTn id="101" dur="1" fill="hold">
                                          <p:stCondLst>
                                            <p:cond delay="500"/>
                                          </p:stCondLst>
                                        </p:cTn>
                                        <p:tgtEl>
                                          <p:spTgt spid="2775"/>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2788"/>
                                        </p:tgtEl>
                                        <p:attrNameLst>
                                          <p:attrName>style.visibility</p:attrName>
                                        </p:attrNameLst>
                                      </p:cBhvr>
                                      <p:to>
                                        <p:strVal val="visible"/>
                                      </p:to>
                                    </p:set>
                                    <p:animEffect transition="in" filter="fade">
                                      <p:cBhvr>
                                        <p:cTn id="106" dur="1000"/>
                                        <p:tgtEl>
                                          <p:spTgt spid="2788"/>
                                        </p:tgtEl>
                                      </p:cBhvr>
                                    </p:animEffect>
                                  </p:childTnLst>
                                </p:cTn>
                              </p:par>
                              <p:par>
                                <p:cTn id="107" presetID="10" presetClass="exit" presetSubtype="0" fill="hold" nodeType="withEffect">
                                  <p:stCondLst>
                                    <p:cond delay="0"/>
                                  </p:stCondLst>
                                  <p:childTnLst>
                                    <p:animEffect transition="out" filter="fade">
                                      <p:cBhvr>
                                        <p:cTn id="108" dur="500"/>
                                        <p:tgtEl>
                                          <p:spTgt spid="2762"/>
                                        </p:tgtEl>
                                      </p:cBhvr>
                                    </p:animEffect>
                                    <p:set>
                                      <p:cBhvr>
                                        <p:cTn id="109" dur="1" fill="hold">
                                          <p:stCondLst>
                                            <p:cond delay="500"/>
                                          </p:stCondLst>
                                        </p:cTn>
                                        <p:tgtEl>
                                          <p:spTgt spid="2762"/>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500"/>
                                        <p:tgtEl>
                                          <p:spTgt spid="2776"/>
                                        </p:tgtEl>
                                      </p:cBhvr>
                                    </p:animEffect>
                                    <p:set>
                                      <p:cBhvr>
                                        <p:cTn id="112" dur="1" fill="hold">
                                          <p:stCondLst>
                                            <p:cond delay="500"/>
                                          </p:stCondLst>
                                        </p:cTn>
                                        <p:tgtEl>
                                          <p:spTgt spid="2776"/>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2789"/>
                                        </p:tgtEl>
                                        <p:attrNameLst>
                                          <p:attrName>style.visibility</p:attrName>
                                        </p:attrNameLst>
                                      </p:cBhvr>
                                      <p:to>
                                        <p:strVal val="visible"/>
                                      </p:to>
                                    </p:set>
                                    <p:animEffect transition="in" filter="fade">
                                      <p:cBhvr>
                                        <p:cTn id="117" dur="1000"/>
                                        <p:tgtEl>
                                          <p:spTgt spid="2789"/>
                                        </p:tgtEl>
                                      </p:cBhvr>
                                    </p:animEffect>
                                  </p:childTnLst>
                                </p:cTn>
                              </p:par>
                              <p:par>
                                <p:cTn id="118" presetID="10" presetClass="exit" presetSubtype="0" fill="hold" nodeType="withEffect">
                                  <p:stCondLst>
                                    <p:cond delay="0"/>
                                  </p:stCondLst>
                                  <p:childTnLst>
                                    <p:animEffect transition="out" filter="fade">
                                      <p:cBhvr>
                                        <p:cTn id="119" dur="500"/>
                                        <p:tgtEl>
                                          <p:spTgt spid="2763"/>
                                        </p:tgtEl>
                                      </p:cBhvr>
                                    </p:animEffect>
                                    <p:set>
                                      <p:cBhvr>
                                        <p:cTn id="120" dur="1" fill="hold">
                                          <p:stCondLst>
                                            <p:cond delay="500"/>
                                          </p:stCondLst>
                                        </p:cTn>
                                        <p:tgtEl>
                                          <p:spTgt spid="2763"/>
                                        </p:tgtEl>
                                        <p:attrNameLst>
                                          <p:attrName>style.visibility</p:attrName>
                                        </p:attrNameLst>
                                      </p:cBhvr>
                                      <p:to>
                                        <p:strVal val="hidden"/>
                                      </p:to>
                                    </p:set>
                                  </p:childTnLst>
                                </p:cTn>
                              </p:par>
                              <p:par>
                                <p:cTn id="121" presetID="10" presetClass="exit" presetSubtype="0" fill="hold" nodeType="withEffect">
                                  <p:stCondLst>
                                    <p:cond delay="0"/>
                                  </p:stCondLst>
                                  <p:childTnLst>
                                    <p:animEffect transition="out" filter="fade">
                                      <p:cBhvr>
                                        <p:cTn id="122" dur="500"/>
                                        <p:tgtEl>
                                          <p:spTgt spid="2777"/>
                                        </p:tgtEl>
                                      </p:cBhvr>
                                    </p:animEffect>
                                    <p:set>
                                      <p:cBhvr>
                                        <p:cTn id="123" dur="1" fill="hold">
                                          <p:stCondLst>
                                            <p:cond delay="500"/>
                                          </p:stCondLst>
                                        </p:cTn>
                                        <p:tgtEl>
                                          <p:spTgt spid="2777"/>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2790"/>
                                        </p:tgtEl>
                                        <p:attrNameLst>
                                          <p:attrName>style.visibility</p:attrName>
                                        </p:attrNameLst>
                                      </p:cBhvr>
                                      <p:to>
                                        <p:strVal val="visible"/>
                                      </p:to>
                                    </p:set>
                                    <p:animEffect transition="in" filter="fade">
                                      <p:cBhvr>
                                        <p:cTn id="128" dur="1000"/>
                                        <p:tgtEl>
                                          <p:spTgt spid="2790"/>
                                        </p:tgtEl>
                                      </p:cBhvr>
                                    </p:animEffect>
                                  </p:childTnLst>
                                </p:cTn>
                              </p:par>
                              <p:par>
                                <p:cTn id="129" presetID="10" presetClass="exit" presetSubtype="0" fill="hold" nodeType="withEffect">
                                  <p:stCondLst>
                                    <p:cond delay="0"/>
                                  </p:stCondLst>
                                  <p:childTnLst>
                                    <p:animEffect transition="out" filter="fade">
                                      <p:cBhvr>
                                        <p:cTn id="130" dur="500"/>
                                        <p:tgtEl>
                                          <p:spTgt spid="2761"/>
                                        </p:tgtEl>
                                      </p:cBhvr>
                                    </p:animEffect>
                                    <p:set>
                                      <p:cBhvr>
                                        <p:cTn id="131" dur="1" fill="hold">
                                          <p:stCondLst>
                                            <p:cond delay="500"/>
                                          </p:stCondLst>
                                        </p:cTn>
                                        <p:tgtEl>
                                          <p:spTgt spid="2761"/>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500"/>
                                        <p:tgtEl>
                                          <p:spTgt spid="2778"/>
                                        </p:tgtEl>
                                      </p:cBhvr>
                                    </p:animEffect>
                                    <p:set>
                                      <p:cBhvr>
                                        <p:cTn id="134" dur="1" fill="hold">
                                          <p:stCondLst>
                                            <p:cond delay="500"/>
                                          </p:stCondLst>
                                        </p:cTn>
                                        <p:tgtEl>
                                          <p:spTgt spid="27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797"/>
        <p:cNvGrpSpPr/>
        <p:nvPr/>
      </p:nvGrpSpPr>
      <p:grpSpPr>
        <a:xfrm>
          <a:off x="0" y="0"/>
          <a:ext cx="0" cy="0"/>
          <a:chOff x="0" y="0"/>
          <a:chExt cx="0" cy="0"/>
        </a:xfrm>
      </p:grpSpPr>
      <p:pic>
        <p:nvPicPr>
          <p:cNvPr id="2798" name="Google Shape;2798;p24"/>
          <p:cNvPicPr preferRelativeResize="0"/>
          <p:nvPr/>
        </p:nvPicPr>
        <p:blipFill rotWithShape="1">
          <a:blip r:embed="rId3">
            <a:alphaModFix/>
          </a:blip>
          <a:srcRect/>
          <a:stretch/>
        </p:blipFill>
        <p:spPr>
          <a:xfrm>
            <a:off x="490480" y="-386562"/>
            <a:ext cx="7903732" cy="5530062"/>
          </a:xfrm>
          <a:prstGeom prst="rect">
            <a:avLst/>
          </a:prstGeom>
          <a:noFill/>
          <a:ln>
            <a:noFill/>
          </a:ln>
        </p:spPr>
      </p:pic>
      <p:pic>
        <p:nvPicPr>
          <p:cNvPr id="2799" name="Google Shape;2799;p24"/>
          <p:cNvPicPr preferRelativeResize="0"/>
          <p:nvPr/>
        </p:nvPicPr>
        <p:blipFill rotWithShape="1">
          <a:blip r:embed="rId4">
            <a:alphaModFix/>
          </a:blip>
          <a:srcRect/>
          <a:stretch/>
        </p:blipFill>
        <p:spPr>
          <a:xfrm>
            <a:off x="0" y="-236562"/>
            <a:ext cx="9144000" cy="5530062"/>
          </a:xfrm>
          <a:prstGeom prst="rect">
            <a:avLst/>
          </a:prstGeom>
          <a:noFill/>
          <a:ln>
            <a:noFill/>
          </a:ln>
        </p:spPr>
      </p:pic>
      <p:sp>
        <p:nvSpPr>
          <p:cNvPr id="2800" name="Google Shape;2800;p24"/>
          <p:cNvSpPr txBox="1"/>
          <p:nvPr/>
        </p:nvSpPr>
        <p:spPr>
          <a:xfrm>
            <a:off x="1043608" y="1131590"/>
            <a:ext cx="4248472" cy="2257606"/>
          </a:xfrm>
          <a:prstGeom prst="rect">
            <a:avLst/>
          </a:prstGeom>
          <a:noFill/>
          <a:ln>
            <a:noFill/>
          </a:ln>
        </p:spPr>
        <p:txBody>
          <a:bodyPr spcFirstLastPara="1" wrap="square" lIns="91425" tIns="45700" rIns="91425" bIns="45700" anchor="t" anchorCtr="0">
            <a:spAutoFit/>
          </a:bodyPr>
          <a:lstStyle/>
          <a:p>
            <a:pPr marL="444500" marR="0" lvl="0" indent="12700" algn="l" rtl="0">
              <a:lnSpc>
                <a:spcPct val="144000"/>
              </a:lnSpc>
              <a:spcBef>
                <a:spcPts val="0"/>
              </a:spcBef>
              <a:spcAft>
                <a:spcPts val="0"/>
              </a:spcAft>
              <a:buNone/>
            </a:pPr>
            <a:r>
              <a:rPr lang="en-US" sz="2000" b="1" i="1">
                <a:solidFill>
                  <a:srgbClr val="65311B"/>
                </a:solidFill>
                <a:latin typeface="Times New Roman"/>
                <a:ea typeface="Times New Roman"/>
                <a:cs typeface="Times New Roman"/>
                <a:sym typeface="Times New Roman"/>
              </a:rPr>
              <a:t>Người tiết kiệm là người biết cân đối, chi tiêu có kế hoạch, có tính toán, xem xét đầy đủ các yếu tố để đạt được mục tiêu, nhiệm vụ đề ra.</a:t>
            </a:r>
            <a:endParaRPr sz="2000" b="1" i="1">
              <a:solidFill>
                <a:schemeClr val="dk1"/>
              </a:solidFill>
              <a:latin typeface="Times New Roman"/>
              <a:ea typeface="Times New Roman"/>
              <a:cs typeface="Times New Roman"/>
              <a:sym typeface="Times New Roman"/>
            </a:endParaRPr>
          </a:p>
        </p:txBody>
      </p:sp>
      <p:pic>
        <p:nvPicPr>
          <p:cNvPr id="2801" name="Google Shape;2801;p24"/>
          <p:cNvPicPr preferRelativeResize="0"/>
          <p:nvPr/>
        </p:nvPicPr>
        <p:blipFill rotWithShape="1">
          <a:blip r:embed="rId5">
            <a:alphaModFix/>
          </a:blip>
          <a:srcRect/>
          <a:stretch/>
        </p:blipFill>
        <p:spPr>
          <a:xfrm>
            <a:off x="7985660" y="-236562"/>
            <a:ext cx="1158340" cy="104860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05"/>
        <p:cNvGrpSpPr/>
        <p:nvPr/>
      </p:nvGrpSpPr>
      <p:grpSpPr>
        <a:xfrm>
          <a:off x="0" y="0"/>
          <a:ext cx="0" cy="0"/>
          <a:chOff x="0" y="0"/>
          <a:chExt cx="0" cy="0"/>
        </a:xfrm>
      </p:grpSpPr>
      <p:pic>
        <p:nvPicPr>
          <p:cNvPr id="2806" name="Google Shape;2806;p25"/>
          <p:cNvPicPr preferRelativeResize="0"/>
          <p:nvPr/>
        </p:nvPicPr>
        <p:blipFill rotWithShape="1">
          <a:blip r:embed="rId3">
            <a:alphaModFix/>
          </a:blip>
          <a:srcRect/>
          <a:stretch/>
        </p:blipFill>
        <p:spPr>
          <a:xfrm>
            <a:off x="0" y="134"/>
            <a:ext cx="9433047" cy="5595952"/>
          </a:xfrm>
          <a:prstGeom prst="rect">
            <a:avLst/>
          </a:prstGeom>
          <a:noFill/>
          <a:ln>
            <a:noFill/>
          </a:ln>
        </p:spPr>
      </p:pic>
      <p:sp>
        <p:nvSpPr>
          <p:cNvPr id="2807" name="Google Shape;2807;p25"/>
          <p:cNvSpPr txBox="1"/>
          <p:nvPr/>
        </p:nvSpPr>
        <p:spPr>
          <a:xfrm>
            <a:off x="4788024" y="915566"/>
            <a:ext cx="376891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F3F3F"/>
              </a:buClr>
              <a:buSzPts val="2800"/>
              <a:buFont typeface="Times New Roman"/>
              <a:buNone/>
            </a:pPr>
            <a:r>
              <a:rPr lang="en-US" sz="2800" b="1" i="0" u="none" strike="noStrike" cap="none">
                <a:solidFill>
                  <a:srgbClr val="3F3F3F"/>
                </a:solidFill>
                <a:latin typeface="Times New Roman"/>
                <a:ea typeface="Times New Roman"/>
                <a:cs typeface="Times New Roman"/>
                <a:sym typeface="Times New Roman"/>
              </a:rPr>
              <a:t>1. Thế nào là tiết kiệm?</a:t>
            </a:r>
            <a:endParaRPr/>
          </a:p>
        </p:txBody>
      </p:sp>
      <p:sp>
        <p:nvSpPr>
          <p:cNvPr id="2808" name="Google Shape;2808;p25"/>
          <p:cNvSpPr txBox="1"/>
          <p:nvPr/>
        </p:nvSpPr>
        <p:spPr>
          <a:xfrm>
            <a:off x="1115616" y="1009375"/>
            <a:ext cx="333552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3600" b="1" i="0" u="none" strike="noStrike" cap="none">
                <a:solidFill>
                  <a:srgbClr val="FF0000"/>
                </a:solidFill>
                <a:latin typeface="Times New Roman"/>
                <a:ea typeface="Times New Roman"/>
                <a:cs typeface="Times New Roman"/>
                <a:sym typeface="Times New Roman"/>
              </a:rPr>
              <a:t>Bài 9: Tiết kiệm</a:t>
            </a:r>
            <a:endParaRPr sz="3600" b="1" i="0" u="none" strike="noStrike" cap="none">
              <a:solidFill>
                <a:srgbClr val="FF0000"/>
              </a:solidFill>
              <a:latin typeface="Times New Roman"/>
              <a:ea typeface="Times New Roman"/>
              <a:cs typeface="Times New Roman"/>
              <a:sym typeface="Times New Roman"/>
            </a:endParaRPr>
          </a:p>
        </p:txBody>
      </p:sp>
      <p:pic>
        <p:nvPicPr>
          <p:cNvPr id="2809" name="Google Shape;2809;p25"/>
          <p:cNvPicPr preferRelativeResize="0"/>
          <p:nvPr/>
        </p:nvPicPr>
        <p:blipFill rotWithShape="1">
          <a:blip r:embed="rId4">
            <a:alphaModFix/>
          </a:blip>
          <a:srcRect/>
          <a:stretch/>
        </p:blipFill>
        <p:spPr>
          <a:xfrm>
            <a:off x="8274707" y="0"/>
            <a:ext cx="1158340" cy="1048603"/>
          </a:xfrm>
          <a:prstGeom prst="rect">
            <a:avLst/>
          </a:prstGeom>
          <a:noFill/>
          <a:ln>
            <a:noFill/>
          </a:ln>
        </p:spPr>
      </p:pic>
      <p:pic>
        <p:nvPicPr>
          <p:cNvPr id="2810" name="Google Shape;2810;p25"/>
          <p:cNvPicPr preferRelativeResize="0"/>
          <p:nvPr/>
        </p:nvPicPr>
        <p:blipFill rotWithShape="1">
          <a:blip r:embed="rId5">
            <a:alphaModFix/>
          </a:blip>
          <a:srcRect/>
          <a:stretch/>
        </p:blipFill>
        <p:spPr>
          <a:xfrm>
            <a:off x="1115617" y="1655706"/>
            <a:ext cx="3335528" cy="2356203"/>
          </a:xfrm>
          <a:prstGeom prst="ellipse">
            <a:avLst/>
          </a:prstGeom>
          <a:noFill/>
          <a:ln>
            <a:noFill/>
          </a:ln>
        </p:spPr>
      </p:pic>
      <p:sp>
        <p:nvSpPr>
          <p:cNvPr id="2811" name="Google Shape;2811;p25"/>
          <p:cNvSpPr txBox="1"/>
          <p:nvPr/>
        </p:nvSpPr>
        <p:spPr>
          <a:xfrm>
            <a:off x="4747333" y="1440815"/>
            <a:ext cx="405431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F3F3F"/>
              </a:buClr>
              <a:buSzPts val="2800"/>
              <a:buFont typeface="Times New Roman"/>
              <a:buNone/>
            </a:pPr>
            <a:r>
              <a:rPr lang="en-US" sz="2800" b="1" i="0" u="none" strike="noStrike" cap="none">
                <a:solidFill>
                  <a:srgbClr val="3F3F3F"/>
                </a:solidFill>
                <a:latin typeface="Times New Roman"/>
                <a:ea typeface="Times New Roman"/>
                <a:cs typeface="Times New Roman"/>
                <a:sym typeface="Times New Roman"/>
              </a:rPr>
              <a:t>2. Biểu hiện của tiết kiệm</a:t>
            </a:r>
            <a:endParaRPr sz="2800" b="1" i="0" u="none" strike="noStrike" cap="none">
              <a:solidFill>
                <a:srgbClr val="3F3F3F"/>
              </a:solidFill>
              <a:latin typeface="Times New Roman"/>
              <a:ea typeface="Times New Roman"/>
              <a:cs typeface="Times New Roman"/>
              <a:sym typeface="Times New Roman"/>
            </a:endParaRPr>
          </a:p>
        </p:txBody>
      </p:sp>
      <p:sp>
        <p:nvSpPr>
          <p:cNvPr id="2812" name="Google Shape;2812;p25"/>
          <p:cNvSpPr txBox="1"/>
          <p:nvPr/>
        </p:nvSpPr>
        <p:spPr>
          <a:xfrm>
            <a:off x="4777456" y="1935794"/>
            <a:ext cx="381707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F3F3F"/>
              </a:buClr>
              <a:buSzPts val="2800"/>
              <a:buFont typeface="Times New Roman"/>
              <a:buNone/>
            </a:pPr>
            <a:r>
              <a:rPr lang="en-US" sz="2800" b="1" i="0" u="none" strike="noStrike" cap="none">
                <a:solidFill>
                  <a:srgbClr val="3F3F3F"/>
                </a:solidFill>
                <a:latin typeface="Times New Roman"/>
                <a:ea typeface="Times New Roman"/>
                <a:cs typeface="Times New Roman"/>
                <a:sym typeface="Times New Roman"/>
              </a:rPr>
              <a:t>3. Ý nghĩa của tiết kiệm</a:t>
            </a:r>
            <a:endParaRPr sz="2800" b="1" i="0" u="none" strike="noStrike" cap="none">
              <a:solidFill>
                <a:srgbClr val="3F3F3F"/>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2816"/>
        <p:cNvGrpSpPr/>
        <p:nvPr/>
      </p:nvGrpSpPr>
      <p:grpSpPr>
        <a:xfrm>
          <a:off x="0" y="0"/>
          <a:ext cx="0" cy="0"/>
          <a:chOff x="0" y="0"/>
          <a:chExt cx="0" cy="0"/>
        </a:xfrm>
      </p:grpSpPr>
      <p:pic>
        <p:nvPicPr>
          <p:cNvPr id="2817" name="Google Shape;2817;p26"/>
          <p:cNvPicPr preferRelativeResize="0"/>
          <p:nvPr/>
        </p:nvPicPr>
        <p:blipFill rotWithShape="1">
          <a:blip r:embed="rId3">
            <a:alphaModFix/>
          </a:blip>
          <a:srcRect/>
          <a:stretch/>
        </p:blipFill>
        <p:spPr>
          <a:xfrm>
            <a:off x="-180528" y="0"/>
            <a:ext cx="9505056" cy="5143500"/>
          </a:xfrm>
          <a:prstGeom prst="rect">
            <a:avLst/>
          </a:prstGeom>
          <a:noFill/>
          <a:ln>
            <a:noFill/>
          </a:ln>
        </p:spPr>
      </p:pic>
      <p:sp>
        <p:nvSpPr>
          <p:cNvPr id="2818" name="Google Shape;2818;p26"/>
          <p:cNvSpPr/>
          <p:nvPr/>
        </p:nvSpPr>
        <p:spPr>
          <a:xfrm>
            <a:off x="1259632" y="195486"/>
            <a:ext cx="2232248" cy="792088"/>
          </a:xfrm>
          <a:prstGeom prst="horizontalScroll">
            <a:avLst>
              <a:gd name="adj" fmla="val 12500"/>
            </a:avLst>
          </a:prstGeom>
          <a:solidFill>
            <a:schemeClr val="lt1"/>
          </a:solidFill>
          <a:ln w="25400" cap="flat" cmpd="sng">
            <a:solidFill>
              <a:srgbClr val="ED42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Góc chia sẻ</a:t>
            </a:r>
            <a:endParaRPr sz="2800">
              <a:solidFill>
                <a:schemeClr val="dk1"/>
              </a:solidFill>
              <a:latin typeface="Calibri"/>
              <a:ea typeface="Calibri"/>
              <a:cs typeface="Calibri"/>
              <a:sym typeface="Calibri"/>
            </a:endParaRPr>
          </a:p>
        </p:txBody>
      </p:sp>
      <p:sp>
        <p:nvSpPr>
          <p:cNvPr id="2819" name="Google Shape;2819;p26"/>
          <p:cNvSpPr txBox="1"/>
          <p:nvPr/>
        </p:nvSpPr>
        <p:spPr>
          <a:xfrm>
            <a:off x="1259632" y="987574"/>
            <a:ext cx="7598437" cy="2348335"/>
          </a:xfrm>
          <a:prstGeom prst="rect">
            <a:avLst/>
          </a:prstGeom>
          <a:noFill/>
          <a:ln>
            <a:noFill/>
          </a:ln>
        </p:spPr>
        <p:txBody>
          <a:bodyPr spcFirstLastPara="1" wrap="square" lIns="91425" tIns="45700" rIns="91425" bIns="45700" anchor="t" anchorCtr="0">
            <a:spAutoFit/>
          </a:bodyPr>
          <a:lstStyle/>
          <a:p>
            <a:pPr marL="165735" marR="0" lvl="0" indent="-165735" algn="just" rtl="0">
              <a:lnSpc>
                <a:spcPct val="145000"/>
              </a:lnSpc>
              <a:spcBef>
                <a:spcPts val="0"/>
              </a:spcBef>
              <a:spcAft>
                <a:spcPts val="0"/>
              </a:spcAft>
              <a:buNone/>
            </a:pPr>
            <a:r>
              <a:rPr lang="en-US" sz="2000">
                <a:solidFill>
                  <a:srgbClr val="000000"/>
                </a:solidFill>
                <a:latin typeface="Times New Roman"/>
                <a:ea typeface="Times New Roman"/>
                <a:cs typeface="Times New Roman"/>
                <a:sym typeface="Times New Roman"/>
              </a:rPr>
              <a:t>- Liệt kê tất cả các hoạt động trong một ngày của em theo thời gian biểu.</a:t>
            </a:r>
            <a:endParaRPr sz="2000">
              <a:solidFill>
                <a:schemeClr val="dk1"/>
              </a:solidFill>
              <a:latin typeface="Times New Roman"/>
              <a:ea typeface="Times New Roman"/>
              <a:cs typeface="Times New Roman"/>
              <a:sym typeface="Times New Roman"/>
            </a:endParaRPr>
          </a:p>
          <a:p>
            <a:pPr marL="165735" marR="0" lvl="0" indent="-165735" algn="just" rtl="0">
              <a:lnSpc>
                <a:spcPct val="144000"/>
              </a:lnSpc>
              <a:spcBef>
                <a:spcPts val="0"/>
              </a:spcBef>
              <a:spcAft>
                <a:spcPts val="0"/>
              </a:spcAft>
              <a:buNone/>
            </a:pPr>
            <a:r>
              <a:rPr lang="en-US" sz="2000">
                <a:solidFill>
                  <a:srgbClr val="000000"/>
                </a:solidFill>
                <a:latin typeface="Times New Roman"/>
                <a:ea typeface="Times New Roman"/>
                <a:cs typeface="Times New Roman"/>
                <a:sym typeface="Times New Roman"/>
              </a:rPr>
              <a:t>- Vì sao em và mọi người phải xây dựng thời gian biểu cho riêng minh? Nếu lãng phí thời gian sẽ dẫn đến những hậu quả gì?</a:t>
            </a:r>
            <a:endParaRPr sz="2000">
              <a:solidFill>
                <a:schemeClr val="dk1"/>
              </a:solidFill>
              <a:latin typeface="Times New Roman"/>
              <a:ea typeface="Times New Roman"/>
              <a:cs typeface="Times New Roman"/>
              <a:sym typeface="Times New Roman"/>
            </a:endParaRPr>
          </a:p>
          <a:p>
            <a:pPr marL="165735" marR="0" lvl="0" indent="-165735" algn="just" rtl="0">
              <a:spcBef>
                <a:spcPts val="0"/>
              </a:spcBef>
              <a:spcAft>
                <a:spcPts val="0"/>
              </a:spcAft>
              <a:buNone/>
            </a:pPr>
            <a:r>
              <a:rPr lang="en-US" sz="2000">
                <a:solidFill>
                  <a:srgbClr val="000000"/>
                </a:solidFill>
                <a:latin typeface="Times New Roman"/>
                <a:ea typeface="Times New Roman"/>
                <a:cs typeface="Times New Roman"/>
                <a:sym typeface="Times New Roman"/>
              </a:rPr>
              <a:t>-  Những ai cần tiết kiệm thời gian? Tiết kiệm thời gian có phải tiết kiệm tiền bạc không? Tiết kiệm thời gian sẽ đem lại lợi ích gì cho bản thân trong học tập và trong cuộc sống?</a:t>
            </a:r>
            <a:endParaRPr sz="2000">
              <a:solidFill>
                <a:schemeClr val="dk1"/>
              </a:solidFill>
              <a:latin typeface="Times New Roman"/>
              <a:ea typeface="Times New Roman"/>
              <a:cs typeface="Times New Roman"/>
              <a:sym typeface="Times New Roman"/>
            </a:endParaRPr>
          </a:p>
        </p:txBody>
      </p:sp>
      <p:pic>
        <p:nvPicPr>
          <p:cNvPr id="2820" name="Google Shape;2820;p26"/>
          <p:cNvPicPr preferRelativeResize="0"/>
          <p:nvPr/>
        </p:nvPicPr>
        <p:blipFill rotWithShape="1">
          <a:blip r:embed="rId4">
            <a:alphaModFix/>
          </a:blip>
          <a:srcRect/>
          <a:stretch/>
        </p:blipFill>
        <p:spPr>
          <a:xfrm>
            <a:off x="8136215" y="0"/>
            <a:ext cx="1158340" cy="104860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1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1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824"/>
        <p:cNvGrpSpPr/>
        <p:nvPr/>
      </p:nvGrpSpPr>
      <p:grpSpPr>
        <a:xfrm>
          <a:off x="0" y="0"/>
          <a:ext cx="0" cy="0"/>
          <a:chOff x="0" y="0"/>
          <a:chExt cx="0" cy="0"/>
        </a:xfrm>
      </p:grpSpPr>
      <p:pic>
        <p:nvPicPr>
          <p:cNvPr id="2825" name="Google Shape;2825;p27"/>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826" name="Google Shape;2826;p27"/>
          <p:cNvSpPr/>
          <p:nvPr/>
        </p:nvSpPr>
        <p:spPr>
          <a:xfrm>
            <a:off x="1194445" y="463157"/>
            <a:ext cx="4248472" cy="1656184"/>
          </a:xfrm>
          <a:prstGeom prst="cloud">
            <a:avLst/>
          </a:prstGeom>
          <a:solidFill>
            <a:srgbClr val="FDF8DF"/>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rgbClr val="FF0000"/>
                </a:solidFill>
                <a:latin typeface="Calibri"/>
                <a:ea typeface="Calibri"/>
                <a:cs typeface="Calibri"/>
                <a:sym typeface="Calibri"/>
              </a:rPr>
              <a:t>Một phút tỏa sáng</a:t>
            </a:r>
            <a:endParaRPr sz="4000" b="1">
              <a:solidFill>
                <a:srgbClr val="FF0000"/>
              </a:solidFill>
              <a:latin typeface="Calibri"/>
              <a:ea typeface="Calibri"/>
              <a:cs typeface="Calibri"/>
              <a:sym typeface="Calibri"/>
            </a:endParaRPr>
          </a:p>
        </p:txBody>
      </p:sp>
      <p:sp>
        <p:nvSpPr>
          <p:cNvPr id="2827" name="Google Shape;2827;p27"/>
          <p:cNvSpPr txBox="1"/>
          <p:nvPr/>
        </p:nvSpPr>
        <p:spPr>
          <a:xfrm>
            <a:off x="2555776" y="2119341"/>
            <a:ext cx="4081586" cy="267765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00000"/>
                </a:solidFill>
                <a:latin typeface="Times New Roman"/>
                <a:ea typeface="Times New Roman"/>
                <a:cs typeface="Times New Roman"/>
                <a:sym typeface="Times New Roman"/>
              </a:rPr>
              <a:t>Thảo luận về các lí do cần sống tiết kiệm của bản thân (trong sinh hoạt hằng ngày; sử dụng quỹ thời gian; hiệu quả học tập; làm việc;...).</a:t>
            </a:r>
            <a:endParaRPr sz="2800">
              <a:solidFill>
                <a:schemeClr val="dk1"/>
              </a:solidFill>
              <a:latin typeface="Times New Roman"/>
              <a:ea typeface="Times New Roman"/>
              <a:cs typeface="Times New Roman"/>
              <a:sym typeface="Times New Roman"/>
            </a:endParaRPr>
          </a:p>
        </p:txBody>
      </p:sp>
      <p:pic>
        <p:nvPicPr>
          <p:cNvPr id="2828" name="Google Shape;2828;p27" descr="Digit 60"/>
          <p:cNvPicPr preferRelativeResize="0"/>
          <p:nvPr/>
        </p:nvPicPr>
        <p:blipFill rotWithShape="1">
          <a:blip r:embed="rId4">
            <a:alphaModFix/>
          </a:blip>
          <a:srcRect/>
          <a:stretch/>
        </p:blipFill>
        <p:spPr>
          <a:xfrm>
            <a:off x="6012160" y="552529"/>
            <a:ext cx="2057400" cy="1130300"/>
          </a:xfrm>
          <a:prstGeom prst="rect">
            <a:avLst/>
          </a:prstGeom>
          <a:noFill/>
          <a:ln>
            <a:noFill/>
          </a:ln>
        </p:spPr>
      </p:pic>
      <p:pic>
        <p:nvPicPr>
          <p:cNvPr id="2829" name="Google Shape;2829;p27"/>
          <p:cNvPicPr preferRelativeResize="0"/>
          <p:nvPr/>
        </p:nvPicPr>
        <p:blipFill rotWithShape="1">
          <a:blip r:embed="rId5">
            <a:alphaModFix/>
          </a:blip>
          <a:srcRect/>
          <a:stretch/>
        </p:blipFill>
        <p:spPr>
          <a:xfrm>
            <a:off x="7985660" y="24303"/>
            <a:ext cx="1158340" cy="1048603"/>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833"/>
        <p:cNvGrpSpPr/>
        <p:nvPr/>
      </p:nvGrpSpPr>
      <p:grpSpPr>
        <a:xfrm>
          <a:off x="0" y="0"/>
          <a:ext cx="0" cy="0"/>
          <a:chOff x="0" y="0"/>
          <a:chExt cx="0" cy="0"/>
        </a:xfrm>
      </p:grpSpPr>
      <p:pic>
        <p:nvPicPr>
          <p:cNvPr id="2834" name="Google Shape;2834;p28"/>
          <p:cNvPicPr preferRelativeResize="0"/>
          <p:nvPr/>
        </p:nvPicPr>
        <p:blipFill rotWithShape="1">
          <a:blip r:embed="rId3">
            <a:alphaModFix/>
          </a:blip>
          <a:srcRect/>
          <a:stretch/>
        </p:blipFill>
        <p:spPr>
          <a:xfrm>
            <a:off x="0" y="-92546"/>
            <a:ext cx="9252520" cy="5112568"/>
          </a:xfrm>
          <a:prstGeom prst="rect">
            <a:avLst/>
          </a:prstGeom>
          <a:noFill/>
          <a:ln>
            <a:noFill/>
          </a:ln>
        </p:spPr>
      </p:pic>
      <p:sp>
        <p:nvSpPr>
          <p:cNvPr id="2835" name="Google Shape;2835;p28"/>
          <p:cNvSpPr txBox="1"/>
          <p:nvPr/>
        </p:nvSpPr>
        <p:spPr>
          <a:xfrm>
            <a:off x="4067944" y="1669245"/>
            <a:ext cx="4320480" cy="267765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rgbClr val="000000"/>
                </a:solidFill>
                <a:latin typeface="Times New Roman"/>
                <a:ea typeface="Times New Roman"/>
                <a:cs typeface="Times New Roman"/>
                <a:sym typeface="Times New Roman"/>
              </a:rPr>
              <a:t>Tiết kiệm có ý nghĩa và vai trò quan trọng đối với đời sống. Nó giúp con người biết quý trọng thời gian, tiền bạc, thành quả lao động của bản thân và người khác nhằm làm giàu cho bản thân, gia đình và xã hội.</a:t>
            </a:r>
            <a:endParaRPr sz="2400">
              <a:solidFill>
                <a:schemeClr val="dk1"/>
              </a:solidFill>
              <a:latin typeface="Times New Roman"/>
              <a:ea typeface="Times New Roman"/>
              <a:cs typeface="Times New Roman"/>
              <a:sym typeface="Times New Roman"/>
            </a:endParaRPr>
          </a:p>
        </p:txBody>
      </p:sp>
      <p:pic>
        <p:nvPicPr>
          <p:cNvPr id="2836" name="Google Shape;2836;p28"/>
          <p:cNvPicPr preferRelativeResize="0"/>
          <p:nvPr/>
        </p:nvPicPr>
        <p:blipFill rotWithShape="1">
          <a:blip r:embed="rId4">
            <a:alphaModFix/>
          </a:blip>
          <a:srcRect/>
          <a:stretch/>
        </p:blipFill>
        <p:spPr>
          <a:xfrm>
            <a:off x="8094180" y="-92546"/>
            <a:ext cx="1158340" cy="1048603"/>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500"/>
                                  </p:stCondLst>
                                  <p:childTnLst>
                                    <p:set>
                                      <p:cBhvr>
                                        <p:cTn id="6" dur="1" fill="hold">
                                          <p:stCondLst>
                                            <p:cond delay="0"/>
                                          </p:stCondLst>
                                        </p:cTn>
                                        <p:tgtEl>
                                          <p:spTgt spid="2835">
                                            <p:txEl>
                                              <p:pRg st="0" end="0"/>
                                            </p:txEl>
                                          </p:spTgt>
                                        </p:tgtEl>
                                        <p:attrNameLst>
                                          <p:attrName>style.visibility</p:attrName>
                                        </p:attrNameLst>
                                      </p:cBhvr>
                                      <p:to>
                                        <p:strVal val="visible"/>
                                      </p:to>
                                    </p:set>
                                    <p:anim calcmode="lin" valueType="num">
                                      <p:cBhvr additive="base">
                                        <p:cTn id="7" dur="1000"/>
                                        <p:tgtEl>
                                          <p:spTgt spid="2835">
                                            <p:txEl>
                                              <p:pRg st="0" end="0"/>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40"/>
        <p:cNvGrpSpPr/>
        <p:nvPr/>
      </p:nvGrpSpPr>
      <p:grpSpPr>
        <a:xfrm>
          <a:off x="0" y="0"/>
          <a:ext cx="0" cy="0"/>
          <a:chOff x="0" y="0"/>
          <a:chExt cx="0" cy="0"/>
        </a:xfrm>
      </p:grpSpPr>
      <p:pic>
        <p:nvPicPr>
          <p:cNvPr id="2841" name="Google Shape;2841;p29"/>
          <p:cNvPicPr preferRelativeResize="0"/>
          <p:nvPr/>
        </p:nvPicPr>
        <p:blipFill rotWithShape="1">
          <a:blip r:embed="rId3">
            <a:alphaModFix/>
          </a:blip>
          <a:srcRect/>
          <a:stretch/>
        </p:blipFill>
        <p:spPr>
          <a:xfrm>
            <a:off x="0" y="134"/>
            <a:ext cx="9433047" cy="5595952"/>
          </a:xfrm>
          <a:prstGeom prst="rect">
            <a:avLst/>
          </a:prstGeom>
          <a:noFill/>
          <a:ln>
            <a:noFill/>
          </a:ln>
        </p:spPr>
      </p:pic>
      <p:sp>
        <p:nvSpPr>
          <p:cNvPr id="2842" name="Google Shape;2842;p29"/>
          <p:cNvSpPr txBox="1"/>
          <p:nvPr/>
        </p:nvSpPr>
        <p:spPr>
          <a:xfrm>
            <a:off x="4788024" y="915566"/>
            <a:ext cx="376891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F3F3F"/>
              </a:buClr>
              <a:buSzPts val="2800"/>
              <a:buFont typeface="Times New Roman"/>
              <a:buNone/>
            </a:pPr>
            <a:r>
              <a:rPr lang="en-US" sz="2800" b="1" i="0" u="none" strike="noStrike" cap="none">
                <a:solidFill>
                  <a:srgbClr val="3F3F3F"/>
                </a:solidFill>
                <a:latin typeface="Times New Roman"/>
                <a:ea typeface="Times New Roman"/>
                <a:cs typeface="Times New Roman"/>
                <a:sym typeface="Times New Roman"/>
              </a:rPr>
              <a:t>1. Thế nào là tiết kiệm?</a:t>
            </a:r>
            <a:endParaRPr/>
          </a:p>
        </p:txBody>
      </p:sp>
      <p:sp>
        <p:nvSpPr>
          <p:cNvPr id="2843" name="Google Shape;2843;p29"/>
          <p:cNvSpPr txBox="1"/>
          <p:nvPr/>
        </p:nvSpPr>
        <p:spPr>
          <a:xfrm>
            <a:off x="1115616" y="1009375"/>
            <a:ext cx="333552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3600" b="1" i="0" u="none" strike="noStrike" cap="none">
                <a:solidFill>
                  <a:srgbClr val="FF0000"/>
                </a:solidFill>
                <a:latin typeface="Times New Roman"/>
                <a:ea typeface="Times New Roman"/>
                <a:cs typeface="Times New Roman"/>
                <a:sym typeface="Times New Roman"/>
              </a:rPr>
              <a:t>Bài 9: Tiết kiệm</a:t>
            </a:r>
            <a:endParaRPr sz="3600" b="1" i="0" u="none" strike="noStrike" cap="none">
              <a:solidFill>
                <a:srgbClr val="FF0000"/>
              </a:solidFill>
              <a:latin typeface="Times New Roman"/>
              <a:ea typeface="Times New Roman"/>
              <a:cs typeface="Times New Roman"/>
              <a:sym typeface="Times New Roman"/>
            </a:endParaRPr>
          </a:p>
        </p:txBody>
      </p:sp>
      <p:pic>
        <p:nvPicPr>
          <p:cNvPr id="2844" name="Google Shape;2844;p29"/>
          <p:cNvPicPr preferRelativeResize="0"/>
          <p:nvPr/>
        </p:nvPicPr>
        <p:blipFill rotWithShape="1">
          <a:blip r:embed="rId4">
            <a:alphaModFix/>
          </a:blip>
          <a:srcRect/>
          <a:stretch/>
        </p:blipFill>
        <p:spPr>
          <a:xfrm>
            <a:off x="8274707" y="0"/>
            <a:ext cx="1158340" cy="1048603"/>
          </a:xfrm>
          <a:prstGeom prst="rect">
            <a:avLst/>
          </a:prstGeom>
          <a:noFill/>
          <a:ln>
            <a:noFill/>
          </a:ln>
        </p:spPr>
      </p:pic>
      <p:pic>
        <p:nvPicPr>
          <p:cNvPr id="2845" name="Google Shape;2845;p29"/>
          <p:cNvPicPr preferRelativeResize="0"/>
          <p:nvPr/>
        </p:nvPicPr>
        <p:blipFill rotWithShape="1">
          <a:blip r:embed="rId5">
            <a:alphaModFix/>
          </a:blip>
          <a:srcRect/>
          <a:stretch/>
        </p:blipFill>
        <p:spPr>
          <a:xfrm>
            <a:off x="1115617" y="1655706"/>
            <a:ext cx="3335528" cy="2356203"/>
          </a:xfrm>
          <a:prstGeom prst="ellipse">
            <a:avLst/>
          </a:prstGeom>
          <a:noFill/>
          <a:ln>
            <a:noFill/>
          </a:ln>
        </p:spPr>
      </p:pic>
      <p:sp>
        <p:nvSpPr>
          <p:cNvPr id="2846" name="Google Shape;2846;p29"/>
          <p:cNvSpPr txBox="1"/>
          <p:nvPr/>
        </p:nvSpPr>
        <p:spPr>
          <a:xfrm>
            <a:off x="4747333" y="1440815"/>
            <a:ext cx="405431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F3F3F"/>
              </a:buClr>
              <a:buSzPts val="2800"/>
              <a:buFont typeface="Times New Roman"/>
              <a:buNone/>
            </a:pPr>
            <a:r>
              <a:rPr lang="en-US" sz="2800" b="1" i="0" u="none" strike="noStrike" cap="none">
                <a:solidFill>
                  <a:srgbClr val="3F3F3F"/>
                </a:solidFill>
                <a:latin typeface="Times New Roman"/>
                <a:ea typeface="Times New Roman"/>
                <a:cs typeface="Times New Roman"/>
                <a:sym typeface="Times New Roman"/>
              </a:rPr>
              <a:t>2. Biểu hiện của tiết kiệm</a:t>
            </a:r>
            <a:endParaRPr sz="2800" b="1" i="0" u="none" strike="noStrike" cap="none">
              <a:solidFill>
                <a:srgbClr val="3F3F3F"/>
              </a:solidFill>
              <a:latin typeface="Times New Roman"/>
              <a:ea typeface="Times New Roman"/>
              <a:cs typeface="Times New Roman"/>
              <a:sym typeface="Times New Roman"/>
            </a:endParaRPr>
          </a:p>
        </p:txBody>
      </p:sp>
      <p:sp>
        <p:nvSpPr>
          <p:cNvPr id="2847" name="Google Shape;2847;p29"/>
          <p:cNvSpPr txBox="1"/>
          <p:nvPr/>
        </p:nvSpPr>
        <p:spPr>
          <a:xfrm>
            <a:off x="4777456" y="1935794"/>
            <a:ext cx="381707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F3F3F"/>
              </a:buClr>
              <a:buSzPts val="2800"/>
              <a:buFont typeface="Times New Roman"/>
              <a:buNone/>
            </a:pPr>
            <a:r>
              <a:rPr lang="en-US" sz="2800" b="1">
                <a:solidFill>
                  <a:srgbClr val="3F3F3F"/>
                </a:solidFill>
                <a:latin typeface="Times New Roman"/>
                <a:ea typeface="Times New Roman"/>
                <a:cs typeface="Times New Roman"/>
                <a:sym typeface="Times New Roman"/>
              </a:rPr>
              <a:t>3</a:t>
            </a:r>
            <a:r>
              <a:rPr lang="en-US" sz="2800" b="1" i="0" u="none" strike="noStrike" cap="none">
                <a:solidFill>
                  <a:srgbClr val="3F3F3F"/>
                </a:solidFill>
                <a:latin typeface="Times New Roman"/>
                <a:ea typeface="Times New Roman"/>
                <a:cs typeface="Times New Roman"/>
                <a:sym typeface="Times New Roman"/>
              </a:rPr>
              <a:t>. </a:t>
            </a:r>
            <a:r>
              <a:rPr lang="en-US" sz="2800" b="1">
                <a:solidFill>
                  <a:srgbClr val="3F3F3F"/>
                </a:solidFill>
                <a:latin typeface="Times New Roman"/>
                <a:ea typeface="Times New Roman"/>
                <a:cs typeface="Times New Roman"/>
                <a:sym typeface="Times New Roman"/>
              </a:rPr>
              <a:t>Ý nghĩa</a:t>
            </a:r>
            <a:r>
              <a:rPr lang="en-US" sz="2800" b="1" i="0" u="none" strike="noStrike" cap="none">
                <a:solidFill>
                  <a:srgbClr val="3F3F3F"/>
                </a:solidFill>
                <a:latin typeface="Times New Roman"/>
                <a:ea typeface="Times New Roman"/>
                <a:cs typeface="Times New Roman"/>
                <a:sym typeface="Times New Roman"/>
              </a:rPr>
              <a:t> của tiết kiệm</a:t>
            </a:r>
            <a:endParaRPr sz="2800" b="1" i="0" u="none" strike="noStrike" cap="none">
              <a:solidFill>
                <a:srgbClr val="3F3F3F"/>
              </a:solidFill>
              <a:latin typeface="Times New Roman"/>
              <a:ea typeface="Times New Roman"/>
              <a:cs typeface="Times New Roman"/>
              <a:sym typeface="Times New Roman"/>
            </a:endParaRPr>
          </a:p>
        </p:txBody>
      </p:sp>
      <p:sp>
        <p:nvSpPr>
          <p:cNvPr id="2848" name="Google Shape;2848;p29"/>
          <p:cNvSpPr txBox="1"/>
          <p:nvPr/>
        </p:nvSpPr>
        <p:spPr>
          <a:xfrm>
            <a:off x="4766977" y="2422877"/>
            <a:ext cx="3827550"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F3F3F"/>
              </a:buClr>
              <a:buSzPts val="2800"/>
              <a:buFont typeface="Times New Roman"/>
              <a:buNone/>
            </a:pPr>
            <a:r>
              <a:rPr lang="en-US" sz="2800" b="1">
                <a:solidFill>
                  <a:srgbClr val="3F3F3F"/>
                </a:solidFill>
                <a:latin typeface="Times New Roman"/>
                <a:ea typeface="Times New Roman"/>
                <a:cs typeface="Times New Roman"/>
                <a:sym typeface="Times New Roman"/>
              </a:rPr>
              <a:t>4</a:t>
            </a:r>
            <a:r>
              <a:rPr lang="en-US" sz="2800" b="1" i="0" u="none" strike="noStrike" cap="none">
                <a:solidFill>
                  <a:srgbClr val="3F3F3F"/>
                </a:solidFill>
                <a:latin typeface="Times New Roman"/>
                <a:ea typeface="Times New Roman"/>
                <a:cs typeface="Times New Roman"/>
                <a:sym typeface="Times New Roman"/>
              </a:rPr>
              <a:t>. Rèn luyện lối sống tiết kiệm</a:t>
            </a:r>
            <a:endParaRPr sz="2800" b="1" i="0" u="none" strike="noStrike" cap="none">
              <a:solidFill>
                <a:srgbClr val="3F3F3F"/>
              </a:solidFill>
              <a:latin typeface="Times New Roman"/>
              <a:ea typeface="Times New Roman"/>
              <a:cs typeface="Times New Roman"/>
              <a:sym typeface="Times New Roman"/>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43"/>
        <p:cNvGrpSpPr/>
        <p:nvPr/>
      </p:nvGrpSpPr>
      <p:grpSpPr>
        <a:xfrm>
          <a:off x="0" y="0"/>
          <a:ext cx="0" cy="0"/>
          <a:chOff x="0" y="0"/>
          <a:chExt cx="0" cy="0"/>
        </a:xfrm>
      </p:grpSpPr>
      <p:pic>
        <p:nvPicPr>
          <p:cNvPr id="2444" name="Google Shape;2444;p3"/>
          <p:cNvPicPr preferRelativeResize="0"/>
          <p:nvPr/>
        </p:nvPicPr>
        <p:blipFill rotWithShape="1">
          <a:blip r:embed="rId3">
            <a:alphaModFix/>
          </a:blip>
          <a:srcRect/>
          <a:stretch/>
        </p:blipFill>
        <p:spPr>
          <a:xfrm>
            <a:off x="2267744" y="16461"/>
            <a:ext cx="5761786" cy="4248472"/>
          </a:xfrm>
          <a:prstGeom prst="rect">
            <a:avLst/>
          </a:prstGeom>
          <a:noFill/>
          <a:ln>
            <a:noFill/>
          </a:ln>
        </p:spPr>
      </p:pic>
      <p:sp>
        <p:nvSpPr>
          <p:cNvPr id="2445" name="Google Shape;2445;p3"/>
          <p:cNvSpPr txBox="1"/>
          <p:nvPr/>
        </p:nvSpPr>
        <p:spPr>
          <a:xfrm>
            <a:off x="4483467" y="2045422"/>
            <a:ext cx="2608813" cy="1620125"/>
          </a:xfrm>
          <a:prstGeom prst="rect">
            <a:avLst/>
          </a:prstGeom>
          <a:noFill/>
          <a:ln>
            <a:noFill/>
          </a:ln>
        </p:spPr>
        <p:txBody>
          <a:bodyPr spcFirstLastPara="1" wrap="square" lIns="0" tIns="72000" rIns="0" bIns="0" anchor="t" anchorCtr="1">
            <a:normAutofit/>
          </a:bodyPr>
          <a:lstStyle/>
          <a:p>
            <a:pPr marL="0" marR="0" lvl="0" indent="0" algn="l" rtl="0">
              <a:lnSpc>
                <a:spcPct val="120000"/>
              </a:lnSpc>
              <a:spcBef>
                <a:spcPts val="0"/>
              </a:spcBef>
              <a:spcAft>
                <a:spcPts val="0"/>
              </a:spcAft>
              <a:buNone/>
            </a:pPr>
            <a:endParaRPr sz="1000">
              <a:solidFill>
                <a:srgbClr val="3F3F3F"/>
              </a:solidFill>
              <a:latin typeface="Calibri"/>
              <a:ea typeface="Calibri"/>
              <a:cs typeface="Calibri"/>
              <a:sym typeface="Calibri"/>
            </a:endParaRPr>
          </a:p>
        </p:txBody>
      </p:sp>
      <p:pic>
        <p:nvPicPr>
          <p:cNvPr id="2446" name="Google Shape;2446;p3"/>
          <p:cNvPicPr preferRelativeResize="0"/>
          <p:nvPr/>
        </p:nvPicPr>
        <p:blipFill rotWithShape="1">
          <a:blip r:embed="rId4">
            <a:alphaModFix/>
          </a:blip>
          <a:srcRect/>
          <a:stretch/>
        </p:blipFill>
        <p:spPr>
          <a:xfrm>
            <a:off x="0" y="2931789"/>
            <a:ext cx="3941366" cy="2256395"/>
          </a:xfrm>
          <a:prstGeom prst="rect">
            <a:avLst/>
          </a:prstGeom>
          <a:noFill/>
          <a:ln>
            <a:noFill/>
          </a:ln>
        </p:spPr>
      </p:pic>
      <p:pic>
        <p:nvPicPr>
          <p:cNvPr id="2447" name="Google Shape;2447;p3"/>
          <p:cNvPicPr preferRelativeResize="0"/>
          <p:nvPr/>
        </p:nvPicPr>
        <p:blipFill rotWithShape="1">
          <a:blip r:embed="rId5">
            <a:alphaModFix/>
          </a:blip>
          <a:srcRect/>
          <a:stretch/>
        </p:blipFill>
        <p:spPr>
          <a:xfrm>
            <a:off x="-108520" y="16461"/>
            <a:ext cx="2452528" cy="2452528"/>
          </a:xfrm>
          <a:prstGeom prst="rect">
            <a:avLst/>
          </a:prstGeom>
          <a:noFill/>
          <a:ln>
            <a:noFill/>
          </a:ln>
        </p:spPr>
      </p:pic>
      <p:sp>
        <p:nvSpPr>
          <p:cNvPr id="2448" name="Google Shape;2448;p3"/>
          <p:cNvSpPr txBox="1"/>
          <p:nvPr/>
        </p:nvSpPr>
        <p:spPr>
          <a:xfrm>
            <a:off x="3995936" y="1259203"/>
            <a:ext cx="3816423"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Times New Roman"/>
                <a:ea typeface="Times New Roman"/>
                <a:cs typeface="Times New Roman"/>
                <a:sym typeface="Times New Roman"/>
              </a:rPr>
              <a:t>HOẠT ĐỘNG KHỞI ĐỘNG</a:t>
            </a:r>
            <a:endParaRPr/>
          </a:p>
        </p:txBody>
      </p:sp>
      <p:pic>
        <p:nvPicPr>
          <p:cNvPr id="2449" name="Google Shape;2449;p3"/>
          <p:cNvPicPr preferRelativeResize="0"/>
          <p:nvPr/>
        </p:nvPicPr>
        <p:blipFill rotWithShape="1">
          <a:blip r:embed="rId6">
            <a:alphaModFix/>
          </a:blip>
          <a:srcRect/>
          <a:stretch/>
        </p:blipFill>
        <p:spPr>
          <a:xfrm>
            <a:off x="7985660" y="16461"/>
            <a:ext cx="1158340" cy="1048603"/>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44"/>
                                        </p:tgtEl>
                                        <p:attrNameLst>
                                          <p:attrName>style.visibility</p:attrName>
                                        </p:attrNameLst>
                                      </p:cBhvr>
                                      <p:to>
                                        <p:strVal val="visible"/>
                                      </p:to>
                                    </p:set>
                                    <p:anim calcmode="lin" valueType="num">
                                      <p:cBhvr additive="base">
                                        <p:cTn id="7" dur="500"/>
                                        <p:tgtEl>
                                          <p:spTgt spid="2444"/>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2448">
                                            <p:txEl>
                                              <p:pRg st="0" end="0"/>
                                            </p:txEl>
                                          </p:spTgt>
                                        </p:tgtEl>
                                        <p:attrNameLst>
                                          <p:attrName>style.visibility</p:attrName>
                                        </p:attrNameLst>
                                      </p:cBhvr>
                                      <p:to>
                                        <p:strVal val="visible"/>
                                      </p:to>
                                    </p:set>
                                    <p:anim calcmode="lin" valueType="num">
                                      <p:cBhvr additive="base">
                                        <p:cTn id="10" dur="500"/>
                                        <p:tgtEl>
                                          <p:spTgt spid="244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52"/>
        <p:cNvGrpSpPr/>
        <p:nvPr/>
      </p:nvGrpSpPr>
      <p:grpSpPr>
        <a:xfrm>
          <a:off x="0" y="0"/>
          <a:ext cx="0" cy="0"/>
          <a:chOff x="0" y="0"/>
          <a:chExt cx="0" cy="0"/>
        </a:xfrm>
      </p:grpSpPr>
      <p:pic>
        <p:nvPicPr>
          <p:cNvPr id="2853" name="Google Shape;2853;p30"/>
          <p:cNvPicPr preferRelativeResize="0"/>
          <p:nvPr/>
        </p:nvPicPr>
        <p:blipFill rotWithShape="1">
          <a:blip r:embed="rId3">
            <a:alphaModFix/>
          </a:blip>
          <a:srcRect/>
          <a:stretch/>
        </p:blipFill>
        <p:spPr>
          <a:xfrm>
            <a:off x="0" y="601172"/>
            <a:ext cx="5004048" cy="4522267"/>
          </a:xfrm>
          <a:prstGeom prst="rect">
            <a:avLst/>
          </a:prstGeom>
          <a:noFill/>
          <a:ln>
            <a:noFill/>
          </a:ln>
        </p:spPr>
      </p:pic>
      <p:sp>
        <p:nvSpPr>
          <p:cNvPr id="2854" name="Google Shape;2854;p30"/>
          <p:cNvSpPr txBox="1"/>
          <p:nvPr/>
        </p:nvSpPr>
        <p:spPr>
          <a:xfrm>
            <a:off x="820222" y="1568620"/>
            <a:ext cx="3391738" cy="342657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2000">
                <a:solidFill>
                  <a:srgbClr val="000000"/>
                </a:solidFill>
                <a:latin typeface="Times New Roman"/>
                <a:ea typeface="Times New Roman"/>
                <a:cs typeface="Times New Roman"/>
                <a:sym typeface="Times New Roman"/>
              </a:rPr>
              <a:t>Thời tiết mùa hè nóng bức nên Hoà muốn bật điều hoà cả ngày. Thế mà nhiều buổi tối chị Hiền lại thường tắt đi một lúc. Chị bảo hôm nay trời không nóng nữa nên tắt điều hoà đi, bật quạt cho thoáng, vừa không bị khô da, vừa tiết kiệm tiền điện cho gia đình. Hoà nói: Chị cổ hủ thế! Có điều hoà thì cứ bật cả ngày, có hết bao nhiêu tiền điện đâu mà tiếc.</a:t>
            </a:r>
            <a:endParaRPr sz="2000">
              <a:solidFill>
                <a:schemeClr val="dk1"/>
              </a:solidFill>
              <a:latin typeface="Times New Roman"/>
              <a:ea typeface="Times New Roman"/>
              <a:cs typeface="Times New Roman"/>
              <a:sym typeface="Times New Roman"/>
            </a:endParaRPr>
          </a:p>
        </p:txBody>
      </p:sp>
      <p:sp>
        <p:nvSpPr>
          <p:cNvPr id="2855" name="Google Shape;2855;p30"/>
          <p:cNvSpPr/>
          <p:nvPr/>
        </p:nvSpPr>
        <p:spPr>
          <a:xfrm>
            <a:off x="2339752" y="20060"/>
            <a:ext cx="4834145" cy="692497"/>
          </a:xfrm>
          <a:prstGeom prst="rect">
            <a:avLst/>
          </a:prstGeom>
          <a:solidFill>
            <a:srgbClr val="F2DADA"/>
          </a:solid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4050" b="1">
                <a:solidFill>
                  <a:srgbClr val="FF0000"/>
                </a:solidFill>
                <a:latin typeface="Calibri"/>
                <a:ea typeface="Calibri"/>
                <a:cs typeface="Calibri"/>
                <a:sym typeface="Calibri"/>
              </a:rPr>
              <a:t>TÌNH HUỐNG</a:t>
            </a:r>
            <a:endParaRPr/>
          </a:p>
        </p:txBody>
      </p:sp>
      <p:sp>
        <p:nvSpPr>
          <p:cNvPr id="2856" name="Google Shape;2856;p30"/>
          <p:cNvSpPr/>
          <p:nvPr/>
        </p:nvSpPr>
        <p:spPr>
          <a:xfrm>
            <a:off x="899592" y="865612"/>
            <a:ext cx="3106929" cy="549953"/>
          </a:xfrm>
          <a:prstGeom prst="snip2DiagRect">
            <a:avLst>
              <a:gd name="adj1" fmla="val 26917"/>
              <a:gd name="adj2" fmla="val 16667"/>
            </a:avLst>
          </a:prstGeom>
          <a:solidFill>
            <a:srgbClr val="FFC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0000"/>
                </a:solidFill>
                <a:latin typeface="Times New Roman"/>
                <a:ea typeface="Times New Roman"/>
                <a:cs typeface="Times New Roman"/>
                <a:sym typeface="Times New Roman"/>
              </a:rPr>
              <a:t>Xử lí tình huống</a:t>
            </a:r>
            <a:endParaRPr sz="2400" b="1">
              <a:solidFill>
                <a:srgbClr val="000000"/>
              </a:solidFill>
              <a:latin typeface="Times New Roman"/>
              <a:ea typeface="Times New Roman"/>
              <a:cs typeface="Times New Roman"/>
              <a:sym typeface="Times New Roman"/>
            </a:endParaRPr>
          </a:p>
        </p:txBody>
      </p:sp>
      <p:pic>
        <p:nvPicPr>
          <p:cNvPr id="2857" name="Google Shape;2857;p30"/>
          <p:cNvPicPr preferRelativeResize="0"/>
          <p:nvPr/>
        </p:nvPicPr>
        <p:blipFill rotWithShape="1">
          <a:blip r:embed="rId4">
            <a:alphaModFix/>
          </a:blip>
          <a:srcRect/>
          <a:stretch/>
        </p:blipFill>
        <p:spPr>
          <a:xfrm>
            <a:off x="7865706" y="3586"/>
            <a:ext cx="1278294" cy="734912"/>
          </a:xfrm>
          <a:prstGeom prst="rect">
            <a:avLst/>
          </a:prstGeom>
          <a:noFill/>
          <a:ln>
            <a:noFill/>
          </a:ln>
        </p:spPr>
      </p:pic>
      <p:pic>
        <p:nvPicPr>
          <p:cNvPr id="2858" name="Google Shape;2858;p30"/>
          <p:cNvPicPr preferRelativeResize="0"/>
          <p:nvPr/>
        </p:nvPicPr>
        <p:blipFill rotWithShape="1">
          <a:blip r:embed="rId5">
            <a:alphaModFix/>
          </a:blip>
          <a:srcRect/>
          <a:stretch/>
        </p:blipFill>
        <p:spPr>
          <a:xfrm>
            <a:off x="5152868" y="2233808"/>
            <a:ext cx="1872208" cy="2143125"/>
          </a:xfrm>
          <a:prstGeom prst="rect">
            <a:avLst/>
          </a:prstGeom>
          <a:noFill/>
          <a:ln>
            <a:noFill/>
          </a:ln>
        </p:spPr>
      </p:pic>
      <p:pic>
        <p:nvPicPr>
          <p:cNvPr id="2859" name="Google Shape;2859;p30"/>
          <p:cNvPicPr preferRelativeResize="0"/>
          <p:nvPr/>
        </p:nvPicPr>
        <p:blipFill rotWithShape="1">
          <a:blip r:embed="rId6">
            <a:alphaModFix/>
          </a:blip>
          <a:srcRect/>
          <a:stretch/>
        </p:blipFill>
        <p:spPr>
          <a:xfrm flipH="1">
            <a:off x="7308304" y="1995686"/>
            <a:ext cx="1321171" cy="2808313"/>
          </a:xfrm>
          <a:prstGeom prst="rect">
            <a:avLst/>
          </a:prstGeom>
          <a:noFill/>
          <a:ln>
            <a:noFill/>
          </a:ln>
        </p:spPr>
      </p:pic>
      <p:sp>
        <p:nvSpPr>
          <p:cNvPr id="2860" name="Google Shape;2860;p30"/>
          <p:cNvSpPr/>
          <p:nvPr/>
        </p:nvSpPr>
        <p:spPr>
          <a:xfrm>
            <a:off x="5508104" y="601172"/>
            <a:ext cx="3121371" cy="1322506"/>
          </a:xfrm>
          <a:prstGeom prst="cloudCallout">
            <a:avLst>
              <a:gd name="adj1" fmla="val -73537"/>
              <a:gd name="adj2" fmla="val 89453"/>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95833"/>
              </a:lnSpc>
              <a:spcBef>
                <a:spcPts val="0"/>
              </a:spcBef>
              <a:spcAft>
                <a:spcPts val="0"/>
              </a:spcAft>
              <a:buNone/>
            </a:pPr>
            <a:r>
              <a:rPr lang="en-US" sz="2400" i="1">
                <a:solidFill>
                  <a:srgbClr val="000000"/>
                </a:solidFill>
                <a:latin typeface="Times New Roman"/>
                <a:ea typeface="Times New Roman"/>
                <a:cs typeface="Times New Roman"/>
                <a:sym typeface="Times New Roman"/>
              </a:rPr>
              <a:t>Em đồng ý với ý kiến của ai? Vì sao?</a:t>
            </a:r>
            <a:endParaRPr sz="2400">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56"/>
                                        </p:tgtEl>
                                        <p:attrNameLst>
                                          <p:attrName>style.visibility</p:attrName>
                                        </p:attrNameLst>
                                      </p:cBhvr>
                                      <p:to>
                                        <p:strVal val="visible"/>
                                      </p:to>
                                    </p:set>
                                    <p:animEffect transition="in" filter="fade">
                                      <p:cBhvr>
                                        <p:cTn id="7" dur="2000"/>
                                        <p:tgtEl>
                                          <p:spTgt spid="28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54"/>
                                        </p:tgtEl>
                                        <p:attrNameLst>
                                          <p:attrName>style.visibility</p:attrName>
                                        </p:attrNameLst>
                                      </p:cBhvr>
                                      <p:to>
                                        <p:strVal val="visible"/>
                                      </p:to>
                                    </p:set>
                                    <p:animEffect transition="in" filter="fade">
                                      <p:cBhvr>
                                        <p:cTn id="12" dur="500"/>
                                        <p:tgtEl>
                                          <p:spTgt spid="28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60"/>
                                        </p:tgtEl>
                                        <p:attrNameLst>
                                          <p:attrName>style.visibility</p:attrName>
                                        </p:attrNameLst>
                                      </p:cBhvr>
                                      <p:to>
                                        <p:strVal val="visible"/>
                                      </p:to>
                                    </p:set>
                                    <p:animEffect transition="in" filter="fade">
                                      <p:cBhvr>
                                        <p:cTn id="17" dur="500"/>
                                        <p:tgtEl>
                                          <p:spTgt spid="2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64"/>
        <p:cNvGrpSpPr/>
        <p:nvPr/>
      </p:nvGrpSpPr>
      <p:grpSpPr>
        <a:xfrm>
          <a:off x="0" y="0"/>
          <a:ext cx="0" cy="0"/>
          <a:chOff x="0" y="0"/>
          <a:chExt cx="0" cy="0"/>
        </a:xfrm>
      </p:grpSpPr>
      <p:pic>
        <p:nvPicPr>
          <p:cNvPr id="2865" name="Google Shape;2865;p31"/>
          <p:cNvPicPr preferRelativeResize="0"/>
          <p:nvPr/>
        </p:nvPicPr>
        <p:blipFill rotWithShape="1">
          <a:blip r:embed="rId3">
            <a:alphaModFix/>
          </a:blip>
          <a:srcRect/>
          <a:stretch/>
        </p:blipFill>
        <p:spPr>
          <a:xfrm>
            <a:off x="0" y="601172"/>
            <a:ext cx="5004048" cy="4522267"/>
          </a:xfrm>
          <a:prstGeom prst="rect">
            <a:avLst/>
          </a:prstGeom>
          <a:noFill/>
          <a:ln>
            <a:noFill/>
          </a:ln>
        </p:spPr>
      </p:pic>
      <p:sp>
        <p:nvSpPr>
          <p:cNvPr id="2866" name="Google Shape;2866;p31"/>
          <p:cNvSpPr txBox="1"/>
          <p:nvPr/>
        </p:nvSpPr>
        <p:spPr>
          <a:xfrm>
            <a:off x="820222" y="1568620"/>
            <a:ext cx="3391738" cy="342657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2000">
                <a:solidFill>
                  <a:srgbClr val="000000"/>
                </a:solidFill>
                <a:latin typeface="Times New Roman"/>
                <a:ea typeface="Times New Roman"/>
                <a:cs typeface="Times New Roman"/>
                <a:sym typeface="Times New Roman"/>
              </a:rPr>
              <a:t>Thời tiết mùa hè nóng bức nên Hoà muốn bật điều hoà cả ngày. Thế mà nhiều buổi tối chị Hiền lại thường tắt đi một lúc. Chị bảo hôm nay trời không nóng nữa nên tắt điều hoà đi, bật quạt cho thoáng, vừa không bị khô da, vừa tiết kiệm tiền điện cho gia đình. Hoà nói: Chị cổ hủ thế! Có điều hoà thì cứ bật cả ngày, có hết bao nhiêu tiền điện đâu mà tiếc.</a:t>
            </a:r>
            <a:endParaRPr sz="2000">
              <a:solidFill>
                <a:schemeClr val="dk1"/>
              </a:solidFill>
              <a:latin typeface="Times New Roman"/>
              <a:ea typeface="Times New Roman"/>
              <a:cs typeface="Times New Roman"/>
              <a:sym typeface="Times New Roman"/>
            </a:endParaRPr>
          </a:p>
        </p:txBody>
      </p:sp>
      <p:sp>
        <p:nvSpPr>
          <p:cNvPr id="2867" name="Google Shape;2867;p31"/>
          <p:cNvSpPr/>
          <p:nvPr/>
        </p:nvSpPr>
        <p:spPr>
          <a:xfrm>
            <a:off x="2339752" y="20060"/>
            <a:ext cx="4834145" cy="692497"/>
          </a:xfrm>
          <a:prstGeom prst="rect">
            <a:avLst/>
          </a:prstGeom>
          <a:solidFill>
            <a:srgbClr val="F2DADA"/>
          </a:solid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4050" b="1">
                <a:solidFill>
                  <a:srgbClr val="FF0000"/>
                </a:solidFill>
                <a:latin typeface="Calibri"/>
                <a:ea typeface="Calibri"/>
                <a:cs typeface="Calibri"/>
                <a:sym typeface="Calibri"/>
              </a:rPr>
              <a:t>TÌNH HUỐNG</a:t>
            </a:r>
            <a:endParaRPr/>
          </a:p>
        </p:txBody>
      </p:sp>
      <p:sp>
        <p:nvSpPr>
          <p:cNvPr id="2868" name="Google Shape;2868;p31"/>
          <p:cNvSpPr/>
          <p:nvPr/>
        </p:nvSpPr>
        <p:spPr>
          <a:xfrm>
            <a:off x="899592" y="865612"/>
            <a:ext cx="3106929" cy="549953"/>
          </a:xfrm>
          <a:prstGeom prst="snip2DiagRect">
            <a:avLst>
              <a:gd name="adj1" fmla="val 26917"/>
              <a:gd name="adj2" fmla="val 16667"/>
            </a:avLst>
          </a:prstGeom>
          <a:solidFill>
            <a:srgbClr val="FFC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0000"/>
                </a:solidFill>
                <a:latin typeface="Times New Roman"/>
                <a:ea typeface="Times New Roman"/>
                <a:cs typeface="Times New Roman"/>
                <a:sym typeface="Times New Roman"/>
              </a:rPr>
              <a:t>Xử lí tình huống</a:t>
            </a:r>
            <a:endParaRPr sz="2400" b="1">
              <a:solidFill>
                <a:srgbClr val="000000"/>
              </a:solidFill>
              <a:latin typeface="Times New Roman"/>
              <a:ea typeface="Times New Roman"/>
              <a:cs typeface="Times New Roman"/>
              <a:sym typeface="Times New Roman"/>
            </a:endParaRPr>
          </a:p>
        </p:txBody>
      </p:sp>
      <p:pic>
        <p:nvPicPr>
          <p:cNvPr id="2869" name="Google Shape;2869;p31"/>
          <p:cNvPicPr preferRelativeResize="0"/>
          <p:nvPr/>
        </p:nvPicPr>
        <p:blipFill rotWithShape="1">
          <a:blip r:embed="rId4">
            <a:alphaModFix/>
          </a:blip>
          <a:srcRect/>
          <a:stretch/>
        </p:blipFill>
        <p:spPr>
          <a:xfrm>
            <a:off x="7865706" y="3586"/>
            <a:ext cx="1278294" cy="734912"/>
          </a:xfrm>
          <a:prstGeom prst="rect">
            <a:avLst/>
          </a:prstGeom>
          <a:noFill/>
          <a:ln>
            <a:noFill/>
          </a:ln>
        </p:spPr>
      </p:pic>
      <p:pic>
        <p:nvPicPr>
          <p:cNvPr id="2870" name="Google Shape;2870;p31"/>
          <p:cNvPicPr preferRelativeResize="0"/>
          <p:nvPr/>
        </p:nvPicPr>
        <p:blipFill rotWithShape="1">
          <a:blip r:embed="rId5">
            <a:alphaModFix/>
          </a:blip>
          <a:srcRect/>
          <a:stretch/>
        </p:blipFill>
        <p:spPr>
          <a:xfrm>
            <a:off x="5038350" y="2975271"/>
            <a:ext cx="1872208" cy="2143125"/>
          </a:xfrm>
          <a:prstGeom prst="rect">
            <a:avLst/>
          </a:prstGeom>
          <a:noFill/>
          <a:ln>
            <a:noFill/>
          </a:ln>
        </p:spPr>
      </p:pic>
      <p:pic>
        <p:nvPicPr>
          <p:cNvPr id="2871" name="Google Shape;2871;p31"/>
          <p:cNvPicPr preferRelativeResize="0"/>
          <p:nvPr/>
        </p:nvPicPr>
        <p:blipFill rotWithShape="1">
          <a:blip r:embed="rId6">
            <a:alphaModFix/>
          </a:blip>
          <a:srcRect/>
          <a:stretch/>
        </p:blipFill>
        <p:spPr>
          <a:xfrm flipH="1">
            <a:off x="7380312" y="2688004"/>
            <a:ext cx="1321171" cy="2808313"/>
          </a:xfrm>
          <a:prstGeom prst="rect">
            <a:avLst/>
          </a:prstGeom>
          <a:noFill/>
          <a:ln>
            <a:noFill/>
          </a:ln>
        </p:spPr>
      </p:pic>
      <p:sp>
        <p:nvSpPr>
          <p:cNvPr id="2872" name="Google Shape;2872;p31"/>
          <p:cNvSpPr/>
          <p:nvPr/>
        </p:nvSpPr>
        <p:spPr>
          <a:xfrm>
            <a:off x="5004048" y="601172"/>
            <a:ext cx="3960440" cy="2400040"/>
          </a:xfrm>
          <a:prstGeom prst="cloudCallout">
            <a:avLst>
              <a:gd name="adj1" fmla="val -73537"/>
              <a:gd name="adj2" fmla="val 89453"/>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15000"/>
              </a:lnSpc>
              <a:spcBef>
                <a:spcPts val="0"/>
              </a:spcBef>
              <a:spcAft>
                <a:spcPts val="0"/>
              </a:spcAft>
              <a:buNone/>
            </a:pPr>
            <a:r>
              <a:rPr lang="en-US" sz="2000">
                <a:solidFill>
                  <a:schemeClr val="dk1"/>
                </a:solidFill>
                <a:latin typeface="Times New Roman"/>
                <a:ea typeface="Times New Roman"/>
                <a:cs typeface="Times New Roman"/>
                <a:sym typeface="Times New Roman"/>
              </a:rPr>
              <a:t>Em đồng ý với ý kiến của chị Hiền. Cần phải tiết kiệm tiền cho gia đình, cũng như tiết kiệm điện để bảo vệ môi trường.</a:t>
            </a:r>
            <a:endParaRPr sz="2800">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72"/>
                                        </p:tgtEl>
                                        <p:attrNameLst>
                                          <p:attrName>style.visibility</p:attrName>
                                        </p:attrNameLst>
                                      </p:cBhvr>
                                      <p:to>
                                        <p:strVal val="visible"/>
                                      </p:to>
                                    </p:set>
                                    <p:animEffect transition="in" filter="fade">
                                      <p:cBhvr>
                                        <p:cTn id="7" dur="500"/>
                                        <p:tgtEl>
                                          <p:spTgt spid="28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76"/>
        <p:cNvGrpSpPr/>
        <p:nvPr/>
      </p:nvGrpSpPr>
      <p:grpSpPr>
        <a:xfrm>
          <a:off x="0" y="0"/>
          <a:ext cx="0" cy="0"/>
          <a:chOff x="0" y="0"/>
          <a:chExt cx="0" cy="0"/>
        </a:xfrm>
      </p:grpSpPr>
      <p:pic>
        <p:nvPicPr>
          <p:cNvPr id="2877" name="Google Shape;2877;p32"/>
          <p:cNvPicPr preferRelativeResize="0"/>
          <p:nvPr/>
        </p:nvPicPr>
        <p:blipFill rotWithShape="1">
          <a:blip r:embed="rId3">
            <a:alphaModFix/>
          </a:blip>
          <a:srcRect/>
          <a:stretch/>
        </p:blipFill>
        <p:spPr>
          <a:xfrm>
            <a:off x="-123328" y="-46273"/>
            <a:ext cx="9289032" cy="5236046"/>
          </a:xfrm>
          <a:prstGeom prst="rect">
            <a:avLst/>
          </a:prstGeom>
          <a:noFill/>
          <a:ln>
            <a:noFill/>
          </a:ln>
        </p:spPr>
      </p:pic>
      <p:sp>
        <p:nvSpPr>
          <p:cNvPr id="2878" name="Google Shape;2878;p3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rgbClr val="FF0000"/>
                </a:solidFill>
              </a:rPr>
              <a:t>Phiếu học tập</a:t>
            </a:r>
            <a:endParaRPr b="1">
              <a:solidFill>
                <a:srgbClr val="FF0000"/>
              </a:solidFill>
            </a:endParaRPr>
          </a:p>
        </p:txBody>
      </p:sp>
      <p:graphicFrame>
        <p:nvGraphicFramePr>
          <p:cNvPr id="2879" name="Google Shape;2879;p32"/>
          <p:cNvGraphicFramePr/>
          <p:nvPr/>
        </p:nvGraphicFramePr>
        <p:xfrm>
          <a:off x="1377008" y="3035096"/>
          <a:ext cx="6288350" cy="1461400"/>
        </p:xfrm>
        <a:graphic>
          <a:graphicData uri="http://schemas.openxmlformats.org/drawingml/2006/table">
            <a:tbl>
              <a:tblPr firstRow="1" bandRow="1">
                <a:noFill/>
                <a:tableStyleId>{C4B9CD4D-FEA2-4C17-8941-AF3CA7FAA740}</a:tableStyleId>
              </a:tblPr>
              <a:tblGrid>
                <a:gridCol w="1924550"/>
                <a:gridCol w="2181900"/>
                <a:gridCol w="2181900"/>
              </a:tblGrid>
              <a:tr h="730700">
                <a:tc>
                  <a:txBody>
                    <a:bodyPr/>
                    <a:lstStyle/>
                    <a:p>
                      <a:pPr marL="0" marR="0" lvl="0" indent="0" algn="ctr" rtl="0">
                        <a:spcBef>
                          <a:spcPts val="0"/>
                        </a:spcBef>
                        <a:spcAft>
                          <a:spcPts val="0"/>
                        </a:spcAft>
                        <a:buNone/>
                      </a:pPr>
                      <a:r>
                        <a:rPr lang="en-US" sz="2400" u="none" strike="noStrike" cap="none">
                          <a:solidFill>
                            <a:srgbClr val="FF0000"/>
                          </a:solidFill>
                          <a:latin typeface="Times New Roman"/>
                          <a:ea typeface="Times New Roman"/>
                          <a:cs typeface="Times New Roman"/>
                          <a:sym typeface="Times New Roman"/>
                        </a:rPr>
                        <a:t>Việc cần làm</a:t>
                      </a:r>
                      <a:endParaRPr sz="2400" u="none" strike="noStrike" cap="none">
                        <a:solidFill>
                          <a:srgbClr val="FF0000"/>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u="none" strike="noStrike" cap="none">
                          <a:solidFill>
                            <a:srgbClr val="FF0000"/>
                          </a:solidFill>
                          <a:latin typeface="Times New Roman"/>
                          <a:ea typeface="Times New Roman"/>
                          <a:cs typeface="Times New Roman"/>
                          <a:sym typeface="Times New Roman"/>
                        </a:rPr>
                        <a:t>Thực hiện</a:t>
                      </a:r>
                      <a:endParaRPr sz="2400" u="none" strike="noStrike" cap="none">
                        <a:solidFill>
                          <a:srgbClr val="FF0000"/>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u="none" strike="noStrike" cap="none">
                          <a:solidFill>
                            <a:srgbClr val="FF0000"/>
                          </a:solidFill>
                          <a:latin typeface="Times New Roman"/>
                          <a:ea typeface="Times New Roman"/>
                          <a:cs typeface="Times New Roman"/>
                          <a:sym typeface="Times New Roman"/>
                        </a:rPr>
                        <a:t>Kết quả</a:t>
                      </a:r>
                      <a:endParaRPr sz="2400" u="none" strike="noStrike" cap="none">
                        <a:solidFill>
                          <a:srgbClr val="FF0000"/>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730700">
                <a:tc>
                  <a:txBody>
                    <a:bodyPr/>
                    <a:lstStyle/>
                    <a:p>
                      <a:pPr marL="0" marR="0" lvl="0" indent="0" algn="ctr" rtl="0">
                        <a:spcBef>
                          <a:spcPts val="0"/>
                        </a:spcBef>
                        <a:spcAft>
                          <a:spcPts val="0"/>
                        </a:spcAft>
                        <a:buNone/>
                      </a:pPr>
                      <a:r>
                        <a:rPr lang="en-US" sz="2400" b="1" u="none" strike="noStrike" cap="none">
                          <a:solidFill>
                            <a:srgbClr val="FF0000"/>
                          </a:solidFill>
                          <a:latin typeface="Times New Roman"/>
                          <a:ea typeface="Times New Roman"/>
                          <a:cs typeface="Times New Roman"/>
                          <a:sym typeface="Times New Roman"/>
                        </a:rPr>
                        <a:t>?</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u="none" strike="noStrike" cap="none">
                          <a:solidFill>
                            <a:srgbClr val="FF0000"/>
                          </a:solidFill>
                          <a:latin typeface="Times New Roman"/>
                          <a:ea typeface="Times New Roman"/>
                          <a:cs typeface="Times New Roman"/>
                          <a:sym typeface="Times New Roman"/>
                        </a:rPr>
                        <a:t>?</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u="none" strike="noStrike" cap="none">
                          <a:solidFill>
                            <a:srgbClr val="FF0000"/>
                          </a:solidFill>
                          <a:latin typeface="Times New Roman"/>
                          <a:ea typeface="Times New Roman"/>
                          <a:cs typeface="Times New Roman"/>
                          <a:sym typeface="Times New Roman"/>
                        </a:rPr>
                        <a:t>?</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bl>
          </a:graphicData>
        </a:graphic>
      </p:graphicFrame>
      <p:sp>
        <p:nvSpPr>
          <p:cNvPr id="2880" name="Google Shape;2880;p32"/>
          <p:cNvSpPr txBox="1"/>
          <p:nvPr/>
        </p:nvSpPr>
        <p:spPr>
          <a:xfrm>
            <a:off x="899592" y="1063229"/>
            <a:ext cx="7344816" cy="1567096"/>
          </a:xfrm>
          <a:prstGeom prst="rect">
            <a:avLst/>
          </a:prstGeom>
          <a:noFill/>
          <a:ln>
            <a:noFill/>
          </a:ln>
        </p:spPr>
        <p:txBody>
          <a:bodyPr spcFirstLastPara="1" wrap="square" lIns="91425" tIns="45700" rIns="91425" bIns="45700" anchor="t" anchorCtr="0">
            <a:spAutoFit/>
          </a:bodyPr>
          <a:lstStyle/>
          <a:p>
            <a:pPr marL="0" marR="0" lvl="0" indent="0" algn="just" rtl="0">
              <a:lnSpc>
                <a:spcPct val="95833"/>
              </a:lnSpc>
              <a:spcBef>
                <a:spcPts val="0"/>
              </a:spcBef>
              <a:spcAft>
                <a:spcPts val="0"/>
              </a:spcAft>
              <a:buNone/>
            </a:pPr>
            <a:r>
              <a:rPr lang="en-US" sz="2400">
                <a:solidFill>
                  <a:srgbClr val="000000"/>
                </a:solidFill>
                <a:latin typeface="Times New Roman"/>
                <a:ea typeface="Times New Roman"/>
                <a:cs typeface="Times New Roman"/>
                <a:sym typeface="Times New Roman"/>
              </a:rPr>
              <a:t>? Viết ra giấy một mục tiêu tiết kiệm mà em mong muốn đạt được nhất.</a:t>
            </a:r>
            <a:endParaRPr sz="2400">
              <a:solidFill>
                <a:schemeClr val="dk1"/>
              </a:solidFill>
              <a:latin typeface="Times New Roman"/>
              <a:ea typeface="Times New Roman"/>
              <a:cs typeface="Times New Roman"/>
              <a:sym typeface="Times New Roman"/>
            </a:endParaRPr>
          </a:p>
          <a:p>
            <a:pPr marL="0" marR="0" lvl="0" indent="0" algn="just" rtl="0">
              <a:lnSpc>
                <a:spcPct val="95833"/>
              </a:lnSpc>
              <a:spcBef>
                <a:spcPts val="0"/>
              </a:spcBef>
              <a:spcAft>
                <a:spcPts val="0"/>
              </a:spcAft>
              <a:buNone/>
            </a:pPr>
            <a:r>
              <a:rPr lang="en-US" sz="2400">
                <a:solidFill>
                  <a:srgbClr val="000000"/>
                </a:solidFill>
                <a:latin typeface="Times New Roman"/>
                <a:ea typeface="Times New Roman"/>
                <a:cs typeface="Times New Roman"/>
                <a:sym typeface="Times New Roman"/>
              </a:rPr>
              <a:t>? Liệt kê những việc cần làm để đạt mục tiêu, nguyện vọng tiết kiệm của em bằng cách kẻ bảng và hoàn thiện theo gợi ý dưới đây:</a:t>
            </a:r>
            <a:endParaRPr sz="2400">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80"/>
                                        </p:tgtEl>
                                        <p:attrNameLst>
                                          <p:attrName>style.visibility</p:attrName>
                                        </p:attrNameLst>
                                      </p:cBhvr>
                                      <p:to>
                                        <p:strVal val="visible"/>
                                      </p:to>
                                    </p:set>
                                    <p:animEffect transition="in" filter="fade">
                                      <p:cBhvr>
                                        <p:cTn id="7" dur="500"/>
                                        <p:tgtEl>
                                          <p:spTgt spid="288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879"/>
                                        </p:tgtEl>
                                        <p:attrNameLst>
                                          <p:attrName>style.visibility</p:attrName>
                                        </p:attrNameLst>
                                      </p:cBhvr>
                                      <p:to>
                                        <p:strVal val="visible"/>
                                      </p:to>
                                    </p:set>
                                    <p:anim calcmode="lin" valueType="num">
                                      <p:cBhvr additive="base">
                                        <p:cTn id="12" dur="500"/>
                                        <p:tgtEl>
                                          <p:spTgt spid="28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84"/>
        <p:cNvGrpSpPr/>
        <p:nvPr/>
      </p:nvGrpSpPr>
      <p:grpSpPr>
        <a:xfrm>
          <a:off x="0" y="0"/>
          <a:ext cx="0" cy="0"/>
          <a:chOff x="0" y="0"/>
          <a:chExt cx="0" cy="0"/>
        </a:xfrm>
      </p:grpSpPr>
      <p:pic>
        <p:nvPicPr>
          <p:cNvPr id="2885" name="Google Shape;2885;p33"/>
          <p:cNvPicPr preferRelativeResize="0"/>
          <p:nvPr/>
        </p:nvPicPr>
        <p:blipFill rotWithShape="1">
          <a:blip r:embed="rId3">
            <a:alphaModFix/>
          </a:blip>
          <a:srcRect/>
          <a:stretch/>
        </p:blipFill>
        <p:spPr>
          <a:xfrm>
            <a:off x="-145032" y="-46273"/>
            <a:ext cx="9289032" cy="5236046"/>
          </a:xfrm>
          <a:prstGeom prst="rect">
            <a:avLst/>
          </a:prstGeom>
          <a:noFill/>
          <a:ln>
            <a:noFill/>
          </a:ln>
        </p:spPr>
      </p:pic>
      <p:sp>
        <p:nvSpPr>
          <p:cNvPr id="2886" name="Google Shape;2886;p3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rgbClr val="FF0000"/>
                </a:solidFill>
              </a:rPr>
              <a:t>Phiếu học tập</a:t>
            </a:r>
            <a:endParaRPr b="1">
              <a:solidFill>
                <a:srgbClr val="FF0000"/>
              </a:solidFill>
            </a:endParaRPr>
          </a:p>
        </p:txBody>
      </p:sp>
      <p:graphicFrame>
        <p:nvGraphicFramePr>
          <p:cNvPr id="2887" name="Google Shape;2887;p33"/>
          <p:cNvGraphicFramePr/>
          <p:nvPr/>
        </p:nvGraphicFramePr>
        <p:xfrm>
          <a:off x="1355304" y="2802973"/>
          <a:ext cx="6288350" cy="1553670"/>
        </p:xfrm>
        <a:graphic>
          <a:graphicData uri="http://schemas.openxmlformats.org/drawingml/2006/table">
            <a:tbl>
              <a:tblPr firstRow="1" bandRow="1">
                <a:noFill/>
                <a:tableStyleId>{C4B9CD4D-FEA2-4C17-8941-AF3CA7FAA740}</a:tableStyleId>
              </a:tblPr>
              <a:tblGrid>
                <a:gridCol w="1924550"/>
                <a:gridCol w="2181900"/>
                <a:gridCol w="2181900"/>
              </a:tblGrid>
              <a:tr h="730700">
                <a:tc>
                  <a:txBody>
                    <a:bodyPr/>
                    <a:lstStyle/>
                    <a:p>
                      <a:pPr marL="0" marR="0" lvl="0" indent="0" algn="ctr" rtl="0">
                        <a:spcBef>
                          <a:spcPts val="0"/>
                        </a:spcBef>
                        <a:spcAft>
                          <a:spcPts val="0"/>
                        </a:spcAft>
                        <a:buNone/>
                      </a:pPr>
                      <a:r>
                        <a:rPr lang="en-US" sz="2400" u="none" strike="noStrike" cap="none">
                          <a:solidFill>
                            <a:srgbClr val="FF0000"/>
                          </a:solidFill>
                          <a:latin typeface="Times New Roman"/>
                          <a:ea typeface="Times New Roman"/>
                          <a:cs typeface="Times New Roman"/>
                          <a:sym typeface="Times New Roman"/>
                        </a:rPr>
                        <a:t>Việc cần làm</a:t>
                      </a:r>
                      <a:endParaRPr sz="2400" u="none" strike="noStrike" cap="none">
                        <a:solidFill>
                          <a:srgbClr val="FF0000"/>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u="none" strike="noStrike" cap="none">
                          <a:solidFill>
                            <a:srgbClr val="FF0000"/>
                          </a:solidFill>
                          <a:latin typeface="Times New Roman"/>
                          <a:ea typeface="Times New Roman"/>
                          <a:cs typeface="Times New Roman"/>
                          <a:sym typeface="Times New Roman"/>
                        </a:rPr>
                        <a:t>Thực hiện</a:t>
                      </a:r>
                      <a:endParaRPr sz="2400" u="none" strike="noStrike" cap="none">
                        <a:solidFill>
                          <a:srgbClr val="FF0000"/>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u="none" strike="noStrike" cap="none">
                          <a:solidFill>
                            <a:srgbClr val="FF0000"/>
                          </a:solidFill>
                          <a:latin typeface="Times New Roman"/>
                          <a:ea typeface="Times New Roman"/>
                          <a:cs typeface="Times New Roman"/>
                          <a:sym typeface="Times New Roman"/>
                        </a:rPr>
                        <a:t>Kết quả</a:t>
                      </a:r>
                      <a:endParaRPr sz="2400" u="none" strike="noStrike" cap="none">
                        <a:solidFill>
                          <a:srgbClr val="FF0000"/>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730700">
                <a:tc>
                  <a:txBody>
                    <a:bodyPr/>
                    <a:lstStyle/>
                    <a:p>
                      <a:pPr marL="0" marR="0" lvl="0" indent="0" algn="ctr" rtl="0">
                        <a:spcBef>
                          <a:spcPts val="0"/>
                        </a:spcBef>
                        <a:spcAft>
                          <a:spcPts val="0"/>
                        </a:spcAft>
                        <a:buNone/>
                      </a:pPr>
                      <a:r>
                        <a:rPr lang="en-US" sz="2400" b="1" u="none" strike="noStrike" cap="none">
                          <a:solidFill>
                            <a:srgbClr val="FF0000"/>
                          </a:solidFill>
                          <a:latin typeface="Times New Roman"/>
                          <a:ea typeface="Times New Roman"/>
                          <a:cs typeface="Times New Roman"/>
                          <a:sym typeface="Times New Roman"/>
                        </a:rPr>
                        <a:t>Mua xe đạp mới</a:t>
                      </a:r>
                      <a:endParaRPr sz="2400" b="1" u="none" strike="noStrike" cap="none">
                        <a:solidFill>
                          <a:srgbClr val="FF0000"/>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u="none" strike="noStrike" cap="none">
                          <a:solidFill>
                            <a:srgbClr val="FF0000"/>
                          </a:solidFill>
                          <a:latin typeface="Times New Roman"/>
                          <a:ea typeface="Times New Roman"/>
                          <a:cs typeface="Times New Roman"/>
                          <a:sym typeface="Times New Roman"/>
                        </a:rPr>
                        <a:t>Tiết kiệm tiền tiêu vặt</a:t>
                      </a:r>
                      <a:endParaRPr sz="2400" b="1" u="none" strike="noStrike" cap="none">
                        <a:solidFill>
                          <a:srgbClr val="FF0000"/>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u="none" strike="noStrike" cap="none">
                          <a:solidFill>
                            <a:srgbClr val="FF0000"/>
                          </a:solidFill>
                          <a:latin typeface="Times New Roman"/>
                          <a:ea typeface="Times New Roman"/>
                          <a:cs typeface="Times New Roman"/>
                          <a:sym typeface="Times New Roman"/>
                        </a:rPr>
                        <a:t>Đã thực hiện được</a:t>
                      </a:r>
                      <a:endParaRPr sz="2400" b="1" u="none" strike="noStrike" cap="none">
                        <a:solidFill>
                          <a:srgbClr val="FF0000"/>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bl>
          </a:graphicData>
        </a:graphic>
      </p:graphicFrame>
      <p:sp>
        <p:nvSpPr>
          <p:cNvPr id="2888" name="Google Shape;2888;p33"/>
          <p:cNvSpPr txBox="1"/>
          <p:nvPr/>
        </p:nvSpPr>
        <p:spPr>
          <a:xfrm>
            <a:off x="539552" y="1063229"/>
            <a:ext cx="7848872" cy="1567096"/>
          </a:xfrm>
          <a:prstGeom prst="rect">
            <a:avLst/>
          </a:prstGeom>
          <a:noFill/>
          <a:ln>
            <a:noFill/>
          </a:ln>
        </p:spPr>
        <p:txBody>
          <a:bodyPr spcFirstLastPara="1" wrap="square" lIns="91425" tIns="45700" rIns="91425" bIns="45700" anchor="t" anchorCtr="0">
            <a:spAutoFit/>
          </a:bodyPr>
          <a:lstStyle/>
          <a:p>
            <a:pPr marL="0" marR="0" lvl="0" indent="0" algn="just" rtl="0">
              <a:lnSpc>
                <a:spcPct val="95833"/>
              </a:lnSpc>
              <a:spcBef>
                <a:spcPts val="0"/>
              </a:spcBef>
              <a:spcAft>
                <a:spcPts val="0"/>
              </a:spcAft>
              <a:buNone/>
            </a:pPr>
            <a:r>
              <a:rPr lang="en-US" sz="2400">
                <a:solidFill>
                  <a:srgbClr val="000000"/>
                </a:solidFill>
                <a:latin typeface="Times New Roman"/>
                <a:ea typeface="Times New Roman"/>
                <a:cs typeface="Times New Roman"/>
                <a:sym typeface="Times New Roman"/>
              </a:rPr>
              <a:t>? Viết ra giấy một mục tiêu tiết kiệm mà em mong muốn đạt được nhất.</a:t>
            </a:r>
            <a:endParaRPr sz="2400">
              <a:solidFill>
                <a:schemeClr val="dk1"/>
              </a:solidFill>
              <a:latin typeface="Times New Roman"/>
              <a:ea typeface="Times New Roman"/>
              <a:cs typeface="Times New Roman"/>
              <a:sym typeface="Times New Roman"/>
            </a:endParaRPr>
          </a:p>
          <a:p>
            <a:pPr marL="0" marR="0" lvl="0" indent="0" algn="just" rtl="0">
              <a:lnSpc>
                <a:spcPct val="95833"/>
              </a:lnSpc>
              <a:spcBef>
                <a:spcPts val="0"/>
              </a:spcBef>
              <a:spcAft>
                <a:spcPts val="0"/>
              </a:spcAft>
              <a:buNone/>
            </a:pPr>
            <a:r>
              <a:rPr lang="en-US" sz="2400">
                <a:solidFill>
                  <a:srgbClr val="000000"/>
                </a:solidFill>
                <a:latin typeface="Times New Roman"/>
                <a:ea typeface="Times New Roman"/>
                <a:cs typeface="Times New Roman"/>
                <a:sym typeface="Times New Roman"/>
              </a:rPr>
              <a:t>? Liệt kê những việc cần làm để đạt mục tiêu, nguyện vọng tiết kiệm của em bằng cách kẻ bảng và hoàn thiện theo gợi ý dưới đây:</a:t>
            </a:r>
            <a:endParaRPr sz="2400">
              <a:solidFill>
                <a:schemeClr val="dk1"/>
              </a:solidFill>
              <a:latin typeface="Times New Roman"/>
              <a:ea typeface="Times New Roman"/>
              <a:cs typeface="Times New Roman"/>
              <a:sym typeface="Times New Roman"/>
            </a:endParaRPr>
          </a:p>
        </p:txBody>
      </p:sp>
    </p:spTree>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92"/>
        <p:cNvGrpSpPr/>
        <p:nvPr/>
      </p:nvGrpSpPr>
      <p:grpSpPr>
        <a:xfrm>
          <a:off x="0" y="0"/>
          <a:ext cx="0" cy="0"/>
          <a:chOff x="0" y="0"/>
          <a:chExt cx="0" cy="0"/>
        </a:xfrm>
      </p:grpSpPr>
      <p:pic>
        <p:nvPicPr>
          <p:cNvPr id="2893" name="Google Shape;2893;p34"/>
          <p:cNvPicPr preferRelativeResize="0">
            <a:picLocks noGrp="1"/>
          </p:cNvPicPr>
          <p:nvPr>
            <p:ph type="body" idx="1"/>
          </p:nvPr>
        </p:nvPicPr>
        <p:blipFill rotWithShape="1">
          <a:blip r:embed="rId3">
            <a:alphaModFix/>
          </a:blip>
          <a:srcRect/>
          <a:stretch/>
        </p:blipFill>
        <p:spPr>
          <a:xfrm>
            <a:off x="4043" y="-452586"/>
            <a:ext cx="9144000" cy="5308054"/>
          </a:xfrm>
          <a:prstGeom prst="rect">
            <a:avLst/>
          </a:prstGeom>
          <a:noFill/>
          <a:ln>
            <a:noFill/>
          </a:ln>
        </p:spPr>
      </p:pic>
      <p:sp>
        <p:nvSpPr>
          <p:cNvPr id="2894" name="Google Shape;2894;p34"/>
          <p:cNvSpPr txBox="1"/>
          <p:nvPr/>
        </p:nvSpPr>
        <p:spPr>
          <a:xfrm>
            <a:off x="1547664" y="1048256"/>
            <a:ext cx="6408711" cy="304698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rgbClr val="000000"/>
                </a:solidFill>
                <a:latin typeface="Times New Roman"/>
                <a:ea typeface="Times New Roman"/>
                <a:cs typeface="Times New Roman"/>
                <a:sym typeface="Times New Roman"/>
              </a:rPr>
              <a:t>Học sinh cần phải thực hiện tinh tiết kiệm thông qua việc:</a:t>
            </a:r>
            <a:endParaRPr sz="24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 Tránh lối sống đua đòi, xa hoa và lãng phí.</a:t>
            </a:r>
            <a:endParaRPr sz="24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 Sắp xếp việc làm khoa học.</a:t>
            </a:r>
            <a:endParaRPr sz="24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 Bảo quản, tận dụng các đồ dùng học tập, lao động.</a:t>
            </a:r>
            <a:endParaRPr sz="24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 Sử dụng điện, nước hợp lí.</a:t>
            </a:r>
            <a:endParaRPr sz="24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400">
                <a:solidFill>
                  <a:srgbClr val="000000"/>
                </a:solidFill>
                <a:latin typeface="Times New Roman"/>
                <a:ea typeface="Times New Roman"/>
                <a:cs typeface="Times New Roman"/>
                <a:sym typeface="Times New Roman"/>
              </a:rPr>
              <a:t>- Tiết kiệm tiền bạc, của cải, thời gian, sức lực.</a:t>
            </a:r>
            <a:endParaRPr sz="2400">
              <a:solidFill>
                <a:schemeClr val="dk1"/>
              </a:solidFill>
              <a:latin typeface="Times New Roman"/>
              <a:ea typeface="Times New Roman"/>
              <a:cs typeface="Times New Roman"/>
              <a:sym typeface="Times New Roman"/>
            </a:endParaRPr>
          </a:p>
        </p:txBody>
      </p:sp>
    </p:spTree>
  </p:cSld>
  <p:clrMapOvr>
    <a:masterClrMapping/>
  </p:clrMapOvr>
  <p:transition spd="slow">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98"/>
        <p:cNvGrpSpPr/>
        <p:nvPr/>
      </p:nvGrpSpPr>
      <p:grpSpPr>
        <a:xfrm>
          <a:off x="0" y="0"/>
          <a:ext cx="0" cy="0"/>
          <a:chOff x="0" y="0"/>
          <a:chExt cx="0" cy="0"/>
        </a:xfrm>
      </p:grpSpPr>
      <p:pic>
        <p:nvPicPr>
          <p:cNvPr id="2899" name="Google Shape;2899;p35"/>
          <p:cNvPicPr preferRelativeResize="0"/>
          <p:nvPr/>
        </p:nvPicPr>
        <p:blipFill rotWithShape="1">
          <a:blip r:embed="rId3">
            <a:alphaModFix/>
          </a:blip>
          <a:srcRect/>
          <a:stretch/>
        </p:blipFill>
        <p:spPr>
          <a:xfrm>
            <a:off x="2267744" y="16461"/>
            <a:ext cx="5256584" cy="3491393"/>
          </a:xfrm>
          <a:prstGeom prst="rect">
            <a:avLst/>
          </a:prstGeom>
          <a:noFill/>
          <a:ln>
            <a:noFill/>
          </a:ln>
        </p:spPr>
      </p:pic>
      <p:sp>
        <p:nvSpPr>
          <p:cNvPr id="2900" name="Google Shape;2900;p35"/>
          <p:cNvSpPr txBox="1"/>
          <p:nvPr/>
        </p:nvSpPr>
        <p:spPr>
          <a:xfrm>
            <a:off x="4483467" y="2045422"/>
            <a:ext cx="2608813" cy="1620125"/>
          </a:xfrm>
          <a:prstGeom prst="rect">
            <a:avLst/>
          </a:prstGeom>
          <a:noFill/>
          <a:ln>
            <a:noFill/>
          </a:ln>
        </p:spPr>
        <p:txBody>
          <a:bodyPr spcFirstLastPara="1" wrap="square" lIns="0" tIns="72000" rIns="0" bIns="0" anchor="t" anchorCtr="1">
            <a:normAutofit/>
          </a:bodyPr>
          <a:lstStyle/>
          <a:p>
            <a:pPr marL="0" marR="0" lvl="0" indent="0" algn="l" rtl="0">
              <a:lnSpc>
                <a:spcPct val="120000"/>
              </a:lnSpc>
              <a:spcBef>
                <a:spcPts val="0"/>
              </a:spcBef>
              <a:spcAft>
                <a:spcPts val="0"/>
              </a:spcAft>
              <a:buClr>
                <a:schemeClr val="dk1"/>
              </a:buClr>
              <a:buSzPts val="1000"/>
              <a:buFont typeface="Calibri"/>
              <a:buNone/>
            </a:pPr>
            <a:endParaRPr sz="1000" b="0" i="0" u="none" strike="noStrike" cap="none">
              <a:solidFill>
                <a:srgbClr val="3F3F3F"/>
              </a:solidFill>
              <a:latin typeface="Calibri"/>
              <a:ea typeface="Calibri"/>
              <a:cs typeface="Calibri"/>
              <a:sym typeface="Calibri"/>
            </a:endParaRPr>
          </a:p>
        </p:txBody>
      </p:sp>
      <p:pic>
        <p:nvPicPr>
          <p:cNvPr id="2901" name="Google Shape;2901;p35"/>
          <p:cNvPicPr preferRelativeResize="0"/>
          <p:nvPr/>
        </p:nvPicPr>
        <p:blipFill rotWithShape="1">
          <a:blip r:embed="rId4">
            <a:alphaModFix/>
          </a:blip>
          <a:srcRect/>
          <a:stretch/>
        </p:blipFill>
        <p:spPr>
          <a:xfrm>
            <a:off x="0" y="2931789"/>
            <a:ext cx="3941366" cy="2256395"/>
          </a:xfrm>
          <a:prstGeom prst="rect">
            <a:avLst/>
          </a:prstGeom>
          <a:noFill/>
          <a:ln>
            <a:noFill/>
          </a:ln>
        </p:spPr>
      </p:pic>
      <p:pic>
        <p:nvPicPr>
          <p:cNvPr id="2902" name="Google Shape;2902;p35"/>
          <p:cNvPicPr preferRelativeResize="0"/>
          <p:nvPr/>
        </p:nvPicPr>
        <p:blipFill rotWithShape="1">
          <a:blip r:embed="rId5">
            <a:alphaModFix/>
          </a:blip>
          <a:srcRect/>
          <a:stretch/>
        </p:blipFill>
        <p:spPr>
          <a:xfrm>
            <a:off x="-108520" y="16461"/>
            <a:ext cx="2452528" cy="2452528"/>
          </a:xfrm>
          <a:prstGeom prst="rect">
            <a:avLst/>
          </a:prstGeom>
          <a:noFill/>
          <a:ln>
            <a:noFill/>
          </a:ln>
        </p:spPr>
      </p:pic>
      <p:sp>
        <p:nvSpPr>
          <p:cNvPr id="2903" name="Google Shape;2903;p35"/>
          <p:cNvSpPr txBox="1"/>
          <p:nvPr/>
        </p:nvSpPr>
        <p:spPr>
          <a:xfrm>
            <a:off x="3851920" y="935516"/>
            <a:ext cx="5185722"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HOẠT ĐỘNG </a:t>
            </a:r>
            <a:endParaRPr/>
          </a:p>
          <a:p>
            <a:pPr marL="0" marR="0" lvl="0" indent="0" algn="l" rtl="0">
              <a:lnSpc>
                <a:spcPct val="100000"/>
              </a:lnSpc>
              <a:spcBef>
                <a:spcPts val="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LUYỆN TẬP</a:t>
            </a:r>
            <a:endParaRPr/>
          </a:p>
        </p:txBody>
      </p:sp>
      <p:pic>
        <p:nvPicPr>
          <p:cNvPr id="2904" name="Google Shape;2904;p35"/>
          <p:cNvPicPr preferRelativeResize="0"/>
          <p:nvPr/>
        </p:nvPicPr>
        <p:blipFill rotWithShape="1">
          <a:blip r:embed="rId6">
            <a:alphaModFix/>
          </a:blip>
          <a:srcRect/>
          <a:stretch/>
        </p:blipFill>
        <p:spPr>
          <a:xfrm>
            <a:off x="7985660" y="16461"/>
            <a:ext cx="1158340" cy="104860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00"/>
                                        </p:tgtEl>
                                        <p:attrNameLst>
                                          <p:attrName>style.visibility</p:attrName>
                                        </p:attrNameLst>
                                      </p:cBhvr>
                                      <p:to>
                                        <p:strVal val="visible"/>
                                      </p:to>
                                    </p:set>
                                    <p:animEffect transition="in" filter="fade">
                                      <p:cBhvr>
                                        <p:cTn id="7" dur="500"/>
                                        <p:tgtEl>
                                          <p:spTgt spid="2900"/>
                                        </p:tgtEl>
                                      </p:cBhvr>
                                    </p:animEffect>
                                  </p:childTnLst>
                                </p:cTn>
                              </p:par>
                              <p:par>
                                <p:cTn id="8" presetID="1" presetClass="entr" presetSubtype="0" fill="hold" nodeType="withEffect">
                                  <p:stCondLst>
                                    <p:cond delay="0"/>
                                  </p:stCondLst>
                                  <p:childTnLst>
                                    <p:set>
                                      <p:cBhvr>
                                        <p:cTn id="9" dur="1" fill="hold">
                                          <p:stCondLst>
                                            <p:cond delay="0"/>
                                          </p:stCondLst>
                                        </p:cTn>
                                        <p:tgtEl>
                                          <p:spTgt spid="29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08"/>
        <p:cNvGrpSpPr/>
        <p:nvPr/>
      </p:nvGrpSpPr>
      <p:grpSpPr>
        <a:xfrm>
          <a:off x="0" y="0"/>
          <a:ext cx="0" cy="0"/>
          <a:chOff x="0" y="0"/>
          <a:chExt cx="0" cy="0"/>
        </a:xfrm>
      </p:grpSpPr>
      <p:pic>
        <p:nvPicPr>
          <p:cNvPr id="2909" name="Google Shape;2909;p36"/>
          <p:cNvPicPr preferRelativeResize="0"/>
          <p:nvPr/>
        </p:nvPicPr>
        <p:blipFill rotWithShape="1">
          <a:blip r:embed="rId4">
            <a:alphaModFix/>
          </a:blip>
          <a:srcRect/>
          <a:stretch/>
        </p:blipFill>
        <p:spPr>
          <a:xfrm>
            <a:off x="-3207363" y="2105595"/>
            <a:ext cx="2999803" cy="2999803"/>
          </a:xfrm>
          <a:prstGeom prst="rect">
            <a:avLst/>
          </a:prstGeom>
          <a:noFill/>
          <a:ln>
            <a:noFill/>
          </a:ln>
        </p:spPr>
      </p:pic>
      <p:pic>
        <p:nvPicPr>
          <p:cNvPr id="2910" name="Google Shape;2910;p36"/>
          <p:cNvPicPr preferRelativeResize="0"/>
          <p:nvPr/>
        </p:nvPicPr>
        <p:blipFill rotWithShape="1">
          <a:blip r:embed="rId5">
            <a:alphaModFix/>
          </a:blip>
          <a:srcRect l="13548" t="19986" r="55968" b="17188"/>
          <a:stretch/>
        </p:blipFill>
        <p:spPr>
          <a:xfrm>
            <a:off x="7342677" y="3119252"/>
            <a:ext cx="1801324" cy="2087248"/>
          </a:xfrm>
          <a:prstGeom prst="rect">
            <a:avLst/>
          </a:prstGeom>
          <a:noFill/>
          <a:ln>
            <a:noFill/>
          </a:ln>
        </p:spPr>
      </p:pic>
      <p:pic>
        <p:nvPicPr>
          <p:cNvPr id="2911" name="Google Shape;2911;p36">
            <a:hlinkClick r:id="" action="ppaction://hlinkshowjump?jump=nextslide"/>
          </p:cNvPr>
          <p:cNvPicPr preferRelativeResize="0"/>
          <p:nvPr/>
        </p:nvPicPr>
        <p:blipFill rotWithShape="1">
          <a:blip r:embed="rId6">
            <a:alphaModFix/>
          </a:blip>
          <a:srcRect/>
          <a:stretch/>
        </p:blipFill>
        <p:spPr>
          <a:xfrm>
            <a:off x="7682358" y="3643169"/>
            <a:ext cx="1121959" cy="425246"/>
          </a:xfrm>
          <a:prstGeom prst="rect">
            <a:avLst/>
          </a:prstGeom>
          <a:noFill/>
          <a:ln>
            <a:noFill/>
          </a:ln>
        </p:spPr>
      </p:pic>
      <p:pic>
        <p:nvPicPr>
          <p:cNvPr id="2912" name="Google Shape;2912;p36"/>
          <p:cNvPicPr preferRelativeResize="0"/>
          <p:nvPr/>
        </p:nvPicPr>
        <p:blipFill rotWithShape="1">
          <a:blip r:embed="rId7">
            <a:alphaModFix/>
          </a:blip>
          <a:srcRect/>
          <a:stretch/>
        </p:blipFill>
        <p:spPr>
          <a:xfrm flipH="1">
            <a:off x="8017261" y="2044706"/>
            <a:ext cx="1107729" cy="1107729"/>
          </a:xfrm>
          <a:prstGeom prst="rect">
            <a:avLst/>
          </a:prstGeom>
          <a:noFill/>
          <a:ln>
            <a:noFill/>
          </a:ln>
        </p:spPr>
      </p:pic>
      <p:sp>
        <p:nvSpPr>
          <p:cNvPr id="2913" name="Google Shape;2913;p36"/>
          <p:cNvSpPr/>
          <p:nvPr/>
        </p:nvSpPr>
        <p:spPr>
          <a:xfrm>
            <a:off x="463385" y="1264070"/>
            <a:ext cx="8085619" cy="1215428"/>
          </a:xfrm>
          <a:prstGeom prst="rect">
            <a:avLst/>
          </a:prstGeom>
        </p:spPr>
        <p:txBody>
          <a:bodyPr>
            <a:prstTxWarp prst="textPlain">
              <a:avLst/>
            </a:prstTxWarp>
          </a:bodyPr>
          <a:lstStyle/>
          <a:p>
            <a:pPr lvl="0" algn="ctr"/>
            <a:r>
              <a:rPr b="1" i="0">
                <a:ln w="28575" cap="flat" cmpd="sng">
                  <a:solidFill>
                    <a:srgbClr val="0C0C0C"/>
                  </a:solidFill>
                  <a:prstDash val="solid"/>
                  <a:round/>
                  <a:headEnd type="none" w="sm" len="sm"/>
                  <a:tailEnd type="none" w="sm" len="sm"/>
                </a:ln>
                <a:solidFill>
                  <a:srgbClr val="EB701D"/>
                </a:solidFill>
                <a:latin typeface="Arial"/>
              </a:rPr>
              <a:t>THỢ SĂN HẠT DẺ</a:t>
            </a: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13"/>
                                        </p:tgtEl>
                                        <p:attrNameLst>
                                          <p:attrName>style.visibility</p:attrName>
                                        </p:attrNameLst>
                                      </p:cBhvr>
                                      <p:to>
                                        <p:strVal val="visible"/>
                                      </p:to>
                                    </p:set>
                                    <p:animEffect transition="in" filter="fade">
                                      <p:cBhvr>
                                        <p:cTn id="7" dur="500"/>
                                        <p:tgtEl>
                                          <p:spTgt spid="29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11"/>
                                        </p:tgtEl>
                                        <p:attrNameLst>
                                          <p:attrName>style.visibility</p:attrName>
                                        </p:attrNameLst>
                                      </p:cBhvr>
                                      <p:to>
                                        <p:strVal val="visible"/>
                                      </p:to>
                                    </p:set>
                                    <p:animEffect transition="in" filter="fade">
                                      <p:cBhvr>
                                        <p:cTn id="11" dur="800"/>
                                        <p:tgtEl>
                                          <p:spTgt spid="2911"/>
                                        </p:tgtEl>
                                      </p:cBhvr>
                                    </p:animEffect>
                                  </p:childTnLst>
                                </p:cTn>
                              </p:par>
                            </p:childTnLst>
                          </p:cTn>
                        </p:par>
                        <p:par>
                          <p:cTn id="12" fill="hold">
                            <p:stCondLst>
                              <p:cond delay="1300"/>
                            </p:stCondLst>
                            <p:childTnLst>
                              <p:par>
                                <p:cTn id="13" presetID="10" presetClass="entr" presetSubtype="0" fill="hold" nodeType="afterEffect">
                                  <p:stCondLst>
                                    <p:cond delay="0"/>
                                  </p:stCondLst>
                                  <p:childTnLst>
                                    <p:set>
                                      <p:cBhvr>
                                        <p:cTn id="14" dur="1" fill="hold">
                                          <p:stCondLst>
                                            <p:cond delay="0"/>
                                          </p:stCondLst>
                                        </p:cTn>
                                        <p:tgtEl>
                                          <p:spTgt spid="2911"/>
                                        </p:tgtEl>
                                        <p:attrNameLst>
                                          <p:attrName>style.visibility</p:attrName>
                                        </p:attrNameLst>
                                      </p:cBhvr>
                                      <p:to>
                                        <p:strVal val="visible"/>
                                      </p:to>
                                    </p:set>
                                    <p:animEffect transition="in" filter="fade">
                                      <p:cBhvr>
                                        <p:cTn id="15" dur="500"/>
                                        <p:tgtEl>
                                          <p:spTgt spid="29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mt="75000"/>
          </a:blip>
          <a:stretch>
            <a:fillRect/>
          </a:stretch>
        </a:blipFill>
        <a:effectLst/>
      </p:bgPr>
    </p:bg>
    <p:spTree>
      <p:nvGrpSpPr>
        <p:cNvPr id="1" name="Shape 2917"/>
        <p:cNvGrpSpPr/>
        <p:nvPr/>
      </p:nvGrpSpPr>
      <p:grpSpPr>
        <a:xfrm>
          <a:off x="0" y="0"/>
          <a:ext cx="0" cy="0"/>
          <a:chOff x="0" y="0"/>
          <a:chExt cx="0" cy="0"/>
        </a:xfrm>
      </p:grpSpPr>
      <p:grpSp>
        <p:nvGrpSpPr>
          <p:cNvPr id="2918" name="Google Shape;2918;p37"/>
          <p:cNvGrpSpPr/>
          <p:nvPr/>
        </p:nvGrpSpPr>
        <p:grpSpPr>
          <a:xfrm>
            <a:off x="701985" y="-36652"/>
            <a:ext cx="7699065" cy="1544670"/>
            <a:chOff x="935980" y="-48871"/>
            <a:chExt cx="10265420" cy="2461871"/>
          </a:xfrm>
        </p:grpSpPr>
        <p:sp>
          <p:nvSpPr>
            <p:cNvPr id="2919" name="Google Shape;2919;p37"/>
            <p:cNvSpPr/>
            <p:nvPr/>
          </p:nvSpPr>
          <p:spPr>
            <a:xfrm>
              <a:off x="1041400" y="457200"/>
              <a:ext cx="10160000" cy="1879600"/>
            </a:xfrm>
            <a:prstGeom prst="roundRect">
              <a:avLst>
                <a:gd name="adj" fmla="val 16667"/>
              </a:avLst>
            </a:prstGeom>
            <a:solidFill>
              <a:schemeClr val="lt1"/>
            </a:solidFill>
            <a:ln w="38100" cap="flat" cmpd="sng">
              <a:solidFill>
                <a:srgbClr val="C55A1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pic>
          <p:nvPicPr>
            <p:cNvPr id="2920" name="Google Shape;2920;p37"/>
            <p:cNvPicPr preferRelativeResize="0"/>
            <p:nvPr/>
          </p:nvPicPr>
          <p:blipFill rotWithShape="1">
            <a:blip r:embed="rId4">
              <a:alphaModFix/>
            </a:blip>
            <a:srcRect/>
            <a:stretch/>
          </p:blipFill>
          <p:spPr>
            <a:xfrm>
              <a:off x="935980" y="-48871"/>
              <a:ext cx="2505720" cy="2461871"/>
            </a:xfrm>
            <a:prstGeom prst="rect">
              <a:avLst/>
            </a:prstGeom>
            <a:noFill/>
            <a:ln>
              <a:noFill/>
            </a:ln>
          </p:spPr>
        </p:pic>
      </p:grpSp>
      <p:pic>
        <p:nvPicPr>
          <p:cNvPr id="2921" name="Google Shape;2921;p37"/>
          <p:cNvPicPr preferRelativeResize="0"/>
          <p:nvPr/>
        </p:nvPicPr>
        <p:blipFill rotWithShape="1">
          <a:blip r:embed="rId5">
            <a:alphaModFix/>
          </a:blip>
          <a:srcRect/>
          <a:stretch/>
        </p:blipFill>
        <p:spPr>
          <a:xfrm>
            <a:off x="7086600" y="-247650"/>
            <a:ext cx="2200275" cy="2200275"/>
          </a:xfrm>
          <a:prstGeom prst="rect">
            <a:avLst/>
          </a:prstGeom>
          <a:noFill/>
          <a:ln>
            <a:noFill/>
          </a:ln>
        </p:spPr>
      </p:pic>
      <p:pic>
        <p:nvPicPr>
          <p:cNvPr id="2922" name="Google Shape;2922;p37">
            <a:hlinkClick r:id="rId6" action="ppaction://hlinksldjump"/>
          </p:cNvPr>
          <p:cNvPicPr preferRelativeResize="0"/>
          <p:nvPr/>
        </p:nvPicPr>
        <p:blipFill rotWithShape="1">
          <a:blip r:embed="rId7">
            <a:alphaModFix/>
          </a:blip>
          <a:srcRect/>
          <a:stretch/>
        </p:blipFill>
        <p:spPr>
          <a:xfrm>
            <a:off x="304714" y="2538029"/>
            <a:ext cx="2538194" cy="1066829"/>
          </a:xfrm>
          <a:prstGeom prst="rect">
            <a:avLst/>
          </a:prstGeom>
          <a:noFill/>
          <a:ln>
            <a:noFill/>
          </a:ln>
        </p:spPr>
      </p:pic>
      <p:sp>
        <p:nvSpPr>
          <p:cNvPr id="2923" name="Google Shape;2923;p37"/>
          <p:cNvSpPr/>
          <p:nvPr/>
        </p:nvSpPr>
        <p:spPr>
          <a:xfrm>
            <a:off x="2571627" y="671442"/>
            <a:ext cx="5087069" cy="90641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dk1"/>
                </a:solidFill>
                <a:latin typeface="Calibri"/>
                <a:ea typeface="Calibri"/>
                <a:cs typeface="Calibri"/>
                <a:sym typeface="Calibri"/>
              </a:rPr>
              <a:t>Những việc làm nào dưới đây là biểu hiện của tiết kiệm? Vì sao?</a:t>
            </a:r>
            <a:endParaRPr sz="2400">
              <a:solidFill>
                <a:schemeClr val="dk1"/>
              </a:solidFill>
              <a:latin typeface="Calibri"/>
              <a:ea typeface="Calibri"/>
              <a:cs typeface="Calibri"/>
              <a:sym typeface="Calibri"/>
            </a:endParaRPr>
          </a:p>
          <a:p>
            <a:pPr marL="0" marR="0" lvl="0" indent="0" algn="ctr" rtl="0">
              <a:spcBef>
                <a:spcPts val="0"/>
              </a:spcBef>
              <a:spcAft>
                <a:spcPts val="0"/>
              </a:spcAft>
              <a:buNone/>
            </a:pPr>
            <a:endParaRPr sz="4050" b="1">
              <a:solidFill>
                <a:srgbClr val="EB701D"/>
              </a:solidFill>
              <a:latin typeface="Arial"/>
              <a:ea typeface="Arial"/>
              <a:cs typeface="Arial"/>
              <a:sym typeface="Arial"/>
            </a:endParaRPr>
          </a:p>
        </p:txBody>
      </p:sp>
      <p:pic>
        <p:nvPicPr>
          <p:cNvPr id="2924" name="Google Shape;2924;p37">
            <a:hlinkClick r:id="rId8" action="ppaction://hlinksldjump"/>
          </p:cNvPr>
          <p:cNvPicPr preferRelativeResize="0"/>
          <p:nvPr/>
        </p:nvPicPr>
        <p:blipFill rotWithShape="1">
          <a:blip r:embed="rId7">
            <a:alphaModFix/>
          </a:blip>
          <a:srcRect/>
          <a:stretch/>
        </p:blipFill>
        <p:spPr>
          <a:xfrm>
            <a:off x="6455768" y="2450378"/>
            <a:ext cx="2538194" cy="1066829"/>
          </a:xfrm>
          <a:prstGeom prst="rect">
            <a:avLst/>
          </a:prstGeom>
          <a:noFill/>
          <a:ln>
            <a:noFill/>
          </a:ln>
        </p:spPr>
      </p:pic>
      <p:grpSp>
        <p:nvGrpSpPr>
          <p:cNvPr id="2925" name="Google Shape;2925;p37"/>
          <p:cNvGrpSpPr/>
          <p:nvPr/>
        </p:nvGrpSpPr>
        <p:grpSpPr>
          <a:xfrm>
            <a:off x="2409269" y="2206315"/>
            <a:ext cx="1116283" cy="1292224"/>
            <a:chOff x="3742054" y="2941753"/>
            <a:chExt cx="1488378" cy="1722965"/>
          </a:xfrm>
        </p:grpSpPr>
        <p:pic>
          <p:nvPicPr>
            <p:cNvPr id="2926" name="Google Shape;2926;p37">
              <a:hlinkClick r:id="rId6" action="ppaction://hlinksldjump"/>
            </p:cNvPr>
            <p:cNvPicPr preferRelativeResize="0"/>
            <p:nvPr/>
          </p:nvPicPr>
          <p:blipFill rotWithShape="1">
            <a:blip r:embed="rId9">
              <a:alphaModFix/>
            </a:blip>
            <a:srcRect/>
            <a:stretch/>
          </p:blipFill>
          <p:spPr>
            <a:xfrm rot="2950667">
              <a:off x="3927576" y="3413762"/>
              <a:ext cx="1117334" cy="1001611"/>
            </a:xfrm>
            <a:prstGeom prst="rect">
              <a:avLst/>
            </a:prstGeom>
            <a:noFill/>
            <a:ln>
              <a:noFill/>
            </a:ln>
          </p:spPr>
        </p:pic>
        <p:sp>
          <p:nvSpPr>
            <p:cNvPr id="2927" name="Google Shape;2927;p37">
              <a:hlinkClick r:id="rId6" action="ppaction://hlinksldjump"/>
            </p:cNvPr>
            <p:cNvSpPr txBox="1"/>
            <p:nvPr/>
          </p:nvSpPr>
          <p:spPr>
            <a:xfrm>
              <a:off x="4396412" y="2941753"/>
              <a:ext cx="656591" cy="8617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rgbClr val="C37930"/>
                  </a:solidFill>
                  <a:latin typeface="Arial"/>
                  <a:ea typeface="Arial"/>
                  <a:cs typeface="Arial"/>
                  <a:sym typeface="Arial"/>
                </a:rPr>
                <a:t>A</a:t>
              </a:r>
              <a:endParaRPr/>
            </a:p>
          </p:txBody>
        </p:sp>
      </p:grpSp>
      <p:grpSp>
        <p:nvGrpSpPr>
          <p:cNvPr id="2928" name="Google Shape;2928;p37"/>
          <p:cNvGrpSpPr/>
          <p:nvPr/>
        </p:nvGrpSpPr>
        <p:grpSpPr>
          <a:xfrm>
            <a:off x="5664735" y="2203435"/>
            <a:ext cx="1116283" cy="1321231"/>
            <a:chOff x="6653712" y="2964459"/>
            <a:chExt cx="1488378" cy="1761642"/>
          </a:xfrm>
        </p:grpSpPr>
        <p:pic>
          <p:nvPicPr>
            <p:cNvPr id="2929" name="Google Shape;2929;p37">
              <a:hlinkClick r:id="rId8" action="ppaction://hlinksldjump"/>
            </p:cNvPr>
            <p:cNvPicPr preferRelativeResize="0"/>
            <p:nvPr/>
          </p:nvPicPr>
          <p:blipFill rotWithShape="1">
            <a:blip r:embed="rId10">
              <a:alphaModFix/>
            </a:blip>
            <a:srcRect/>
            <a:stretch/>
          </p:blipFill>
          <p:spPr>
            <a:xfrm rot="-2950667" flipH="1">
              <a:off x="6839234" y="3475145"/>
              <a:ext cx="1117334" cy="1001611"/>
            </a:xfrm>
            <a:prstGeom prst="rect">
              <a:avLst/>
            </a:prstGeom>
            <a:noFill/>
            <a:ln>
              <a:noFill/>
            </a:ln>
          </p:spPr>
        </p:pic>
        <p:sp>
          <p:nvSpPr>
            <p:cNvPr id="2930" name="Google Shape;2930;p37">
              <a:hlinkClick r:id="rId8" action="ppaction://hlinksldjump"/>
            </p:cNvPr>
            <p:cNvSpPr txBox="1"/>
            <p:nvPr/>
          </p:nvSpPr>
          <p:spPr>
            <a:xfrm>
              <a:off x="6986612" y="2964459"/>
              <a:ext cx="656591" cy="861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rgbClr val="C37930"/>
                  </a:solidFill>
                  <a:latin typeface="Arial"/>
                  <a:ea typeface="Arial"/>
                  <a:cs typeface="Arial"/>
                  <a:sym typeface="Arial"/>
                </a:rPr>
                <a:t>B</a:t>
              </a:r>
              <a:endParaRPr/>
            </a:p>
          </p:txBody>
        </p:sp>
      </p:grpSp>
      <p:sp>
        <p:nvSpPr>
          <p:cNvPr id="2931" name="Google Shape;2931;p37">
            <a:hlinkClick r:id="rId6" action="ppaction://hlinksldjump"/>
          </p:cNvPr>
          <p:cNvSpPr txBox="1"/>
          <p:nvPr/>
        </p:nvSpPr>
        <p:spPr>
          <a:xfrm>
            <a:off x="497069" y="2663120"/>
            <a:ext cx="2287417"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lt1"/>
                </a:solidFill>
                <a:latin typeface="Calibri"/>
                <a:ea typeface="Calibri"/>
                <a:cs typeface="Calibri"/>
                <a:sym typeface="Calibri"/>
              </a:rPr>
              <a:t>Giữ gìn quần áo, đồ dùng, đồ chơi.</a:t>
            </a:r>
            <a:endParaRPr sz="2000">
              <a:solidFill>
                <a:schemeClr val="lt1"/>
              </a:solidFill>
              <a:latin typeface="Calibri"/>
              <a:ea typeface="Calibri"/>
              <a:cs typeface="Calibri"/>
              <a:sym typeface="Calibri"/>
            </a:endParaRPr>
          </a:p>
        </p:txBody>
      </p:sp>
      <p:sp>
        <p:nvSpPr>
          <p:cNvPr id="2932" name="Google Shape;2932;p37">
            <a:hlinkClick r:id="rId8" action="ppaction://hlinksldjump"/>
          </p:cNvPr>
          <p:cNvSpPr txBox="1"/>
          <p:nvPr/>
        </p:nvSpPr>
        <p:spPr>
          <a:xfrm>
            <a:off x="6619422" y="2475960"/>
            <a:ext cx="237454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lt1"/>
                </a:solidFill>
                <a:latin typeface="Calibri"/>
                <a:ea typeface="Calibri"/>
                <a:cs typeface="Calibri"/>
                <a:sym typeface="Calibri"/>
              </a:rPr>
              <a:t>Vẽ, bôi bẫn ra sách vờ, bàn ghế, tường lóp học.</a:t>
            </a:r>
            <a:endParaRPr sz="2000">
              <a:solidFill>
                <a:schemeClr val="lt1"/>
              </a:solidFill>
              <a:latin typeface="Calibri"/>
              <a:ea typeface="Calibri"/>
              <a:cs typeface="Calibri"/>
              <a:sym typeface="Calibri"/>
            </a:endParaRPr>
          </a:p>
        </p:txBody>
      </p:sp>
      <p:grpSp>
        <p:nvGrpSpPr>
          <p:cNvPr id="2933" name="Google Shape;2933;p37"/>
          <p:cNvGrpSpPr/>
          <p:nvPr/>
        </p:nvGrpSpPr>
        <p:grpSpPr>
          <a:xfrm>
            <a:off x="6422814" y="3781263"/>
            <a:ext cx="2626832" cy="1080527"/>
            <a:chOff x="7477195" y="5080272"/>
            <a:chExt cx="3502442" cy="1440703"/>
          </a:xfrm>
        </p:grpSpPr>
        <p:pic>
          <p:nvPicPr>
            <p:cNvPr id="2934" name="Google Shape;2934;p37">
              <a:hlinkClick r:id="rId8" action="ppaction://hlinksldjump"/>
            </p:cNvPr>
            <p:cNvPicPr preferRelativeResize="0"/>
            <p:nvPr/>
          </p:nvPicPr>
          <p:blipFill rotWithShape="1">
            <a:blip r:embed="rId11">
              <a:alphaModFix/>
            </a:blip>
            <a:srcRect/>
            <a:stretch/>
          </p:blipFill>
          <p:spPr>
            <a:xfrm>
              <a:off x="7595379" y="5098536"/>
              <a:ext cx="3384258" cy="1422439"/>
            </a:xfrm>
            <a:prstGeom prst="rect">
              <a:avLst/>
            </a:prstGeom>
            <a:noFill/>
            <a:ln>
              <a:noFill/>
            </a:ln>
          </p:spPr>
        </p:pic>
        <p:sp>
          <p:nvSpPr>
            <p:cNvPr id="2935" name="Google Shape;2935;p37">
              <a:hlinkClick r:id="rId8" action="ppaction://hlinksldjump"/>
            </p:cNvPr>
            <p:cNvSpPr txBox="1"/>
            <p:nvPr/>
          </p:nvSpPr>
          <p:spPr>
            <a:xfrm>
              <a:off x="7477195" y="5080272"/>
              <a:ext cx="3384258" cy="135421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0000"/>
                </a:buClr>
                <a:buSzPts val="400"/>
                <a:buFont typeface="Calibri"/>
                <a:buAutoNum type="alphaUcPeriod" startAt="4"/>
              </a:pPr>
              <a:r>
                <a:rPr lang="en-US" sz="2000" u="none" strike="noStrike">
                  <a:solidFill>
                    <a:schemeClr val="lt1"/>
                  </a:solidFill>
                  <a:latin typeface="Times New Roman"/>
                  <a:ea typeface="Times New Roman"/>
                  <a:cs typeface="Times New Roman"/>
                  <a:sym typeface="Times New Roman"/>
                </a:rPr>
                <a:t>Thường xuyên quên khoá vòi nước.</a:t>
              </a:r>
              <a:endParaRPr sz="2000" u="none" strike="noStrike">
                <a:solidFill>
                  <a:schemeClr val="lt1"/>
                </a:solidFill>
                <a:latin typeface="Times New Roman"/>
                <a:ea typeface="Times New Roman"/>
                <a:cs typeface="Times New Roman"/>
                <a:sym typeface="Times New Roman"/>
              </a:endParaRPr>
            </a:p>
          </p:txBody>
        </p:sp>
      </p:grpSp>
      <p:pic>
        <p:nvPicPr>
          <p:cNvPr id="2936" name="Google Shape;2936;p37"/>
          <p:cNvPicPr preferRelativeResize="0"/>
          <p:nvPr/>
        </p:nvPicPr>
        <p:blipFill rotWithShape="1">
          <a:blip r:embed="rId12">
            <a:alphaModFix/>
          </a:blip>
          <a:srcRect/>
          <a:stretch/>
        </p:blipFill>
        <p:spPr>
          <a:xfrm>
            <a:off x="552450" y="-590990"/>
            <a:ext cx="457200" cy="457200"/>
          </a:xfrm>
          <a:prstGeom prst="rect">
            <a:avLst/>
          </a:prstGeom>
          <a:noFill/>
          <a:ln>
            <a:noFill/>
          </a:ln>
        </p:spPr>
      </p:pic>
      <p:grpSp>
        <p:nvGrpSpPr>
          <p:cNvPr id="2937" name="Google Shape;2937;p37"/>
          <p:cNvGrpSpPr/>
          <p:nvPr/>
        </p:nvGrpSpPr>
        <p:grpSpPr>
          <a:xfrm>
            <a:off x="5805749" y="3573623"/>
            <a:ext cx="1220489" cy="1491557"/>
            <a:chOff x="6456782" y="4686364"/>
            <a:chExt cx="1980911" cy="2121780"/>
          </a:xfrm>
        </p:grpSpPr>
        <p:pic>
          <p:nvPicPr>
            <p:cNvPr id="2938" name="Google Shape;2938;p37">
              <a:hlinkClick r:id="rId8" action="ppaction://hlinksldjump"/>
            </p:cNvPr>
            <p:cNvPicPr preferRelativeResize="0"/>
            <p:nvPr/>
          </p:nvPicPr>
          <p:blipFill rotWithShape="1">
            <a:blip r:embed="rId13">
              <a:alphaModFix/>
            </a:blip>
            <a:srcRect/>
            <a:stretch/>
          </p:blipFill>
          <p:spPr>
            <a:xfrm rot="-2950667" flipH="1">
              <a:off x="6703697" y="5143222"/>
              <a:ext cx="1487082" cy="1333064"/>
            </a:xfrm>
            <a:prstGeom prst="rect">
              <a:avLst/>
            </a:prstGeom>
            <a:noFill/>
            <a:ln>
              <a:noFill/>
            </a:ln>
          </p:spPr>
        </p:pic>
        <p:sp>
          <p:nvSpPr>
            <p:cNvPr id="2939" name="Google Shape;2939;p37">
              <a:hlinkClick r:id="rId8" action="ppaction://hlinksldjump"/>
            </p:cNvPr>
            <p:cNvSpPr txBox="1"/>
            <p:nvPr/>
          </p:nvSpPr>
          <p:spPr>
            <a:xfrm>
              <a:off x="6971899" y="4686364"/>
              <a:ext cx="666569" cy="9194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rgbClr val="C37930"/>
                  </a:solidFill>
                  <a:latin typeface="Arial"/>
                  <a:ea typeface="Arial"/>
                  <a:cs typeface="Arial"/>
                  <a:sym typeface="Arial"/>
                </a:rPr>
                <a:t>E</a:t>
              </a:r>
              <a:endParaRPr/>
            </a:p>
          </p:txBody>
        </p:sp>
      </p:grpSp>
      <p:grpSp>
        <p:nvGrpSpPr>
          <p:cNvPr id="2940" name="Google Shape;2940;p37"/>
          <p:cNvGrpSpPr/>
          <p:nvPr/>
        </p:nvGrpSpPr>
        <p:grpSpPr>
          <a:xfrm>
            <a:off x="380383" y="3596594"/>
            <a:ext cx="3029619" cy="1508106"/>
            <a:chOff x="380383" y="3596594"/>
            <a:chExt cx="3029619" cy="1508106"/>
          </a:xfrm>
        </p:grpSpPr>
        <p:pic>
          <p:nvPicPr>
            <p:cNvPr id="2941" name="Google Shape;2941;p37">
              <a:hlinkClick r:id="rId6" action="ppaction://hlinksldjump"/>
            </p:cNvPr>
            <p:cNvPicPr preferRelativeResize="0"/>
            <p:nvPr/>
          </p:nvPicPr>
          <p:blipFill rotWithShape="1">
            <a:blip r:embed="rId7">
              <a:alphaModFix/>
            </a:blip>
            <a:srcRect/>
            <a:stretch/>
          </p:blipFill>
          <p:spPr>
            <a:xfrm>
              <a:off x="380383" y="3755111"/>
              <a:ext cx="2538194" cy="1066829"/>
            </a:xfrm>
            <a:prstGeom prst="rect">
              <a:avLst/>
            </a:prstGeom>
            <a:noFill/>
            <a:ln>
              <a:noFill/>
            </a:ln>
          </p:spPr>
        </p:pic>
        <p:grpSp>
          <p:nvGrpSpPr>
            <p:cNvPr id="2942" name="Google Shape;2942;p37"/>
            <p:cNvGrpSpPr/>
            <p:nvPr/>
          </p:nvGrpSpPr>
          <p:grpSpPr>
            <a:xfrm>
              <a:off x="497069" y="3596594"/>
              <a:ext cx="2912933" cy="1508106"/>
              <a:chOff x="497069" y="3596594"/>
              <a:chExt cx="2912933" cy="1508106"/>
            </a:xfrm>
          </p:grpSpPr>
          <p:grpSp>
            <p:nvGrpSpPr>
              <p:cNvPr id="2943" name="Google Shape;2943;p37"/>
              <p:cNvGrpSpPr/>
              <p:nvPr/>
            </p:nvGrpSpPr>
            <p:grpSpPr>
              <a:xfrm>
                <a:off x="2293719" y="3596594"/>
                <a:ext cx="1116283" cy="1292224"/>
                <a:chOff x="475140" y="5418098"/>
                <a:chExt cx="1488378" cy="1722965"/>
              </a:xfrm>
            </p:grpSpPr>
            <p:pic>
              <p:nvPicPr>
                <p:cNvPr id="2944" name="Google Shape;2944;p37">
                  <a:hlinkClick r:id="rId6" action="ppaction://hlinksldjump"/>
                </p:cNvPr>
                <p:cNvPicPr preferRelativeResize="0"/>
                <p:nvPr/>
              </p:nvPicPr>
              <p:blipFill rotWithShape="1">
                <a:blip r:embed="rId9">
                  <a:alphaModFix/>
                </a:blip>
                <a:srcRect/>
                <a:stretch/>
              </p:blipFill>
              <p:spPr>
                <a:xfrm rot="2950667">
                  <a:off x="660662" y="5890107"/>
                  <a:ext cx="1117334" cy="1001611"/>
                </a:xfrm>
                <a:prstGeom prst="rect">
                  <a:avLst/>
                </a:prstGeom>
                <a:noFill/>
                <a:ln>
                  <a:noFill/>
                </a:ln>
              </p:spPr>
            </p:pic>
            <p:sp>
              <p:nvSpPr>
                <p:cNvPr id="2945" name="Google Shape;2945;p37">
                  <a:hlinkClick r:id="rId6" action="ppaction://hlinksldjump"/>
                </p:cNvPr>
                <p:cNvSpPr txBox="1"/>
                <p:nvPr/>
              </p:nvSpPr>
              <p:spPr>
                <a:xfrm>
                  <a:off x="1129498" y="5418098"/>
                  <a:ext cx="427896" cy="5334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lt1"/>
                      </a:solidFill>
                      <a:latin typeface="Arial"/>
                      <a:ea typeface="Arial"/>
                      <a:cs typeface="Arial"/>
                      <a:sym typeface="Arial"/>
                    </a:rPr>
                    <a:t>C</a:t>
                  </a:r>
                  <a:endParaRPr/>
                </a:p>
              </p:txBody>
            </p:sp>
          </p:grpSp>
          <p:sp>
            <p:nvSpPr>
              <p:cNvPr id="2946" name="Google Shape;2946;p37">
                <a:hlinkClick r:id="rId6" action="ppaction://hlinksldjump"/>
              </p:cNvPr>
              <p:cNvSpPr txBox="1"/>
              <p:nvPr/>
            </p:nvSpPr>
            <p:spPr>
              <a:xfrm>
                <a:off x="497069" y="3781261"/>
                <a:ext cx="2084206"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lt1"/>
                    </a:solidFill>
                    <a:latin typeface="Calibri"/>
                    <a:ea typeface="Calibri"/>
                    <a:cs typeface="Calibri"/>
                    <a:sym typeface="Calibri"/>
                  </a:rPr>
                  <a:t> Hoàn thành công việc đúng hạn.</a:t>
                </a:r>
                <a:endParaRPr sz="2000">
                  <a:solidFill>
                    <a:schemeClr val="lt1"/>
                  </a:solidFill>
                  <a:latin typeface="Calibri"/>
                  <a:ea typeface="Calibri"/>
                  <a:cs typeface="Calibri"/>
                  <a:sym typeface="Calibri"/>
                </a:endParaRPr>
              </a:p>
              <a:p>
                <a:pPr marL="0" marR="0" lvl="0" indent="0" algn="l" rtl="0">
                  <a:spcBef>
                    <a:spcPts val="0"/>
                  </a:spcBef>
                  <a:spcAft>
                    <a:spcPts val="0"/>
                  </a:spcAft>
                  <a:buNone/>
                </a:pPr>
                <a:endParaRPr sz="2000">
                  <a:solidFill>
                    <a:schemeClr val="lt1"/>
                  </a:solidFill>
                  <a:latin typeface="Calibri"/>
                  <a:ea typeface="Calibri"/>
                  <a:cs typeface="Calibri"/>
                  <a:sym typeface="Calibri"/>
                </a:endParaRPr>
              </a:p>
            </p:txBody>
          </p:sp>
        </p:grpSp>
      </p:grpSp>
      <p:pic>
        <p:nvPicPr>
          <p:cNvPr id="2947" name="Google Shape;2947;p37">
            <a:hlinkClick r:id="rId6" action="ppaction://hlinksldjump"/>
          </p:cNvPr>
          <p:cNvPicPr preferRelativeResize="0"/>
          <p:nvPr/>
        </p:nvPicPr>
        <p:blipFill rotWithShape="1">
          <a:blip r:embed="rId14">
            <a:alphaModFix/>
          </a:blip>
          <a:srcRect/>
          <a:stretch/>
        </p:blipFill>
        <p:spPr>
          <a:xfrm>
            <a:off x="3446846" y="2985656"/>
            <a:ext cx="2047648" cy="1066829"/>
          </a:xfrm>
          <a:prstGeom prst="rect">
            <a:avLst/>
          </a:prstGeom>
          <a:noFill/>
          <a:ln>
            <a:noFill/>
          </a:ln>
        </p:spPr>
      </p:pic>
      <p:grpSp>
        <p:nvGrpSpPr>
          <p:cNvPr id="2948" name="Google Shape;2948;p37"/>
          <p:cNvGrpSpPr/>
          <p:nvPr/>
        </p:nvGrpSpPr>
        <p:grpSpPr>
          <a:xfrm>
            <a:off x="3998878" y="2015919"/>
            <a:ext cx="1116283" cy="1292224"/>
            <a:chOff x="3742054" y="2941753"/>
            <a:chExt cx="1488378" cy="1722965"/>
          </a:xfrm>
        </p:grpSpPr>
        <p:pic>
          <p:nvPicPr>
            <p:cNvPr id="2949" name="Google Shape;2949;p37">
              <a:hlinkClick r:id="rId6" action="ppaction://hlinksldjump"/>
            </p:cNvPr>
            <p:cNvPicPr preferRelativeResize="0"/>
            <p:nvPr/>
          </p:nvPicPr>
          <p:blipFill rotWithShape="1">
            <a:blip r:embed="rId9">
              <a:alphaModFix/>
            </a:blip>
            <a:srcRect/>
            <a:stretch/>
          </p:blipFill>
          <p:spPr>
            <a:xfrm rot="2950667">
              <a:off x="3927576" y="3413762"/>
              <a:ext cx="1117334" cy="1001611"/>
            </a:xfrm>
            <a:prstGeom prst="rect">
              <a:avLst/>
            </a:prstGeom>
            <a:noFill/>
            <a:ln>
              <a:noFill/>
            </a:ln>
          </p:spPr>
        </p:pic>
        <p:sp>
          <p:nvSpPr>
            <p:cNvPr id="2950" name="Google Shape;2950;p37">
              <a:hlinkClick r:id="rId6" action="ppaction://hlinksldjump"/>
            </p:cNvPr>
            <p:cNvSpPr txBox="1"/>
            <p:nvPr/>
          </p:nvSpPr>
          <p:spPr>
            <a:xfrm>
              <a:off x="4396412" y="2941753"/>
              <a:ext cx="624531" cy="8617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rgbClr val="C37930"/>
                  </a:solidFill>
                  <a:latin typeface="Arial"/>
                  <a:ea typeface="Arial"/>
                  <a:cs typeface="Arial"/>
                  <a:sym typeface="Arial"/>
                </a:rPr>
                <a:t>D</a:t>
              </a:r>
              <a:endParaRPr/>
            </a:p>
          </p:txBody>
        </p:sp>
      </p:grpSp>
      <p:sp>
        <p:nvSpPr>
          <p:cNvPr id="2951" name="Google Shape;2951;p37">
            <a:hlinkClick r:id="rId6" action="ppaction://hlinksldjump"/>
          </p:cNvPr>
          <p:cNvSpPr txBox="1"/>
          <p:nvPr/>
        </p:nvSpPr>
        <p:spPr>
          <a:xfrm>
            <a:off x="3512558" y="3075064"/>
            <a:ext cx="2156984"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lt1"/>
                </a:solidFill>
                <a:latin typeface="Calibri"/>
                <a:ea typeface="Calibri"/>
                <a:cs typeface="Calibri"/>
                <a:sym typeface="Calibri"/>
              </a:rPr>
              <a:t>Tắt các thiết bị điện khi không sử dụng.</a:t>
            </a:r>
            <a:endParaRPr sz="20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18"/>
                                        </p:tgtEl>
                                        <p:attrNameLst>
                                          <p:attrName>style.visibility</p:attrName>
                                        </p:attrNameLst>
                                      </p:cBhvr>
                                      <p:to>
                                        <p:strVal val="visible"/>
                                      </p:to>
                                    </p:set>
                                    <p:animEffect transition="in" filter="fade">
                                      <p:cBhvr>
                                        <p:cTn id="7" dur="500"/>
                                        <p:tgtEl>
                                          <p:spTgt spid="29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23">
                                            <p:txEl>
                                              <p:pRg st="0" end="0"/>
                                            </p:txEl>
                                          </p:spTgt>
                                        </p:tgtEl>
                                        <p:attrNameLst>
                                          <p:attrName>style.visibility</p:attrName>
                                        </p:attrNameLst>
                                      </p:cBhvr>
                                      <p:to>
                                        <p:strVal val="visible"/>
                                      </p:to>
                                    </p:set>
                                    <p:animEffect transition="in" filter="fade">
                                      <p:cBhvr>
                                        <p:cTn id="12" dur="500"/>
                                        <p:tgtEl>
                                          <p:spTgt spid="29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23">
                                            <p:txEl>
                                              <p:pRg st="1" end="1"/>
                                            </p:txEl>
                                          </p:spTgt>
                                        </p:tgtEl>
                                        <p:attrNameLst>
                                          <p:attrName>style.visibility</p:attrName>
                                        </p:attrNameLst>
                                      </p:cBhvr>
                                      <p:to>
                                        <p:strVal val="visible"/>
                                      </p:to>
                                    </p:set>
                                    <p:animEffect transition="in" filter="fade">
                                      <p:cBhvr>
                                        <p:cTn id="17" dur="500"/>
                                        <p:tgtEl>
                                          <p:spTgt spid="292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22"/>
                                        </p:tgtEl>
                                        <p:attrNameLst>
                                          <p:attrName>style.visibility</p:attrName>
                                        </p:attrNameLst>
                                      </p:cBhvr>
                                      <p:to>
                                        <p:strVal val="visible"/>
                                      </p:to>
                                    </p:set>
                                    <p:animEffect transition="in" filter="fade">
                                      <p:cBhvr>
                                        <p:cTn id="22" dur="500"/>
                                        <p:tgtEl>
                                          <p:spTgt spid="2922"/>
                                        </p:tgtEl>
                                      </p:cBhvr>
                                    </p:animEffect>
                                  </p:childTnLst>
                                </p:cTn>
                              </p:par>
                              <p:par>
                                <p:cTn id="23" presetID="10" presetClass="entr" presetSubtype="0" fill="hold" nodeType="withEffect">
                                  <p:stCondLst>
                                    <p:cond delay="0"/>
                                  </p:stCondLst>
                                  <p:childTnLst>
                                    <p:set>
                                      <p:cBhvr>
                                        <p:cTn id="24" dur="1" fill="hold">
                                          <p:stCondLst>
                                            <p:cond delay="0"/>
                                          </p:stCondLst>
                                        </p:cTn>
                                        <p:tgtEl>
                                          <p:spTgt spid="2925"/>
                                        </p:tgtEl>
                                        <p:attrNameLst>
                                          <p:attrName>style.visibility</p:attrName>
                                        </p:attrNameLst>
                                      </p:cBhvr>
                                      <p:to>
                                        <p:strVal val="visible"/>
                                      </p:to>
                                    </p:set>
                                    <p:animEffect transition="in" filter="fade">
                                      <p:cBhvr>
                                        <p:cTn id="25" dur="500"/>
                                        <p:tgtEl>
                                          <p:spTgt spid="2925"/>
                                        </p:tgtEl>
                                      </p:cBhvr>
                                    </p:animEffect>
                                  </p:childTnLst>
                                </p:cTn>
                              </p:par>
                              <p:par>
                                <p:cTn id="26" presetID="10" presetClass="entr" presetSubtype="0" fill="hold" nodeType="withEffect">
                                  <p:stCondLst>
                                    <p:cond delay="0"/>
                                  </p:stCondLst>
                                  <p:childTnLst>
                                    <p:set>
                                      <p:cBhvr>
                                        <p:cTn id="27" dur="1" fill="hold">
                                          <p:stCondLst>
                                            <p:cond delay="0"/>
                                          </p:stCondLst>
                                        </p:cTn>
                                        <p:tgtEl>
                                          <p:spTgt spid="2931"/>
                                        </p:tgtEl>
                                        <p:attrNameLst>
                                          <p:attrName>style.visibility</p:attrName>
                                        </p:attrNameLst>
                                      </p:cBhvr>
                                      <p:to>
                                        <p:strVal val="visible"/>
                                      </p:to>
                                    </p:set>
                                    <p:animEffect transition="in" filter="fade">
                                      <p:cBhvr>
                                        <p:cTn id="28" dur="500"/>
                                        <p:tgtEl>
                                          <p:spTgt spid="293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924"/>
                                        </p:tgtEl>
                                        <p:attrNameLst>
                                          <p:attrName>style.visibility</p:attrName>
                                        </p:attrNameLst>
                                      </p:cBhvr>
                                      <p:to>
                                        <p:strVal val="visible"/>
                                      </p:to>
                                    </p:set>
                                    <p:animEffect transition="in" filter="fade">
                                      <p:cBhvr>
                                        <p:cTn id="33" dur="500"/>
                                        <p:tgtEl>
                                          <p:spTgt spid="2924"/>
                                        </p:tgtEl>
                                      </p:cBhvr>
                                    </p:animEffect>
                                  </p:childTnLst>
                                </p:cTn>
                              </p:par>
                              <p:par>
                                <p:cTn id="34" presetID="10" presetClass="entr" presetSubtype="0" fill="hold" nodeType="withEffect">
                                  <p:stCondLst>
                                    <p:cond delay="0"/>
                                  </p:stCondLst>
                                  <p:childTnLst>
                                    <p:set>
                                      <p:cBhvr>
                                        <p:cTn id="35" dur="1" fill="hold">
                                          <p:stCondLst>
                                            <p:cond delay="0"/>
                                          </p:stCondLst>
                                        </p:cTn>
                                        <p:tgtEl>
                                          <p:spTgt spid="2928"/>
                                        </p:tgtEl>
                                        <p:attrNameLst>
                                          <p:attrName>style.visibility</p:attrName>
                                        </p:attrNameLst>
                                      </p:cBhvr>
                                      <p:to>
                                        <p:strVal val="visible"/>
                                      </p:to>
                                    </p:set>
                                    <p:animEffect transition="in" filter="fade">
                                      <p:cBhvr>
                                        <p:cTn id="36" dur="500"/>
                                        <p:tgtEl>
                                          <p:spTgt spid="2928"/>
                                        </p:tgtEl>
                                      </p:cBhvr>
                                    </p:animEffect>
                                  </p:childTnLst>
                                </p:cTn>
                              </p:par>
                              <p:par>
                                <p:cTn id="37" presetID="10" presetClass="entr" presetSubtype="0" fill="hold" nodeType="withEffect">
                                  <p:stCondLst>
                                    <p:cond delay="0"/>
                                  </p:stCondLst>
                                  <p:childTnLst>
                                    <p:set>
                                      <p:cBhvr>
                                        <p:cTn id="38" dur="1" fill="hold">
                                          <p:stCondLst>
                                            <p:cond delay="0"/>
                                          </p:stCondLst>
                                        </p:cTn>
                                        <p:tgtEl>
                                          <p:spTgt spid="2932"/>
                                        </p:tgtEl>
                                        <p:attrNameLst>
                                          <p:attrName>style.visibility</p:attrName>
                                        </p:attrNameLst>
                                      </p:cBhvr>
                                      <p:to>
                                        <p:strVal val="visible"/>
                                      </p:to>
                                    </p:set>
                                    <p:animEffect transition="in" filter="fade">
                                      <p:cBhvr>
                                        <p:cTn id="39" dur="500"/>
                                        <p:tgtEl>
                                          <p:spTgt spid="293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937"/>
                                        </p:tgtEl>
                                        <p:attrNameLst>
                                          <p:attrName>style.visibility</p:attrName>
                                        </p:attrNameLst>
                                      </p:cBhvr>
                                      <p:to>
                                        <p:strVal val="visible"/>
                                      </p:to>
                                    </p:set>
                                    <p:animEffect transition="in" filter="fade">
                                      <p:cBhvr>
                                        <p:cTn id="44" dur="500"/>
                                        <p:tgtEl>
                                          <p:spTgt spid="2937"/>
                                        </p:tgtEl>
                                      </p:cBhvr>
                                    </p:animEffect>
                                  </p:childTnLst>
                                </p:cTn>
                              </p:par>
                              <p:par>
                                <p:cTn id="45" presetID="10" presetClass="entr" presetSubtype="0" fill="hold" nodeType="withEffect">
                                  <p:stCondLst>
                                    <p:cond delay="0"/>
                                  </p:stCondLst>
                                  <p:childTnLst>
                                    <p:set>
                                      <p:cBhvr>
                                        <p:cTn id="46" dur="1" fill="hold">
                                          <p:stCondLst>
                                            <p:cond delay="0"/>
                                          </p:stCondLst>
                                        </p:cTn>
                                        <p:tgtEl>
                                          <p:spTgt spid="2933"/>
                                        </p:tgtEl>
                                        <p:attrNameLst>
                                          <p:attrName>style.visibility</p:attrName>
                                        </p:attrNameLst>
                                      </p:cBhvr>
                                      <p:to>
                                        <p:strVal val="visible"/>
                                      </p:to>
                                    </p:set>
                                    <p:animEffect transition="in" filter="fade">
                                      <p:cBhvr>
                                        <p:cTn id="47" dur="500"/>
                                        <p:tgtEl>
                                          <p:spTgt spid="293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947"/>
                                        </p:tgtEl>
                                        <p:attrNameLst>
                                          <p:attrName>style.visibility</p:attrName>
                                        </p:attrNameLst>
                                      </p:cBhvr>
                                      <p:to>
                                        <p:strVal val="visible"/>
                                      </p:to>
                                    </p:set>
                                    <p:animEffect transition="in" filter="fade">
                                      <p:cBhvr>
                                        <p:cTn id="52" dur="500"/>
                                        <p:tgtEl>
                                          <p:spTgt spid="2947"/>
                                        </p:tgtEl>
                                      </p:cBhvr>
                                    </p:animEffect>
                                  </p:childTnLst>
                                </p:cTn>
                              </p:par>
                              <p:par>
                                <p:cTn id="53" presetID="10" presetClass="entr" presetSubtype="0" fill="hold" nodeType="withEffect">
                                  <p:stCondLst>
                                    <p:cond delay="0"/>
                                  </p:stCondLst>
                                  <p:childTnLst>
                                    <p:set>
                                      <p:cBhvr>
                                        <p:cTn id="54" dur="1" fill="hold">
                                          <p:stCondLst>
                                            <p:cond delay="0"/>
                                          </p:stCondLst>
                                        </p:cTn>
                                        <p:tgtEl>
                                          <p:spTgt spid="2948"/>
                                        </p:tgtEl>
                                        <p:attrNameLst>
                                          <p:attrName>style.visibility</p:attrName>
                                        </p:attrNameLst>
                                      </p:cBhvr>
                                      <p:to>
                                        <p:strVal val="visible"/>
                                      </p:to>
                                    </p:set>
                                    <p:animEffect transition="in" filter="fade">
                                      <p:cBhvr>
                                        <p:cTn id="55" dur="500"/>
                                        <p:tgtEl>
                                          <p:spTgt spid="2948"/>
                                        </p:tgtEl>
                                      </p:cBhvr>
                                    </p:animEffect>
                                  </p:childTnLst>
                                </p:cTn>
                              </p:par>
                              <p:par>
                                <p:cTn id="56" presetID="10" presetClass="entr" presetSubtype="0" fill="hold" nodeType="withEffect">
                                  <p:stCondLst>
                                    <p:cond delay="0"/>
                                  </p:stCondLst>
                                  <p:childTnLst>
                                    <p:set>
                                      <p:cBhvr>
                                        <p:cTn id="57" dur="1" fill="hold">
                                          <p:stCondLst>
                                            <p:cond delay="0"/>
                                          </p:stCondLst>
                                        </p:cTn>
                                        <p:tgtEl>
                                          <p:spTgt spid="2951"/>
                                        </p:tgtEl>
                                        <p:attrNameLst>
                                          <p:attrName>style.visibility</p:attrName>
                                        </p:attrNameLst>
                                      </p:cBhvr>
                                      <p:to>
                                        <p:strVal val="visible"/>
                                      </p:to>
                                    </p:set>
                                    <p:animEffect transition="in" filter="fade">
                                      <p:cBhvr>
                                        <p:cTn id="58" dur="500"/>
                                        <p:tgtEl>
                                          <p:spTgt spid="29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55"/>
        <p:cNvGrpSpPr/>
        <p:nvPr/>
      </p:nvGrpSpPr>
      <p:grpSpPr>
        <a:xfrm>
          <a:off x="0" y="0"/>
          <a:ext cx="0" cy="0"/>
          <a:chOff x="0" y="0"/>
          <a:chExt cx="0" cy="0"/>
        </a:xfrm>
      </p:grpSpPr>
      <p:pic>
        <p:nvPicPr>
          <p:cNvPr id="2956" name="Google Shape;2956;p38"/>
          <p:cNvPicPr preferRelativeResize="0"/>
          <p:nvPr/>
        </p:nvPicPr>
        <p:blipFill rotWithShape="1">
          <a:blip r:embed="rId4">
            <a:alphaModFix/>
          </a:blip>
          <a:srcRect/>
          <a:stretch/>
        </p:blipFill>
        <p:spPr>
          <a:xfrm>
            <a:off x="2597903" y="1852346"/>
            <a:ext cx="3684513" cy="3254414"/>
          </a:xfrm>
          <a:prstGeom prst="rect">
            <a:avLst/>
          </a:prstGeom>
          <a:noFill/>
          <a:ln>
            <a:noFill/>
          </a:ln>
        </p:spPr>
      </p:pic>
      <p:pic>
        <p:nvPicPr>
          <p:cNvPr id="2957" name="Google Shape;2957;p38"/>
          <p:cNvPicPr preferRelativeResize="0"/>
          <p:nvPr/>
        </p:nvPicPr>
        <p:blipFill rotWithShape="1">
          <a:blip r:embed="rId5">
            <a:alphaModFix/>
          </a:blip>
          <a:srcRect/>
          <a:stretch/>
        </p:blipFill>
        <p:spPr>
          <a:xfrm>
            <a:off x="3481524" y="1673509"/>
            <a:ext cx="1897145" cy="3235400"/>
          </a:xfrm>
          <a:prstGeom prst="rect">
            <a:avLst/>
          </a:prstGeom>
          <a:noFill/>
          <a:ln>
            <a:noFill/>
          </a:ln>
        </p:spPr>
      </p:pic>
      <p:pic>
        <p:nvPicPr>
          <p:cNvPr id="2958" name="Google Shape;2958;p38"/>
          <p:cNvPicPr preferRelativeResize="0"/>
          <p:nvPr/>
        </p:nvPicPr>
        <p:blipFill rotWithShape="1">
          <a:blip r:embed="rId6">
            <a:alphaModFix/>
          </a:blip>
          <a:srcRect/>
          <a:stretch/>
        </p:blipFill>
        <p:spPr>
          <a:xfrm rot="10531974">
            <a:off x="3568208" y="-1542290"/>
            <a:ext cx="844862" cy="757360"/>
          </a:xfrm>
          <a:prstGeom prst="rect">
            <a:avLst/>
          </a:prstGeom>
          <a:noFill/>
          <a:ln>
            <a:noFill/>
          </a:ln>
        </p:spPr>
      </p:pic>
      <p:pic>
        <p:nvPicPr>
          <p:cNvPr id="2959" name="Google Shape;2959;p38"/>
          <p:cNvPicPr preferRelativeResize="0"/>
          <p:nvPr/>
        </p:nvPicPr>
        <p:blipFill rotWithShape="1">
          <a:blip r:embed="rId7">
            <a:alphaModFix/>
          </a:blip>
          <a:srcRect/>
          <a:stretch/>
        </p:blipFill>
        <p:spPr>
          <a:xfrm>
            <a:off x="881216" y="-1048440"/>
            <a:ext cx="457200" cy="457200"/>
          </a:xfrm>
          <a:prstGeom prst="rect">
            <a:avLst/>
          </a:prstGeom>
          <a:noFill/>
          <a:ln>
            <a:noFill/>
          </a:ln>
        </p:spPr>
      </p:pic>
      <p:grpSp>
        <p:nvGrpSpPr>
          <p:cNvPr id="2960" name="Google Shape;2960;p38"/>
          <p:cNvGrpSpPr/>
          <p:nvPr/>
        </p:nvGrpSpPr>
        <p:grpSpPr>
          <a:xfrm>
            <a:off x="5349104" y="115724"/>
            <a:ext cx="3252020" cy="1736622"/>
            <a:chOff x="7132139" y="154298"/>
            <a:chExt cx="4336026" cy="2315496"/>
          </a:xfrm>
        </p:grpSpPr>
        <p:sp>
          <p:nvSpPr>
            <p:cNvPr id="2961" name="Google Shape;2961;p38"/>
            <p:cNvSpPr/>
            <p:nvPr/>
          </p:nvSpPr>
          <p:spPr>
            <a:xfrm>
              <a:off x="7132139" y="154298"/>
              <a:ext cx="4336026" cy="2315496"/>
            </a:xfrm>
            <a:prstGeom prst="roundRect">
              <a:avLst>
                <a:gd name="adj" fmla="val 16667"/>
              </a:avLst>
            </a:prstGeom>
            <a:solidFill>
              <a:srgbClr val="EB701D"/>
            </a:solidFill>
            <a:ln w="28575"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sp>
          <p:nvSpPr>
            <p:cNvPr id="2962" name="Google Shape;2962;p38"/>
            <p:cNvSpPr txBox="1"/>
            <p:nvPr/>
          </p:nvSpPr>
          <p:spPr>
            <a:xfrm>
              <a:off x="7237728" y="841750"/>
              <a:ext cx="4131899" cy="9541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50">
                  <a:solidFill>
                    <a:srgbClr val="FFFFFF"/>
                  </a:solidFill>
                  <a:latin typeface="Arial"/>
                  <a:ea typeface="Arial"/>
                  <a:cs typeface="Arial"/>
                  <a:sym typeface="Arial"/>
                </a:rPr>
                <a:t>Sai mất rồi!!!</a:t>
              </a:r>
              <a:endParaRPr/>
            </a:p>
          </p:txBody>
        </p:sp>
      </p:grpSp>
      <p:pic>
        <p:nvPicPr>
          <p:cNvPr id="2963" name="Google Shape;2963;p38">
            <a:hlinkClick r:id="rId8" action="ppaction://hlinksldjump"/>
          </p:cNvPr>
          <p:cNvPicPr preferRelativeResize="0"/>
          <p:nvPr/>
        </p:nvPicPr>
        <p:blipFill rotWithShape="1">
          <a:blip r:embed="rId9">
            <a:alphaModFix/>
          </a:blip>
          <a:srcRect l="72252" b="60799"/>
          <a:stretch/>
        </p:blipFill>
        <p:spPr>
          <a:xfrm flipH="1">
            <a:off x="-6566" y="3905752"/>
            <a:ext cx="1314222" cy="1237748"/>
          </a:xfrm>
          <a:prstGeom prst="rect">
            <a:avLst/>
          </a:prstGeom>
          <a:noFill/>
          <a:ln>
            <a:noFill/>
          </a:ln>
        </p:spPr>
      </p:pic>
      <p:pic>
        <p:nvPicPr>
          <p:cNvPr id="2964" name="Google Shape;2964;p38"/>
          <p:cNvPicPr preferRelativeResize="0"/>
          <p:nvPr/>
        </p:nvPicPr>
        <p:blipFill rotWithShape="1">
          <a:blip r:embed="rId7">
            <a:alphaModFix/>
          </a:blip>
          <a:srcRect/>
          <a:stretch/>
        </p:blipFill>
        <p:spPr>
          <a:xfrm>
            <a:off x="1665550" y="-1163610"/>
            <a:ext cx="457200" cy="457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64"/>
                                        </p:tgtEl>
                                        <p:attrNameLst>
                                          <p:attrName>style.visibility</p:attrName>
                                        </p:attrNameLst>
                                      </p:cBhvr>
                                      <p:to>
                                        <p:strVal val="visible"/>
                                      </p:to>
                                    </p:set>
                                    <p:animEffect transition="in" filter="fade">
                                      <p:cBhvr>
                                        <p:cTn id="7" dur="384"/>
                                        <p:tgtEl>
                                          <p:spTgt spid="2964"/>
                                        </p:tgtEl>
                                      </p:cBhvr>
                                    </p:animEffect>
                                  </p:childTnLst>
                                </p:cTn>
                              </p:par>
                            </p:childTnLst>
                          </p:cTn>
                        </p:par>
                        <p:par>
                          <p:cTn id="8" fill="hold">
                            <p:stCondLst>
                              <p:cond delay="384"/>
                            </p:stCondLst>
                            <p:childTnLst>
                              <p:par>
                                <p:cTn id="9" presetID="1" presetClass="exit" presetSubtype="0" fill="hold" nodeType="afterEffect">
                                  <p:stCondLst>
                                    <p:cond delay="0"/>
                                  </p:stCondLst>
                                  <p:childTnLst>
                                    <p:set>
                                      <p:cBhvr>
                                        <p:cTn id="10" dur="1" fill="hold">
                                          <p:stCondLst>
                                            <p:cond delay="1"/>
                                          </p:stCondLst>
                                        </p:cTn>
                                        <p:tgtEl>
                                          <p:spTgt spid="2958"/>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1"/>
                                          </p:stCondLst>
                                        </p:cTn>
                                        <p:tgtEl>
                                          <p:spTgt spid="2957"/>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960"/>
                                        </p:tgtEl>
                                        <p:attrNameLst>
                                          <p:attrName>style.visibility</p:attrName>
                                        </p:attrNameLst>
                                      </p:cBhvr>
                                      <p:to>
                                        <p:strVal val="visible"/>
                                      </p:to>
                                    </p:set>
                                    <p:animEffect transition="in" filter="fade">
                                      <p:cBhvr>
                                        <p:cTn id="15" dur="1250"/>
                                        <p:tgtEl>
                                          <p:spTgt spid="2960"/>
                                        </p:tgtEl>
                                      </p:cBhvr>
                                    </p:animEffect>
                                  </p:childTnLst>
                                </p:cTn>
                              </p:par>
                            </p:childTnLst>
                          </p:cTn>
                        </p:par>
                        <p:par>
                          <p:cTn id="16" fill="hold">
                            <p:stCondLst>
                              <p:cond delay="1634"/>
                            </p:stCondLst>
                            <p:childTnLst>
                              <p:par>
                                <p:cTn id="17" presetID="10" presetClass="entr" presetSubtype="0" fill="hold" nodeType="afterEffect">
                                  <p:stCondLst>
                                    <p:cond delay="0"/>
                                  </p:stCondLst>
                                  <p:childTnLst>
                                    <p:set>
                                      <p:cBhvr>
                                        <p:cTn id="18" dur="1" fill="hold">
                                          <p:stCondLst>
                                            <p:cond delay="0"/>
                                          </p:stCondLst>
                                        </p:cTn>
                                        <p:tgtEl>
                                          <p:spTgt spid="2956"/>
                                        </p:tgtEl>
                                        <p:attrNameLst>
                                          <p:attrName>style.visibility</p:attrName>
                                        </p:attrNameLst>
                                      </p:cBhvr>
                                      <p:to>
                                        <p:strVal val="visible"/>
                                      </p:to>
                                    </p:set>
                                    <p:animEffect transition="in" filter="fade">
                                      <p:cBhvr>
                                        <p:cTn id="19" dur="10"/>
                                        <p:tgtEl>
                                          <p:spTgt spid="2956"/>
                                        </p:tgtEl>
                                      </p:cBhvr>
                                    </p:animEffect>
                                  </p:childTnLst>
                                </p:cTn>
                              </p:par>
                              <p:par>
                                <p:cTn id="20" presetID="10" presetClass="entr" presetSubtype="0" fill="hold" nodeType="withEffect">
                                  <p:stCondLst>
                                    <p:cond delay="0"/>
                                  </p:stCondLst>
                                  <p:childTnLst>
                                    <p:set>
                                      <p:cBhvr>
                                        <p:cTn id="21" dur="1" fill="hold">
                                          <p:stCondLst>
                                            <p:cond delay="0"/>
                                          </p:stCondLst>
                                        </p:cTn>
                                        <p:tgtEl>
                                          <p:spTgt spid="2959"/>
                                        </p:tgtEl>
                                        <p:attrNameLst>
                                          <p:attrName>style.visibility</p:attrName>
                                        </p:attrNameLst>
                                      </p:cBhvr>
                                      <p:to>
                                        <p:strVal val="visible"/>
                                      </p:to>
                                    </p:set>
                                    <p:animEffect transition="in" filter="fade">
                                      <p:cBhvr>
                                        <p:cTn id="22" dur="5000"/>
                                        <p:tgtEl>
                                          <p:spTgt spid="2959"/>
                                        </p:tgtEl>
                                      </p:cBhvr>
                                    </p:animEffect>
                                  </p:childTnLst>
                                </p:cTn>
                              </p:par>
                              <p:par>
                                <p:cTn id="23" presetID="10" presetClass="entr" presetSubtype="0" fill="hold" nodeType="withEffect">
                                  <p:stCondLst>
                                    <p:cond delay="0"/>
                                  </p:stCondLst>
                                  <p:childTnLst>
                                    <p:set>
                                      <p:cBhvr>
                                        <p:cTn id="24" dur="1" fill="hold">
                                          <p:stCondLst>
                                            <p:cond delay="0"/>
                                          </p:stCondLst>
                                        </p:cTn>
                                        <p:tgtEl>
                                          <p:spTgt spid="2963"/>
                                        </p:tgtEl>
                                        <p:attrNameLst>
                                          <p:attrName>style.visibility</p:attrName>
                                        </p:attrNameLst>
                                      </p:cBhvr>
                                      <p:to>
                                        <p:strVal val="visible"/>
                                      </p:to>
                                    </p:set>
                                    <p:animEffect transition="in" filter="fade">
                                      <p:cBhvr>
                                        <p:cTn id="25" dur="500"/>
                                        <p:tgtEl>
                                          <p:spTgt spid="2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68"/>
        <p:cNvGrpSpPr/>
        <p:nvPr/>
      </p:nvGrpSpPr>
      <p:grpSpPr>
        <a:xfrm>
          <a:off x="0" y="0"/>
          <a:ext cx="0" cy="0"/>
          <a:chOff x="0" y="0"/>
          <a:chExt cx="0" cy="0"/>
        </a:xfrm>
      </p:grpSpPr>
      <p:grpSp>
        <p:nvGrpSpPr>
          <p:cNvPr id="2969" name="Google Shape;2969;p39"/>
          <p:cNvGrpSpPr/>
          <p:nvPr/>
        </p:nvGrpSpPr>
        <p:grpSpPr>
          <a:xfrm>
            <a:off x="2535084" y="1185165"/>
            <a:ext cx="4802593" cy="3789682"/>
            <a:chOff x="3165090" y="1495374"/>
            <a:chExt cx="6403457" cy="5052909"/>
          </a:xfrm>
        </p:grpSpPr>
        <p:pic>
          <p:nvPicPr>
            <p:cNvPr id="2970" name="Google Shape;2970;p39"/>
            <p:cNvPicPr preferRelativeResize="0"/>
            <p:nvPr/>
          </p:nvPicPr>
          <p:blipFill rotWithShape="1">
            <a:blip r:embed="rId4">
              <a:alphaModFix/>
            </a:blip>
            <a:srcRect/>
            <a:stretch/>
          </p:blipFill>
          <p:spPr>
            <a:xfrm rot="-1939954">
              <a:off x="7506140" y="3798479"/>
              <a:ext cx="1674275" cy="1936767"/>
            </a:xfrm>
            <a:prstGeom prst="rect">
              <a:avLst/>
            </a:prstGeom>
            <a:noFill/>
            <a:ln>
              <a:noFill/>
            </a:ln>
          </p:spPr>
        </p:pic>
        <p:pic>
          <p:nvPicPr>
            <p:cNvPr id="2971" name="Google Shape;2971;p39"/>
            <p:cNvPicPr preferRelativeResize="0"/>
            <p:nvPr/>
          </p:nvPicPr>
          <p:blipFill rotWithShape="1">
            <a:blip r:embed="rId5">
              <a:alphaModFix/>
            </a:blip>
            <a:srcRect/>
            <a:stretch/>
          </p:blipFill>
          <p:spPr>
            <a:xfrm>
              <a:off x="3165090" y="1495374"/>
              <a:ext cx="5178188" cy="5052909"/>
            </a:xfrm>
            <a:prstGeom prst="rect">
              <a:avLst/>
            </a:prstGeom>
            <a:noFill/>
            <a:ln>
              <a:noFill/>
            </a:ln>
          </p:spPr>
        </p:pic>
      </p:grpSp>
      <p:grpSp>
        <p:nvGrpSpPr>
          <p:cNvPr id="2972" name="Google Shape;2972;p39"/>
          <p:cNvGrpSpPr/>
          <p:nvPr/>
        </p:nvGrpSpPr>
        <p:grpSpPr>
          <a:xfrm>
            <a:off x="5161063" y="104662"/>
            <a:ext cx="3252020" cy="1736622"/>
            <a:chOff x="7132139" y="154298"/>
            <a:chExt cx="4336026" cy="2315496"/>
          </a:xfrm>
        </p:grpSpPr>
        <p:sp>
          <p:nvSpPr>
            <p:cNvPr id="2973" name="Google Shape;2973;p39"/>
            <p:cNvSpPr/>
            <p:nvPr/>
          </p:nvSpPr>
          <p:spPr>
            <a:xfrm>
              <a:off x="7132139" y="154298"/>
              <a:ext cx="4336026" cy="2315496"/>
            </a:xfrm>
            <a:prstGeom prst="roundRect">
              <a:avLst>
                <a:gd name="adj" fmla="val 16667"/>
              </a:avLst>
            </a:prstGeom>
            <a:solidFill>
              <a:srgbClr val="EB701D"/>
            </a:solidFill>
            <a:ln w="28575"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sp>
          <p:nvSpPr>
            <p:cNvPr id="2974" name="Google Shape;2974;p39"/>
            <p:cNvSpPr txBox="1"/>
            <p:nvPr/>
          </p:nvSpPr>
          <p:spPr>
            <a:xfrm>
              <a:off x="7798166" y="778029"/>
              <a:ext cx="3054682" cy="9541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50">
                  <a:solidFill>
                    <a:srgbClr val="FFFFFF"/>
                  </a:solidFill>
                  <a:latin typeface="Arial"/>
                  <a:ea typeface="Arial"/>
                  <a:cs typeface="Arial"/>
                  <a:sym typeface="Arial"/>
                </a:rPr>
                <a:t>Đúng rồi!</a:t>
              </a:r>
              <a:endParaRPr/>
            </a:p>
          </p:txBody>
        </p:sp>
      </p:grpSp>
      <p:pic>
        <p:nvPicPr>
          <p:cNvPr id="2975" name="Google Shape;2975;p39"/>
          <p:cNvPicPr preferRelativeResize="0"/>
          <p:nvPr/>
        </p:nvPicPr>
        <p:blipFill rotWithShape="1">
          <a:blip r:embed="rId6">
            <a:alphaModFix/>
          </a:blip>
          <a:srcRect/>
          <a:stretch/>
        </p:blipFill>
        <p:spPr>
          <a:xfrm>
            <a:off x="7480290" y="1196060"/>
            <a:ext cx="719773" cy="645225"/>
          </a:xfrm>
          <a:prstGeom prst="rect">
            <a:avLst/>
          </a:prstGeom>
          <a:noFill/>
          <a:ln>
            <a:noFill/>
          </a:ln>
        </p:spPr>
      </p:pic>
      <p:pic>
        <p:nvPicPr>
          <p:cNvPr id="2976" name="Google Shape;2976;p39"/>
          <p:cNvPicPr preferRelativeResize="0"/>
          <p:nvPr/>
        </p:nvPicPr>
        <p:blipFill rotWithShape="1">
          <a:blip r:embed="rId7">
            <a:alphaModFix/>
          </a:blip>
          <a:srcRect/>
          <a:stretch/>
        </p:blipFill>
        <p:spPr>
          <a:xfrm>
            <a:off x="306029" y="-457200"/>
            <a:ext cx="457200" cy="457200"/>
          </a:xfrm>
          <a:prstGeom prst="rect">
            <a:avLst/>
          </a:prstGeom>
          <a:noFill/>
          <a:ln>
            <a:noFill/>
          </a:ln>
        </p:spPr>
      </p:pic>
      <p:pic>
        <p:nvPicPr>
          <p:cNvPr id="2977" name="Google Shape;2977;p39">
            <a:hlinkClick r:id="rId8" action="ppaction://hlinksldjump"/>
          </p:cNvPr>
          <p:cNvPicPr preferRelativeResize="0"/>
          <p:nvPr/>
        </p:nvPicPr>
        <p:blipFill rotWithShape="1">
          <a:blip r:embed="rId9">
            <a:alphaModFix/>
          </a:blip>
          <a:srcRect l="72252" b="60799"/>
          <a:stretch/>
        </p:blipFill>
        <p:spPr>
          <a:xfrm>
            <a:off x="7864820" y="3905752"/>
            <a:ext cx="1314222" cy="1237748"/>
          </a:xfrm>
          <a:prstGeom prst="rect">
            <a:avLst/>
          </a:prstGeom>
          <a:noFill/>
          <a:ln>
            <a:noFill/>
          </a:ln>
        </p:spPr>
      </p:pic>
      <p:grpSp>
        <p:nvGrpSpPr>
          <p:cNvPr id="2978" name="Google Shape;2978;p39"/>
          <p:cNvGrpSpPr/>
          <p:nvPr/>
        </p:nvGrpSpPr>
        <p:grpSpPr>
          <a:xfrm>
            <a:off x="2530106" y="1185165"/>
            <a:ext cx="4784337" cy="3789682"/>
            <a:chOff x="-134778" y="-404809"/>
            <a:chExt cx="6379116" cy="5052909"/>
          </a:xfrm>
        </p:grpSpPr>
        <p:grpSp>
          <p:nvGrpSpPr>
            <p:cNvPr id="2979" name="Google Shape;2979;p39"/>
            <p:cNvGrpSpPr/>
            <p:nvPr/>
          </p:nvGrpSpPr>
          <p:grpSpPr>
            <a:xfrm>
              <a:off x="3793799" y="1721661"/>
              <a:ext cx="2450538" cy="2531944"/>
              <a:chOff x="9764828" y="3884996"/>
              <a:chExt cx="2450538" cy="2531944"/>
            </a:xfrm>
          </p:grpSpPr>
          <p:pic>
            <p:nvPicPr>
              <p:cNvPr id="2980" name="Google Shape;2980;p39"/>
              <p:cNvPicPr preferRelativeResize="0"/>
              <p:nvPr/>
            </p:nvPicPr>
            <p:blipFill rotWithShape="1">
              <a:blip r:embed="rId4">
                <a:alphaModFix/>
              </a:blip>
              <a:srcRect/>
              <a:stretch/>
            </p:blipFill>
            <p:spPr>
              <a:xfrm rot="-1939954">
                <a:off x="10152960" y="4182584"/>
                <a:ext cx="1674275" cy="1936767"/>
              </a:xfrm>
              <a:prstGeom prst="rect">
                <a:avLst/>
              </a:prstGeom>
              <a:noFill/>
              <a:ln>
                <a:noFill/>
              </a:ln>
            </p:spPr>
          </p:pic>
          <p:pic>
            <p:nvPicPr>
              <p:cNvPr id="2981" name="Google Shape;2981;p39"/>
              <p:cNvPicPr preferRelativeResize="0"/>
              <p:nvPr/>
            </p:nvPicPr>
            <p:blipFill rotWithShape="1">
              <a:blip r:embed="rId10">
                <a:alphaModFix/>
              </a:blip>
              <a:srcRect/>
              <a:stretch/>
            </p:blipFill>
            <p:spPr>
              <a:xfrm>
                <a:off x="10628183" y="4878504"/>
                <a:ext cx="734392" cy="658330"/>
              </a:xfrm>
              <a:prstGeom prst="rect">
                <a:avLst/>
              </a:prstGeom>
              <a:noFill/>
              <a:ln>
                <a:noFill/>
              </a:ln>
            </p:spPr>
          </p:pic>
        </p:grpSp>
        <p:pic>
          <p:nvPicPr>
            <p:cNvPr id="2982" name="Google Shape;2982;p39"/>
            <p:cNvPicPr preferRelativeResize="0"/>
            <p:nvPr/>
          </p:nvPicPr>
          <p:blipFill rotWithShape="1">
            <a:blip r:embed="rId5">
              <a:alphaModFix/>
            </a:blip>
            <a:srcRect/>
            <a:stretch/>
          </p:blipFill>
          <p:spPr>
            <a:xfrm>
              <a:off x="-134778" y="-404809"/>
              <a:ext cx="5178188" cy="5052909"/>
            </a:xfrm>
            <a:prstGeom prst="rect">
              <a:avLst/>
            </a:prstGeom>
            <a:noFill/>
            <a:ln>
              <a:noFill/>
            </a:ln>
          </p:spPr>
        </p:pic>
      </p:grpSp>
      <p:grpSp>
        <p:nvGrpSpPr>
          <p:cNvPr id="2983" name="Google Shape;2983;p39"/>
          <p:cNvGrpSpPr/>
          <p:nvPr/>
        </p:nvGrpSpPr>
        <p:grpSpPr>
          <a:xfrm>
            <a:off x="6359033" y="2022757"/>
            <a:ext cx="1751975" cy="1107996"/>
            <a:chOff x="458511" y="671416"/>
            <a:chExt cx="2335967" cy="1477327"/>
          </a:xfrm>
        </p:grpSpPr>
        <p:sp>
          <p:nvSpPr>
            <p:cNvPr id="2984" name="Google Shape;2984;p39"/>
            <p:cNvSpPr txBox="1"/>
            <p:nvPr/>
          </p:nvSpPr>
          <p:spPr>
            <a:xfrm>
              <a:off x="458511" y="671416"/>
              <a:ext cx="1835803" cy="1477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a:solidFill>
                    <a:srgbClr val="FFFFFF"/>
                  </a:solidFill>
                  <a:latin typeface="Arial"/>
                  <a:ea typeface="Arial"/>
                  <a:cs typeface="Arial"/>
                  <a:sym typeface="Arial"/>
                </a:rPr>
                <a:t>+1 </a:t>
              </a:r>
              <a:endParaRPr/>
            </a:p>
          </p:txBody>
        </p:sp>
        <p:pic>
          <p:nvPicPr>
            <p:cNvPr id="2985" name="Google Shape;2985;p39"/>
            <p:cNvPicPr preferRelativeResize="0"/>
            <p:nvPr/>
          </p:nvPicPr>
          <p:blipFill rotWithShape="1">
            <a:blip r:embed="rId11">
              <a:alphaModFix/>
            </a:blip>
            <a:srcRect/>
            <a:stretch/>
          </p:blipFill>
          <p:spPr>
            <a:xfrm>
              <a:off x="1677144" y="940815"/>
              <a:ext cx="1117334" cy="1001611"/>
            </a:xfrm>
            <a:prstGeom prst="rect">
              <a:avLst/>
            </a:prstGeom>
            <a:noFill/>
            <a:ln>
              <a:noFill/>
            </a:ln>
          </p:spPr>
        </p:pic>
      </p:grpSp>
      <p:pic>
        <p:nvPicPr>
          <p:cNvPr id="2986" name="Google Shape;2986;p39"/>
          <p:cNvPicPr preferRelativeResize="0"/>
          <p:nvPr/>
        </p:nvPicPr>
        <p:blipFill rotWithShape="1">
          <a:blip r:embed="rId7">
            <a:alphaModFix/>
          </a:blip>
          <a:srcRect/>
          <a:stretch/>
        </p:blipFill>
        <p:spPr>
          <a:xfrm>
            <a:off x="1260493" y="-554908"/>
            <a:ext cx="457200" cy="457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76"/>
                                        </p:tgtEl>
                                        <p:attrNameLst>
                                          <p:attrName>style.visibility</p:attrName>
                                        </p:attrNameLst>
                                      </p:cBhvr>
                                      <p:to>
                                        <p:strVal val="visible"/>
                                      </p:to>
                                    </p:set>
                                    <p:animEffect transition="in" filter="fade">
                                      <p:cBhvr>
                                        <p:cTn id="7" dur="1"/>
                                        <p:tgtEl>
                                          <p:spTgt spid="2976"/>
                                        </p:tgtEl>
                                      </p:cBhvr>
                                    </p:animEffect>
                                  </p:childTnLst>
                                </p:cTn>
                              </p:par>
                              <p:par>
                                <p:cTn id="8" presetID="10" presetClass="entr" presetSubtype="0" fill="hold" nodeType="withEffect">
                                  <p:stCondLst>
                                    <p:cond delay="0"/>
                                  </p:stCondLst>
                                  <p:childTnLst>
                                    <p:set>
                                      <p:cBhvr>
                                        <p:cTn id="9" dur="1" fill="hold">
                                          <p:stCondLst>
                                            <p:cond delay="0"/>
                                          </p:stCondLst>
                                        </p:cTn>
                                        <p:tgtEl>
                                          <p:spTgt spid="2969"/>
                                        </p:tgtEl>
                                        <p:attrNameLst>
                                          <p:attrName>style.visibility</p:attrName>
                                        </p:attrNameLst>
                                      </p:cBhvr>
                                      <p:to>
                                        <p:strVal val="visible"/>
                                      </p:to>
                                    </p:set>
                                    <p:animEffect transition="in" filter="fade">
                                      <p:cBhvr>
                                        <p:cTn id="10" dur="250"/>
                                        <p:tgtEl>
                                          <p:spTgt spid="2969"/>
                                        </p:tgtEl>
                                      </p:cBhvr>
                                    </p:animEffect>
                                  </p:childTnLst>
                                </p:cTn>
                              </p:par>
                              <p:par>
                                <p:cTn id="11" presetID="10" presetClass="entr" presetSubtype="0" fill="hold" nodeType="withEffect">
                                  <p:stCondLst>
                                    <p:cond delay="0"/>
                                  </p:stCondLst>
                                  <p:childTnLst>
                                    <p:set>
                                      <p:cBhvr>
                                        <p:cTn id="12" dur="1" fill="hold">
                                          <p:stCondLst>
                                            <p:cond delay="0"/>
                                          </p:stCondLst>
                                        </p:cTn>
                                        <p:tgtEl>
                                          <p:spTgt spid="2972"/>
                                        </p:tgtEl>
                                        <p:attrNameLst>
                                          <p:attrName>style.visibility</p:attrName>
                                        </p:attrNameLst>
                                      </p:cBhvr>
                                      <p:to>
                                        <p:strVal val="visible"/>
                                      </p:to>
                                    </p:set>
                                    <p:animEffect transition="in" filter="fade">
                                      <p:cBhvr>
                                        <p:cTn id="13" dur="250"/>
                                        <p:tgtEl>
                                          <p:spTgt spid="2972"/>
                                        </p:tgtEl>
                                      </p:cBhvr>
                                    </p:animEffect>
                                  </p:childTnLst>
                                </p:cTn>
                              </p:par>
                            </p:childTnLst>
                          </p:cTn>
                        </p:par>
                        <p:par>
                          <p:cTn id="14" fill="hold">
                            <p:stCondLst>
                              <p:cond delay="250"/>
                            </p:stCondLst>
                            <p:childTnLst>
                              <p:par>
                                <p:cTn id="15" presetID="1" presetClass="exit" presetSubtype="0" fill="hold" nodeType="afterEffect">
                                  <p:stCondLst>
                                    <p:cond delay="0"/>
                                  </p:stCondLst>
                                  <p:childTnLst>
                                    <p:set>
                                      <p:cBhvr>
                                        <p:cTn id="16" dur="1" fill="hold">
                                          <p:stCondLst>
                                            <p:cond delay="1"/>
                                          </p:stCondLst>
                                        </p:cTn>
                                        <p:tgtEl>
                                          <p:spTgt spid="2975"/>
                                        </p:tgtEl>
                                        <p:attrNameLst>
                                          <p:attrName>style.visibility</p:attrName>
                                        </p:attrNameLst>
                                      </p:cBhvr>
                                      <p:to>
                                        <p:strVal val="hidden"/>
                                      </p:to>
                                    </p:set>
                                  </p:childTnLst>
                                </p:cTn>
                              </p:par>
                            </p:childTnLst>
                          </p:cTn>
                        </p:par>
                        <p:par>
                          <p:cTn id="17" fill="hold">
                            <p:stCondLst>
                              <p:cond delay="251"/>
                            </p:stCondLst>
                            <p:childTnLst>
                              <p:par>
                                <p:cTn id="18" presetID="1" presetClass="exit" presetSubtype="0" fill="hold" nodeType="afterEffect">
                                  <p:stCondLst>
                                    <p:cond delay="0"/>
                                  </p:stCondLst>
                                  <p:childTnLst>
                                    <p:set>
                                      <p:cBhvr>
                                        <p:cTn id="19" dur="1" fill="hold">
                                          <p:stCondLst>
                                            <p:cond delay="1"/>
                                          </p:stCondLst>
                                        </p:cTn>
                                        <p:tgtEl>
                                          <p:spTgt spid="2969"/>
                                        </p:tgtEl>
                                        <p:attrNameLst>
                                          <p:attrName>style.visibility</p:attrName>
                                        </p:attrNameLst>
                                      </p:cBhvr>
                                      <p:to>
                                        <p:strVal val="hidden"/>
                                      </p:to>
                                    </p:set>
                                  </p:childTnLst>
                                </p:cTn>
                              </p:par>
                            </p:childTnLst>
                          </p:cTn>
                        </p:par>
                        <p:par>
                          <p:cTn id="20" fill="hold">
                            <p:stCondLst>
                              <p:cond delay="252"/>
                            </p:stCondLst>
                            <p:childTnLst>
                              <p:par>
                                <p:cTn id="21" presetID="10" presetClass="entr" presetSubtype="0" fill="hold" nodeType="afterEffect">
                                  <p:stCondLst>
                                    <p:cond delay="0"/>
                                  </p:stCondLst>
                                  <p:childTnLst>
                                    <p:set>
                                      <p:cBhvr>
                                        <p:cTn id="22" dur="1" fill="hold">
                                          <p:stCondLst>
                                            <p:cond delay="0"/>
                                          </p:stCondLst>
                                        </p:cTn>
                                        <p:tgtEl>
                                          <p:spTgt spid="2978"/>
                                        </p:tgtEl>
                                        <p:attrNameLst>
                                          <p:attrName>style.visibility</p:attrName>
                                        </p:attrNameLst>
                                      </p:cBhvr>
                                      <p:to>
                                        <p:strVal val="visible"/>
                                      </p:to>
                                    </p:set>
                                    <p:animEffect transition="in" filter="fade">
                                      <p:cBhvr>
                                        <p:cTn id="23" dur="500"/>
                                        <p:tgtEl>
                                          <p:spTgt spid="2978"/>
                                        </p:tgtEl>
                                      </p:cBhvr>
                                    </p:animEffect>
                                  </p:childTnLst>
                                </p:cTn>
                              </p:par>
                            </p:childTnLst>
                          </p:cTn>
                        </p:par>
                        <p:par>
                          <p:cTn id="24" fill="hold">
                            <p:stCondLst>
                              <p:cond delay="752"/>
                            </p:stCondLst>
                            <p:childTnLst>
                              <p:par>
                                <p:cTn id="25" presetID="10" presetClass="entr" presetSubtype="0" fill="hold" nodeType="afterEffect">
                                  <p:stCondLst>
                                    <p:cond delay="0"/>
                                  </p:stCondLst>
                                  <p:childTnLst>
                                    <p:set>
                                      <p:cBhvr>
                                        <p:cTn id="26" dur="1" fill="hold">
                                          <p:stCondLst>
                                            <p:cond delay="0"/>
                                          </p:stCondLst>
                                        </p:cTn>
                                        <p:tgtEl>
                                          <p:spTgt spid="2978"/>
                                        </p:tgtEl>
                                        <p:attrNameLst>
                                          <p:attrName>style.visibility</p:attrName>
                                        </p:attrNameLst>
                                      </p:cBhvr>
                                      <p:to>
                                        <p:strVal val="visible"/>
                                      </p:to>
                                    </p:set>
                                    <p:animEffect transition="in" filter="fade">
                                      <p:cBhvr>
                                        <p:cTn id="27" dur="2000"/>
                                        <p:tgtEl>
                                          <p:spTgt spid="2978"/>
                                        </p:tgtEl>
                                      </p:cBhvr>
                                    </p:animEffect>
                                  </p:childTnLst>
                                </p:cTn>
                              </p:par>
                              <p:par>
                                <p:cTn id="28" presetID="10" presetClass="entr" presetSubtype="0" fill="hold" nodeType="withEffect">
                                  <p:stCondLst>
                                    <p:cond delay="0"/>
                                  </p:stCondLst>
                                  <p:childTnLst>
                                    <p:set>
                                      <p:cBhvr>
                                        <p:cTn id="29" dur="1" fill="hold">
                                          <p:stCondLst>
                                            <p:cond delay="0"/>
                                          </p:stCondLst>
                                        </p:cTn>
                                        <p:tgtEl>
                                          <p:spTgt spid="2983"/>
                                        </p:tgtEl>
                                        <p:attrNameLst>
                                          <p:attrName>style.visibility</p:attrName>
                                        </p:attrNameLst>
                                      </p:cBhvr>
                                      <p:to>
                                        <p:strVal val="visible"/>
                                      </p:to>
                                    </p:set>
                                    <p:animEffect transition="in" filter="fade">
                                      <p:cBhvr>
                                        <p:cTn id="30" dur="500"/>
                                        <p:tgtEl>
                                          <p:spTgt spid="2983"/>
                                        </p:tgtEl>
                                      </p:cBhvr>
                                    </p:animEffect>
                                  </p:childTnLst>
                                </p:cTn>
                              </p:par>
                              <p:par>
                                <p:cTn id="31" presetID="10" presetClass="entr" presetSubtype="0" fill="hold" nodeType="withEffect">
                                  <p:stCondLst>
                                    <p:cond delay="0"/>
                                  </p:stCondLst>
                                  <p:childTnLst>
                                    <p:set>
                                      <p:cBhvr>
                                        <p:cTn id="32" dur="1" fill="hold">
                                          <p:stCondLst>
                                            <p:cond delay="0"/>
                                          </p:stCondLst>
                                        </p:cTn>
                                        <p:tgtEl>
                                          <p:spTgt spid="2986"/>
                                        </p:tgtEl>
                                        <p:attrNameLst>
                                          <p:attrName>style.visibility</p:attrName>
                                        </p:attrNameLst>
                                      </p:cBhvr>
                                      <p:to>
                                        <p:strVal val="visible"/>
                                      </p:to>
                                    </p:set>
                                    <p:animEffect transition="in" filter="fade">
                                      <p:cBhvr>
                                        <p:cTn id="33" dur="3448"/>
                                        <p:tgtEl>
                                          <p:spTgt spid="2986"/>
                                        </p:tgtEl>
                                      </p:cBhvr>
                                    </p:animEffect>
                                  </p:childTnLst>
                                </p:cTn>
                              </p:par>
                              <p:par>
                                <p:cTn id="34" presetID="10" presetClass="entr" presetSubtype="0" fill="hold" nodeType="withEffect">
                                  <p:stCondLst>
                                    <p:cond delay="0"/>
                                  </p:stCondLst>
                                  <p:childTnLst>
                                    <p:set>
                                      <p:cBhvr>
                                        <p:cTn id="35" dur="1" fill="hold">
                                          <p:stCondLst>
                                            <p:cond delay="0"/>
                                          </p:stCondLst>
                                        </p:cTn>
                                        <p:tgtEl>
                                          <p:spTgt spid="2977"/>
                                        </p:tgtEl>
                                        <p:attrNameLst>
                                          <p:attrName>style.visibility</p:attrName>
                                        </p:attrNameLst>
                                      </p:cBhvr>
                                      <p:to>
                                        <p:strVal val="visible"/>
                                      </p:to>
                                    </p:set>
                                    <p:animEffect transition="in" filter="fade">
                                      <p:cBhvr>
                                        <p:cTn id="36" dur="500"/>
                                        <p:tgtEl>
                                          <p:spTgt spid="2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4" name="Google Shape;2454;p4"/>
          <p:cNvSpPr/>
          <p:nvPr/>
        </p:nvSpPr>
        <p:spPr>
          <a:xfrm>
            <a:off x="5693408" y="44247"/>
            <a:ext cx="3528392" cy="2385268"/>
          </a:xfrm>
          <a:prstGeom prst="cloudCallout">
            <a:avLst>
              <a:gd name="adj1" fmla="val -50595"/>
              <a:gd name="adj2" fmla="val 69987"/>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455" name="Google Shape;2455;p4"/>
          <p:cNvSpPr txBox="1"/>
          <p:nvPr/>
        </p:nvSpPr>
        <p:spPr>
          <a:xfrm>
            <a:off x="6060837" y="459745"/>
            <a:ext cx="2880320" cy="1554272"/>
          </a:xfrm>
          <a:prstGeom prst="rect">
            <a:avLst/>
          </a:prstGeom>
          <a:noFill/>
          <a:ln>
            <a:noFill/>
          </a:ln>
        </p:spPr>
        <p:txBody>
          <a:bodyPr spcFirstLastPara="1" wrap="square" lIns="91425" tIns="45700" rIns="91425" bIns="45700" anchor="t" anchorCtr="0">
            <a:spAutoFit/>
          </a:bodyPr>
          <a:lstStyle/>
          <a:p>
            <a:pPr marL="0" marR="0" lvl="0" indent="0" algn="l" rtl="0">
              <a:lnSpc>
                <a:spcPct val="95000"/>
              </a:lnSpc>
              <a:spcBef>
                <a:spcPts val="0"/>
              </a:spcBef>
              <a:spcAft>
                <a:spcPts val="0"/>
              </a:spcAft>
              <a:buNone/>
            </a:pPr>
            <a:r>
              <a:rPr lang="en-US" sz="2000">
                <a:solidFill>
                  <a:schemeClr val="dk1"/>
                </a:solidFill>
                <a:latin typeface="Times New Roman"/>
                <a:ea typeface="Times New Roman"/>
                <a:cs typeface="Times New Roman"/>
                <a:sym typeface="Times New Roman"/>
              </a:rPr>
              <a:t>- Theo em, em có thể xin đi làm thêm sau giờ học để kiếm tiền mua món đồ đó. </a:t>
            </a:r>
            <a:endParaRPr sz="2000">
              <a:solidFill>
                <a:schemeClr val="dk1"/>
              </a:solidFill>
              <a:latin typeface="Times New Roman"/>
              <a:ea typeface="Times New Roman"/>
              <a:cs typeface="Times New Roman"/>
              <a:sym typeface="Times New Roman"/>
            </a:endParaRPr>
          </a:p>
          <a:p>
            <a:pPr marL="0" marR="0" lvl="0" indent="0" algn="l" rtl="0">
              <a:lnSpc>
                <a:spcPct val="95000"/>
              </a:lnSpc>
              <a:spcBef>
                <a:spcPts val="0"/>
              </a:spcBef>
              <a:spcAft>
                <a:spcPts val="0"/>
              </a:spcAft>
              <a:buNone/>
            </a:pPr>
            <a:r>
              <a:rPr lang="en-US" sz="2000">
                <a:solidFill>
                  <a:schemeClr val="dk1"/>
                </a:solidFill>
                <a:latin typeface="Times New Roman"/>
                <a:ea typeface="Times New Roman"/>
                <a:cs typeface="Times New Roman"/>
                <a:sym typeface="Times New Roman"/>
              </a:rPr>
              <a:t>- Tiết kiệm tiền tiêu vặt để mua món đồ.</a:t>
            </a:r>
            <a:endParaRPr sz="2000">
              <a:solidFill>
                <a:schemeClr val="dk1"/>
              </a:solidFill>
              <a:latin typeface="Times New Roman"/>
              <a:ea typeface="Times New Roman"/>
              <a:cs typeface="Times New Roman"/>
              <a:sym typeface="Times New Roman"/>
            </a:endParaRPr>
          </a:p>
        </p:txBody>
      </p:sp>
      <p:pic>
        <p:nvPicPr>
          <p:cNvPr id="2456" name="Google Shape;2456;p4"/>
          <p:cNvPicPr preferRelativeResize="0"/>
          <p:nvPr/>
        </p:nvPicPr>
        <p:blipFill rotWithShape="1">
          <a:blip r:embed="rId3">
            <a:alphaModFix/>
          </a:blip>
          <a:srcRect/>
          <a:stretch/>
        </p:blipFill>
        <p:spPr>
          <a:xfrm flipH="1">
            <a:off x="539552" y="-92546"/>
            <a:ext cx="6624736" cy="5044123"/>
          </a:xfrm>
          <a:prstGeom prst="rect">
            <a:avLst/>
          </a:prstGeom>
          <a:noFill/>
          <a:ln>
            <a:noFill/>
          </a:ln>
        </p:spPr>
      </p:pic>
      <p:sp>
        <p:nvSpPr>
          <p:cNvPr id="2457" name="Google Shape;2457;p4"/>
          <p:cNvSpPr txBox="1"/>
          <p:nvPr/>
        </p:nvSpPr>
        <p:spPr>
          <a:xfrm>
            <a:off x="1187624" y="1779662"/>
            <a:ext cx="3888432" cy="2385268"/>
          </a:xfrm>
          <a:prstGeom prst="rect">
            <a:avLst/>
          </a:prstGeom>
          <a:noFill/>
          <a:ln>
            <a:noFill/>
          </a:ln>
        </p:spPr>
        <p:txBody>
          <a:bodyPr spcFirstLastPara="1" wrap="square" lIns="91425" tIns="45700" rIns="91425" bIns="45700" anchor="t" anchorCtr="0">
            <a:spAutoFit/>
          </a:bodyPr>
          <a:lstStyle/>
          <a:p>
            <a:pPr marL="160020" marR="0" lvl="0" indent="0" algn="ctr" rtl="0">
              <a:spcBef>
                <a:spcPts val="0"/>
              </a:spcBef>
              <a:spcAft>
                <a:spcPts val="0"/>
              </a:spcAft>
              <a:buNone/>
            </a:pPr>
            <a:r>
              <a:rPr lang="en-US" sz="2400" b="1">
                <a:solidFill>
                  <a:schemeClr val="dk1"/>
                </a:solidFill>
                <a:latin typeface="Times New Roman"/>
                <a:ea typeface="Times New Roman"/>
                <a:cs typeface="Times New Roman"/>
                <a:sym typeface="Times New Roman"/>
              </a:rPr>
              <a:t>“Mong ước của em”.</a:t>
            </a:r>
            <a:endParaRPr sz="2400">
              <a:solidFill>
                <a:schemeClr val="dk1"/>
              </a:solidFill>
              <a:latin typeface="Times New Roman"/>
              <a:ea typeface="Times New Roman"/>
              <a:cs typeface="Times New Roman"/>
              <a:sym typeface="Times New Roman"/>
            </a:endParaRPr>
          </a:p>
          <a:p>
            <a:pPr marL="160020" marR="0" lvl="0" indent="0" algn="just" rtl="0">
              <a:spcBef>
                <a:spcPts val="600"/>
              </a:spcBef>
              <a:spcAft>
                <a:spcPts val="0"/>
              </a:spcAft>
              <a:buNone/>
            </a:pPr>
            <a:r>
              <a:rPr lang="en-US" sz="2400">
                <a:solidFill>
                  <a:srgbClr val="000000"/>
                </a:solidFill>
                <a:latin typeface="Times New Roman"/>
                <a:ea typeface="Times New Roman"/>
                <a:cs typeface="Times New Roman"/>
                <a:sym typeface="Times New Roman"/>
              </a:rPr>
              <a:t>Em mong ước mua một món đồ nhưng không đủ tiền và cũng không muốn xin tiền bố mẹ. Em sẽ làm gì đề thực hiện được mong muốn đó?”.</a:t>
            </a:r>
            <a:endParaRPr sz="2400">
              <a:solidFill>
                <a:schemeClr val="dk1"/>
              </a:solidFill>
              <a:latin typeface="Times New Roman"/>
              <a:ea typeface="Times New Roman"/>
              <a:cs typeface="Times New Roman"/>
              <a:sym typeface="Times New Roman"/>
            </a:endParaRPr>
          </a:p>
        </p:txBody>
      </p:sp>
      <p:pic>
        <p:nvPicPr>
          <p:cNvPr id="2458" name="Google Shape;2458;p4"/>
          <p:cNvPicPr preferRelativeResize="0"/>
          <p:nvPr/>
        </p:nvPicPr>
        <p:blipFill rotWithShape="1">
          <a:blip r:embed="rId4">
            <a:alphaModFix/>
          </a:blip>
          <a:srcRect/>
          <a:stretch/>
        </p:blipFill>
        <p:spPr>
          <a:xfrm>
            <a:off x="0" y="0"/>
            <a:ext cx="1158340" cy="1048603"/>
          </a:xfrm>
          <a:prstGeom prst="rect">
            <a:avLst/>
          </a:prstGeom>
          <a:noFill/>
          <a:ln>
            <a:no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7"/>
                                        </p:tgtEl>
                                        <p:attrNameLst>
                                          <p:attrName>style.visibility</p:attrName>
                                        </p:attrNameLst>
                                      </p:cBhvr>
                                      <p:to>
                                        <p:strVal val="visible"/>
                                      </p:to>
                                    </p:set>
                                    <p:animEffect transition="in" filter="fade">
                                      <p:cBhvr>
                                        <p:cTn id="7" dur="2000"/>
                                        <p:tgtEl>
                                          <p:spTgt spid="24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5"/>
                                        </p:tgtEl>
                                        <p:attrNameLst>
                                          <p:attrName>style.visibility</p:attrName>
                                        </p:attrNameLst>
                                      </p:cBhvr>
                                      <p:to>
                                        <p:strVal val="visible"/>
                                      </p:to>
                                    </p:set>
                                    <p:animEffect transition="in" filter="fade">
                                      <p:cBhvr>
                                        <p:cTn id="12" dur="1000"/>
                                        <p:tgtEl>
                                          <p:spTgt spid="2455"/>
                                        </p:tgtEl>
                                      </p:cBhvr>
                                    </p:animEffect>
                                  </p:childTnLst>
                                </p:cTn>
                              </p:par>
                              <p:par>
                                <p:cTn id="13" presetID="10" presetClass="entr" presetSubtype="0" fill="hold" nodeType="withEffect">
                                  <p:stCondLst>
                                    <p:cond delay="0"/>
                                  </p:stCondLst>
                                  <p:childTnLst>
                                    <p:set>
                                      <p:cBhvr>
                                        <p:cTn id="14" dur="1" fill="hold">
                                          <p:stCondLst>
                                            <p:cond delay="0"/>
                                          </p:stCondLst>
                                        </p:cTn>
                                        <p:tgtEl>
                                          <p:spTgt spid="2454"/>
                                        </p:tgtEl>
                                        <p:attrNameLst>
                                          <p:attrName>style.visibility</p:attrName>
                                        </p:attrNameLst>
                                      </p:cBhvr>
                                      <p:to>
                                        <p:strVal val="visible"/>
                                      </p:to>
                                    </p:set>
                                    <p:animEffect transition="in" filter="fade">
                                      <p:cBhvr>
                                        <p:cTn id="15" dur="1000"/>
                                        <p:tgtEl>
                                          <p:spTgt spid="2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90"/>
        <p:cNvGrpSpPr/>
        <p:nvPr/>
      </p:nvGrpSpPr>
      <p:grpSpPr>
        <a:xfrm>
          <a:off x="0" y="0"/>
          <a:ext cx="0" cy="0"/>
          <a:chOff x="0" y="0"/>
          <a:chExt cx="0" cy="0"/>
        </a:xfrm>
      </p:grpSpPr>
      <p:graphicFrame>
        <p:nvGraphicFramePr>
          <p:cNvPr id="2991" name="Google Shape;2991;p40"/>
          <p:cNvGraphicFramePr/>
          <p:nvPr/>
        </p:nvGraphicFramePr>
        <p:xfrm>
          <a:off x="1331640" y="1854662"/>
          <a:ext cx="7488850" cy="3348675"/>
        </p:xfrm>
        <a:graphic>
          <a:graphicData uri="http://schemas.openxmlformats.org/drawingml/2006/table">
            <a:tbl>
              <a:tblPr firstRow="1" bandRow="1">
                <a:noFill/>
                <a:tableStyleId>{C4B9CD4D-FEA2-4C17-8941-AF3CA7FAA740}</a:tableStyleId>
              </a:tblPr>
              <a:tblGrid>
                <a:gridCol w="5349175"/>
                <a:gridCol w="1047550"/>
                <a:gridCol w="1092125"/>
              </a:tblGrid>
              <a:tr h="777600">
                <a:tc>
                  <a:txBody>
                    <a:bodyPr/>
                    <a:lstStyle/>
                    <a:p>
                      <a:pPr marL="0" marR="0" lvl="0" indent="0" algn="ctr" rtl="0">
                        <a:lnSpc>
                          <a:spcPct val="120000"/>
                        </a:lnSpc>
                        <a:spcBef>
                          <a:spcPts val="0"/>
                        </a:spcBef>
                        <a:spcAft>
                          <a:spcPts val="0"/>
                        </a:spcAft>
                        <a:buClr>
                          <a:srgbClr val="000000"/>
                        </a:buClr>
                        <a:buSzPts val="400"/>
                        <a:buFont typeface="Calibri"/>
                        <a:buNone/>
                      </a:pPr>
                      <a:r>
                        <a:rPr lang="en-US" sz="2000" u="none" strike="noStrike" cap="none">
                          <a:solidFill>
                            <a:schemeClr val="dk1"/>
                          </a:solidFill>
                          <a:latin typeface="Times New Roman"/>
                          <a:ea typeface="Times New Roman"/>
                          <a:cs typeface="Times New Roman"/>
                          <a:sym typeface="Times New Roman"/>
                        </a:rPr>
                        <a:t>Ý kiến</a:t>
                      </a:r>
                      <a:endParaRPr sz="2000" u="none" strike="noStrike" cap="none">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u="none" strike="noStrike" cap="none">
                          <a:solidFill>
                            <a:schemeClr val="dk1"/>
                          </a:solidFill>
                          <a:latin typeface="Times New Roman"/>
                          <a:ea typeface="Times New Roman"/>
                          <a:cs typeface="Times New Roman"/>
                          <a:sym typeface="Times New Roman"/>
                        </a:rPr>
                        <a:t>Đồng ý</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u="none" strike="noStrike" cap="none">
                          <a:solidFill>
                            <a:schemeClr val="dk1"/>
                          </a:solidFill>
                          <a:latin typeface="Times New Roman"/>
                          <a:ea typeface="Times New Roman"/>
                          <a:cs typeface="Times New Roman"/>
                          <a:sym typeface="Times New Roman"/>
                        </a:rPr>
                        <a:t>Không đồng ý</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436625">
                <a:tc>
                  <a:txBody>
                    <a:bodyPr/>
                    <a:lstStyle/>
                    <a:p>
                      <a:pPr marL="0" marR="0" lvl="0" indent="0" algn="l" rtl="0">
                        <a:lnSpc>
                          <a:spcPct val="120000"/>
                        </a:lnSpc>
                        <a:spcBef>
                          <a:spcPts val="0"/>
                        </a:spcBef>
                        <a:spcAft>
                          <a:spcPts val="0"/>
                        </a:spcAft>
                        <a:buClr>
                          <a:srgbClr val="000000"/>
                        </a:buClr>
                        <a:buSzPts val="400"/>
                        <a:buFont typeface="Calibri"/>
                        <a:buNone/>
                      </a:pPr>
                      <a:r>
                        <a:rPr lang="en-US" sz="2000" u="none" strike="noStrike" cap="none">
                          <a:solidFill>
                            <a:srgbClr val="000000"/>
                          </a:solidFill>
                          <a:latin typeface="Times New Roman"/>
                          <a:ea typeface="Times New Roman"/>
                          <a:cs typeface="Times New Roman"/>
                          <a:sym typeface="Times New Roman"/>
                        </a:rPr>
                        <a:t>A. Tiết kiệm tiền của là keo kiệt, bủn xỉn.</a:t>
                      </a:r>
                      <a:endParaRPr sz="2000" u="none" strike="noStrike" cap="none">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35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35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777600">
                <a:tc>
                  <a:txBody>
                    <a:bodyPr/>
                    <a:lstStyle/>
                    <a:p>
                      <a:pPr marL="0" marR="0" lvl="0" indent="0" algn="l" rtl="0">
                        <a:lnSpc>
                          <a:spcPct val="120000"/>
                        </a:lnSpc>
                        <a:spcBef>
                          <a:spcPts val="0"/>
                        </a:spcBef>
                        <a:spcAft>
                          <a:spcPts val="0"/>
                        </a:spcAft>
                        <a:buClr>
                          <a:schemeClr val="dk1"/>
                        </a:buClr>
                        <a:buSzPts val="2000"/>
                        <a:buFont typeface="Times New Roman"/>
                        <a:buNone/>
                      </a:pPr>
                      <a:r>
                        <a:rPr lang="en-US" sz="2000" u="none" strike="noStrike">
                          <a:solidFill>
                            <a:schemeClr val="dk1"/>
                          </a:solidFill>
                          <a:latin typeface="Times New Roman"/>
                          <a:ea typeface="Times New Roman"/>
                          <a:cs typeface="Times New Roman"/>
                          <a:sym typeface="Times New Roman"/>
                        </a:rPr>
                        <a:t>B. Tiết kiệm tiền của là chi tiêu hợp lí, không hoang phí.</a:t>
                      </a:r>
                      <a:endParaRPr sz="2000" u="none" strike="noStrike">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35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35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467925">
                <a:tc>
                  <a:txBody>
                    <a:bodyPr/>
                    <a:lstStyle/>
                    <a:p>
                      <a:pPr marL="0" marR="0" lvl="0" indent="0" algn="l" rtl="0">
                        <a:lnSpc>
                          <a:spcPct val="120000"/>
                        </a:lnSpc>
                        <a:spcBef>
                          <a:spcPts val="0"/>
                        </a:spcBef>
                        <a:spcAft>
                          <a:spcPts val="0"/>
                        </a:spcAft>
                        <a:buClr>
                          <a:schemeClr val="dk1"/>
                        </a:buClr>
                        <a:buSzPts val="2000"/>
                        <a:buFont typeface="Times New Roman"/>
                        <a:buNone/>
                      </a:pPr>
                      <a:r>
                        <a:rPr lang="en-US" sz="2000">
                          <a:solidFill>
                            <a:schemeClr val="dk1"/>
                          </a:solidFill>
                          <a:latin typeface="Times New Roman"/>
                          <a:ea typeface="Times New Roman"/>
                          <a:cs typeface="Times New Roman"/>
                          <a:sym typeface="Times New Roman"/>
                        </a:rPr>
                        <a:t>C. Tiết kiệm tiền của vừa ích nước, vừa lợi nhà.</a:t>
                      </a:r>
                      <a:endParaRPr sz="2000">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35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35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777600">
                <a:tc>
                  <a:txBody>
                    <a:bodyPr/>
                    <a:lstStyle/>
                    <a:p>
                      <a:pPr marL="0" marR="0" lvl="0" indent="0" algn="l" rtl="0">
                        <a:lnSpc>
                          <a:spcPct val="120000"/>
                        </a:lnSpc>
                        <a:spcBef>
                          <a:spcPts val="0"/>
                        </a:spcBef>
                        <a:spcAft>
                          <a:spcPts val="0"/>
                        </a:spcAft>
                        <a:buClr>
                          <a:schemeClr val="dk1"/>
                        </a:buClr>
                        <a:buSzPts val="2000"/>
                        <a:buFont typeface="Times New Roman"/>
                        <a:buNone/>
                      </a:pPr>
                      <a:r>
                        <a:rPr lang="en-US" sz="2000">
                          <a:solidFill>
                            <a:schemeClr val="dk1"/>
                          </a:solidFill>
                          <a:latin typeface="Times New Roman"/>
                          <a:ea typeface="Times New Roman"/>
                          <a:cs typeface="Times New Roman"/>
                          <a:sym typeface="Times New Roman"/>
                        </a:rPr>
                        <a:t>D. Tiết kiệm tiền của chỉ là việc của gia đinh nghèo.</a:t>
                      </a:r>
                      <a:endParaRPr sz="2000">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35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35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bl>
          </a:graphicData>
        </a:graphic>
      </p:graphicFrame>
      <p:sp>
        <p:nvSpPr>
          <p:cNvPr id="2992" name="Google Shape;2992;p40"/>
          <p:cNvSpPr txBox="1"/>
          <p:nvPr/>
        </p:nvSpPr>
        <p:spPr>
          <a:xfrm>
            <a:off x="3269244" y="760935"/>
            <a:ext cx="4680520" cy="96032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000" b="1" u="none" strike="noStrike">
                <a:solidFill>
                  <a:srgbClr val="FF0000"/>
                </a:solidFill>
                <a:latin typeface="Times New Roman"/>
                <a:ea typeface="Times New Roman"/>
                <a:cs typeface="Times New Roman"/>
                <a:sym typeface="Times New Roman"/>
              </a:rPr>
              <a:t>Bài  tập 2: Em đồng t</a:t>
            </a:r>
            <a:r>
              <a:rPr lang="en-US" sz="2000" b="1">
                <a:solidFill>
                  <a:srgbClr val="FF0000"/>
                </a:solidFill>
                <a:latin typeface="Times New Roman"/>
                <a:ea typeface="Times New Roman"/>
                <a:cs typeface="Times New Roman"/>
                <a:sym typeface="Times New Roman"/>
              </a:rPr>
              <a:t>ì</a:t>
            </a:r>
            <a:r>
              <a:rPr lang="en-US" sz="2000" b="1" u="none" strike="noStrike">
                <a:solidFill>
                  <a:srgbClr val="FF0000"/>
                </a:solidFill>
                <a:latin typeface="Times New Roman"/>
                <a:ea typeface="Times New Roman"/>
                <a:cs typeface="Times New Roman"/>
                <a:sym typeface="Times New Roman"/>
              </a:rPr>
              <a:t>nh hay không đồng t</a:t>
            </a:r>
            <a:r>
              <a:rPr lang="en-US" sz="2000" b="1">
                <a:solidFill>
                  <a:srgbClr val="FF0000"/>
                </a:solidFill>
                <a:latin typeface="Times New Roman"/>
                <a:ea typeface="Times New Roman"/>
                <a:cs typeface="Times New Roman"/>
                <a:sym typeface="Times New Roman"/>
              </a:rPr>
              <a:t>ì</a:t>
            </a:r>
            <a:r>
              <a:rPr lang="en-US" sz="2000" b="1" u="none" strike="noStrike">
                <a:solidFill>
                  <a:srgbClr val="FF0000"/>
                </a:solidFill>
                <a:latin typeface="Times New Roman"/>
                <a:ea typeface="Times New Roman"/>
                <a:cs typeface="Times New Roman"/>
                <a:sym typeface="Times New Roman"/>
              </a:rPr>
              <a:t>nh với ý kiến nào dưới đ</a:t>
            </a:r>
            <a:r>
              <a:rPr lang="en-US" sz="2000" b="1">
                <a:solidFill>
                  <a:srgbClr val="FF0000"/>
                </a:solidFill>
                <a:latin typeface="Times New Roman"/>
                <a:ea typeface="Times New Roman"/>
                <a:cs typeface="Times New Roman"/>
                <a:sym typeface="Times New Roman"/>
              </a:rPr>
              <a:t>â</a:t>
            </a:r>
            <a:r>
              <a:rPr lang="en-US" sz="2000" b="1" u="none" strike="noStrike">
                <a:solidFill>
                  <a:srgbClr val="FF0000"/>
                </a:solidFill>
                <a:latin typeface="Times New Roman"/>
                <a:ea typeface="Times New Roman"/>
                <a:cs typeface="Times New Roman"/>
                <a:sym typeface="Times New Roman"/>
              </a:rPr>
              <a:t>y? V</a:t>
            </a:r>
            <a:r>
              <a:rPr lang="en-US" sz="2000" b="1">
                <a:solidFill>
                  <a:srgbClr val="FF0000"/>
                </a:solidFill>
                <a:latin typeface="Times New Roman"/>
                <a:ea typeface="Times New Roman"/>
                <a:cs typeface="Times New Roman"/>
                <a:sym typeface="Times New Roman"/>
              </a:rPr>
              <a:t>ì</a:t>
            </a:r>
            <a:r>
              <a:rPr lang="en-US" sz="2000" b="1" u="none" strike="noStrike">
                <a:solidFill>
                  <a:srgbClr val="FF0000"/>
                </a:solidFill>
                <a:latin typeface="Times New Roman"/>
                <a:ea typeface="Times New Roman"/>
                <a:cs typeface="Times New Roman"/>
                <a:sym typeface="Times New Roman"/>
              </a:rPr>
              <a:t> sao?</a:t>
            </a:r>
            <a:endParaRPr sz="2000" b="1" u="none" strike="noStrike">
              <a:solidFill>
                <a:srgbClr val="FF0000"/>
              </a:solidFill>
              <a:latin typeface="Times New Roman"/>
              <a:ea typeface="Times New Roman"/>
              <a:cs typeface="Times New Roman"/>
              <a:sym typeface="Times New Roman"/>
            </a:endParaRPr>
          </a:p>
        </p:txBody>
      </p:sp>
      <p:pic>
        <p:nvPicPr>
          <p:cNvPr id="2993" name="Google Shape;2993;p40" descr="Hình ảnh Suy Nghĩ Của Cậu Bé , Suy Nghĩ Clipart, Cậu Bé Clipart, Suy Nghĩ  Vector và PNG với nền trong suốt để tải xuống miễn phí"/>
          <p:cNvPicPr preferRelativeResize="0"/>
          <p:nvPr/>
        </p:nvPicPr>
        <p:blipFill rotWithShape="1">
          <a:blip r:embed="rId3">
            <a:alphaModFix/>
          </a:blip>
          <a:srcRect/>
          <a:stretch/>
        </p:blipFill>
        <p:spPr>
          <a:xfrm>
            <a:off x="-130555" y="802241"/>
            <a:ext cx="1872208" cy="2652747"/>
          </a:xfrm>
          <a:prstGeom prst="rect">
            <a:avLst/>
          </a:prstGeom>
          <a:noFill/>
          <a:ln>
            <a:noFill/>
          </a:ln>
        </p:spPr>
      </p:pic>
      <p:sp>
        <p:nvSpPr>
          <p:cNvPr id="2994" name="Google Shape;2994;p40"/>
          <p:cNvSpPr/>
          <p:nvPr/>
        </p:nvSpPr>
        <p:spPr>
          <a:xfrm>
            <a:off x="2051720" y="377800"/>
            <a:ext cx="1512168" cy="771550"/>
          </a:xfrm>
          <a:prstGeom prst="cloudCallout">
            <a:avLst>
              <a:gd name="adj1" fmla="val -76578"/>
              <a:gd name="adj2" fmla="val 51389"/>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Đồng ý</a:t>
            </a:r>
            <a:endParaRPr/>
          </a:p>
        </p:txBody>
      </p:sp>
      <p:sp>
        <p:nvSpPr>
          <p:cNvPr id="2995" name="Google Shape;2995;p40"/>
          <p:cNvSpPr/>
          <p:nvPr/>
        </p:nvSpPr>
        <p:spPr>
          <a:xfrm>
            <a:off x="3548" y="0"/>
            <a:ext cx="1512168" cy="771550"/>
          </a:xfrm>
          <a:prstGeom prst="cloudCallout">
            <a:avLst>
              <a:gd name="adj1" fmla="val 24992"/>
              <a:gd name="adj2" fmla="val 117128"/>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Không đồng ý</a:t>
            </a:r>
            <a:endParaRPr/>
          </a:p>
        </p:txBody>
      </p:sp>
      <p:pic>
        <p:nvPicPr>
          <p:cNvPr id="2996" name="Google Shape;2996;p40"/>
          <p:cNvPicPr preferRelativeResize="0"/>
          <p:nvPr/>
        </p:nvPicPr>
        <p:blipFill rotWithShape="1">
          <a:blip r:embed="rId4">
            <a:alphaModFix/>
          </a:blip>
          <a:srcRect/>
          <a:stretch/>
        </p:blipFill>
        <p:spPr>
          <a:xfrm>
            <a:off x="6876256" y="2643758"/>
            <a:ext cx="720080" cy="390898"/>
          </a:xfrm>
          <a:prstGeom prst="rect">
            <a:avLst/>
          </a:prstGeom>
          <a:noFill/>
          <a:ln>
            <a:noFill/>
          </a:ln>
        </p:spPr>
      </p:pic>
      <p:pic>
        <p:nvPicPr>
          <p:cNvPr id="2997" name="Google Shape;2997;p40"/>
          <p:cNvPicPr preferRelativeResize="0"/>
          <p:nvPr/>
        </p:nvPicPr>
        <p:blipFill rotWithShape="1">
          <a:blip r:embed="rId4">
            <a:alphaModFix/>
          </a:blip>
          <a:srcRect/>
          <a:stretch/>
        </p:blipFill>
        <p:spPr>
          <a:xfrm>
            <a:off x="6856784" y="3919319"/>
            <a:ext cx="720080" cy="390898"/>
          </a:xfrm>
          <a:prstGeom prst="rect">
            <a:avLst/>
          </a:prstGeom>
          <a:noFill/>
          <a:ln>
            <a:noFill/>
          </a:ln>
        </p:spPr>
      </p:pic>
      <p:pic>
        <p:nvPicPr>
          <p:cNvPr id="2998" name="Google Shape;2998;p40"/>
          <p:cNvPicPr preferRelativeResize="0"/>
          <p:nvPr/>
        </p:nvPicPr>
        <p:blipFill rotWithShape="1">
          <a:blip r:embed="rId4">
            <a:alphaModFix/>
          </a:blip>
          <a:srcRect/>
          <a:stretch/>
        </p:blipFill>
        <p:spPr>
          <a:xfrm>
            <a:off x="6876256" y="3214007"/>
            <a:ext cx="720080" cy="390898"/>
          </a:xfrm>
          <a:prstGeom prst="rect">
            <a:avLst/>
          </a:prstGeom>
          <a:noFill/>
          <a:ln>
            <a:noFill/>
          </a:ln>
        </p:spPr>
      </p:pic>
      <p:pic>
        <p:nvPicPr>
          <p:cNvPr id="2999" name="Google Shape;2999;p40"/>
          <p:cNvPicPr preferRelativeResize="0"/>
          <p:nvPr/>
        </p:nvPicPr>
        <p:blipFill rotWithShape="1">
          <a:blip r:embed="rId5">
            <a:alphaModFix/>
          </a:blip>
          <a:srcRect/>
          <a:stretch/>
        </p:blipFill>
        <p:spPr>
          <a:xfrm>
            <a:off x="7740352" y="4310217"/>
            <a:ext cx="1066403" cy="709805"/>
          </a:xfrm>
          <a:prstGeom prst="rect">
            <a:avLst/>
          </a:prstGeom>
          <a:noFill/>
          <a:ln>
            <a:noFill/>
          </a:ln>
        </p:spPr>
      </p:pic>
      <p:pic>
        <p:nvPicPr>
          <p:cNvPr id="3000" name="Google Shape;3000;p40"/>
          <p:cNvPicPr preferRelativeResize="0"/>
          <p:nvPr/>
        </p:nvPicPr>
        <p:blipFill rotWithShape="1">
          <a:blip r:embed="rId6">
            <a:alphaModFix/>
          </a:blip>
          <a:srcRect/>
          <a:stretch/>
        </p:blipFill>
        <p:spPr>
          <a:xfrm>
            <a:off x="7863729" y="19983"/>
            <a:ext cx="1280271" cy="73158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998"/>
                                        </p:tgtEl>
                                        <p:attrNameLst>
                                          <p:attrName>style.visibility</p:attrName>
                                        </p:attrNameLst>
                                      </p:cBhvr>
                                      <p:to>
                                        <p:strVal val="visible"/>
                                      </p:to>
                                    </p:set>
                                    <p:animEffect transition="in" filter="fade">
                                      <p:cBhvr>
                                        <p:cTn id="11" dur="500"/>
                                        <p:tgtEl>
                                          <p:spTgt spid="299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99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999"/>
                                        </p:tgtEl>
                                        <p:attrNameLst>
                                          <p:attrName>style.visibility</p:attrName>
                                        </p:attrNameLst>
                                      </p:cBhvr>
                                      <p:to>
                                        <p:strVal val="visible"/>
                                      </p:to>
                                    </p:set>
                                    <p:animEffect transition="in" filter="fade">
                                      <p:cBhvr>
                                        <p:cTn id="20" dur="500"/>
                                        <p:tgtEl>
                                          <p:spTgt spid="29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04"/>
        <p:cNvGrpSpPr/>
        <p:nvPr/>
      </p:nvGrpSpPr>
      <p:grpSpPr>
        <a:xfrm>
          <a:off x="0" y="0"/>
          <a:ext cx="0" cy="0"/>
          <a:chOff x="0" y="0"/>
          <a:chExt cx="0" cy="0"/>
        </a:xfrm>
      </p:grpSpPr>
      <p:graphicFrame>
        <p:nvGraphicFramePr>
          <p:cNvPr id="3005" name="Google Shape;3005;p41"/>
          <p:cNvGraphicFramePr/>
          <p:nvPr/>
        </p:nvGraphicFramePr>
        <p:xfrm>
          <a:off x="971601" y="1245376"/>
          <a:ext cx="8172400" cy="4297720"/>
        </p:xfrm>
        <a:graphic>
          <a:graphicData uri="http://schemas.openxmlformats.org/drawingml/2006/table">
            <a:tbl>
              <a:tblPr firstRow="1" bandRow="1">
                <a:noFill/>
                <a:tableStyleId>{C4B9CD4D-FEA2-4C17-8941-AF3CA7FAA740}</a:tableStyleId>
              </a:tblPr>
              <a:tblGrid>
                <a:gridCol w="6221850"/>
                <a:gridCol w="883500"/>
                <a:gridCol w="1067050"/>
              </a:tblGrid>
              <a:tr h="777600">
                <a:tc>
                  <a:txBody>
                    <a:bodyPr/>
                    <a:lstStyle/>
                    <a:p>
                      <a:pPr marL="0" marR="0" lvl="0" indent="0" algn="ctr" rtl="0">
                        <a:lnSpc>
                          <a:spcPct val="110000"/>
                        </a:lnSpc>
                        <a:spcBef>
                          <a:spcPts val="0"/>
                        </a:spcBef>
                        <a:spcAft>
                          <a:spcPts val="0"/>
                        </a:spcAft>
                        <a:buClr>
                          <a:srgbClr val="000000"/>
                        </a:buClr>
                        <a:buSzPts val="400"/>
                        <a:buFont typeface="Calibri"/>
                        <a:buNone/>
                      </a:pPr>
                      <a:r>
                        <a:rPr lang="en-US" sz="2000" u="none" strike="noStrike">
                          <a:solidFill>
                            <a:schemeClr val="dk1"/>
                          </a:solidFill>
                          <a:latin typeface="Times New Roman"/>
                          <a:ea typeface="Times New Roman"/>
                          <a:cs typeface="Times New Roman"/>
                          <a:sym typeface="Times New Roman"/>
                        </a:rPr>
                        <a:t>Ý kiến</a:t>
                      </a:r>
                      <a:endParaRPr sz="2000" u="none" strike="noStrike">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a:solidFill>
                            <a:schemeClr val="dk1"/>
                          </a:solidFill>
                          <a:latin typeface="Times New Roman"/>
                          <a:ea typeface="Times New Roman"/>
                          <a:cs typeface="Times New Roman"/>
                          <a:sym typeface="Times New Roman"/>
                        </a:rPr>
                        <a:t>Tán thành</a:t>
                      </a:r>
                      <a:endParaRPr sz="2000">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a:solidFill>
                            <a:schemeClr val="dk1"/>
                          </a:solidFill>
                          <a:latin typeface="Times New Roman"/>
                          <a:ea typeface="Times New Roman"/>
                          <a:cs typeface="Times New Roman"/>
                          <a:sym typeface="Times New Roman"/>
                        </a:rPr>
                        <a:t>Không tán thành</a:t>
                      </a:r>
                      <a:endParaRPr sz="2000">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436625">
                <a:tc>
                  <a:txBody>
                    <a:bodyPr/>
                    <a:lstStyle/>
                    <a:p>
                      <a:pPr marL="0" marR="0" lvl="0" indent="0" algn="l" rtl="0">
                        <a:lnSpc>
                          <a:spcPct val="110000"/>
                        </a:lnSpc>
                        <a:spcBef>
                          <a:spcPts val="0"/>
                        </a:spcBef>
                        <a:spcAft>
                          <a:spcPts val="0"/>
                        </a:spcAft>
                        <a:buClr>
                          <a:srgbClr val="000000"/>
                        </a:buClr>
                        <a:buSzPts val="400"/>
                        <a:buFont typeface="Calibri"/>
                        <a:buNone/>
                      </a:pPr>
                      <a:r>
                        <a:rPr lang="en-US" sz="2000" u="none" strike="noStrike">
                          <a:solidFill>
                            <a:srgbClr val="000000"/>
                          </a:solidFill>
                          <a:latin typeface="Times New Roman"/>
                          <a:ea typeface="Times New Roman"/>
                          <a:cs typeface="Times New Roman"/>
                          <a:sym typeface="Times New Roman"/>
                        </a:rPr>
                        <a:t>A. </a:t>
                      </a:r>
                      <a:r>
                        <a:rPr lang="en-US" sz="2000" u="none" strike="noStrike">
                          <a:solidFill>
                            <a:schemeClr val="dk1"/>
                          </a:solidFill>
                          <a:latin typeface="Times New Roman"/>
                          <a:ea typeface="Times New Roman"/>
                          <a:cs typeface="Times New Roman"/>
                          <a:sym typeface="Times New Roman"/>
                        </a:rPr>
                        <a:t>Tiết kiệm là việc giảm bớt hao phí trong sử dụng tài sản, lao động, thòi gian và đồ dùng nhưng vẫn đạt được mục tiêu đã định.</a:t>
                      </a:r>
                      <a:endParaRPr sz="2000" u="none" strike="noStrike">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35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35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777600">
                <a:tc>
                  <a:txBody>
                    <a:bodyPr/>
                    <a:lstStyle/>
                    <a:p>
                      <a:pPr marL="0" marR="0" lvl="0" indent="0" algn="l" rtl="0">
                        <a:lnSpc>
                          <a:spcPct val="110000"/>
                        </a:lnSpc>
                        <a:spcBef>
                          <a:spcPts val="0"/>
                        </a:spcBef>
                        <a:spcAft>
                          <a:spcPts val="0"/>
                        </a:spcAft>
                        <a:buClr>
                          <a:schemeClr val="dk1"/>
                        </a:buClr>
                        <a:buSzPts val="2000"/>
                        <a:buFont typeface="Times New Roman"/>
                        <a:buNone/>
                      </a:pPr>
                      <a:r>
                        <a:rPr lang="en-US" sz="2000" u="none" strike="noStrike">
                          <a:solidFill>
                            <a:schemeClr val="dk1"/>
                          </a:solidFill>
                          <a:latin typeface="Times New Roman"/>
                          <a:ea typeface="Times New Roman"/>
                          <a:cs typeface="Times New Roman"/>
                          <a:sym typeface="Times New Roman"/>
                        </a:rPr>
                        <a:t>B. Tiết kiệm không có nghĩa là sống qua loa, đại khái, cẩu thả, tuỳ tiện trong nếp sổng, nếp nghĩ, nói năng cộc lốc, trống không, tâm hồn nghèo nàn, trống rỗng.</a:t>
                      </a:r>
                      <a:endParaRPr sz="2000" u="none" strike="noStrike">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35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35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467925">
                <a:tc>
                  <a:txBody>
                    <a:bodyPr/>
                    <a:lstStyle/>
                    <a:p>
                      <a:pPr marL="0" marR="0" lvl="0" indent="0" algn="l" rtl="0">
                        <a:lnSpc>
                          <a:spcPct val="110000"/>
                        </a:lnSpc>
                        <a:spcBef>
                          <a:spcPts val="0"/>
                        </a:spcBef>
                        <a:spcAft>
                          <a:spcPts val="0"/>
                        </a:spcAft>
                        <a:buClr>
                          <a:schemeClr val="dk1"/>
                        </a:buClr>
                        <a:buSzPts val="2000"/>
                        <a:buFont typeface="Times New Roman"/>
                        <a:buNone/>
                      </a:pPr>
                      <a:r>
                        <a:rPr lang="en-US" sz="2000">
                          <a:solidFill>
                            <a:schemeClr val="dk1"/>
                          </a:solidFill>
                          <a:latin typeface="Times New Roman"/>
                          <a:ea typeface="Times New Roman"/>
                          <a:cs typeface="Times New Roman"/>
                          <a:sym typeface="Times New Roman"/>
                        </a:rPr>
                        <a:t>C. Hành vi thể hiện lối sống tiết kiệm phải phù hợp với lứa tuổi, điều kiện của gia đinh, bản thân và môi trường xã hội xung quanh.</a:t>
                      </a:r>
                      <a:endParaRPr sz="2000">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35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35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bl>
          </a:graphicData>
        </a:graphic>
      </p:graphicFrame>
      <p:sp>
        <p:nvSpPr>
          <p:cNvPr id="3006" name="Google Shape;3006;p41"/>
          <p:cNvSpPr txBox="1"/>
          <p:nvPr/>
        </p:nvSpPr>
        <p:spPr>
          <a:xfrm>
            <a:off x="3287194" y="275069"/>
            <a:ext cx="4680520" cy="142199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2000" b="1" u="none" strike="noStrike">
                <a:solidFill>
                  <a:srgbClr val="FF0000"/>
                </a:solidFill>
                <a:latin typeface="Times New Roman"/>
                <a:ea typeface="Times New Roman"/>
                <a:cs typeface="Times New Roman"/>
                <a:sym typeface="Times New Roman"/>
              </a:rPr>
              <a:t>Bài  tập 3: </a:t>
            </a:r>
            <a:r>
              <a:rPr lang="en-US" sz="2000" b="1">
                <a:solidFill>
                  <a:srgbClr val="FF0000"/>
                </a:solidFill>
                <a:latin typeface="Times New Roman"/>
                <a:ea typeface="Times New Roman"/>
                <a:cs typeface="Times New Roman"/>
                <a:sym typeface="Times New Roman"/>
              </a:rPr>
              <a:t>Em hãy cùng các bạn trao đổi, bày tỏ thái độ về các ý kiến dưới đây (tán thành hoặc không tán thành). Vì sao?</a:t>
            </a:r>
            <a:endParaRPr sz="2000" b="1">
              <a:solidFill>
                <a:srgbClr val="FF0000"/>
              </a:solidFill>
              <a:latin typeface="Times New Roman"/>
              <a:ea typeface="Times New Roman"/>
              <a:cs typeface="Times New Roman"/>
              <a:sym typeface="Times New Roman"/>
            </a:endParaRPr>
          </a:p>
          <a:p>
            <a:pPr marL="0" marR="0" lvl="0" indent="0" algn="l" rtl="0">
              <a:lnSpc>
                <a:spcPct val="150000"/>
              </a:lnSpc>
              <a:spcBef>
                <a:spcPts val="0"/>
              </a:spcBef>
              <a:spcAft>
                <a:spcPts val="0"/>
              </a:spcAft>
              <a:buNone/>
            </a:pPr>
            <a:endParaRPr sz="2000" b="1" u="none" strike="noStrike">
              <a:solidFill>
                <a:srgbClr val="FF0000"/>
              </a:solidFill>
              <a:latin typeface="Times New Roman"/>
              <a:ea typeface="Times New Roman"/>
              <a:cs typeface="Times New Roman"/>
              <a:sym typeface="Times New Roman"/>
            </a:endParaRPr>
          </a:p>
        </p:txBody>
      </p:sp>
      <p:pic>
        <p:nvPicPr>
          <p:cNvPr id="3007" name="Google Shape;3007;p41" descr="Hình ảnh Suy Nghĩ Của Cậu Bé , Suy Nghĩ Clipart, Cậu Bé Clipart, Suy Nghĩ  Vector và PNG với nền trong suốt để tải xuống miễn phí"/>
          <p:cNvPicPr preferRelativeResize="0"/>
          <p:nvPr/>
        </p:nvPicPr>
        <p:blipFill rotWithShape="1">
          <a:blip r:embed="rId3">
            <a:alphaModFix/>
          </a:blip>
          <a:srcRect/>
          <a:stretch/>
        </p:blipFill>
        <p:spPr>
          <a:xfrm>
            <a:off x="-348207" y="873820"/>
            <a:ext cx="1872208" cy="2143125"/>
          </a:xfrm>
          <a:prstGeom prst="rect">
            <a:avLst/>
          </a:prstGeom>
          <a:noFill/>
          <a:ln>
            <a:noFill/>
          </a:ln>
        </p:spPr>
      </p:pic>
      <p:sp>
        <p:nvSpPr>
          <p:cNvPr id="3008" name="Google Shape;3008;p41"/>
          <p:cNvSpPr/>
          <p:nvPr/>
        </p:nvSpPr>
        <p:spPr>
          <a:xfrm>
            <a:off x="1711710" y="-44796"/>
            <a:ext cx="1728192" cy="771550"/>
          </a:xfrm>
          <a:prstGeom prst="cloudCallout">
            <a:avLst>
              <a:gd name="adj1" fmla="val -88152"/>
              <a:gd name="adj2" fmla="val 100462"/>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Không tán thành</a:t>
            </a:r>
            <a:endParaRPr sz="1800">
              <a:solidFill>
                <a:schemeClr val="dk1"/>
              </a:solidFill>
              <a:latin typeface="Calibri"/>
              <a:ea typeface="Calibri"/>
              <a:cs typeface="Calibri"/>
              <a:sym typeface="Calibri"/>
            </a:endParaRPr>
          </a:p>
        </p:txBody>
      </p:sp>
      <p:sp>
        <p:nvSpPr>
          <p:cNvPr id="3009" name="Google Shape;3009;p41"/>
          <p:cNvSpPr/>
          <p:nvPr/>
        </p:nvSpPr>
        <p:spPr>
          <a:xfrm>
            <a:off x="3548" y="0"/>
            <a:ext cx="1512168" cy="771550"/>
          </a:xfrm>
          <a:prstGeom prst="cloudCallout">
            <a:avLst>
              <a:gd name="adj1" fmla="val 24992"/>
              <a:gd name="adj2" fmla="val 117128"/>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dk1"/>
                </a:solidFill>
                <a:latin typeface="Calibri"/>
                <a:ea typeface="Calibri"/>
                <a:cs typeface="Calibri"/>
                <a:sym typeface="Calibri"/>
              </a:rPr>
              <a:t>Tán thành</a:t>
            </a:r>
            <a:endParaRPr sz="2000">
              <a:solidFill>
                <a:schemeClr val="dk1"/>
              </a:solidFill>
              <a:latin typeface="Calibri"/>
              <a:ea typeface="Calibri"/>
              <a:cs typeface="Calibri"/>
              <a:sym typeface="Calibri"/>
            </a:endParaRPr>
          </a:p>
        </p:txBody>
      </p:sp>
      <p:pic>
        <p:nvPicPr>
          <p:cNvPr id="3010" name="Google Shape;3010;p41"/>
          <p:cNvPicPr preferRelativeResize="0"/>
          <p:nvPr/>
        </p:nvPicPr>
        <p:blipFill rotWithShape="1">
          <a:blip r:embed="rId4">
            <a:alphaModFix/>
          </a:blip>
          <a:srcRect/>
          <a:stretch/>
        </p:blipFill>
        <p:spPr>
          <a:xfrm>
            <a:off x="7216824" y="2516530"/>
            <a:ext cx="720080" cy="390898"/>
          </a:xfrm>
          <a:prstGeom prst="rect">
            <a:avLst/>
          </a:prstGeom>
          <a:noFill/>
          <a:ln>
            <a:noFill/>
          </a:ln>
        </p:spPr>
      </p:pic>
      <p:pic>
        <p:nvPicPr>
          <p:cNvPr id="3011" name="Google Shape;3011;p41"/>
          <p:cNvPicPr preferRelativeResize="0"/>
          <p:nvPr/>
        </p:nvPicPr>
        <p:blipFill rotWithShape="1">
          <a:blip r:embed="rId4">
            <a:alphaModFix/>
          </a:blip>
          <a:srcRect/>
          <a:stretch/>
        </p:blipFill>
        <p:spPr>
          <a:xfrm>
            <a:off x="7196211" y="4372859"/>
            <a:ext cx="720080" cy="390898"/>
          </a:xfrm>
          <a:prstGeom prst="rect">
            <a:avLst/>
          </a:prstGeom>
          <a:noFill/>
          <a:ln>
            <a:noFill/>
          </a:ln>
        </p:spPr>
      </p:pic>
      <p:pic>
        <p:nvPicPr>
          <p:cNvPr id="3012" name="Google Shape;3012;p41"/>
          <p:cNvPicPr preferRelativeResize="0"/>
          <p:nvPr/>
        </p:nvPicPr>
        <p:blipFill rotWithShape="1">
          <a:blip r:embed="rId4">
            <a:alphaModFix/>
          </a:blip>
          <a:srcRect/>
          <a:stretch/>
        </p:blipFill>
        <p:spPr>
          <a:xfrm>
            <a:off x="7216824" y="3378434"/>
            <a:ext cx="720080" cy="390898"/>
          </a:xfrm>
          <a:prstGeom prst="rect">
            <a:avLst/>
          </a:prstGeom>
          <a:noFill/>
          <a:ln>
            <a:noFill/>
          </a:ln>
        </p:spPr>
      </p:pic>
      <p:pic>
        <p:nvPicPr>
          <p:cNvPr id="3013" name="Google Shape;3013;p41"/>
          <p:cNvPicPr preferRelativeResize="0"/>
          <p:nvPr/>
        </p:nvPicPr>
        <p:blipFill rotWithShape="1">
          <a:blip r:embed="rId5">
            <a:alphaModFix/>
          </a:blip>
          <a:srcRect/>
          <a:stretch/>
        </p:blipFill>
        <p:spPr>
          <a:xfrm>
            <a:off x="7860181" y="-43536"/>
            <a:ext cx="1280271" cy="73158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10"/>
                                        </p:tgtEl>
                                        <p:attrNameLst>
                                          <p:attrName>style.visibility</p:attrName>
                                        </p:attrNameLst>
                                      </p:cBhvr>
                                      <p:to>
                                        <p:strVal val="visible"/>
                                      </p:to>
                                    </p:set>
                                    <p:anim calcmode="lin" valueType="num">
                                      <p:cBhvr additive="base">
                                        <p:cTn id="7" dur="500"/>
                                        <p:tgtEl>
                                          <p:spTgt spid="301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12"/>
                                        </p:tgtEl>
                                        <p:attrNameLst>
                                          <p:attrName>style.visibility</p:attrName>
                                        </p:attrNameLst>
                                      </p:cBhvr>
                                      <p:to>
                                        <p:strVal val="visible"/>
                                      </p:to>
                                    </p:set>
                                    <p:anim calcmode="lin" valueType="num">
                                      <p:cBhvr additive="base">
                                        <p:cTn id="12" dur="500"/>
                                        <p:tgtEl>
                                          <p:spTgt spid="301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011"/>
                                        </p:tgtEl>
                                        <p:attrNameLst>
                                          <p:attrName>style.visibility</p:attrName>
                                        </p:attrNameLst>
                                      </p:cBhvr>
                                      <p:to>
                                        <p:strVal val="visible"/>
                                      </p:to>
                                    </p:set>
                                    <p:anim calcmode="lin" valueType="num">
                                      <p:cBhvr additive="base">
                                        <p:cTn id="17" dur="500"/>
                                        <p:tgtEl>
                                          <p:spTgt spid="30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017"/>
        <p:cNvGrpSpPr/>
        <p:nvPr/>
      </p:nvGrpSpPr>
      <p:grpSpPr>
        <a:xfrm>
          <a:off x="0" y="0"/>
          <a:ext cx="0" cy="0"/>
          <a:chOff x="0" y="0"/>
          <a:chExt cx="0" cy="0"/>
        </a:xfrm>
      </p:grpSpPr>
      <p:pic>
        <p:nvPicPr>
          <p:cNvPr id="3018" name="Google Shape;3018;p42"/>
          <p:cNvPicPr preferRelativeResize="0"/>
          <p:nvPr/>
        </p:nvPicPr>
        <p:blipFill rotWithShape="1">
          <a:blip r:embed="rId3">
            <a:alphaModFix/>
          </a:blip>
          <a:srcRect/>
          <a:stretch/>
        </p:blipFill>
        <p:spPr>
          <a:xfrm>
            <a:off x="0" y="601172"/>
            <a:ext cx="5004048" cy="4522267"/>
          </a:xfrm>
          <a:prstGeom prst="rect">
            <a:avLst/>
          </a:prstGeom>
          <a:noFill/>
          <a:ln>
            <a:noFill/>
          </a:ln>
        </p:spPr>
      </p:pic>
      <p:sp>
        <p:nvSpPr>
          <p:cNvPr id="3019" name="Google Shape;3019;p42"/>
          <p:cNvSpPr txBox="1"/>
          <p:nvPr/>
        </p:nvSpPr>
        <p:spPr>
          <a:xfrm>
            <a:off x="806154" y="1450713"/>
            <a:ext cx="3477813" cy="3477875"/>
          </a:xfrm>
          <a:prstGeom prst="rect">
            <a:avLst/>
          </a:prstGeom>
          <a:noFill/>
          <a:ln>
            <a:noFill/>
          </a:ln>
        </p:spPr>
        <p:txBody>
          <a:bodyPr spcFirstLastPara="1" wrap="square" lIns="91425" tIns="45700" rIns="91425" bIns="45700" anchor="t" anchorCtr="0">
            <a:spAutoFit/>
          </a:bodyPr>
          <a:lstStyle/>
          <a:p>
            <a:pPr marL="88900" marR="0" lvl="0" indent="0" algn="just" rtl="0">
              <a:lnSpc>
                <a:spcPct val="100000"/>
              </a:lnSpc>
              <a:spcBef>
                <a:spcPts val="0"/>
              </a:spcBef>
              <a:spcAft>
                <a:spcPts val="0"/>
              </a:spcAft>
              <a:buNone/>
            </a:pPr>
            <a:r>
              <a:rPr lang="en-US" sz="2400">
                <a:solidFill>
                  <a:srgbClr val="000000"/>
                </a:solidFill>
                <a:latin typeface="Times New Roman"/>
                <a:ea typeface="Times New Roman"/>
                <a:cs typeface="Times New Roman"/>
                <a:sym typeface="Times New Roman"/>
              </a:rPr>
              <a:t>Hà đang dùng hộp bút màu rất tốt, nay lại được bạn tặng thêm một hộp giống hệt hộp đang dùng nhân dịp sinh nhật. Hà định bỏ hộp bút màu đang sử dụng để dùng hộp mới.</a:t>
            </a:r>
            <a:endParaRPr sz="24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US" sz="2400" i="1" u="none" strike="noStrike">
                <a:solidFill>
                  <a:srgbClr val="000000"/>
                </a:solidFill>
                <a:latin typeface="Times New Roman"/>
                <a:ea typeface="Times New Roman"/>
                <a:cs typeface="Times New Roman"/>
                <a:sym typeface="Times New Roman"/>
              </a:rPr>
              <a:t>a. Suy nghĩ của Hà đúng hay sai? Vì sao?</a:t>
            </a:r>
            <a:endParaRPr sz="2400" u="none" strike="noStrik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r>
              <a:rPr lang="en-US" sz="2400" i="1" u="none" strike="noStrike">
                <a:solidFill>
                  <a:srgbClr val="000000"/>
                </a:solidFill>
                <a:latin typeface="Times New Roman"/>
                <a:ea typeface="Times New Roman"/>
                <a:cs typeface="Times New Roman"/>
                <a:sym typeface="Times New Roman"/>
              </a:rPr>
              <a:t>b. Em sẽ khuyên Hà như thế n</a:t>
            </a:r>
            <a:r>
              <a:rPr lang="en-US" sz="2400" i="1">
                <a:solidFill>
                  <a:srgbClr val="000000"/>
                </a:solidFill>
                <a:latin typeface="Times New Roman"/>
                <a:ea typeface="Times New Roman"/>
                <a:cs typeface="Times New Roman"/>
                <a:sym typeface="Times New Roman"/>
              </a:rPr>
              <a:t>à</a:t>
            </a:r>
            <a:r>
              <a:rPr lang="en-US" sz="2400" i="1" u="none" strike="noStrike">
                <a:solidFill>
                  <a:srgbClr val="000000"/>
                </a:solidFill>
                <a:latin typeface="Times New Roman"/>
                <a:ea typeface="Times New Roman"/>
                <a:cs typeface="Times New Roman"/>
                <a:sym typeface="Times New Roman"/>
              </a:rPr>
              <a:t>o?</a:t>
            </a:r>
            <a:endParaRPr sz="2400" u="none" strike="noStrike">
              <a:solidFill>
                <a:schemeClr val="dk1"/>
              </a:solidFill>
              <a:latin typeface="Times New Roman"/>
              <a:ea typeface="Times New Roman"/>
              <a:cs typeface="Times New Roman"/>
              <a:sym typeface="Times New Roman"/>
            </a:endParaRPr>
          </a:p>
        </p:txBody>
      </p:sp>
      <p:sp>
        <p:nvSpPr>
          <p:cNvPr id="3020" name="Google Shape;3020;p42"/>
          <p:cNvSpPr/>
          <p:nvPr/>
        </p:nvSpPr>
        <p:spPr>
          <a:xfrm>
            <a:off x="2339752" y="20060"/>
            <a:ext cx="4834145" cy="692497"/>
          </a:xfrm>
          <a:prstGeom prst="rect">
            <a:avLst/>
          </a:prstGeom>
          <a:solidFill>
            <a:srgbClr val="F2DADA"/>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FF0000"/>
              </a:buClr>
              <a:buSzPts val="4050"/>
              <a:buFont typeface="Calibri"/>
              <a:buNone/>
            </a:pPr>
            <a:r>
              <a:rPr lang="en-US" sz="4050" b="1">
                <a:solidFill>
                  <a:srgbClr val="FF0000"/>
                </a:solidFill>
                <a:latin typeface="Calibri"/>
                <a:ea typeface="Calibri"/>
                <a:cs typeface="Calibri"/>
                <a:sym typeface="Calibri"/>
              </a:rPr>
              <a:t>Trò chơi Đóng vai</a:t>
            </a:r>
            <a:endParaRPr sz="4050" b="1" i="0" u="none" strike="noStrike" cap="none">
              <a:solidFill>
                <a:srgbClr val="FF0000"/>
              </a:solidFill>
              <a:latin typeface="Calibri"/>
              <a:ea typeface="Calibri"/>
              <a:cs typeface="Calibri"/>
              <a:sym typeface="Calibri"/>
            </a:endParaRPr>
          </a:p>
        </p:txBody>
      </p:sp>
      <p:sp>
        <p:nvSpPr>
          <p:cNvPr id="3021" name="Google Shape;3021;p42"/>
          <p:cNvSpPr/>
          <p:nvPr/>
        </p:nvSpPr>
        <p:spPr>
          <a:xfrm>
            <a:off x="734147" y="865612"/>
            <a:ext cx="3477813" cy="549953"/>
          </a:xfrm>
          <a:prstGeom prst="snip2DiagRect">
            <a:avLst>
              <a:gd name="adj1" fmla="val 26917"/>
              <a:gd name="adj2" fmla="val 16667"/>
            </a:avLst>
          </a:prstGeom>
          <a:solidFill>
            <a:srgbClr val="FFC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Times New Roman"/>
              <a:buNone/>
            </a:pPr>
            <a:r>
              <a:rPr lang="en-US" sz="2000" b="1">
                <a:solidFill>
                  <a:srgbClr val="000000"/>
                </a:solidFill>
                <a:latin typeface="Times New Roman"/>
                <a:ea typeface="Times New Roman"/>
                <a:cs typeface="Times New Roman"/>
                <a:sym typeface="Times New Roman"/>
              </a:rPr>
              <a:t>Xây dựng lời thoại, đóng vai và giải quyết</a:t>
            </a:r>
            <a:r>
              <a:rPr lang="en-US" sz="2000" b="1" i="0" u="none" strike="noStrike" cap="none">
                <a:solidFill>
                  <a:srgbClr val="000000"/>
                </a:solidFill>
                <a:latin typeface="Times New Roman"/>
                <a:ea typeface="Times New Roman"/>
                <a:cs typeface="Times New Roman"/>
                <a:sym typeface="Times New Roman"/>
              </a:rPr>
              <a:t> tình huống</a:t>
            </a:r>
            <a:endParaRPr sz="2000" b="1" i="0" u="none" strike="noStrike" cap="none">
              <a:solidFill>
                <a:srgbClr val="000000"/>
              </a:solidFill>
              <a:latin typeface="Times New Roman"/>
              <a:ea typeface="Times New Roman"/>
              <a:cs typeface="Times New Roman"/>
              <a:sym typeface="Times New Roman"/>
            </a:endParaRPr>
          </a:p>
        </p:txBody>
      </p:sp>
      <p:pic>
        <p:nvPicPr>
          <p:cNvPr id="3022" name="Google Shape;3022;p42"/>
          <p:cNvPicPr preferRelativeResize="0"/>
          <p:nvPr/>
        </p:nvPicPr>
        <p:blipFill rotWithShape="1">
          <a:blip r:embed="rId4">
            <a:alphaModFix/>
          </a:blip>
          <a:srcRect/>
          <a:stretch/>
        </p:blipFill>
        <p:spPr>
          <a:xfrm>
            <a:off x="7865706" y="3586"/>
            <a:ext cx="1278294" cy="734912"/>
          </a:xfrm>
          <a:prstGeom prst="rect">
            <a:avLst/>
          </a:prstGeom>
          <a:noFill/>
          <a:ln>
            <a:noFill/>
          </a:ln>
        </p:spPr>
      </p:pic>
      <p:pic>
        <p:nvPicPr>
          <p:cNvPr id="3023" name="Google Shape;3023;p42" descr="15 phiên bản y sì đúc ngoài đời thật của các nhân vật hoạt hình nổi tiếng"/>
          <p:cNvPicPr preferRelativeResize="0"/>
          <p:nvPr/>
        </p:nvPicPr>
        <p:blipFill rotWithShape="1">
          <a:blip r:embed="rId5">
            <a:alphaModFix/>
          </a:blip>
          <a:srcRect r="50000"/>
          <a:stretch/>
        </p:blipFill>
        <p:spPr>
          <a:xfrm>
            <a:off x="6156176" y="865612"/>
            <a:ext cx="1944216" cy="3650354"/>
          </a:xfrm>
          <a:prstGeom prst="rect">
            <a:avLst/>
          </a:prstGeom>
          <a:noFill/>
          <a:ln>
            <a:noFill/>
          </a:ln>
        </p:spPr>
      </p:pic>
      <p:pic>
        <p:nvPicPr>
          <p:cNvPr id="3024" name="Google Shape;3024;p42"/>
          <p:cNvPicPr preferRelativeResize="0"/>
          <p:nvPr/>
        </p:nvPicPr>
        <p:blipFill rotWithShape="1">
          <a:blip r:embed="rId6">
            <a:alphaModFix/>
          </a:blip>
          <a:srcRect/>
          <a:stretch/>
        </p:blipFill>
        <p:spPr>
          <a:xfrm>
            <a:off x="4756824" y="2931790"/>
            <a:ext cx="1905000" cy="1905000"/>
          </a:xfrm>
          <a:prstGeom prst="rect">
            <a:avLst/>
          </a:prstGeom>
          <a:noFill/>
          <a:ln>
            <a:noFill/>
          </a:ln>
        </p:spPr>
      </p:pic>
      <p:pic>
        <p:nvPicPr>
          <p:cNvPr id="3025" name="Google Shape;3025;p42"/>
          <p:cNvPicPr preferRelativeResize="0"/>
          <p:nvPr/>
        </p:nvPicPr>
        <p:blipFill rotWithShape="1">
          <a:blip r:embed="rId7">
            <a:alphaModFix/>
          </a:blip>
          <a:srcRect/>
          <a:stretch/>
        </p:blipFill>
        <p:spPr>
          <a:xfrm>
            <a:off x="7596336" y="1450713"/>
            <a:ext cx="1908213" cy="19021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21"/>
                                        </p:tgtEl>
                                        <p:attrNameLst>
                                          <p:attrName>style.visibility</p:attrName>
                                        </p:attrNameLst>
                                      </p:cBhvr>
                                      <p:to>
                                        <p:strVal val="visible"/>
                                      </p:to>
                                    </p:set>
                                    <p:animEffect transition="in" filter="fade">
                                      <p:cBhvr>
                                        <p:cTn id="7" dur="2000"/>
                                        <p:tgtEl>
                                          <p:spTgt spid="30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1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02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02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0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029"/>
        <p:cNvGrpSpPr/>
        <p:nvPr/>
      </p:nvGrpSpPr>
      <p:grpSpPr>
        <a:xfrm>
          <a:off x="0" y="0"/>
          <a:ext cx="0" cy="0"/>
          <a:chOff x="0" y="0"/>
          <a:chExt cx="0" cy="0"/>
        </a:xfrm>
      </p:grpSpPr>
      <p:pic>
        <p:nvPicPr>
          <p:cNvPr id="3030" name="Google Shape;3030;p43"/>
          <p:cNvPicPr preferRelativeResize="0"/>
          <p:nvPr/>
        </p:nvPicPr>
        <p:blipFill rotWithShape="1">
          <a:blip r:embed="rId3">
            <a:alphaModFix/>
          </a:blip>
          <a:srcRect/>
          <a:stretch/>
        </p:blipFill>
        <p:spPr>
          <a:xfrm>
            <a:off x="0" y="601172"/>
            <a:ext cx="5004048" cy="4522267"/>
          </a:xfrm>
          <a:prstGeom prst="rect">
            <a:avLst/>
          </a:prstGeom>
          <a:noFill/>
          <a:ln>
            <a:noFill/>
          </a:ln>
        </p:spPr>
      </p:pic>
      <p:sp>
        <p:nvSpPr>
          <p:cNvPr id="3031" name="Google Shape;3031;p43"/>
          <p:cNvSpPr txBox="1"/>
          <p:nvPr/>
        </p:nvSpPr>
        <p:spPr>
          <a:xfrm>
            <a:off x="820221" y="1568620"/>
            <a:ext cx="3566955" cy="32726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solidFill>
                  <a:schemeClr val="dk1"/>
                </a:solidFill>
                <a:latin typeface="Times New Roman"/>
                <a:ea typeface="Times New Roman"/>
                <a:cs typeface="Times New Roman"/>
                <a:sym typeface="Times New Roman"/>
              </a:rPr>
              <a:t>a) Bạn Hà sai. Vì khi hộp bút màu cũ của bạn vẫn dùng được thì nên dùng hết rồi hãy sang hộp mới như thế sẽ tiết kiệm màu hơn.</a:t>
            </a:r>
            <a:endParaRPr/>
          </a:p>
          <a:p>
            <a:pPr marL="0" marR="0" lvl="0" indent="0" algn="l" rtl="0">
              <a:lnSpc>
                <a:spcPct val="100000"/>
              </a:lnSpc>
              <a:spcBef>
                <a:spcPts val="800"/>
              </a:spcBef>
              <a:spcAft>
                <a:spcPts val="0"/>
              </a:spcAft>
              <a:buNone/>
            </a:pPr>
            <a:r>
              <a:rPr lang="en-US" sz="2400">
                <a:solidFill>
                  <a:schemeClr val="dk1"/>
                </a:solidFill>
                <a:latin typeface="Times New Roman"/>
                <a:ea typeface="Times New Roman"/>
                <a:cs typeface="Times New Roman"/>
                <a:sym typeface="Times New Roman"/>
              </a:rPr>
              <a:t> b) Em sẽ khuyên Hà là hộp màu của bạn vẫn còn sử dụng được hãy dùng hết rồi hãy sang hộp mới như thế sẽ tiết kiệm hơn.</a:t>
            </a:r>
            <a:endParaRPr/>
          </a:p>
        </p:txBody>
      </p:sp>
      <p:sp>
        <p:nvSpPr>
          <p:cNvPr id="3032" name="Google Shape;3032;p43"/>
          <p:cNvSpPr/>
          <p:nvPr/>
        </p:nvSpPr>
        <p:spPr>
          <a:xfrm>
            <a:off x="2339752" y="20060"/>
            <a:ext cx="4834145" cy="692497"/>
          </a:xfrm>
          <a:prstGeom prst="rect">
            <a:avLst/>
          </a:prstGeom>
          <a:solidFill>
            <a:srgbClr val="F2DADA"/>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FF0000"/>
              </a:buClr>
              <a:buSzPts val="4050"/>
              <a:buFont typeface="Calibri"/>
              <a:buNone/>
            </a:pPr>
            <a:r>
              <a:rPr lang="en-US" sz="4050" b="1">
                <a:solidFill>
                  <a:srgbClr val="FF0000"/>
                </a:solidFill>
                <a:latin typeface="Calibri"/>
                <a:ea typeface="Calibri"/>
                <a:cs typeface="Calibri"/>
                <a:sym typeface="Calibri"/>
              </a:rPr>
              <a:t>Trò chơi Đóng vai</a:t>
            </a:r>
            <a:endParaRPr sz="4050" b="1" i="0" u="none" strike="noStrike" cap="none">
              <a:solidFill>
                <a:srgbClr val="FF0000"/>
              </a:solidFill>
              <a:latin typeface="Calibri"/>
              <a:ea typeface="Calibri"/>
              <a:cs typeface="Calibri"/>
              <a:sym typeface="Calibri"/>
            </a:endParaRPr>
          </a:p>
        </p:txBody>
      </p:sp>
      <p:sp>
        <p:nvSpPr>
          <p:cNvPr id="3033" name="Google Shape;3033;p43"/>
          <p:cNvSpPr/>
          <p:nvPr/>
        </p:nvSpPr>
        <p:spPr>
          <a:xfrm>
            <a:off x="899592" y="865612"/>
            <a:ext cx="3391738" cy="549953"/>
          </a:xfrm>
          <a:prstGeom prst="snip2DiagRect">
            <a:avLst>
              <a:gd name="adj1" fmla="val 26917"/>
              <a:gd name="adj2" fmla="val 16667"/>
            </a:avLst>
          </a:prstGeom>
          <a:solidFill>
            <a:srgbClr val="FFC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Times New Roman"/>
              <a:buNone/>
            </a:pPr>
            <a:r>
              <a:rPr lang="en-US" sz="2000" b="1">
                <a:solidFill>
                  <a:srgbClr val="000000"/>
                </a:solidFill>
                <a:latin typeface="Times New Roman"/>
                <a:ea typeface="Times New Roman"/>
                <a:cs typeface="Times New Roman"/>
                <a:sym typeface="Times New Roman"/>
              </a:rPr>
              <a:t>Xây dựng lời thoại, đóng vai và giải quyết</a:t>
            </a:r>
            <a:r>
              <a:rPr lang="en-US" sz="2000" b="1" i="0" u="none" strike="noStrike" cap="none">
                <a:solidFill>
                  <a:srgbClr val="000000"/>
                </a:solidFill>
                <a:latin typeface="Times New Roman"/>
                <a:ea typeface="Times New Roman"/>
                <a:cs typeface="Times New Roman"/>
                <a:sym typeface="Times New Roman"/>
              </a:rPr>
              <a:t> tình huống</a:t>
            </a:r>
            <a:endParaRPr sz="2000" b="1" i="0" u="none" strike="noStrike" cap="none">
              <a:solidFill>
                <a:srgbClr val="000000"/>
              </a:solidFill>
              <a:latin typeface="Times New Roman"/>
              <a:ea typeface="Times New Roman"/>
              <a:cs typeface="Times New Roman"/>
              <a:sym typeface="Times New Roman"/>
            </a:endParaRPr>
          </a:p>
        </p:txBody>
      </p:sp>
      <p:pic>
        <p:nvPicPr>
          <p:cNvPr id="3034" name="Google Shape;3034;p43"/>
          <p:cNvPicPr preferRelativeResize="0"/>
          <p:nvPr/>
        </p:nvPicPr>
        <p:blipFill rotWithShape="1">
          <a:blip r:embed="rId4">
            <a:alphaModFix/>
          </a:blip>
          <a:srcRect/>
          <a:stretch/>
        </p:blipFill>
        <p:spPr>
          <a:xfrm>
            <a:off x="7865706" y="3586"/>
            <a:ext cx="1278294" cy="734912"/>
          </a:xfrm>
          <a:prstGeom prst="rect">
            <a:avLst/>
          </a:prstGeom>
          <a:noFill/>
          <a:ln>
            <a:noFill/>
          </a:ln>
        </p:spPr>
      </p:pic>
      <p:pic>
        <p:nvPicPr>
          <p:cNvPr id="3035" name="Google Shape;3035;p43" descr="15 phiên bản y sì đúc ngoài đời thật của các nhân vật hoạt hình nổi tiếng"/>
          <p:cNvPicPr preferRelativeResize="0"/>
          <p:nvPr/>
        </p:nvPicPr>
        <p:blipFill rotWithShape="1">
          <a:blip r:embed="rId5">
            <a:alphaModFix/>
          </a:blip>
          <a:srcRect r="50000"/>
          <a:stretch/>
        </p:blipFill>
        <p:spPr>
          <a:xfrm>
            <a:off x="6156176" y="865612"/>
            <a:ext cx="1944216" cy="3650354"/>
          </a:xfrm>
          <a:prstGeom prst="rect">
            <a:avLst/>
          </a:prstGeom>
          <a:noFill/>
          <a:ln>
            <a:noFill/>
          </a:ln>
        </p:spPr>
      </p:pic>
      <p:pic>
        <p:nvPicPr>
          <p:cNvPr id="3036" name="Google Shape;3036;p43"/>
          <p:cNvPicPr preferRelativeResize="0"/>
          <p:nvPr/>
        </p:nvPicPr>
        <p:blipFill rotWithShape="1">
          <a:blip r:embed="rId6">
            <a:alphaModFix/>
          </a:blip>
          <a:srcRect/>
          <a:stretch/>
        </p:blipFill>
        <p:spPr>
          <a:xfrm>
            <a:off x="4756824" y="2931790"/>
            <a:ext cx="1905000" cy="1905000"/>
          </a:xfrm>
          <a:prstGeom prst="rect">
            <a:avLst/>
          </a:prstGeom>
          <a:noFill/>
          <a:ln>
            <a:noFill/>
          </a:ln>
        </p:spPr>
      </p:pic>
      <p:pic>
        <p:nvPicPr>
          <p:cNvPr id="3037" name="Google Shape;3037;p43"/>
          <p:cNvPicPr preferRelativeResize="0"/>
          <p:nvPr/>
        </p:nvPicPr>
        <p:blipFill rotWithShape="1">
          <a:blip r:embed="rId7">
            <a:alphaModFix/>
          </a:blip>
          <a:srcRect/>
          <a:stretch/>
        </p:blipFill>
        <p:spPr>
          <a:xfrm>
            <a:off x="7596336" y="1450713"/>
            <a:ext cx="1908213" cy="19021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3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041"/>
        <p:cNvGrpSpPr/>
        <p:nvPr/>
      </p:nvGrpSpPr>
      <p:grpSpPr>
        <a:xfrm>
          <a:off x="0" y="0"/>
          <a:ext cx="0" cy="0"/>
          <a:chOff x="0" y="0"/>
          <a:chExt cx="0" cy="0"/>
        </a:xfrm>
      </p:grpSpPr>
      <p:pic>
        <p:nvPicPr>
          <p:cNvPr id="3042" name="Google Shape;3042;p44"/>
          <p:cNvPicPr preferRelativeResize="0"/>
          <p:nvPr/>
        </p:nvPicPr>
        <p:blipFill rotWithShape="1">
          <a:blip r:embed="rId3">
            <a:alphaModFix/>
          </a:blip>
          <a:srcRect/>
          <a:stretch/>
        </p:blipFill>
        <p:spPr>
          <a:xfrm>
            <a:off x="2267744" y="16461"/>
            <a:ext cx="5256584" cy="3491393"/>
          </a:xfrm>
          <a:prstGeom prst="rect">
            <a:avLst/>
          </a:prstGeom>
          <a:noFill/>
          <a:ln>
            <a:noFill/>
          </a:ln>
        </p:spPr>
      </p:pic>
      <p:sp>
        <p:nvSpPr>
          <p:cNvPr id="3043" name="Google Shape;3043;p44"/>
          <p:cNvSpPr txBox="1"/>
          <p:nvPr/>
        </p:nvSpPr>
        <p:spPr>
          <a:xfrm>
            <a:off x="4483467" y="2045422"/>
            <a:ext cx="2608813" cy="1620125"/>
          </a:xfrm>
          <a:prstGeom prst="rect">
            <a:avLst/>
          </a:prstGeom>
          <a:noFill/>
          <a:ln>
            <a:noFill/>
          </a:ln>
        </p:spPr>
        <p:txBody>
          <a:bodyPr spcFirstLastPara="1" wrap="square" lIns="0" tIns="72000" rIns="0" bIns="0" anchor="t" anchorCtr="1">
            <a:normAutofit/>
          </a:bodyPr>
          <a:lstStyle/>
          <a:p>
            <a:pPr marL="0" marR="0" lvl="0" indent="0" algn="l" rtl="0">
              <a:lnSpc>
                <a:spcPct val="120000"/>
              </a:lnSpc>
              <a:spcBef>
                <a:spcPts val="0"/>
              </a:spcBef>
              <a:spcAft>
                <a:spcPts val="0"/>
              </a:spcAft>
              <a:buClr>
                <a:schemeClr val="dk1"/>
              </a:buClr>
              <a:buSzPts val="1000"/>
              <a:buFont typeface="Calibri"/>
              <a:buNone/>
            </a:pPr>
            <a:endParaRPr sz="1000" b="0" i="0" u="none" strike="noStrike" cap="none">
              <a:solidFill>
                <a:srgbClr val="3F3F3F"/>
              </a:solidFill>
              <a:latin typeface="Calibri"/>
              <a:ea typeface="Calibri"/>
              <a:cs typeface="Calibri"/>
              <a:sym typeface="Calibri"/>
            </a:endParaRPr>
          </a:p>
        </p:txBody>
      </p:sp>
      <p:pic>
        <p:nvPicPr>
          <p:cNvPr id="3044" name="Google Shape;3044;p44"/>
          <p:cNvPicPr preferRelativeResize="0"/>
          <p:nvPr/>
        </p:nvPicPr>
        <p:blipFill rotWithShape="1">
          <a:blip r:embed="rId4">
            <a:alphaModFix/>
          </a:blip>
          <a:srcRect/>
          <a:stretch/>
        </p:blipFill>
        <p:spPr>
          <a:xfrm>
            <a:off x="0" y="2931789"/>
            <a:ext cx="3941366" cy="2256395"/>
          </a:xfrm>
          <a:prstGeom prst="rect">
            <a:avLst/>
          </a:prstGeom>
          <a:noFill/>
          <a:ln>
            <a:noFill/>
          </a:ln>
        </p:spPr>
      </p:pic>
      <p:pic>
        <p:nvPicPr>
          <p:cNvPr id="3045" name="Google Shape;3045;p44"/>
          <p:cNvPicPr preferRelativeResize="0"/>
          <p:nvPr/>
        </p:nvPicPr>
        <p:blipFill rotWithShape="1">
          <a:blip r:embed="rId5">
            <a:alphaModFix/>
          </a:blip>
          <a:srcRect/>
          <a:stretch/>
        </p:blipFill>
        <p:spPr>
          <a:xfrm>
            <a:off x="-108520" y="16461"/>
            <a:ext cx="2452528" cy="2452528"/>
          </a:xfrm>
          <a:prstGeom prst="rect">
            <a:avLst/>
          </a:prstGeom>
          <a:noFill/>
          <a:ln>
            <a:noFill/>
          </a:ln>
        </p:spPr>
      </p:pic>
      <p:sp>
        <p:nvSpPr>
          <p:cNvPr id="3046" name="Google Shape;3046;p44"/>
          <p:cNvSpPr txBox="1"/>
          <p:nvPr/>
        </p:nvSpPr>
        <p:spPr>
          <a:xfrm>
            <a:off x="3851920" y="935516"/>
            <a:ext cx="5185722"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HOẠT ĐỘNG </a:t>
            </a:r>
            <a:endParaRPr/>
          </a:p>
          <a:p>
            <a:pPr marL="0" marR="0" lvl="0" indent="0" algn="l" rtl="0">
              <a:lnSpc>
                <a:spcPct val="100000"/>
              </a:lnSpc>
              <a:spcBef>
                <a:spcPts val="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VẬN DỤNG</a:t>
            </a:r>
            <a:endParaRPr/>
          </a:p>
        </p:txBody>
      </p:sp>
      <p:pic>
        <p:nvPicPr>
          <p:cNvPr id="3047" name="Google Shape;3047;p44"/>
          <p:cNvPicPr preferRelativeResize="0"/>
          <p:nvPr/>
        </p:nvPicPr>
        <p:blipFill rotWithShape="1">
          <a:blip r:embed="rId6">
            <a:alphaModFix/>
          </a:blip>
          <a:srcRect/>
          <a:stretch/>
        </p:blipFill>
        <p:spPr>
          <a:xfrm>
            <a:off x="7985660" y="16461"/>
            <a:ext cx="1158340" cy="104860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43"/>
                                        </p:tgtEl>
                                        <p:attrNameLst>
                                          <p:attrName>style.visibility</p:attrName>
                                        </p:attrNameLst>
                                      </p:cBhvr>
                                      <p:to>
                                        <p:strVal val="visible"/>
                                      </p:to>
                                    </p:set>
                                    <p:animEffect transition="in" filter="fade">
                                      <p:cBhvr>
                                        <p:cTn id="7" dur="500"/>
                                        <p:tgtEl>
                                          <p:spTgt spid="3043"/>
                                        </p:tgtEl>
                                      </p:cBhvr>
                                    </p:animEffect>
                                  </p:childTnLst>
                                </p:cTn>
                              </p:par>
                              <p:par>
                                <p:cTn id="8" presetID="1" presetClass="entr" presetSubtype="0" fill="hold" nodeType="withEffect">
                                  <p:stCondLst>
                                    <p:cond delay="0"/>
                                  </p:stCondLst>
                                  <p:childTnLst>
                                    <p:set>
                                      <p:cBhvr>
                                        <p:cTn id="9" dur="1" fill="hold">
                                          <p:stCondLst>
                                            <p:cond delay="0"/>
                                          </p:stCondLst>
                                        </p:cTn>
                                        <p:tgtEl>
                                          <p:spTgt spid="30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51"/>
        <p:cNvGrpSpPr/>
        <p:nvPr/>
      </p:nvGrpSpPr>
      <p:grpSpPr>
        <a:xfrm>
          <a:off x="0" y="0"/>
          <a:ext cx="0" cy="0"/>
          <a:chOff x="0" y="0"/>
          <a:chExt cx="0" cy="0"/>
        </a:xfrm>
      </p:grpSpPr>
      <p:sp>
        <p:nvSpPr>
          <p:cNvPr id="3052" name="Google Shape;3052;p45"/>
          <p:cNvSpPr/>
          <p:nvPr/>
        </p:nvSpPr>
        <p:spPr>
          <a:xfrm>
            <a:off x="2555776" y="870446"/>
            <a:ext cx="6264696" cy="2997448"/>
          </a:xfrm>
          <a:prstGeom prst="snip2SameRect">
            <a:avLst>
              <a:gd name="adj1" fmla="val 16667"/>
              <a:gd name="adj2" fmla="val 0"/>
            </a:avLst>
          </a:prstGeom>
          <a:gradFill>
            <a:gsLst>
              <a:gs pos="0">
                <a:srgbClr val="C4AE3C"/>
              </a:gs>
              <a:gs pos="80000">
                <a:srgbClr val="FFE64F"/>
              </a:gs>
              <a:gs pos="100000">
                <a:srgbClr val="FFE94C"/>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53" name="Google Shape;3053;p45"/>
          <p:cNvPicPr preferRelativeResize="0"/>
          <p:nvPr/>
        </p:nvPicPr>
        <p:blipFill rotWithShape="1">
          <a:blip r:embed="rId3">
            <a:alphaModFix/>
          </a:blip>
          <a:srcRect/>
          <a:stretch/>
        </p:blipFill>
        <p:spPr>
          <a:xfrm>
            <a:off x="-3339" y="-380578"/>
            <a:ext cx="3111391" cy="2448272"/>
          </a:xfrm>
          <a:prstGeom prst="rect">
            <a:avLst/>
          </a:prstGeom>
          <a:noFill/>
          <a:ln>
            <a:noFill/>
          </a:ln>
        </p:spPr>
      </p:pic>
      <p:pic>
        <p:nvPicPr>
          <p:cNvPr id="3054" name="Google Shape;3054;p45"/>
          <p:cNvPicPr preferRelativeResize="0"/>
          <p:nvPr/>
        </p:nvPicPr>
        <p:blipFill rotWithShape="1">
          <a:blip r:embed="rId4">
            <a:alphaModFix/>
          </a:blip>
          <a:srcRect/>
          <a:stretch/>
        </p:blipFill>
        <p:spPr>
          <a:xfrm rot="-958296">
            <a:off x="56104" y="3215773"/>
            <a:ext cx="2701807" cy="2189974"/>
          </a:xfrm>
          <a:prstGeom prst="rect">
            <a:avLst/>
          </a:prstGeom>
          <a:noFill/>
          <a:ln>
            <a:noFill/>
          </a:ln>
        </p:spPr>
      </p:pic>
      <p:sp>
        <p:nvSpPr>
          <p:cNvPr id="3055" name="Google Shape;3055;p45"/>
          <p:cNvSpPr txBox="1"/>
          <p:nvPr/>
        </p:nvSpPr>
        <p:spPr>
          <a:xfrm>
            <a:off x="755576" y="408781"/>
            <a:ext cx="214573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Times New Roman"/>
                <a:ea typeface="Times New Roman"/>
                <a:cs typeface="Times New Roman"/>
                <a:sym typeface="Times New Roman"/>
              </a:rPr>
              <a:t>Góc liên hệ</a:t>
            </a:r>
            <a:endParaRPr sz="2400" b="1">
              <a:solidFill>
                <a:srgbClr val="FF0000"/>
              </a:solidFill>
              <a:latin typeface="Times New Roman"/>
              <a:ea typeface="Times New Roman"/>
              <a:cs typeface="Times New Roman"/>
              <a:sym typeface="Times New Roman"/>
            </a:endParaRPr>
          </a:p>
        </p:txBody>
      </p:sp>
      <p:sp>
        <p:nvSpPr>
          <p:cNvPr id="3056" name="Google Shape;3056;p45"/>
          <p:cNvSpPr txBox="1"/>
          <p:nvPr/>
        </p:nvSpPr>
        <p:spPr>
          <a:xfrm>
            <a:off x="2627784" y="1029210"/>
            <a:ext cx="5976664" cy="2708242"/>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2400" u="none" strike="noStrike">
                <a:solidFill>
                  <a:srgbClr val="000000"/>
                </a:solidFill>
                <a:latin typeface="Times New Roman"/>
                <a:ea typeface="Times New Roman"/>
                <a:cs typeface="Times New Roman"/>
                <a:sym typeface="Times New Roman"/>
              </a:rPr>
              <a:t>Em sẽ rèn luyện như thế nào đề trò thành ngư</a:t>
            </a:r>
            <a:r>
              <a:rPr lang="en-US" sz="2400">
                <a:solidFill>
                  <a:srgbClr val="000000"/>
                </a:solidFill>
                <a:latin typeface="Times New Roman"/>
                <a:ea typeface="Times New Roman"/>
                <a:cs typeface="Times New Roman"/>
                <a:sym typeface="Times New Roman"/>
              </a:rPr>
              <a:t>ờ</a:t>
            </a:r>
            <a:r>
              <a:rPr lang="en-US" sz="2400" u="none" strike="noStrike">
                <a:solidFill>
                  <a:srgbClr val="000000"/>
                </a:solidFill>
                <a:latin typeface="Times New Roman"/>
                <a:ea typeface="Times New Roman"/>
                <a:cs typeface="Times New Roman"/>
                <a:sym typeface="Times New Roman"/>
              </a:rPr>
              <a:t>i có lối sống tiết kiệm?</a:t>
            </a:r>
            <a:endParaRPr sz="2400" u="none" strike="noStrike">
              <a:solidFill>
                <a:schemeClr val="dk1"/>
              </a:solidFill>
              <a:latin typeface="Times New Roman"/>
              <a:ea typeface="Times New Roman"/>
              <a:cs typeface="Times New Roman"/>
              <a:sym typeface="Times New Roman"/>
            </a:endParaRPr>
          </a:p>
          <a:p>
            <a:pPr marL="0" marR="0" lvl="0" indent="0" algn="just" rtl="0">
              <a:lnSpc>
                <a:spcPct val="145000"/>
              </a:lnSpc>
              <a:spcBef>
                <a:spcPts val="0"/>
              </a:spcBef>
              <a:spcAft>
                <a:spcPts val="0"/>
              </a:spcAft>
              <a:buNone/>
            </a:pPr>
            <a:r>
              <a:rPr lang="en-US" sz="2400" u="none" strike="noStrike">
                <a:solidFill>
                  <a:srgbClr val="000000"/>
                </a:solidFill>
                <a:latin typeface="Times New Roman"/>
                <a:ea typeface="Times New Roman"/>
                <a:cs typeface="Times New Roman"/>
                <a:sym typeface="Times New Roman"/>
              </a:rPr>
              <a:t>Hãy xây dựng kế hoạch rèn luyện lối sống tiết kiệm của bản thân và chia s</a:t>
            </a:r>
            <a:r>
              <a:rPr lang="en-US" sz="2400">
                <a:solidFill>
                  <a:srgbClr val="000000"/>
                </a:solidFill>
                <a:latin typeface="Times New Roman"/>
                <a:ea typeface="Times New Roman"/>
                <a:cs typeface="Times New Roman"/>
                <a:sym typeface="Times New Roman"/>
              </a:rPr>
              <a:t>ẻ</a:t>
            </a:r>
            <a:r>
              <a:rPr lang="en-US" sz="2400" u="none" strike="noStrike">
                <a:solidFill>
                  <a:srgbClr val="000000"/>
                </a:solidFill>
                <a:latin typeface="Times New Roman"/>
                <a:ea typeface="Times New Roman"/>
                <a:cs typeface="Times New Roman"/>
                <a:sym typeface="Times New Roman"/>
              </a:rPr>
              <a:t> với bố mẹ hoặc thầy cô giáo về kế hoạch của mình.</a:t>
            </a:r>
            <a:endParaRPr sz="2400" u="none" strike="noStrike">
              <a:solidFill>
                <a:schemeClr val="dk1"/>
              </a:solidFill>
              <a:latin typeface="Times New Roman"/>
              <a:ea typeface="Times New Roman"/>
              <a:cs typeface="Times New Roman"/>
              <a:sym typeface="Times New Roman"/>
            </a:endParaRPr>
          </a:p>
        </p:txBody>
      </p:sp>
      <p:pic>
        <p:nvPicPr>
          <p:cNvPr id="3057" name="Google Shape;3057;p45"/>
          <p:cNvPicPr preferRelativeResize="0"/>
          <p:nvPr/>
        </p:nvPicPr>
        <p:blipFill rotWithShape="1">
          <a:blip r:embed="rId5">
            <a:alphaModFix/>
          </a:blip>
          <a:srcRect/>
          <a:stretch/>
        </p:blipFill>
        <p:spPr>
          <a:xfrm>
            <a:off x="7985660" y="16461"/>
            <a:ext cx="1158340" cy="104860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54"/>
                                        </p:tgtEl>
                                        <p:attrNameLst>
                                          <p:attrName>style.visibility</p:attrName>
                                        </p:attrNameLst>
                                      </p:cBhvr>
                                      <p:to>
                                        <p:strVal val="visible"/>
                                      </p:to>
                                    </p:set>
                                    <p:animEffect transition="in" filter="fade">
                                      <p:cBhvr>
                                        <p:cTn id="7" dur="1000"/>
                                        <p:tgtEl>
                                          <p:spTgt spid="305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3053"/>
                                        </p:tgtEl>
                                        <p:attrNameLst>
                                          <p:attrName>style.visibility</p:attrName>
                                        </p:attrNameLst>
                                      </p:cBhvr>
                                      <p:to>
                                        <p:strVal val="visible"/>
                                      </p:to>
                                    </p:set>
                                    <p:anim calcmode="lin" valueType="num">
                                      <p:cBhvr additive="base">
                                        <p:cTn id="12" dur="500"/>
                                        <p:tgtEl>
                                          <p:spTgt spid="3053"/>
                                        </p:tgtEl>
                                        <p:attrNameLst>
                                          <p:attrName>ppt_w</p:attrName>
                                        </p:attrNameLst>
                                      </p:cBhvr>
                                      <p:tavLst>
                                        <p:tav tm="0">
                                          <p:val>
                                            <p:strVal val="0"/>
                                          </p:val>
                                        </p:tav>
                                        <p:tav tm="100000">
                                          <p:val>
                                            <p:strVal val="#ppt_w"/>
                                          </p:val>
                                        </p:tav>
                                      </p:tavLst>
                                    </p:anim>
                                    <p:anim calcmode="lin" valueType="num">
                                      <p:cBhvr additive="base">
                                        <p:cTn id="13" dur="500"/>
                                        <p:tgtEl>
                                          <p:spTgt spid="305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3061"/>
        <p:cNvGrpSpPr/>
        <p:nvPr/>
      </p:nvGrpSpPr>
      <p:grpSpPr>
        <a:xfrm>
          <a:off x="0" y="0"/>
          <a:ext cx="0" cy="0"/>
          <a:chOff x="0" y="0"/>
          <a:chExt cx="0" cy="0"/>
        </a:xfrm>
      </p:grpSpPr>
      <p:sp>
        <p:nvSpPr>
          <p:cNvPr id="3062" name="Google Shape;3062;p46"/>
          <p:cNvSpPr/>
          <p:nvPr/>
        </p:nvSpPr>
        <p:spPr>
          <a:xfrm>
            <a:off x="-180528" y="-92546"/>
            <a:ext cx="4968552" cy="1944216"/>
          </a:xfrm>
          <a:prstGeom prst="star6">
            <a:avLst>
              <a:gd name="adj" fmla="val 28868"/>
              <a:gd name="hf" fmla="val 115470"/>
            </a:avLst>
          </a:prstGeom>
          <a:gradFill>
            <a:gsLst>
              <a:gs pos="0">
                <a:srgbClr val="C4AE3C"/>
              </a:gs>
              <a:gs pos="80000">
                <a:srgbClr val="FFE64F"/>
              </a:gs>
              <a:gs pos="100000">
                <a:srgbClr val="FFE94C"/>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rgbClr val="FF0000"/>
                </a:solidFill>
                <a:latin typeface="Times New Roman"/>
                <a:ea typeface="Times New Roman"/>
                <a:cs typeface="Times New Roman"/>
                <a:sym typeface="Times New Roman"/>
              </a:rPr>
              <a:t>Chuyên mục</a:t>
            </a:r>
            <a:endParaRPr sz="2800">
              <a:solidFill>
                <a:srgbClr val="FF0000"/>
              </a:solidFill>
              <a:latin typeface="Times New Roman"/>
              <a:ea typeface="Times New Roman"/>
              <a:cs typeface="Times New Roman"/>
              <a:sym typeface="Times New Roman"/>
            </a:endParaRPr>
          </a:p>
          <a:p>
            <a:pPr marL="0" marR="0" lvl="0" indent="0" algn="ctr" rtl="0">
              <a:spcBef>
                <a:spcPts val="0"/>
              </a:spcBef>
              <a:spcAft>
                <a:spcPts val="0"/>
              </a:spcAft>
              <a:buNone/>
            </a:pPr>
            <a:r>
              <a:rPr lang="en-US" sz="2800">
                <a:solidFill>
                  <a:srgbClr val="FF0000"/>
                </a:solidFill>
                <a:latin typeface="Times New Roman"/>
                <a:ea typeface="Times New Roman"/>
                <a:cs typeface="Times New Roman"/>
                <a:sym typeface="Times New Roman"/>
              </a:rPr>
              <a:t> </a:t>
            </a:r>
            <a:r>
              <a:rPr lang="en-US" sz="3200">
                <a:solidFill>
                  <a:srgbClr val="FF0000"/>
                </a:solidFill>
                <a:latin typeface="Times New Roman"/>
                <a:ea typeface="Times New Roman"/>
                <a:cs typeface="Times New Roman"/>
                <a:sym typeface="Times New Roman"/>
              </a:rPr>
              <a:t>Người tốt, việc tốt</a:t>
            </a:r>
            <a:endParaRPr sz="3200">
              <a:solidFill>
                <a:srgbClr val="FF0000"/>
              </a:solidFill>
              <a:latin typeface="Times New Roman"/>
              <a:ea typeface="Times New Roman"/>
              <a:cs typeface="Times New Roman"/>
              <a:sym typeface="Times New Roman"/>
            </a:endParaRPr>
          </a:p>
        </p:txBody>
      </p:sp>
      <p:pic>
        <p:nvPicPr>
          <p:cNvPr id="3063" name="Google Shape;3063;p46"/>
          <p:cNvPicPr preferRelativeResize="0"/>
          <p:nvPr/>
        </p:nvPicPr>
        <p:blipFill rotWithShape="1">
          <a:blip r:embed="rId3">
            <a:alphaModFix/>
          </a:blip>
          <a:srcRect/>
          <a:stretch/>
        </p:blipFill>
        <p:spPr>
          <a:xfrm>
            <a:off x="2627784" y="0"/>
            <a:ext cx="5472608" cy="4947672"/>
          </a:xfrm>
          <a:prstGeom prst="rect">
            <a:avLst/>
          </a:prstGeom>
          <a:noFill/>
          <a:ln>
            <a:noFill/>
          </a:ln>
        </p:spPr>
      </p:pic>
      <p:sp>
        <p:nvSpPr>
          <p:cNvPr id="3064" name="Google Shape;3064;p46"/>
          <p:cNvSpPr txBox="1"/>
          <p:nvPr/>
        </p:nvSpPr>
        <p:spPr>
          <a:xfrm rot="161344">
            <a:off x="3634421" y="2328105"/>
            <a:ext cx="3459334" cy="2157001"/>
          </a:xfrm>
          <a:prstGeom prst="rect">
            <a:avLst/>
          </a:prstGeom>
          <a:noFill/>
          <a:ln>
            <a:noFill/>
          </a:ln>
        </p:spPr>
        <p:txBody>
          <a:bodyPr spcFirstLastPara="1" wrap="square" lIns="91425" tIns="45700" rIns="91425" bIns="45700" anchor="t" anchorCtr="0">
            <a:spAutoFit/>
          </a:bodyPr>
          <a:lstStyle/>
          <a:p>
            <a:pPr marL="0" marR="0" lvl="0" indent="0" algn="just" rtl="0">
              <a:lnSpc>
                <a:spcPct val="95833"/>
              </a:lnSpc>
              <a:spcBef>
                <a:spcPts val="0"/>
              </a:spcBef>
              <a:spcAft>
                <a:spcPts val="0"/>
              </a:spcAft>
              <a:buNone/>
            </a:pPr>
            <a:r>
              <a:rPr lang="en-US" sz="2400">
                <a:solidFill>
                  <a:srgbClr val="000000"/>
                </a:solidFill>
                <a:latin typeface="Times New Roman"/>
                <a:ea typeface="Times New Roman"/>
                <a:cs typeface="Times New Roman"/>
                <a:sym typeface="Times New Roman"/>
              </a:rPr>
              <a:t>Em hãy sưu tầm và chia sẻ với các bạn trong nhóm, lớp những câu chuyện, tấm gương về lối sống tiết kiệm mà em biết. Em học được điều gì từ những câu chuyện, tấm gương đó?</a:t>
            </a:r>
            <a:endParaRPr sz="2400">
              <a:solidFill>
                <a:schemeClr val="dk1"/>
              </a:solidFill>
              <a:latin typeface="Times New Roman"/>
              <a:ea typeface="Times New Roman"/>
              <a:cs typeface="Times New Roman"/>
              <a:sym typeface="Times New Roman"/>
            </a:endParaRPr>
          </a:p>
        </p:txBody>
      </p:sp>
      <p:pic>
        <p:nvPicPr>
          <p:cNvPr id="3065" name="Google Shape;3065;p46"/>
          <p:cNvPicPr preferRelativeResize="0"/>
          <p:nvPr/>
        </p:nvPicPr>
        <p:blipFill rotWithShape="1">
          <a:blip r:embed="rId4">
            <a:alphaModFix/>
          </a:blip>
          <a:srcRect/>
          <a:stretch/>
        </p:blipFill>
        <p:spPr>
          <a:xfrm>
            <a:off x="7985660" y="16461"/>
            <a:ext cx="1158340" cy="1048603"/>
          </a:xfrm>
          <a:prstGeom prst="rect">
            <a:avLst/>
          </a:prstGeom>
          <a:noFill/>
          <a:ln>
            <a:no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3069"/>
        <p:cNvGrpSpPr/>
        <p:nvPr/>
      </p:nvGrpSpPr>
      <p:grpSpPr>
        <a:xfrm>
          <a:off x="0" y="0"/>
          <a:ext cx="0" cy="0"/>
          <a:chOff x="0" y="0"/>
          <a:chExt cx="0" cy="0"/>
        </a:xfrm>
      </p:grpSpPr>
      <p:sp>
        <p:nvSpPr>
          <p:cNvPr id="3070" name="Google Shape;3070;p47"/>
          <p:cNvSpPr/>
          <p:nvPr/>
        </p:nvSpPr>
        <p:spPr>
          <a:xfrm>
            <a:off x="2123728" y="0"/>
            <a:ext cx="4968552" cy="1944216"/>
          </a:xfrm>
          <a:prstGeom prst="star6">
            <a:avLst>
              <a:gd name="adj" fmla="val 28868"/>
              <a:gd name="hf" fmla="val 115470"/>
            </a:avLst>
          </a:prstGeom>
          <a:gradFill>
            <a:gsLst>
              <a:gs pos="0">
                <a:srgbClr val="C4AE3C"/>
              </a:gs>
              <a:gs pos="80000">
                <a:srgbClr val="FFE64F"/>
              </a:gs>
              <a:gs pos="100000">
                <a:srgbClr val="FFE94C"/>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rgbClr val="FF0000"/>
                </a:solidFill>
                <a:latin typeface="Times New Roman"/>
                <a:ea typeface="Times New Roman"/>
                <a:cs typeface="Times New Roman"/>
                <a:sym typeface="Times New Roman"/>
              </a:rPr>
              <a:t>Chuyên mục</a:t>
            </a:r>
            <a:endParaRPr sz="2800">
              <a:solidFill>
                <a:srgbClr val="FF0000"/>
              </a:solidFill>
              <a:latin typeface="Times New Roman"/>
              <a:ea typeface="Times New Roman"/>
              <a:cs typeface="Times New Roman"/>
              <a:sym typeface="Times New Roman"/>
            </a:endParaRPr>
          </a:p>
          <a:p>
            <a:pPr marL="0" marR="0" lvl="0" indent="0" algn="ctr" rtl="0">
              <a:spcBef>
                <a:spcPts val="0"/>
              </a:spcBef>
              <a:spcAft>
                <a:spcPts val="0"/>
              </a:spcAft>
              <a:buNone/>
            </a:pPr>
            <a:r>
              <a:rPr lang="en-US" sz="2800">
                <a:solidFill>
                  <a:srgbClr val="FF0000"/>
                </a:solidFill>
                <a:latin typeface="Times New Roman"/>
                <a:ea typeface="Times New Roman"/>
                <a:cs typeface="Times New Roman"/>
                <a:sym typeface="Times New Roman"/>
              </a:rPr>
              <a:t> </a:t>
            </a:r>
            <a:r>
              <a:rPr lang="en-US" sz="3200">
                <a:solidFill>
                  <a:srgbClr val="FF0000"/>
                </a:solidFill>
                <a:latin typeface="Times New Roman"/>
                <a:ea typeface="Times New Roman"/>
                <a:cs typeface="Times New Roman"/>
                <a:sym typeface="Times New Roman"/>
              </a:rPr>
              <a:t>Người tốt, việc tốt</a:t>
            </a:r>
            <a:endParaRPr sz="3200">
              <a:solidFill>
                <a:srgbClr val="FF0000"/>
              </a:solidFill>
              <a:latin typeface="Times New Roman"/>
              <a:ea typeface="Times New Roman"/>
              <a:cs typeface="Times New Roman"/>
              <a:sym typeface="Times New Roman"/>
            </a:endParaRPr>
          </a:p>
        </p:txBody>
      </p:sp>
      <p:pic>
        <p:nvPicPr>
          <p:cNvPr id="3071" name="Google Shape;3071;p47"/>
          <p:cNvPicPr preferRelativeResize="0"/>
          <p:nvPr/>
        </p:nvPicPr>
        <p:blipFill rotWithShape="1">
          <a:blip r:embed="rId3">
            <a:alphaModFix/>
          </a:blip>
          <a:srcRect/>
          <a:stretch/>
        </p:blipFill>
        <p:spPr>
          <a:xfrm>
            <a:off x="467544" y="1635646"/>
            <a:ext cx="2866256" cy="3384376"/>
          </a:xfrm>
          <a:prstGeom prst="rect">
            <a:avLst/>
          </a:prstGeom>
          <a:noFill/>
          <a:ln>
            <a:noFill/>
          </a:ln>
        </p:spPr>
      </p:pic>
      <p:pic>
        <p:nvPicPr>
          <p:cNvPr id="3072" name="Google Shape;3072;p47"/>
          <p:cNvPicPr preferRelativeResize="0"/>
          <p:nvPr/>
        </p:nvPicPr>
        <p:blipFill rotWithShape="1">
          <a:blip r:embed="rId4">
            <a:alphaModFix/>
          </a:blip>
          <a:srcRect/>
          <a:stretch/>
        </p:blipFill>
        <p:spPr>
          <a:xfrm>
            <a:off x="3851920" y="1995686"/>
            <a:ext cx="4536504" cy="2808312"/>
          </a:xfrm>
          <a:prstGeom prst="rect">
            <a:avLst/>
          </a:prstGeom>
          <a:noFill/>
          <a:ln>
            <a:noFill/>
          </a:ln>
        </p:spPr>
      </p:pic>
      <p:pic>
        <p:nvPicPr>
          <p:cNvPr id="3073" name="Google Shape;3073;p47"/>
          <p:cNvPicPr preferRelativeResize="0"/>
          <p:nvPr/>
        </p:nvPicPr>
        <p:blipFill rotWithShape="1">
          <a:blip r:embed="rId5">
            <a:alphaModFix/>
          </a:blip>
          <a:srcRect/>
          <a:stretch/>
        </p:blipFill>
        <p:spPr>
          <a:xfrm>
            <a:off x="7969718" y="-92546"/>
            <a:ext cx="1158340" cy="104860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3077"/>
        <p:cNvGrpSpPr/>
        <p:nvPr/>
      </p:nvGrpSpPr>
      <p:grpSpPr>
        <a:xfrm>
          <a:off x="0" y="0"/>
          <a:ext cx="0" cy="0"/>
          <a:chOff x="0" y="0"/>
          <a:chExt cx="0" cy="0"/>
        </a:xfrm>
      </p:grpSpPr>
      <p:sp>
        <p:nvSpPr>
          <p:cNvPr id="3078" name="Google Shape;3078;p48"/>
          <p:cNvSpPr/>
          <p:nvPr/>
        </p:nvSpPr>
        <p:spPr>
          <a:xfrm>
            <a:off x="2123728" y="0"/>
            <a:ext cx="4968552" cy="1768883"/>
          </a:xfrm>
          <a:prstGeom prst="star6">
            <a:avLst>
              <a:gd name="adj" fmla="val 28868"/>
              <a:gd name="hf" fmla="val 115470"/>
            </a:avLst>
          </a:prstGeom>
          <a:gradFill>
            <a:gsLst>
              <a:gs pos="0">
                <a:srgbClr val="C4AE3C"/>
              </a:gs>
              <a:gs pos="80000">
                <a:srgbClr val="FFE64F"/>
              </a:gs>
              <a:gs pos="100000">
                <a:srgbClr val="FFE94C"/>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rgbClr val="FF0000"/>
                </a:solidFill>
                <a:latin typeface="Times New Roman"/>
                <a:ea typeface="Times New Roman"/>
                <a:cs typeface="Times New Roman"/>
                <a:sym typeface="Times New Roman"/>
              </a:rPr>
              <a:t>Chuyên mục</a:t>
            </a:r>
            <a:endParaRPr sz="2800">
              <a:solidFill>
                <a:srgbClr val="FF0000"/>
              </a:solidFill>
              <a:latin typeface="Times New Roman"/>
              <a:ea typeface="Times New Roman"/>
              <a:cs typeface="Times New Roman"/>
              <a:sym typeface="Times New Roman"/>
            </a:endParaRPr>
          </a:p>
          <a:p>
            <a:pPr marL="0" marR="0" lvl="0" indent="0" algn="ctr" rtl="0">
              <a:spcBef>
                <a:spcPts val="0"/>
              </a:spcBef>
              <a:spcAft>
                <a:spcPts val="0"/>
              </a:spcAft>
              <a:buNone/>
            </a:pPr>
            <a:r>
              <a:rPr lang="en-US" sz="2800">
                <a:solidFill>
                  <a:srgbClr val="FF0000"/>
                </a:solidFill>
                <a:latin typeface="Times New Roman"/>
                <a:ea typeface="Times New Roman"/>
                <a:cs typeface="Times New Roman"/>
                <a:sym typeface="Times New Roman"/>
              </a:rPr>
              <a:t> </a:t>
            </a:r>
            <a:r>
              <a:rPr lang="en-US" sz="3200">
                <a:solidFill>
                  <a:srgbClr val="FF0000"/>
                </a:solidFill>
                <a:latin typeface="Times New Roman"/>
                <a:ea typeface="Times New Roman"/>
                <a:cs typeface="Times New Roman"/>
                <a:sym typeface="Times New Roman"/>
              </a:rPr>
              <a:t>Người tốt, việc tốt</a:t>
            </a:r>
            <a:endParaRPr sz="3200">
              <a:solidFill>
                <a:srgbClr val="FF0000"/>
              </a:solidFill>
              <a:latin typeface="Times New Roman"/>
              <a:ea typeface="Times New Roman"/>
              <a:cs typeface="Times New Roman"/>
              <a:sym typeface="Times New Roman"/>
            </a:endParaRPr>
          </a:p>
        </p:txBody>
      </p:sp>
      <p:pic>
        <p:nvPicPr>
          <p:cNvPr id="3079" name="Google Shape;3079;p48"/>
          <p:cNvPicPr preferRelativeResize="0"/>
          <p:nvPr/>
        </p:nvPicPr>
        <p:blipFill rotWithShape="1">
          <a:blip r:embed="rId3">
            <a:alphaModFix/>
          </a:blip>
          <a:srcRect/>
          <a:stretch/>
        </p:blipFill>
        <p:spPr>
          <a:xfrm>
            <a:off x="467544" y="1768883"/>
            <a:ext cx="3096344" cy="2221979"/>
          </a:xfrm>
          <a:prstGeom prst="rect">
            <a:avLst/>
          </a:prstGeom>
          <a:noFill/>
          <a:ln>
            <a:noFill/>
          </a:ln>
        </p:spPr>
      </p:pic>
      <p:sp>
        <p:nvSpPr>
          <p:cNvPr id="3080" name="Google Shape;3080;p48"/>
          <p:cNvSpPr txBox="1"/>
          <p:nvPr/>
        </p:nvSpPr>
        <p:spPr>
          <a:xfrm>
            <a:off x="490621" y="4083918"/>
            <a:ext cx="309634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rgbClr val="303030"/>
                </a:solidFill>
                <a:latin typeface="Times New Roman"/>
                <a:ea typeface="Times New Roman"/>
                <a:cs typeface="Times New Roman"/>
                <a:sym typeface="Times New Roman"/>
              </a:rPr>
              <a:t>Bill Gate: Đeo đồng hồ có giá 10 USD.</a:t>
            </a:r>
            <a:endParaRPr sz="2000">
              <a:solidFill>
                <a:schemeClr val="dk1"/>
              </a:solidFill>
              <a:latin typeface="Calibri"/>
              <a:ea typeface="Calibri"/>
              <a:cs typeface="Calibri"/>
              <a:sym typeface="Calibri"/>
            </a:endParaRPr>
          </a:p>
        </p:txBody>
      </p:sp>
      <p:sp>
        <p:nvSpPr>
          <p:cNvPr id="3081" name="Google Shape;3081;p48"/>
          <p:cNvSpPr txBox="1"/>
          <p:nvPr/>
        </p:nvSpPr>
        <p:spPr>
          <a:xfrm>
            <a:off x="4499992" y="4083918"/>
            <a:ext cx="3477767"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rgbClr val="3F3F3F"/>
                </a:solidFill>
                <a:latin typeface="Times New Roman"/>
                <a:ea typeface="Times New Roman"/>
                <a:cs typeface="Times New Roman"/>
                <a:sym typeface="Times New Roman"/>
              </a:rPr>
              <a:t>Thủ tướng Hà Lan, </a:t>
            </a:r>
            <a:r>
              <a:rPr lang="en-US" sz="2000" b="0" i="0">
                <a:solidFill>
                  <a:srgbClr val="313131"/>
                </a:solidFill>
                <a:latin typeface="Times New Roman"/>
                <a:ea typeface="Times New Roman"/>
                <a:cs typeface="Times New Roman"/>
                <a:sym typeface="Times New Roman"/>
              </a:rPr>
              <a:t>Mark Rutte đi xe đạp đi làm</a:t>
            </a:r>
            <a:r>
              <a:rPr lang="en-US" sz="2000">
                <a:solidFill>
                  <a:srgbClr val="313131"/>
                </a:solidFill>
                <a:latin typeface="Times New Roman"/>
                <a:ea typeface="Times New Roman"/>
                <a:cs typeface="Times New Roman"/>
                <a:sym typeface="Times New Roman"/>
              </a:rPr>
              <a:t>.</a:t>
            </a:r>
            <a:endParaRPr sz="2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2000">
              <a:solidFill>
                <a:srgbClr val="3F3F3F"/>
              </a:solidFill>
              <a:latin typeface="Times New Roman"/>
              <a:ea typeface="Times New Roman"/>
              <a:cs typeface="Times New Roman"/>
              <a:sym typeface="Times New Roman"/>
            </a:endParaRPr>
          </a:p>
        </p:txBody>
      </p:sp>
      <p:pic>
        <p:nvPicPr>
          <p:cNvPr id="3082" name="Google Shape;3082;p48"/>
          <p:cNvPicPr preferRelativeResize="0"/>
          <p:nvPr/>
        </p:nvPicPr>
        <p:blipFill rotWithShape="1">
          <a:blip r:embed="rId4">
            <a:alphaModFix/>
          </a:blip>
          <a:srcRect/>
          <a:stretch/>
        </p:blipFill>
        <p:spPr>
          <a:xfrm>
            <a:off x="4572000" y="1768883"/>
            <a:ext cx="3333750" cy="2221980"/>
          </a:xfrm>
          <a:prstGeom prst="rect">
            <a:avLst/>
          </a:prstGeom>
          <a:noFill/>
          <a:ln>
            <a:noFill/>
          </a:ln>
        </p:spPr>
      </p:pic>
      <p:pic>
        <p:nvPicPr>
          <p:cNvPr id="3083" name="Google Shape;3083;p48"/>
          <p:cNvPicPr preferRelativeResize="0"/>
          <p:nvPr/>
        </p:nvPicPr>
        <p:blipFill rotWithShape="1">
          <a:blip r:embed="rId5">
            <a:alphaModFix/>
          </a:blip>
          <a:srcRect/>
          <a:stretch/>
        </p:blipFill>
        <p:spPr>
          <a:xfrm>
            <a:off x="8009424" y="0"/>
            <a:ext cx="1158340" cy="104860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8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82"/>
                                        </p:tgtEl>
                                        <p:attrNameLst>
                                          <p:attrName>style.visibility</p:attrName>
                                        </p:attrNameLst>
                                      </p:cBhvr>
                                      <p:to>
                                        <p:strVal val="visible"/>
                                      </p:to>
                                    </p:set>
                                    <p:animEffect transition="in" filter="fade">
                                      <p:cBhvr>
                                        <p:cTn id="13" dur="500"/>
                                        <p:tgtEl>
                                          <p:spTgt spid="3082"/>
                                        </p:tgtEl>
                                      </p:cBhvr>
                                    </p:animEffect>
                                  </p:childTnLst>
                                </p:cTn>
                              </p:par>
                              <p:par>
                                <p:cTn id="14" presetID="10" presetClass="entr" presetSubtype="0" fill="hold" nodeType="withEffect">
                                  <p:stCondLst>
                                    <p:cond delay="0"/>
                                  </p:stCondLst>
                                  <p:childTnLst>
                                    <p:set>
                                      <p:cBhvr>
                                        <p:cTn id="15" dur="1" fill="hold">
                                          <p:stCondLst>
                                            <p:cond delay="0"/>
                                          </p:stCondLst>
                                        </p:cTn>
                                        <p:tgtEl>
                                          <p:spTgt spid="3081"/>
                                        </p:tgtEl>
                                        <p:attrNameLst>
                                          <p:attrName>style.visibility</p:attrName>
                                        </p:attrNameLst>
                                      </p:cBhvr>
                                      <p:to>
                                        <p:strVal val="visible"/>
                                      </p:to>
                                    </p:set>
                                    <p:animEffect transition="in" filter="fade">
                                      <p:cBhvr>
                                        <p:cTn id="16" dur="500"/>
                                        <p:tgtEl>
                                          <p:spTgt spid="3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087"/>
        <p:cNvGrpSpPr/>
        <p:nvPr/>
      </p:nvGrpSpPr>
      <p:grpSpPr>
        <a:xfrm>
          <a:off x="0" y="0"/>
          <a:ext cx="0" cy="0"/>
          <a:chOff x="0" y="0"/>
          <a:chExt cx="0" cy="0"/>
        </a:xfrm>
      </p:grpSpPr>
      <p:pic>
        <p:nvPicPr>
          <p:cNvPr id="3088" name="Google Shape;3088;p49"/>
          <p:cNvPicPr preferRelativeResize="0"/>
          <p:nvPr/>
        </p:nvPicPr>
        <p:blipFill rotWithShape="1">
          <a:blip r:embed="rId3">
            <a:alphaModFix/>
          </a:blip>
          <a:srcRect/>
          <a:stretch/>
        </p:blipFill>
        <p:spPr>
          <a:xfrm>
            <a:off x="0" y="123478"/>
            <a:ext cx="9144000" cy="5020022"/>
          </a:xfrm>
          <a:prstGeom prst="rect">
            <a:avLst/>
          </a:prstGeom>
          <a:noFill/>
          <a:ln>
            <a:noFill/>
          </a:ln>
        </p:spPr>
      </p:pic>
      <p:sp>
        <p:nvSpPr>
          <p:cNvPr id="3089" name="Google Shape;3089;p49"/>
          <p:cNvSpPr txBox="1"/>
          <p:nvPr/>
        </p:nvSpPr>
        <p:spPr>
          <a:xfrm>
            <a:off x="1979712" y="1563638"/>
            <a:ext cx="5306026" cy="281615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45000"/>
              </a:lnSpc>
              <a:spcBef>
                <a:spcPts val="0"/>
              </a:spcBef>
              <a:spcAft>
                <a:spcPts val="0"/>
              </a:spcAft>
              <a:buClr>
                <a:srgbClr val="000000"/>
              </a:buClr>
              <a:buSzPts val="400"/>
              <a:buFont typeface="Calibri"/>
              <a:buAutoNum type="arabicPeriod"/>
            </a:pPr>
            <a:r>
              <a:rPr lang="en-US" sz="2000" u="none" strike="noStrike">
                <a:solidFill>
                  <a:srgbClr val="000000"/>
                </a:solidFill>
                <a:latin typeface="Calibri"/>
                <a:ea typeface="Calibri"/>
                <a:cs typeface="Calibri"/>
                <a:sym typeface="Calibri"/>
              </a:rPr>
              <a:t>Vẽ các bức tranh về chủ đề “Tiết kiệm”:</a:t>
            </a:r>
            <a:endParaRPr sz="2000" u="none" strike="noStrike">
              <a:solidFill>
                <a:schemeClr val="dk1"/>
              </a:solidFill>
              <a:latin typeface="Calibri"/>
              <a:ea typeface="Calibri"/>
              <a:cs typeface="Calibri"/>
              <a:sym typeface="Calibri"/>
            </a:endParaRPr>
          </a:p>
          <a:p>
            <a:pPr marL="177800" marR="0" lvl="0" indent="-88900" algn="l" rtl="0">
              <a:lnSpc>
                <a:spcPct val="135000"/>
              </a:lnSpc>
              <a:spcBef>
                <a:spcPts val="0"/>
              </a:spcBef>
              <a:spcAft>
                <a:spcPts val="0"/>
              </a:spcAft>
              <a:buNone/>
            </a:pPr>
            <a:r>
              <a:rPr lang="en-US" sz="2000">
                <a:solidFill>
                  <a:srgbClr val="000000"/>
                </a:solidFill>
                <a:latin typeface="Calibri"/>
                <a:ea typeface="Calibri"/>
                <a:cs typeface="Calibri"/>
                <a:sym typeface="Calibri"/>
              </a:rPr>
              <a:t>- Dưới mỗi bức tranh, em hãy viết một thông điệp dễ ghi nhớ để nhắc nhở bàn thân và mọi người thường xuyên thực hành tiết kiệm trong cuộc s</a:t>
            </a:r>
            <a:r>
              <a:rPr lang="en-US" sz="2000">
                <a:solidFill>
                  <a:srgbClr val="000000"/>
                </a:solidFill>
                <a:latin typeface="Times New Roman"/>
                <a:ea typeface="Times New Roman"/>
                <a:cs typeface="Times New Roman"/>
                <a:sym typeface="Times New Roman"/>
              </a:rPr>
              <a:t>ố</a:t>
            </a:r>
            <a:r>
              <a:rPr lang="en-US" sz="2000">
                <a:solidFill>
                  <a:srgbClr val="000000"/>
                </a:solidFill>
                <a:latin typeface="Calibri"/>
                <a:ea typeface="Calibri"/>
                <a:cs typeface="Calibri"/>
                <a:sym typeface="Calibri"/>
              </a:rPr>
              <a:t>ng.</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en-US" sz="2000">
                <a:solidFill>
                  <a:srgbClr val="000000"/>
                </a:solidFill>
                <a:latin typeface="Calibri"/>
                <a:ea typeface="Calibri"/>
                <a:cs typeface="Calibri"/>
                <a:sym typeface="Calibri"/>
              </a:rPr>
              <a:t>- Hãy chia sẻ với thầy cô và bạn bè về bức tranh và thông điệp của em.</a:t>
            </a:r>
            <a:endParaRPr sz="2000">
              <a:solidFill>
                <a:schemeClr val="dk1"/>
              </a:solidFill>
              <a:latin typeface="Calibri"/>
              <a:ea typeface="Calibri"/>
              <a:cs typeface="Calibri"/>
              <a:sym typeface="Calibri"/>
            </a:endParaRPr>
          </a:p>
        </p:txBody>
      </p:sp>
      <p:pic>
        <p:nvPicPr>
          <p:cNvPr id="3090" name="Google Shape;3090;p49"/>
          <p:cNvPicPr preferRelativeResize="0"/>
          <p:nvPr/>
        </p:nvPicPr>
        <p:blipFill rotWithShape="1">
          <a:blip r:embed="rId4">
            <a:alphaModFix/>
          </a:blip>
          <a:srcRect/>
          <a:stretch/>
        </p:blipFill>
        <p:spPr>
          <a:xfrm>
            <a:off x="7985660" y="0"/>
            <a:ext cx="1158340" cy="1048603"/>
          </a:xfrm>
          <a:prstGeom prst="rect">
            <a:avLst/>
          </a:prstGeom>
          <a:noFill/>
          <a:ln>
            <a:noFill/>
          </a:ln>
        </p:spPr>
      </p:pic>
      <p:sp>
        <p:nvSpPr>
          <p:cNvPr id="3091" name="Google Shape;3091;p49"/>
          <p:cNvSpPr/>
          <p:nvPr/>
        </p:nvSpPr>
        <p:spPr>
          <a:xfrm>
            <a:off x="-144524" y="-154285"/>
            <a:ext cx="3996444" cy="1656184"/>
          </a:xfrm>
          <a:prstGeom prst="cloud">
            <a:avLst/>
          </a:prstGeom>
          <a:solidFill>
            <a:srgbClr val="FDF8DF"/>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rgbClr val="FF0000"/>
                </a:solidFill>
                <a:latin typeface="Calibri"/>
                <a:ea typeface="Calibri"/>
                <a:cs typeface="Calibri"/>
                <a:sym typeface="Calibri"/>
              </a:rPr>
              <a:t>Tập làm họa sĩ</a:t>
            </a:r>
            <a:endParaRPr sz="4000" b="1">
              <a:solidFill>
                <a:srgbClr val="FF0000"/>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88"/>
                                        </p:tgtEl>
                                        <p:attrNameLst>
                                          <p:attrName>style.visibility</p:attrName>
                                        </p:attrNameLst>
                                      </p:cBhvr>
                                      <p:to>
                                        <p:strVal val="visible"/>
                                      </p:to>
                                    </p:set>
                                    <p:animEffect transition="in" filter="fade">
                                      <p:cBhvr>
                                        <p:cTn id="7" dur="500"/>
                                        <p:tgtEl>
                                          <p:spTgt spid="308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62"/>
        <p:cNvGrpSpPr/>
        <p:nvPr/>
      </p:nvGrpSpPr>
      <p:grpSpPr>
        <a:xfrm>
          <a:off x="0" y="0"/>
          <a:ext cx="0" cy="0"/>
          <a:chOff x="0" y="0"/>
          <a:chExt cx="0" cy="0"/>
        </a:xfrm>
      </p:grpSpPr>
      <p:pic>
        <p:nvPicPr>
          <p:cNvPr id="2463" name="Google Shape;2463;p5"/>
          <p:cNvPicPr preferRelativeResize="0"/>
          <p:nvPr/>
        </p:nvPicPr>
        <p:blipFill rotWithShape="1">
          <a:blip r:embed="rId3">
            <a:alphaModFix/>
          </a:blip>
          <a:srcRect/>
          <a:stretch/>
        </p:blipFill>
        <p:spPr>
          <a:xfrm>
            <a:off x="2267744" y="16461"/>
            <a:ext cx="5761786" cy="4248472"/>
          </a:xfrm>
          <a:prstGeom prst="rect">
            <a:avLst/>
          </a:prstGeom>
          <a:noFill/>
          <a:ln>
            <a:noFill/>
          </a:ln>
        </p:spPr>
      </p:pic>
      <p:sp>
        <p:nvSpPr>
          <p:cNvPr id="2464" name="Google Shape;2464;p5"/>
          <p:cNvSpPr txBox="1"/>
          <p:nvPr/>
        </p:nvSpPr>
        <p:spPr>
          <a:xfrm>
            <a:off x="4483467" y="2045422"/>
            <a:ext cx="2608813" cy="1620125"/>
          </a:xfrm>
          <a:prstGeom prst="rect">
            <a:avLst/>
          </a:prstGeom>
          <a:noFill/>
          <a:ln>
            <a:noFill/>
          </a:ln>
        </p:spPr>
        <p:txBody>
          <a:bodyPr spcFirstLastPara="1" wrap="square" lIns="0" tIns="72000" rIns="0" bIns="0" anchor="t" anchorCtr="1">
            <a:normAutofit/>
          </a:bodyPr>
          <a:lstStyle/>
          <a:p>
            <a:pPr marL="0" marR="0" lvl="0" indent="0" algn="l" rtl="0">
              <a:lnSpc>
                <a:spcPct val="120000"/>
              </a:lnSpc>
              <a:spcBef>
                <a:spcPts val="0"/>
              </a:spcBef>
              <a:spcAft>
                <a:spcPts val="0"/>
              </a:spcAft>
              <a:buNone/>
            </a:pPr>
            <a:endParaRPr sz="1000">
              <a:solidFill>
                <a:srgbClr val="3F3F3F"/>
              </a:solidFill>
              <a:latin typeface="Calibri"/>
              <a:ea typeface="Calibri"/>
              <a:cs typeface="Calibri"/>
              <a:sym typeface="Calibri"/>
            </a:endParaRPr>
          </a:p>
        </p:txBody>
      </p:sp>
      <p:pic>
        <p:nvPicPr>
          <p:cNvPr id="2465" name="Google Shape;2465;p5"/>
          <p:cNvPicPr preferRelativeResize="0"/>
          <p:nvPr/>
        </p:nvPicPr>
        <p:blipFill rotWithShape="1">
          <a:blip r:embed="rId4">
            <a:alphaModFix/>
          </a:blip>
          <a:srcRect/>
          <a:stretch/>
        </p:blipFill>
        <p:spPr>
          <a:xfrm>
            <a:off x="0" y="2931789"/>
            <a:ext cx="3941366" cy="2256395"/>
          </a:xfrm>
          <a:prstGeom prst="rect">
            <a:avLst/>
          </a:prstGeom>
          <a:noFill/>
          <a:ln>
            <a:noFill/>
          </a:ln>
        </p:spPr>
      </p:pic>
      <p:pic>
        <p:nvPicPr>
          <p:cNvPr id="2466" name="Google Shape;2466;p5"/>
          <p:cNvPicPr preferRelativeResize="0"/>
          <p:nvPr/>
        </p:nvPicPr>
        <p:blipFill rotWithShape="1">
          <a:blip r:embed="rId5">
            <a:alphaModFix/>
          </a:blip>
          <a:srcRect/>
          <a:stretch/>
        </p:blipFill>
        <p:spPr>
          <a:xfrm>
            <a:off x="-108520" y="16461"/>
            <a:ext cx="2452528" cy="2452528"/>
          </a:xfrm>
          <a:prstGeom prst="rect">
            <a:avLst/>
          </a:prstGeom>
          <a:noFill/>
          <a:ln>
            <a:noFill/>
          </a:ln>
        </p:spPr>
      </p:pic>
      <p:sp>
        <p:nvSpPr>
          <p:cNvPr id="2467" name="Google Shape;2467;p5"/>
          <p:cNvSpPr txBox="1"/>
          <p:nvPr/>
        </p:nvSpPr>
        <p:spPr>
          <a:xfrm>
            <a:off x="3995936" y="1259203"/>
            <a:ext cx="3816423"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0000"/>
                </a:solidFill>
                <a:latin typeface="Times New Roman"/>
                <a:ea typeface="Times New Roman"/>
                <a:cs typeface="Times New Roman"/>
                <a:sym typeface="Times New Roman"/>
              </a:rPr>
              <a:t>HOẠT ĐỘNG KHÁM PHÁ</a:t>
            </a:r>
            <a:endParaRPr/>
          </a:p>
        </p:txBody>
      </p:sp>
      <p:pic>
        <p:nvPicPr>
          <p:cNvPr id="2468" name="Google Shape;2468;p5"/>
          <p:cNvPicPr preferRelativeResize="0"/>
          <p:nvPr/>
        </p:nvPicPr>
        <p:blipFill rotWithShape="1">
          <a:blip r:embed="rId6">
            <a:alphaModFix/>
          </a:blip>
          <a:srcRect/>
          <a:stretch/>
        </p:blipFill>
        <p:spPr>
          <a:xfrm>
            <a:off x="7985660" y="16461"/>
            <a:ext cx="1158340" cy="104860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465"/>
                                        </p:tgtEl>
                                        <p:attrNameLst>
                                          <p:attrName>style.visibility</p:attrName>
                                        </p:attrNameLst>
                                      </p:cBhvr>
                                      <p:to>
                                        <p:strVal val="visible"/>
                                      </p:to>
                                    </p:set>
                                    <p:anim calcmode="lin" valueType="num">
                                      <p:cBhvr additive="base">
                                        <p:cTn id="7" dur="500"/>
                                        <p:tgtEl>
                                          <p:spTgt spid="2465"/>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66"/>
                                        </p:tgtEl>
                                        <p:attrNameLst>
                                          <p:attrName>style.visibility</p:attrName>
                                        </p:attrNameLst>
                                      </p:cBhvr>
                                      <p:to>
                                        <p:strVal val="visible"/>
                                      </p:to>
                                    </p:set>
                                    <p:animEffect transition="in" filter="fade">
                                      <p:cBhvr>
                                        <p:cTn id="12" dur="1000"/>
                                        <p:tgtEl>
                                          <p:spTgt spid="2466"/>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2463"/>
                                        </p:tgtEl>
                                        <p:attrNameLst>
                                          <p:attrName>style.visibility</p:attrName>
                                        </p:attrNameLst>
                                      </p:cBhvr>
                                      <p:to>
                                        <p:strVal val="visible"/>
                                      </p:to>
                                    </p:set>
                                    <p:anim calcmode="lin" valueType="num">
                                      <p:cBhvr additive="base">
                                        <p:cTn id="17" dur="500"/>
                                        <p:tgtEl>
                                          <p:spTgt spid="2463"/>
                                        </p:tgtEl>
                                        <p:attrNameLst>
                                          <p:attrName>ppt_w</p:attrName>
                                        </p:attrNameLst>
                                      </p:cBhvr>
                                      <p:tavLst>
                                        <p:tav tm="0">
                                          <p:val>
                                            <p:strVal val="0"/>
                                          </p:val>
                                        </p:tav>
                                        <p:tav tm="100000">
                                          <p:val>
                                            <p:strVal val="#ppt_w"/>
                                          </p:val>
                                        </p:tav>
                                      </p:tavLst>
                                    </p:anim>
                                    <p:anim calcmode="lin" valueType="num">
                                      <p:cBhvr additive="base">
                                        <p:cTn id="18" dur="500"/>
                                        <p:tgtEl>
                                          <p:spTgt spid="2463"/>
                                        </p:tgtEl>
                                        <p:attrNameLst>
                                          <p:attrName>ppt_h</p:attrName>
                                        </p:attrNameLst>
                                      </p:cBhvr>
                                      <p:tavLst>
                                        <p:tav tm="0">
                                          <p:val>
                                            <p:str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64"/>
                                        </p:tgtEl>
                                        <p:attrNameLst>
                                          <p:attrName>style.visibility</p:attrName>
                                        </p:attrNameLst>
                                      </p:cBhvr>
                                      <p:to>
                                        <p:strVal val="visible"/>
                                      </p:to>
                                    </p:set>
                                    <p:animEffect transition="in" filter="fade">
                                      <p:cBhvr>
                                        <p:cTn id="23" dur="500"/>
                                        <p:tgtEl>
                                          <p:spTgt spid="246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67">
                                            <p:txEl>
                                              <p:pRg st="0" end="0"/>
                                            </p:txEl>
                                          </p:spTgt>
                                        </p:tgtEl>
                                        <p:attrNameLst>
                                          <p:attrName>style.visibility</p:attrName>
                                        </p:attrNameLst>
                                      </p:cBhvr>
                                      <p:to>
                                        <p:strVal val="visible"/>
                                      </p:to>
                                    </p:set>
                                    <p:animEffect transition="in" filter="fade">
                                      <p:cBhvr>
                                        <p:cTn id="28" dur="500"/>
                                        <p:tgtEl>
                                          <p:spTgt spid="24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3095"/>
        <p:cNvGrpSpPr/>
        <p:nvPr/>
      </p:nvGrpSpPr>
      <p:grpSpPr>
        <a:xfrm>
          <a:off x="0" y="0"/>
          <a:ext cx="0" cy="0"/>
          <a:chOff x="0" y="0"/>
          <a:chExt cx="0" cy="0"/>
        </a:xfrm>
      </p:grpSpPr>
      <p:pic>
        <p:nvPicPr>
          <p:cNvPr id="3096" name="Google Shape;3096;p50"/>
          <p:cNvPicPr preferRelativeResize="0"/>
          <p:nvPr/>
        </p:nvPicPr>
        <p:blipFill rotWithShape="1">
          <a:blip r:embed="rId3">
            <a:alphaModFix/>
          </a:blip>
          <a:srcRect/>
          <a:stretch/>
        </p:blipFill>
        <p:spPr>
          <a:xfrm>
            <a:off x="-180528" y="0"/>
            <a:ext cx="9505056" cy="5143500"/>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4705"/>
              </a:srgbClr>
            </a:outerShdw>
          </a:effectLst>
        </p:spPr>
      </p:pic>
      <p:pic>
        <p:nvPicPr>
          <p:cNvPr id="3097" name="Google Shape;3097;p50"/>
          <p:cNvPicPr preferRelativeResize="0"/>
          <p:nvPr/>
        </p:nvPicPr>
        <p:blipFill rotWithShape="1">
          <a:blip r:embed="rId4">
            <a:alphaModFix/>
          </a:blip>
          <a:srcRect/>
          <a:stretch/>
        </p:blipFill>
        <p:spPr>
          <a:xfrm>
            <a:off x="8136215" y="0"/>
            <a:ext cx="1158340" cy="1048603"/>
          </a:xfrm>
          <a:prstGeom prst="rect">
            <a:avLst/>
          </a:prstGeom>
          <a:noFill/>
          <a:ln>
            <a:noFill/>
          </a:ln>
        </p:spPr>
      </p:pic>
      <p:pic>
        <p:nvPicPr>
          <p:cNvPr id="3098" name="Google Shape;3098;p50"/>
          <p:cNvPicPr preferRelativeResize="0"/>
          <p:nvPr/>
        </p:nvPicPr>
        <p:blipFill rotWithShape="1">
          <a:blip r:embed="rId5">
            <a:alphaModFix/>
          </a:blip>
          <a:srcRect/>
          <a:stretch/>
        </p:blipFill>
        <p:spPr>
          <a:xfrm>
            <a:off x="1349444" y="627534"/>
            <a:ext cx="2304488" cy="259228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099" name="Google Shape;3099;p50"/>
          <p:cNvPicPr preferRelativeResize="0"/>
          <p:nvPr/>
        </p:nvPicPr>
        <p:blipFill rotWithShape="1">
          <a:blip r:embed="rId6">
            <a:alphaModFix/>
          </a:blip>
          <a:srcRect/>
          <a:stretch/>
        </p:blipFill>
        <p:spPr>
          <a:xfrm>
            <a:off x="4279029" y="686172"/>
            <a:ext cx="1809750" cy="2533650"/>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4705"/>
              </a:srgbClr>
            </a:outerShdw>
          </a:effectLst>
        </p:spPr>
      </p:pic>
      <p:pic>
        <p:nvPicPr>
          <p:cNvPr id="3100" name="Google Shape;3100;p50"/>
          <p:cNvPicPr preferRelativeResize="0"/>
          <p:nvPr/>
        </p:nvPicPr>
        <p:blipFill rotWithShape="1">
          <a:blip r:embed="rId7">
            <a:alphaModFix/>
          </a:blip>
          <a:srcRect/>
          <a:stretch/>
        </p:blipFill>
        <p:spPr>
          <a:xfrm>
            <a:off x="6507994" y="400062"/>
            <a:ext cx="2397319" cy="3047231"/>
          </a:xfrm>
          <a:prstGeom prst="roundRect">
            <a:avLst>
              <a:gd name="adj" fmla="val 16667"/>
            </a:avLst>
          </a:prstGeom>
          <a:noFill/>
          <a:ln>
            <a:noFill/>
          </a:ln>
          <a:effectLst>
            <a:outerShdw blurRad="152400" dist="12000" dir="900000" sy="98000" kx="110000" ky="200000" algn="tl" rotWithShape="0">
              <a:srgbClr val="000000">
                <a:alpha val="29803"/>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104"/>
        <p:cNvGrpSpPr/>
        <p:nvPr/>
      </p:nvGrpSpPr>
      <p:grpSpPr>
        <a:xfrm>
          <a:off x="0" y="0"/>
          <a:ext cx="0" cy="0"/>
          <a:chOff x="0" y="0"/>
          <a:chExt cx="0" cy="0"/>
        </a:xfrm>
      </p:grpSpPr>
      <p:pic>
        <p:nvPicPr>
          <p:cNvPr id="3105" name="Google Shape;3105;p51"/>
          <p:cNvPicPr preferRelativeResize="0"/>
          <p:nvPr/>
        </p:nvPicPr>
        <p:blipFill rotWithShape="1">
          <a:blip r:embed="rId3">
            <a:alphaModFix/>
          </a:blip>
          <a:srcRect/>
          <a:stretch/>
        </p:blipFill>
        <p:spPr>
          <a:xfrm>
            <a:off x="0" y="134"/>
            <a:ext cx="9433047" cy="5595952"/>
          </a:xfrm>
          <a:prstGeom prst="rect">
            <a:avLst/>
          </a:prstGeom>
          <a:noFill/>
          <a:ln>
            <a:noFill/>
          </a:ln>
        </p:spPr>
      </p:pic>
      <p:sp>
        <p:nvSpPr>
          <p:cNvPr id="3106" name="Google Shape;3106;p51"/>
          <p:cNvSpPr txBox="1"/>
          <p:nvPr/>
        </p:nvSpPr>
        <p:spPr>
          <a:xfrm>
            <a:off x="1115616" y="1009375"/>
            <a:ext cx="333552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Times New Roman"/>
              <a:buNone/>
            </a:pPr>
            <a:r>
              <a:rPr lang="en-US" sz="3600" b="1" i="0" u="none" strike="noStrike" cap="none">
                <a:solidFill>
                  <a:srgbClr val="FF0000"/>
                </a:solidFill>
                <a:latin typeface="Times New Roman"/>
                <a:ea typeface="Times New Roman"/>
                <a:cs typeface="Times New Roman"/>
                <a:sym typeface="Times New Roman"/>
              </a:rPr>
              <a:t>Bài 9: Tiết kiệm</a:t>
            </a:r>
            <a:endParaRPr sz="3600" b="1" i="0" u="none" strike="noStrike" cap="none">
              <a:solidFill>
                <a:srgbClr val="FF0000"/>
              </a:solidFill>
              <a:latin typeface="Times New Roman"/>
              <a:ea typeface="Times New Roman"/>
              <a:cs typeface="Times New Roman"/>
              <a:sym typeface="Times New Roman"/>
            </a:endParaRPr>
          </a:p>
        </p:txBody>
      </p:sp>
      <p:pic>
        <p:nvPicPr>
          <p:cNvPr id="3107" name="Google Shape;3107;p51"/>
          <p:cNvPicPr preferRelativeResize="0"/>
          <p:nvPr/>
        </p:nvPicPr>
        <p:blipFill rotWithShape="1">
          <a:blip r:embed="rId4">
            <a:alphaModFix/>
          </a:blip>
          <a:srcRect/>
          <a:stretch/>
        </p:blipFill>
        <p:spPr>
          <a:xfrm>
            <a:off x="8274707" y="0"/>
            <a:ext cx="1158340" cy="1048603"/>
          </a:xfrm>
          <a:prstGeom prst="rect">
            <a:avLst/>
          </a:prstGeom>
          <a:noFill/>
          <a:ln>
            <a:noFill/>
          </a:ln>
        </p:spPr>
      </p:pic>
      <p:pic>
        <p:nvPicPr>
          <p:cNvPr id="3108" name="Google Shape;3108;p51"/>
          <p:cNvPicPr preferRelativeResize="0"/>
          <p:nvPr/>
        </p:nvPicPr>
        <p:blipFill rotWithShape="1">
          <a:blip r:embed="rId5">
            <a:alphaModFix/>
          </a:blip>
          <a:srcRect/>
          <a:stretch/>
        </p:blipFill>
        <p:spPr>
          <a:xfrm>
            <a:off x="1115617" y="1655706"/>
            <a:ext cx="3335528" cy="2356203"/>
          </a:xfrm>
          <a:prstGeom prst="ellipse">
            <a:avLst/>
          </a:prstGeom>
          <a:noFill/>
          <a:ln>
            <a:noFill/>
          </a:ln>
        </p:spPr>
      </p:pic>
      <p:sp>
        <p:nvSpPr>
          <p:cNvPr id="3109" name="Google Shape;3109;p51"/>
          <p:cNvSpPr/>
          <p:nvPr/>
        </p:nvSpPr>
        <p:spPr>
          <a:xfrm>
            <a:off x="4692857" y="1026662"/>
            <a:ext cx="3681209" cy="25853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cap="none">
                <a:solidFill>
                  <a:srgbClr val="00B050"/>
                </a:solidFill>
                <a:latin typeface="Calibri"/>
                <a:ea typeface="Calibri"/>
                <a:cs typeface="Calibri"/>
                <a:sym typeface="Calibri"/>
              </a:rPr>
              <a:t>Tạm biệt!</a:t>
            </a:r>
            <a:endParaRPr/>
          </a:p>
          <a:p>
            <a:pPr marL="0" marR="0" lvl="0" indent="0" algn="ctr" rtl="0">
              <a:spcBef>
                <a:spcPts val="0"/>
              </a:spcBef>
              <a:spcAft>
                <a:spcPts val="0"/>
              </a:spcAft>
              <a:buNone/>
            </a:pPr>
            <a:r>
              <a:rPr lang="en-US" sz="5400" b="1">
                <a:solidFill>
                  <a:srgbClr val="00B050"/>
                </a:solidFill>
                <a:latin typeface="Calibri"/>
                <a:ea typeface="Calibri"/>
                <a:cs typeface="Calibri"/>
                <a:sym typeface="Calibri"/>
              </a:rPr>
              <a:t>Chúc các em học tốt!</a:t>
            </a:r>
            <a:endParaRPr sz="5400" b="1" cap="none">
              <a:solidFill>
                <a:srgbClr val="00B050"/>
              </a:solidFill>
              <a:latin typeface="Calibri"/>
              <a:ea typeface="Calibri"/>
              <a:cs typeface="Calibri"/>
              <a:sym typeface="Calibri"/>
            </a:endParaRPr>
          </a:p>
        </p:txBody>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472"/>
        <p:cNvGrpSpPr/>
        <p:nvPr/>
      </p:nvGrpSpPr>
      <p:grpSpPr>
        <a:xfrm>
          <a:off x="0" y="0"/>
          <a:ext cx="0" cy="0"/>
          <a:chOff x="0" y="0"/>
          <a:chExt cx="0" cy="0"/>
        </a:xfrm>
      </p:grpSpPr>
      <p:pic>
        <p:nvPicPr>
          <p:cNvPr id="2473" name="Google Shape;2473;p6"/>
          <p:cNvPicPr preferRelativeResize="0"/>
          <p:nvPr/>
        </p:nvPicPr>
        <p:blipFill rotWithShape="1">
          <a:blip r:embed="rId3">
            <a:alphaModFix/>
          </a:blip>
          <a:srcRect/>
          <a:stretch/>
        </p:blipFill>
        <p:spPr>
          <a:xfrm>
            <a:off x="0" y="134"/>
            <a:ext cx="9433047" cy="6172016"/>
          </a:xfrm>
          <a:prstGeom prst="rect">
            <a:avLst/>
          </a:prstGeom>
          <a:noFill/>
          <a:ln>
            <a:noFill/>
          </a:ln>
        </p:spPr>
      </p:pic>
      <p:sp>
        <p:nvSpPr>
          <p:cNvPr id="2474" name="Google Shape;2474;p6"/>
          <p:cNvSpPr txBox="1"/>
          <p:nvPr/>
        </p:nvSpPr>
        <p:spPr>
          <a:xfrm>
            <a:off x="4788024" y="915566"/>
            <a:ext cx="376891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3F3F3F"/>
                </a:solidFill>
                <a:latin typeface="Times New Roman"/>
                <a:ea typeface="Times New Roman"/>
                <a:cs typeface="Times New Roman"/>
                <a:sym typeface="Times New Roman"/>
              </a:rPr>
              <a:t>1. Thế nào là tiết kiệm?</a:t>
            </a:r>
            <a:endParaRPr/>
          </a:p>
        </p:txBody>
      </p:sp>
      <p:sp>
        <p:nvSpPr>
          <p:cNvPr id="2475" name="Google Shape;2475;p6"/>
          <p:cNvSpPr txBox="1"/>
          <p:nvPr/>
        </p:nvSpPr>
        <p:spPr>
          <a:xfrm>
            <a:off x="1115616" y="1009375"/>
            <a:ext cx="333552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FF0000"/>
                </a:solidFill>
                <a:latin typeface="Times New Roman"/>
                <a:ea typeface="Times New Roman"/>
                <a:cs typeface="Times New Roman"/>
                <a:sym typeface="Times New Roman"/>
              </a:rPr>
              <a:t>Bài 9: Tiết kiệm</a:t>
            </a:r>
            <a:endParaRPr sz="3600" b="1">
              <a:solidFill>
                <a:srgbClr val="FF0000"/>
              </a:solidFill>
              <a:latin typeface="Times New Roman"/>
              <a:ea typeface="Times New Roman"/>
              <a:cs typeface="Times New Roman"/>
              <a:sym typeface="Times New Roman"/>
            </a:endParaRPr>
          </a:p>
        </p:txBody>
      </p:sp>
      <p:pic>
        <p:nvPicPr>
          <p:cNvPr id="2476" name="Google Shape;2476;p6"/>
          <p:cNvPicPr preferRelativeResize="0"/>
          <p:nvPr/>
        </p:nvPicPr>
        <p:blipFill rotWithShape="1">
          <a:blip r:embed="rId4">
            <a:alphaModFix/>
          </a:blip>
          <a:srcRect/>
          <a:stretch/>
        </p:blipFill>
        <p:spPr>
          <a:xfrm>
            <a:off x="8274707" y="0"/>
            <a:ext cx="1158340" cy="1048603"/>
          </a:xfrm>
          <a:prstGeom prst="rect">
            <a:avLst/>
          </a:prstGeom>
          <a:noFill/>
          <a:ln>
            <a:noFill/>
          </a:ln>
        </p:spPr>
      </p:pic>
      <p:pic>
        <p:nvPicPr>
          <p:cNvPr id="2477" name="Google Shape;2477;p6"/>
          <p:cNvPicPr preferRelativeResize="0"/>
          <p:nvPr/>
        </p:nvPicPr>
        <p:blipFill rotWithShape="1">
          <a:blip r:embed="rId5">
            <a:alphaModFix/>
          </a:blip>
          <a:srcRect/>
          <a:stretch/>
        </p:blipFill>
        <p:spPr>
          <a:xfrm>
            <a:off x="1115617" y="1655706"/>
            <a:ext cx="3335528" cy="2356203"/>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2474">
                                            <p:txEl>
                                              <p:pRg st="0" end="0"/>
                                            </p:txEl>
                                          </p:spTgt>
                                        </p:tgtEl>
                                        <p:attrNameLst>
                                          <p:attrName>style.visibility</p:attrName>
                                        </p:attrNameLst>
                                      </p:cBhvr>
                                      <p:to>
                                        <p:strVal val="visible"/>
                                      </p:to>
                                    </p:set>
                                    <p:anim calcmode="lin" valueType="num">
                                      <p:cBhvr additive="base">
                                        <p:cTn id="11" dur="500"/>
                                        <p:tgtEl>
                                          <p:spTgt spid="2474">
                                            <p:txEl>
                                              <p:pRg st="0" end="0"/>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481"/>
        <p:cNvGrpSpPr/>
        <p:nvPr/>
      </p:nvGrpSpPr>
      <p:grpSpPr>
        <a:xfrm>
          <a:off x="0" y="0"/>
          <a:ext cx="0" cy="0"/>
          <a:chOff x="0" y="0"/>
          <a:chExt cx="0" cy="0"/>
        </a:xfrm>
      </p:grpSpPr>
      <p:pic>
        <p:nvPicPr>
          <p:cNvPr id="2482" name="Google Shape;2482;p7"/>
          <p:cNvPicPr preferRelativeResize="0"/>
          <p:nvPr/>
        </p:nvPicPr>
        <p:blipFill rotWithShape="1">
          <a:blip r:embed="rId3">
            <a:alphaModFix/>
          </a:blip>
          <a:srcRect/>
          <a:stretch/>
        </p:blipFill>
        <p:spPr>
          <a:xfrm>
            <a:off x="-252536" y="0"/>
            <a:ext cx="9721080" cy="5143500"/>
          </a:xfrm>
          <a:prstGeom prst="rect">
            <a:avLst/>
          </a:prstGeom>
          <a:noFill/>
          <a:ln>
            <a:noFill/>
          </a:ln>
        </p:spPr>
      </p:pic>
      <p:sp>
        <p:nvSpPr>
          <p:cNvPr id="2483" name="Google Shape;2483;p7"/>
          <p:cNvSpPr/>
          <p:nvPr/>
        </p:nvSpPr>
        <p:spPr>
          <a:xfrm>
            <a:off x="2627784" y="195486"/>
            <a:ext cx="3600400" cy="720080"/>
          </a:xfrm>
          <a:prstGeom prst="star6">
            <a:avLst>
              <a:gd name="adj" fmla="val 28868"/>
              <a:gd name="hf" fmla="val 115470"/>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Times New Roman"/>
                <a:ea typeface="Times New Roman"/>
                <a:cs typeface="Times New Roman"/>
                <a:sym typeface="Times New Roman"/>
              </a:rPr>
              <a:t>Đọc thông tin</a:t>
            </a:r>
            <a:endParaRPr/>
          </a:p>
        </p:txBody>
      </p:sp>
      <p:sp>
        <p:nvSpPr>
          <p:cNvPr id="2484" name="Google Shape;2484;p7"/>
          <p:cNvSpPr txBox="1"/>
          <p:nvPr/>
        </p:nvSpPr>
        <p:spPr>
          <a:xfrm>
            <a:off x="107504" y="839403"/>
            <a:ext cx="8496944" cy="4185826"/>
          </a:xfrm>
          <a:prstGeom prst="rect">
            <a:avLst/>
          </a:prstGeom>
          <a:noFill/>
          <a:ln>
            <a:noFill/>
          </a:ln>
        </p:spPr>
        <p:txBody>
          <a:bodyPr spcFirstLastPara="1" wrap="square" lIns="91425" tIns="45700" rIns="91425" bIns="45700" anchor="t" anchorCtr="0">
            <a:spAutoFit/>
          </a:bodyPr>
          <a:lstStyle/>
          <a:p>
            <a:pPr marL="0" marR="0" lvl="0" indent="0" algn="ctr" rtl="0">
              <a:lnSpc>
                <a:spcPct val="127000"/>
              </a:lnSpc>
              <a:spcBef>
                <a:spcPts val="0"/>
              </a:spcBef>
              <a:spcAft>
                <a:spcPts val="0"/>
              </a:spcAft>
              <a:buNone/>
            </a:pPr>
            <a:r>
              <a:rPr lang="en-US" sz="2000" b="1">
                <a:solidFill>
                  <a:srgbClr val="000000"/>
                </a:solidFill>
                <a:latin typeface="Times New Roman"/>
                <a:ea typeface="Times New Roman"/>
                <a:cs typeface="Times New Roman"/>
                <a:sym typeface="Times New Roman"/>
              </a:rPr>
              <a:t>TẤM GƯƠNG SỐNG GIẢN DỊ VÀ TIẾT KIỆM CỦA BÁC HỒ</a:t>
            </a:r>
            <a:endParaRPr sz="2000" b="1">
              <a:solidFill>
                <a:schemeClr val="dk1"/>
              </a:solidFill>
              <a:latin typeface="Times New Roman"/>
              <a:ea typeface="Times New Roman"/>
              <a:cs typeface="Times New Roman"/>
              <a:sym typeface="Times New Roman"/>
            </a:endParaRPr>
          </a:p>
          <a:p>
            <a:pPr marL="0" marR="0" lvl="0" indent="0" algn="just" rtl="0">
              <a:lnSpc>
                <a:spcPct val="144000"/>
              </a:lnSpc>
              <a:spcBef>
                <a:spcPts val="0"/>
              </a:spcBef>
              <a:spcAft>
                <a:spcPts val="0"/>
              </a:spcAft>
              <a:buNone/>
            </a:pPr>
            <a:r>
              <a:rPr lang="en-US" sz="2000">
                <a:solidFill>
                  <a:srgbClr val="000000"/>
                </a:solidFill>
                <a:latin typeface="Times New Roman"/>
                <a:ea typeface="Times New Roman"/>
                <a:cs typeface="Times New Roman"/>
                <a:sym typeface="Times New Roman"/>
              </a:rPr>
              <a:t>Hằng ngày, Thông tấn xã Việt Nam đều đưa bản tin lên cho Bác Hồ xem. Khi in một mặt, Bác phê bình là lãng phí giấy. Sau đấy, Thông tấn xã in hai mặt bằng rô-nê-ô (roneo). Sang năm 1969, sức khoẻ Bác yếu và mắt giảm thị lực, Thông tấn xã lại gửi bản tin in một mặt để Bác đọc cho tiện. Khi xem xong, những tin cần thiết Bác giữ lại, còn lại Người chuyển bản tin cho Văn phòng Phủ Chủ tịch cắt làm phong bì hoặc dùng làm giấy viết cho tiết kiệm. Ngày 10/5/1969, Bác đã viết lại toàn bộ đoạn mở đầu bản </a:t>
            </a:r>
            <a:r>
              <a:rPr lang="en-US" sz="2000" i="1">
                <a:solidFill>
                  <a:srgbClr val="000000"/>
                </a:solidFill>
                <a:latin typeface="Times New Roman"/>
                <a:ea typeface="Times New Roman"/>
                <a:cs typeface="Times New Roman"/>
                <a:sym typeface="Times New Roman"/>
              </a:rPr>
              <a:t>Di chúc</a:t>
            </a:r>
            <a:r>
              <a:rPr lang="en-US" sz="2000">
                <a:solidFill>
                  <a:srgbClr val="000000"/>
                </a:solidFill>
                <a:latin typeface="Times New Roman"/>
                <a:ea typeface="Times New Roman"/>
                <a:cs typeface="Times New Roman"/>
                <a:sym typeface="Times New Roman"/>
              </a:rPr>
              <a:t> lịch sử bằng mực xanh vào mặt sau tờ tin </a:t>
            </a:r>
            <a:r>
              <a:rPr lang="en-US" sz="2000" i="1">
                <a:solidFill>
                  <a:srgbClr val="000000"/>
                </a:solidFill>
                <a:latin typeface="Times New Roman"/>
                <a:ea typeface="Times New Roman"/>
                <a:cs typeface="Times New Roman"/>
                <a:sym typeface="Times New Roman"/>
              </a:rPr>
              <a:t>Tham khảo đặc biệt</a:t>
            </a:r>
            <a:r>
              <a:rPr lang="en-US" sz="2000">
                <a:solidFill>
                  <a:srgbClr val="000000"/>
                </a:solidFill>
                <a:latin typeface="Times New Roman"/>
                <a:ea typeface="Times New Roman"/>
                <a:cs typeface="Times New Roman"/>
                <a:sym typeface="Times New Roman"/>
              </a:rPr>
              <a:t> ra ngày 3/5/1969. </a:t>
            </a:r>
            <a:endParaRPr sz="2000">
              <a:solidFill>
                <a:srgbClr val="000000"/>
              </a:solidFill>
              <a:latin typeface="Times New Roman"/>
              <a:ea typeface="Times New Roman"/>
              <a:cs typeface="Times New Roman"/>
              <a:sym typeface="Times New Roman"/>
            </a:endParaRPr>
          </a:p>
          <a:p>
            <a:pPr marL="0" marR="0" lvl="0" indent="0" algn="just" rtl="0">
              <a:lnSpc>
                <a:spcPct val="144000"/>
              </a:lnSpc>
              <a:spcBef>
                <a:spcPts val="0"/>
              </a:spcBef>
              <a:spcAft>
                <a:spcPts val="0"/>
              </a:spcAft>
              <a:buNone/>
            </a:pPr>
            <a:endParaRPr sz="800">
              <a:solidFill>
                <a:schemeClr val="dk1"/>
              </a:solidFill>
              <a:latin typeface="Times New Roman"/>
              <a:ea typeface="Times New Roman"/>
              <a:cs typeface="Times New Roman"/>
              <a:sym typeface="Times New Roman"/>
            </a:endParaRPr>
          </a:p>
        </p:txBody>
      </p:sp>
      <p:pic>
        <p:nvPicPr>
          <p:cNvPr id="2485" name="Google Shape;2485;p7"/>
          <p:cNvPicPr preferRelativeResize="0"/>
          <p:nvPr/>
        </p:nvPicPr>
        <p:blipFill rotWithShape="1">
          <a:blip r:embed="rId4">
            <a:alphaModFix/>
          </a:blip>
          <a:srcRect/>
          <a:stretch/>
        </p:blipFill>
        <p:spPr>
          <a:xfrm>
            <a:off x="8244408" y="9744"/>
            <a:ext cx="1158340" cy="104860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89"/>
        <p:cNvGrpSpPr/>
        <p:nvPr/>
      </p:nvGrpSpPr>
      <p:grpSpPr>
        <a:xfrm>
          <a:off x="0" y="0"/>
          <a:ext cx="0" cy="0"/>
          <a:chOff x="0" y="0"/>
          <a:chExt cx="0" cy="0"/>
        </a:xfrm>
      </p:grpSpPr>
      <p:pic>
        <p:nvPicPr>
          <p:cNvPr id="2490" name="Google Shape;2490;p8"/>
          <p:cNvPicPr preferRelativeResize="0"/>
          <p:nvPr/>
        </p:nvPicPr>
        <p:blipFill rotWithShape="1">
          <a:blip r:embed="rId3">
            <a:alphaModFix/>
          </a:blip>
          <a:srcRect/>
          <a:stretch/>
        </p:blipFill>
        <p:spPr>
          <a:xfrm>
            <a:off x="-324544" y="0"/>
            <a:ext cx="9721080" cy="5143500"/>
          </a:xfrm>
          <a:prstGeom prst="rect">
            <a:avLst/>
          </a:prstGeom>
          <a:noFill/>
          <a:ln>
            <a:noFill/>
          </a:ln>
        </p:spPr>
      </p:pic>
      <p:sp>
        <p:nvSpPr>
          <p:cNvPr id="2491" name="Google Shape;2491;p8"/>
          <p:cNvSpPr/>
          <p:nvPr/>
        </p:nvSpPr>
        <p:spPr>
          <a:xfrm>
            <a:off x="2627784" y="195486"/>
            <a:ext cx="3600400" cy="720080"/>
          </a:xfrm>
          <a:prstGeom prst="star6">
            <a:avLst>
              <a:gd name="adj" fmla="val 28868"/>
              <a:gd name="hf" fmla="val 115470"/>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dk1"/>
                </a:solidFill>
                <a:latin typeface="Times New Roman"/>
                <a:ea typeface="Times New Roman"/>
                <a:cs typeface="Times New Roman"/>
                <a:sym typeface="Times New Roman"/>
              </a:rPr>
              <a:t>Đọc thông tin</a:t>
            </a:r>
            <a:endParaRPr/>
          </a:p>
        </p:txBody>
      </p:sp>
      <p:sp>
        <p:nvSpPr>
          <p:cNvPr id="2492" name="Google Shape;2492;p8"/>
          <p:cNvSpPr txBox="1"/>
          <p:nvPr/>
        </p:nvSpPr>
        <p:spPr>
          <a:xfrm>
            <a:off x="0" y="1783658"/>
            <a:ext cx="8244408" cy="3351751"/>
          </a:xfrm>
          <a:prstGeom prst="rect">
            <a:avLst/>
          </a:prstGeom>
          <a:noFill/>
          <a:ln>
            <a:noFill/>
          </a:ln>
        </p:spPr>
        <p:txBody>
          <a:bodyPr spcFirstLastPara="1" wrap="square" lIns="91425" tIns="45700" rIns="91425" bIns="45700" anchor="t" anchorCtr="0">
            <a:spAutoFit/>
          </a:bodyPr>
          <a:lstStyle/>
          <a:p>
            <a:pPr marL="0" marR="0" lvl="0" indent="0" algn="just" rtl="0">
              <a:lnSpc>
                <a:spcPct val="144000"/>
              </a:lnSpc>
              <a:spcBef>
                <a:spcPts val="0"/>
              </a:spcBef>
              <a:spcAft>
                <a:spcPts val="0"/>
              </a:spcAft>
              <a:buNone/>
            </a:pPr>
            <a:r>
              <a:rPr lang="en-US" sz="2000">
                <a:solidFill>
                  <a:srgbClr val="000000"/>
                </a:solidFill>
                <a:latin typeface="Times New Roman"/>
                <a:ea typeface="Times New Roman"/>
                <a:cs typeface="Times New Roman"/>
                <a:sym typeface="Times New Roman"/>
              </a:rPr>
              <a:t>           Tháng 7 năm 1969, Bộ Chính trị họp, ra Nghị quyết về việc tổ chức bốn ngày lễ lớn của năm: ngày thành lập Đảng Cộng sản Việt Nam, ngày Quốc khánh, ngày sinh V.I Lê-nin (V.I Lenin) và ngày sinh của Bác. Nhưng Bác không đồng ý đưa ngày 19/5 là ngày kỉ niệm lớn trong năm sau. Bác nói: “Hiện nay, các cháu thanh thiếu niên đã sắp bước vào năm học mới, giấy mực, tiền bạc dùng đề tuyên truyền về ngày sinh nhật của Bác thì các chú nên dành để in sách giáo khoa và mua dụng cụ học tập cho các cháu, khỏi lãng phi”.</a:t>
            </a:r>
            <a:endParaRPr sz="2000">
              <a:solidFill>
                <a:schemeClr val="dk1"/>
              </a:solidFill>
              <a:latin typeface="Times New Roman"/>
              <a:ea typeface="Times New Roman"/>
              <a:cs typeface="Times New Roman"/>
              <a:sym typeface="Times New Roman"/>
            </a:endParaRPr>
          </a:p>
          <a:p>
            <a:pPr marL="0" marR="0" lvl="0" indent="0" algn="just" rtl="0">
              <a:lnSpc>
                <a:spcPct val="144000"/>
              </a:lnSpc>
              <a:spcBef>
                <a:spcPts val="0"/>
              </a:spcBef>
              <a:spcAft>
                <a:spcPts val="0"/>
              </a:spcAft>
              <a:buNone/>
            </a:pPr>
            <a:endParaRPr sz="800">
              <a:solidFill>
                <a:schemeClr val="dk1"/>
              </a:solidFill>
              <a:latin typeface="Times New Roman"/>
              <a:ea typeface="Times New Roman"/>
              <a:cs typeface="Times New Roman"/>
              <a:sym typeface="Times New Roman"/>
            </a:endParaRPr>
          </a:p>
        </p:txBody>
      </p:sp>
      <p:pic>
        <p:nvPicPr>
          <p:cNvPr id="2493" name="Google Shape;2493;p8"/>
          <p:cNvPicPr preferRelativeResize="0"/>
          <p:nvPr/>
        </p:nvPicPr>
        <p:blipFill rotWithShape="1">
          <a:blip r:embed="rId4">
            <a:alphaModFix/>
          </a:blip>
          <a:srcRect/>
          <a:stretch/>
        </p:blipFill>
        <p:spPr>
          <a:xfrm>
            <a:off x="45919" y="699542"/>
            <a:ext cx="2232248" cy="1182727"/>
          </a:xfrm>
          <a:prstGeom prst="rect">
            <a:avLst/>
          </a:prstGeom>
          <a:noFill/>
          <a:ln>
            <a:noFill/>
          </a:ln>
        </p:spPr>
      </p:pic>
      <p:pic>
        <p:nvPicPr>
          <p:cNvPr id="2494" name="Google Shape;2494;p8"/>
          <p:cNvPicPr preferRelativeResize="0"/>
          <p:nvPr/>
        </p:nvPicPr>
        <p:blipFill rotWithShape="1">
          <a:blip r:embed="rId5">
            <a:alphaModFix/>
          </a:blip>
          <a:srcRect/>
          <a:stretch/>
        </p:blipFill>
        <p:spPr>
          <a:xfrm>
            <a:off x="6724650" y="699542"/>
            <a:ext cx="2355419" cy="1152128"/>
          </a:xfrm>
          <a:prstGeom prst="rect">
            <a:avLst/>
          </a:prstGeom>
          <a:noFill/>
          <a:ln>
            <a:noFill/>
          </a:ln>
        </p:spPr>
      </p:pic>
      <p:pic>
        <p:nvPicPr>
          <p:cNvPr id="2495" name="Google Shape;2495;p8"/>
          <p:cNvPicPr preferRelativeResize="0"/>
          <p:nvPr/>
        </p:nvPicPr>
        <p:blipFill rotWithShape="1">
          <a:blip r:embed="rId6">
            <a:alphaModFix/>
          </a:blip>
          <a:srcRect/>
          <a:stretch/>
        </p:blipFill>
        <p:spPr>
          <a:xfrm>
            <a:off x="3278201" y="771550"/>
            <a:ext cx="2355419" cy="1110719"/>
          </a:xfrm>
          <a:prstGeom prst="rect">
            <a:avLst/>
          </a:prstGeom>
          <a:noFill/>
          <a:ln>
            <a:noFill/>
          </a:ln>
        </p:spPr>
      </p:pic>
      <p:pic>
        <p:nvPicPr>
          <p:cNvPr id="2496" name="Google Shape;2496;p8"/>
          <p:cNvPicPr preferRelativeResize="0"/>
          <p:nvPr/>
        </p:nvPicPr>
        <p:blipFill rotWithShape="1">
          <a:blip r:embed="rId7">
            <a:alphaModFix/>
          </a:blip>
          <a:srcRect/>
          <a:stretch/>
        </p:blipFill>
        <p:spPr>
          <a:xfrm>
            <a:off x="8224611" y="4086806"/>
            <a:ext cx="1158340" cy="1048603"/>
          </a:xfrm>
          <a:prstGeom prst="rect">
            <a:avLst/>
          </a:prstGeom>
          <a:noFill/>
          <a:ln>
            <a:noFill/>
          </a:ln>
        </p:spPr>
      </p:pic>
    </p:spTree>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500"/>
        <p:cNvGrpSpPr/>
        <p:nvPr/>
      </p:nvGrpSpPr>
      <p:grpSpPr>
        <a:xfrm>
          <a:off x="0" y="0"/>
          <a:ext cx="0" cy="0"/>
          <a:chOff x="0" y="0"/>
          <a:chExt cx="0" cy="0"/>
        </a:xfrm>
      </p:grpSpPr>
      <p:grpSp>
        <p:nvGrpSpPr>
          <p:cNvPr id="2501" name="Google Shape;2501;p9"/>
          <p:cNvGrpSpPr/>
          <p:nvPr/>
        </p:nvGrpSpPr>
        <p:grpSpPr>
          <a:xfrm>
            <a:off x="195401" y="1789"/>
            <a:ext cx="8753196" cy="5088451"/>
            <a:chOff x="195401" y="1789"/>
            <a:chExt cx="8753196" cy="5088451"/>
          </a:xfrm>
        </p:grpSpPr>
        <p:sp>
          <p:nvSpPr>
            <p:cNvPr id="2502" name="Google Shape;2502;p9"/>
            <p:cNvSpPr/>
            <p:nvPr/>
          </p:nvSpPr>
          <p:spPr>
            <a:xfrm>
              <a:off x="6839050" y="3065656"/>
              <a:ext cx="91440" cy="570896"/>
            </a:xfrm>
            <a:custGeom>
              <a:avLst/>
              <a:gdLst/>
              <a:ahLst/>
              <a:cxnLst/>
              <a:rect l="l" t="t" r="r" b="b"/>
              <a:pathLst>
                <a:path w="120000" h="120000" extrusionOk="0">
                  <a:moveTo>
                    <a:pt x="60000" y="0"/>
                  </a:moveTo>
                  <a:lnTo>
                    <a:pt x="60000" y="120000"/>
                  </a:lnTo>
                </a:path>
              </a:pathLst>
            </a:custGeom>
            <a:noFill/>
            <a:ln w="25400" cap="flat" cmpd="sng">
              <a:solidFill>
                <a:srgbClr val="DECA5A"/>
              </a:solidFill>
              <a:prstDash val="solid"/>
              <a:round/>
              <a:headEnd type="none" w="sm" len="sm"/>
              <a:tailEnd type="none" w="sm" len="sm"/>
            </a:ln>
          </p:spPr>
        </p:sp>
        <p:sp>
          <p:nvSpPr>
            <p:cNvPr id="2503" name="Google Shape;2503;p9"/>
            <p:cNvSpPr/>
            <p:nvPr/>
          </p:nvSpPr>
          <p:spPr>
            <a:xfrm>
              <a:off x="4462946" y="1248274"/>
              <a:ext cx="2421824" cy="570896"/>
            </a:xfrm>
            <a:custGeom>
              <a:avLst/>
              <a:gdLst/>
              <a:ahLst/>
              <a:cxnLst/>
              <a:rect l="l" t="t" r="r" b="b"/>
              <a:pathLst>
                <a:path w="120000" h="120000" extrusionOk="0">
                  <a:moveTo>
                    <a:pt x="0" y="0"/>
                  </a:moveTo>
                  <a:lnTo>
                    <a:pt x="0" y="81777"/>
                  </a:lnTo>
                  <a:lnTo>
                    <a:pt x="120000" y="81777"/>
                  </a:lnTo>
                  <a:lnTo>
                    <a:pt x="120000" y="120000"/>
                  </a:lnTo>
                </a:path>
              </a:pathLst>
            </a:custGeom>
            <a:noFill/>
            <a:ln w="25400" cap="flat" cmpd="sng">
              <a:solidFill>
                <a:srgbClr val="C2B052"/>
              </a:solidFill>
              <a:prstDash val="solid"/>
              <a:round/>
              <a:headEnd type="none" w="sm" len="sm"/>
              <a:tailEnd type="none" w="sm" len="sm"/>
            </a:ln>
          </p:spPr>
        </p:sp>
        <p:sp>
          <p:nvSpPr>
            <p:cNvPr id="2504" name="Google Shape;2504;p9"/>
            <p:cNvSpPr/>
            <p:nvPr/>
          </p:nvSpPr>
          <p:spPr>
            <a:xfrm>
              <a:off x="2353398" y="3065656"/>
              <a:ext cx="91440" cy="570896"/>
            </a:xfrm>
            <a:custGeom>
              <a:avLst/>
              <a:gdLst/>
              <a:ahLst/>
              <a:cxnLst/>
              <a:rect l="l" t="t" r="r" b="b"/>
              <a:pathLst>
                <a:path w="120000" h="120000" extrusionOk="0">
                  <a:moveTo>
                    <a:pt x="60000" y="0"/>
                  </a:moveTo>
                  <a:lnTo>
                    <a:pt x="60000" y="120000"/>
                  </a:lnTo>
                </a:path>
              </a:pathLst>
            </a:custGeom>
            <a:noFill/>
            <a:ln w="25400" cap="flat" cmpd="sng">
              <a:solidFill>
                <a:srgbClr val="DECA5A"/>
              </a:solidFill>
              <a:prstDash val="solid"/>
              <a:round/>
              <a:headEnd type="none" w="sm" len="sm"/>
              <a:tailEnd type="none" w="sm" len="sm"/>
            </a:ln>
          </p:spPr>
        </p:sp>
        <p:sp>
          <p:nvSpPr>
            <p:cNvPr id="2505" name="Google Shape;2505;p9"/>
            <p:cNvSpPr/>
            <p:nvPr/>
          </p:nvSpPr>
          <p:spPr>
            <a:xfrm>
              <a:off x="2399118" y="1248274"/>
              <a:ext cx="2063828" cy="570896"/>
            </a:xfrm>
            <a:custGeom>
              <a:avLst/>
              <a:gdLst/>
              <a:ahLst/>
              <a:cxnLst/>
              <a:rect l="l" t="t" r="r" b="b"/>
              <a:pathLst>
                <a:path w="120000" h="120000" extrusionOk="0">
                  <a:moveTo>
                    <a:pt x="120000" y="0"/>
                  </a:moveTo>
                  <a:lnTo>
                    <a:pt x="120000" y="81777"/>
                  </a:lnTo>
                  <a:lnTo>
                    <a:pt x="0" y="81777"/>
                  </a:lnTo>
                  <a:lnTo>
                    <a:pt x="0" y="120000"/>
                  </a:lnTo>
                </a:path>
              </a:pathLst>
            </a:custGeom>
            <a:noFill/>
            <a:ln w="25400" cap="flat" cmpd="sng">
              <a:solidFill>
                <a:srgbClr val="C2B052"/>
              </a:solidFill>
              <a:prstDash val="solid"/>
              <a:round/>
              <a:headEnd type="none" w="sm" len="sm"/>
              <a:tailEnd type="none" w="sm" len="sm"/>
            </a:ln>
          </p:spPr>
        </p:sp>
        <p:sp>
          <p:nvSpPr>
            <p:cNvPr id="2506" name="Google Shape;2506;p9"/>
            <p:cNvSpPr/>
            <p:nvPr/>
          </p:nvSpPr>
          <p:spPr>
            <a:xfrm>
              <a:off x="3201768" y="1789"/>
              <a:ext cx="2522355" cy="1246485"/>
            </a:xfrm>
            <a:prstGeom prst="roundRect">
              <a:avLst>
                <a:gd name="adj" fmla="val 10000"/>
              </a:avLst>
            </a:prstGeom>
            <a:gradFill>
              <a:gsLst>
                <a:gs pos="0">
                  <a:srgbClr val="C4AE3B"/>
                </a:gs>
                <a:gs pos="80000">
                  <a:srgbClr val="FFE64D"/>
                </a:gs>
                <a:gs pos="100000">
                  <a:srgbClr val="FFE94A"/>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9"/>
            <p:cNvSpPr/>
            <p:nvPr/>
          </p:nvSpPr>
          <p:spPr>
            <a:xfrm>
              <a:off x="3419875" y="208991"/>
              <a:ext cx="2522355" cy="1246485"/>
            </a:xfrm>
            <a:prstGeom prst="roundRect">
              <a:avLst>
                <a:gd name="adj" fmla="val 10000"/>
              </a:avLst>
            </a:prstGeom>
            <a:solidFill>
              <a:schemeClr val="lt1">
                <a:alpha val="89803"/>
              </a:schemeClr>
            </a:solidFill>
            <a:ln w="9525" cap="flat" cmpd="sng">
              <a:solidFill>
                <a:srgbClr val="F6E066"/>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9"/>
            <p:cNvSpPr txBox="1"/>
            <p:nvPr/>
          </p:nvSpPr>
          <p:spPr>
            <a:xfrm>
              <a:off x="3456383" y="245499"/>
              <a:ext cx="2449339" cy="1173469"/>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None/>
              </a:pPr>
              <a:r>
                <a:rPr lang="en-US" sz="3200" b="1">
                  <a:solidFill>
                    <a:srgbClr val="00B050"/>
                  </a:solidFill>
                  <a:latin typeface="Times New Roman"/>
                  <a:ea typeface="Times New Roman"/>
                  <a:cs typeface="Times New Roman"/>
                  <a:sym typeface="Times New Roman"/>
                </a:rPr>
                <a:t>Thảo luận nhóm</a:t>
              </a:r>
              <a:endParaRPr sz="3200" b="1">
                <a:solidFill>
                  <a:srgbClr val="00B050"/>
                </a:solidFill>
                <a:latin typeface="Times New Roman"/>
                <a:ea typeface="Times New Roman"/>
                <a:cs typeface="Times New Roman"/>
                <a:sym typeface="Times New Roman"/>
              </a:endParaRPr>
            </a:p>
          </p:txBody>
        </p:sp>
        <p:sp>
          <p:nvSpPr>
            <p:cNvPr id="2509" name="Google Shape;2509;p9"/>
            <p:cNvSpPr/>
            <p:nvPr/>
          </p:nvSpPr>
          <p:spPr>
            <a:xfrm>
              <a:off x="195401" y="1819171"/>
              <a:ext cx="4407433" cy="1246485"/>
            </a:xfrm>
            <a:prstGeom prst="roundRect">
              <a:avLst>
                <a:gd name="adj" fmla="val 10000"/>
              </a:avLst>
            </a:prstGeom>
            <a:gradFill>
              <a:gsLst>
                <a:gs pos="0">
                  <a:srgbClr val="C4AE3B"/>
                </a:gs>
                <a:gs pos="80000">
                  <a:srgbClr val="FFE64D"/>
                </a:gs>
                <a:gs pos="100000">
                  <a:srgbClr val="FFE94A"/>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9"/>
            <p:cNvSpPr/>
            <p:nvPr/>
          </p:nvSpPr>
          <p:spPr>
            <a:xfrm>
              <a:off x="413508" y="2026373"/>
              <a:ext cx="4407433" cy="1246485"/>
            </a:xfrm>
            <a:prstGeom prst="roundRect">
              <a:avLst>
                <a:gd name="adj" fmla="val 10000"/>
              </a:avLst>
            </a:prstGeom>
            <a:solidFill>
              <a:schemeClr val="lt1">
                <a:alpha val="89803"/>
              </a:schemeClr>
            </a:solidFill>
            <a:ln w="9525" cap="flat" cmpd="sng">
              <a:solidFill>
                <a:srgbClr val="F6E066"/>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9"/>
            <p:cNvSpPr txBox="1"/>
            <p:nvPr/>
          </p:nvSpPr>
          <p:spPr>
            <a:xfrm>
              <a:off x="450016" y="2062881"/>
              <a:ext cx="4334417" cy="1173469"/>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en-US" sz="2100" i="1">
                  <a:solidFill>
                    <a:schemeClr val="dk1"/>
                  </a:solidFill>
                  <a:latin typeface="Times New Roman"/>
                  <a:ea typeface="Times New Roman"/>
                  <a:cs typeface="Times New Roman"/>
                  <a:sym typeface="Times New Roman"/>
                </a:rPr>
                <a:t>1. Cảm nhận của em về Bác Hồ sau khi đọc thông tin trên?</a:t>
              </a:r>
              <a:endParaRPr sz="2100">
                <a:solidFill>
                  <a:schemeClr val="dk1"/>
                </a:solidFill>
                <a:latin typeface="Times New Roman"/>
                <a:ea typeface="Times New Roman"/>
                <a:cs typeface="Times New Roman"/>
                <a:sym typeface="Times New Roman"/>
              </a:endParaRPr>
            </a:p>
          </p:txBody>
        </p:sp>
        <p:sp>
          <p:nvSpPr>
            <p:cNvPr id="2512" name="Google Shape;2512;p9"/>
            <p:cNvSpPr/>
            <p:nvPr/>
          </p:nvSpPr>
          <p:spPr>
            <a:xfrm>
              <a:off x="196598" y="3636553"/>
              <a:ext cx="4405038" cy="1246485"/>
            </a:xfrm>
            <a:prstGeom prst="roundRect">
              <a:avLst>
                <a:gd name="adj" fmla="val 10000"/>
              </a:avLst>
            </a:prstGeom>
            <a:gradFill>
              <a:gsLst>
                <a:gs pos="0">
                  <a:srgbClr val="C4AE3B"/>
                </a:gs>
                <a:gs pos="80000">
                  <a:srgbClr val="FFE64D"/>
                </a:gs>
                <a:gs pos="100000">
                  <a:srgbClr val="FFE94A"/>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9"/>
            <p:cNvSpPr/>
            <p:nvPr/>
          </p:nvSpPr>
          <p:spPr>
            <a:xfrm>
              <a:off x="414706" y="3843755"/>
              <a:ext cx="4405038" cy="1246485"/>
            </a:xfrm>
            <a:prstGeom prst="roundRect">
              <a:avLst>
                <a:gd name="adj" fmla="val 10000"/>
              </a:avLst>
            </a:prstGeom>
            <a:solidFill>
              <a:schemeClr val="lt1">
                <a:alpha val="89803"/>
              </a:schemeClr>
            </a:solidFill>
            <a:ln w="9525" cap="flat" cmpd="sng">
              <a:solidFill>
                <a:srgbClr val="F6E066"/>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9"/>
            <p:cNvSpPr txBox="1"/>
            <p:nvPr/>
          </p:nvSpPr>
          <p:spPr>
            <a:xfrm>
              <a:off x="451214" y="3880263"/>
              <a:ext cx="4332022" cy="1173469"/>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en-US" sz="2100" i="1">
                  <a:solidFill>
                    <a:schemeClr val="dk1"/>
                  </a:solidFill>
                  <a:latin typeface="Times New Roman"/>
                  <a:ea typeface="Times New Roman"/>
                  <a:cs typeface="Times New Roman"/>
                  <a:sym typeface="Times New Roman"/>
                </a:rPr>
                <a:t>3. Qua thông tin trên, em hiểu thế nào là tiết kiệm? Người như thế nào được gọi là người có lối sống tiết kiệm?</a:t>
              </a:r>
              <a:endParaRPr sz="2100">
                <a:solidFill>
                  <a:schemeClr val="dk1"/>
                </a:solidFill>
                <a:latin typeface="Times New Roman"/>
                <a:ea typeface="Times New Roman"/>
                <a:cs typeface="Times New Roman"/>
                <a:sym typeface="Times New Roman"/>
              </a:endParaRPr>
            </a:p>
          </p:txBody>
        </p:sp>
        <p:sp>
          <p:nvSpPr>
            <p:cNvPr id="2515" name="Google Shape;2515;p9"/>
            <p:cNvSpPr/>
            <p:nvPr/>
          </p:nvSpPr>
          <p:spPr>
            <a:xfrm>
              <a:off x="5039050" y="1819171"/>
              <a:ext cx="3691440" cy="1246485"/>
            </a:xfrm>
            <a:prstGeom prst="roundRect">
              <a:avLst>
                <a:gd name="adj" fmla="val 10000"/>
              </a:avLst>
            </a:prstGeom>
            <a:gradFill>
              <a:gsLst>
                <a:gs pos="0">
                  <a:srgbClr val="C4AE3B"/>
                </a:gs>
                <a:gs pos="80000">
                  <a:srgbClr val="FFE64D"/>
                </a:gs>
                <a:gs pos="100000">
                  <a:srgbClr val="FFE94A"/>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9"/>
            <p:cNvSpPr/>
            <p:nvPr/>
          </p:nvSpPr>
          <p:spPr>
            <a:xfrm>
              <a:off x="5257157" y="2026373"/>
              <a:ext cx="3691440" cy="1246485"/>
            </a:xfrm>
            <a:prstGeom prst="roundRect">
              <a:avLst>
                <a:gd name="adj" fmla="val 10000"/>
              </a:avLst>
            </a:prstGeom>
            <a:solidFill>
              <a:schemeClr val="lt1">
                <a:alpha val="89803"/>
              </a:schemeClr>
            </a:solidFill>
            <a:ln w="9525" cap="flat" cmpd="sng">
              <a:solidFill>
                <a:srgbClr val="F6E066"/>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9"/>
            <p:cNvSpPr txBox="1"/>
            <p:nvPr/>
          </p:nvSpPr>
          <p:spPr>
            <a:xfrm>
              <a:off x="5293665" y="2062881"/>
              <a:ext cx="3618424" cy="1173469"/>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en-US" sz="2100" i="1">
                  <a:solidFill>
                    <a:schemeClr val="dk1"/>
                  </a:solidFill>
                  <a:latin typeface="Times New Roman"/>
                  <a:ea typeface="Times New Roman"/>
                  <a:cs typeface="Times New Roman"/>
                  <a:sym typeface="Times New Roman"/>
                </a:rPr>
                <a:t>2. Lối sống tiết kiệm của Bác Hồ được thể hiện qua lời nói, việc làm nào?</a:t>
              </a:r>
              <a:endParaRPr sz="2100">
                <a:solidFill>
                  <a:schemeClr val="dk1"/>
                </a:solidFill>
                <a:latin typeface="Times New Roman"/>
                <a:ea typeface="Times New Roman"/>
                <a:cs typeface="Times New Roman"/>
                <a:sym typeface="Times New Roman"/>
              </a:endParaRPr>
            </a:p>
          </p:txBody>
        </p:sp>
        <p:sp>
          <p:nvSpPr>
            <p:cNvPr id="2518" name="Google Shape;2518;p9"/>
            <p:cNvSpPr/>
            <p:nvPr/>
          </p:nvSpPr>
          <p:spPr>
            <a:xfrm>
              <a:off x="5084954" y="3636553"/>
              <a:ext cx="3599632" cy="1246485"/>
            </a:xfrm>
            <a:prstGeom prst="roundRect">
              <a:avLst>
                <a:gd name="adj" fmla="val 10000"/>
              </a:avLst>
            </a:prstGeom>
            <a:gradFill>
              <a:gsLst>
                <a:gs pos="0">
                  <a:srgbClr val="C4AE3B"/>
                </a:gs>
                <a:gs pos="80000">
                  <a:srgbClr val="FFE64D"/>
                </a:gs>
                <a:gs pos="100000">
                  <a:srgbClr val="FFE94A"/>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9"/>
            <p:cNvSpPr/>
            <p:nvPr/>
          </p:nvSpPr>
          <p:spPr>
            <a:xfrm>
              <a:off x="5303061" y="3843755"/>
              <a:ext cx="3599632" cy="1246485"/>
            </a:xfrm>
            <a:prstGeom prst="roundRect">
              <a:avLst>
                <a:gd name="adj" fmla="val 10000"/>
              </a:avLst>
            </a:prstGeom>
            <a:solidFill>
              <a:schemeClr val="lt1">
                <a:alpha val="89803"/>
              </a:schemeClr>
            </a:solidFill>
            <a:ln w="9525" cap="flat" cmpd="sng">
              <a:solidFill>
                <a:srgbClr val="F6E066"/>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9"/>
            <p:cNvSpPr txBox="1"/>
            <p:nvPr/>
          </p:nvSpPr>
          <p:spPr>
            <a:xfrm>
              <a:off x="5339569" y="3880263"/>
              <a:ext cx="3526616" cy="1173469"/>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en-US" sz="2100" i="1">
                  <a:solidFill>
                    <a:schemeClr val="dk1"/>
                  </a:solidFill>
                  <a:latin typeface="Times New Roman"/>
                  <a:ea typeface="Times New Roman"/>
                  <a:cs typeface="Times New Roman"/>
                  <a:sym typeface="Times New Roman"/>
                </a:rPr>
                <a:t>4. Em học tập được gì từ tấm gương của Bác Hồ về lối sống tiết kiệm?</a:t>
              </a:r>
              <a:endParaRPr sz="2100">
                <a:solidFill>
                  <a:schemeClr val="dk1"/>
                </a:solidFill>
                <a:latin typeface="Times New Roman"/>
                <a:ea typeface="Times New Roman"/>
                <a:cs typeface="Times New Roman"/>
                <a:sym typeface="Times New Roman"/>
              </a:endParaRPr>
            </a:p>
          </p:txBody>
        </p:sp>
      </p:grpSp>
      <p:sp>
        <p:nvSpPr>
          <p:cNvPr id="2521" name="Google Shape;2521;p9"/>
          <p:cNvSpPr/>
          <p:nvPr/>
        </p:nvSpPr>
        <p:spPr>
          <a:xfrm>
            <a:off x="107504" y="195486"/>
            <a:ext cx="2448272" cy="1152128"/>
          </a:xfrm>
          <a:prstGeom prst="ribbon2">
            <a:avLst>
              <a:gd name="adj1" fmla="val 16667"/>
              <a:gd name="adj2" fmla="val 50000"/>
            </a:avLst>
          </a:prstGeom>
          <a:solidFill>
            <a:schemeClr val="lt1"/>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rgbClr val="FF0000"/>
                </a:solidFill>
                <a:latin typeface="Times New Roman"/>
                <a:ea typeface="Times New Roman"/>
                <a:cs typeface="Times New Roman"/>
                <a:sym typeface="Times New Roman"/>
              </a:rPr>
              <a:t>Phiếu bài tập</a:t>
            </a:r>
            <a:endParaRPr sz="2800">
              <a:solidFill>
                <a:srgbClr val="FF0000"/>
              </a:solidFill>
              <a:latin typeface="Times New Roman"/>
              <a:ea typeface="Times New Roman"/>
              <a:cs typeface="Times New Roman"/>
              <a:sym typeface="Times New Roman"/>
            </a:endParaRPr>
          </a:p>
        </p:txBody>
      </p:sp>
      <p:pic>
        <p:nvPicPr>
          <p:cNvPr id="2522" name="Google Shape;2522;p9"/>
          <p:cNvPicPr preferRelativeResize="0"/>
          <p:nvPr/>
        </p:nvPicPr>
        <p:blipFill rotWithShape="1">
          <a:blip r:embed="rId3">
            <a:alphaModFix/>
          </a:blip>
          <a:srcRect/>
          <a:stretch/>
        </p:blipFill>
        <p:spPr>
          <a:xfrm>
            <a:off x="8003125" y="-35823"/>
            <a:ext cx="1158340" cy="104860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theme/theme1.xml><?xml version="1.0" encoding="utf-8"?>
<a:theme xmlns:a="http://schemas.openxmlformats.org/drawingml/2006/main" name="Oriel">
  <a:themeElements>
    <a:clrScheme name="Oriel">
      <a:dk1>
        <a:srgbClr val="000000"/>
      </a:dk1>
      <a:lt1>
        <a:srgbClr val="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honics Subject for Pre-K: Handwriting by Slidesgo">
  <a:themeElements>
    <a:clrScheme name="Simple Light">
      <a:dk1>
        <a:srgbClr val="3F101F"/>
      </a:dk1>
      <a:lt1>
        <a:srgbClr val="FFFFFF"/>
      </a:lt1>
      <a:dk2>
        <a:srgbClr val="8F2EF0"/>
      </a:dk2>
      <a:lt2>
        <a:srgbClr val="6A44F2"/>
      </a:lt2>
      <a:accent1>
        <a:srgbClr val="2F7AED"/>
      </a:accent1>
      <a:accent2>
        <a:srgbClr val="55D2B7"/>
      </a:accent2>
      <a:accent3>
        <a:srgbClr val="FF7847"/>
      </a:accent3>
      <a:accent4>
        <a:srgbClr val="F9C54F"/>
      </a:accent4>
      <a:accent5>
        <a:srgbClr val="EFEFEF"/>
      </a:accent5>
      <a:accent6>
        <a:srgbClr val="D9D9D9"/>
      </a:accent6>
      <a:hlink>
        <a:srgbClr val="3F101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主题​​">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2510</Words>
  <Application>Microsoft Office PowerPoint</Application>
  <PresentationFormat>On-screen Show (16:9)</PresentationFormat>
  <Paragraphs>199</Paragraphs>
  <Slides>51</Slides>
  <Notes>51</Notes>
  <HiddenSlides>0</HiddenSlides>
  <MMClips>0</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51</vt:i4>
      </vt:variant>
    </vt:vector>
  </HeadingPairs>
  <TitlesOfParts>
    <vt:vector size="71" baseType="lpstr">
      <vt:lpstr>Arial</vt:lpstr>
      <vt:lpstr>Patrick Hand</vt:lpstr>
      <vt:lpstr>Bebas Neue</vt:lpstr>
      <vt:lpstr>Poppins</vt:lpstr>
      <vt:lpstr>Nunito</vt:lpstr>
      <vt:lpstr>Century Schoolbook</vt:lpstr>
      <vt:lpstr>Montserrat SemiBold</vt:lpstr>
      <vt:lpstr>Times New Roman</vt:lpstr>
      <vt:lpstr>Noto Sans Symbols</vt:lpstr>
      <vt:lpstr>Calibri</vt:lpstr>
      <vt:lpstr>Anaheim</vt:lpstr>
      <vt:lpstr>Roboto Condensed Light</vt:lpstr>
      <vt:lpstr>Oriel</vt:lpstr>
      <vt:lpstr>第一PPT，www.1ppt.com</vt:lpstr>
      <vt:lpstr>Default Design</vt:lpstr>
      <vt:lpstr>Phonics Subject for Pre-K: Handwriting by Slidesgo</vt:lpstr>
      <vt:lpstr>1_Office Theme</vt:lpstr>
      <vt:lpstr>Office Theme</vt:lpstr>
      <vt:lpstr>24_Office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Thảo luận nhóm</vt:lpstr>
      <vt:lpstr>Thảo luận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vt:lpstr>
      <vt:lpstr>Phiếu học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2015-12-11T17:46:17Z</dcterms:created>
  <dcterms:modified xsi:type="dcterms:W3CDTF">2023-02-06T02:00:23Z</dcterms:modified>
</cp:coreProperties>
</file>