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3" r:id="rId4"/>
    <p:sldId id="259" r:id="rId5"/>
    <p:sldId id="264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466"/>
    <a:srgbClr val="9933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5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56D9-F95A-4D25-8D69-F6A189C9BB8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5" y="1015664"/>
            <a:ext cx="10569914" cy="5952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3920" y="74079"/>
            <a:ext cx="10569914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53: MẶT TRĂNG</a:t>
            </a:r>
          </a:p>
        </p:txBody>
      </p:sp>
    </p:spTree>
    <p:extLst>
      <p:ext uri="{BB962C8B-B14F-4D97-AF65-F5344CB8AC3E}">
        <p14:creationId xmlns:p14="http://schemas.microsoft.com/office/powerpoint/2010/main" val="33337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7" y="325121"/>
            <a:ext cx="9895099" cy="64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4" b="84152" l="4082" r="99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976"/>
            <a:ext cx="5995749" cy="4983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97074" l="9896" r="84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49" y="1311952"/>
            <a:ext cx="6196251" cy="46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53972"/>
              </p:ext>
            </p:extLst>
          </p:nvPr>
        </p:nvGraphicFramePr>
        <p:xfrm>
          <a:off x="792481" y="313899"/>
          <a:ext cx="10627359" cy="6277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2453">
                  <a:extLst>
                    <a:ext uri="{9D8B030D-6E8A-4147-A177-3AD203B41FA5}">
                      <a16:colId xmlns:a16="http://schemas.microsoft.com/office/drawing/2014/main" xmlns="" val="183284111"/>
                    </a:ext>
                  </a:extLst>
                </a:gridCol>
                <a:gridCol w="3542453">
                  <a:extLst>
                    <a:ext uri="{9D8B030D-6E8A-4147-A177-3AD203B41FA5}">
                      <a16:colId xmlns:a16="http://schemas.microsoft.com/office/drawing/2014/main" xmlns="" val="1735801150"/>
                    </a:ext>
                  </a:extLst>
                </a:gridCol>
                <a:gridCol w="3542453">
                  <a:extLst>
                    <a:ext uri="{9D8B030D-6E8A-4147-A177-3AD203B41FA5}">
                      <a16:colId xmlns:a16="http://schemas.microsoft.com/office/drawing/2014/main" xmlns="" val="4246247589"/>
                    </a:ext>
                  </a:extLst>
                </a:gridCol>
              </a:tblGrid>
              <a:tr h="79299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24842910"/>
                  </a:ext>
                </a:extLst>
              </a:tr>
              <a:tr h="54849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935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0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2"/>
          <a:stretch/>
        </p:blipFill>
        <p:spPr>
          <a:xfrm rot="16200000">
            <a:off x="5470104" y="2885263"/>
            <a:ext cx="1514003" cy="29432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7999" y="2774021"/>
            <a:ext cx="5994400" cy="1787237"/>
          </a:xfrm>
          <a:prstGeom prst="ellipse">
            <a:avLst/>
          </a:prstGeom>
          <a:noFill/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13" y="3328475"/>
            <a:ext cx="1060587" cy="66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r="1892"/>
          <a:stretch/>
        </p:blipFill>
        <p:spPr>
          <a:xfrm rot="16200000">
            <a:off x="5522020" y="1423174"/>
            <a:ext cx="1410172" cy="2943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8717" y="886690"/>
            <a:ext cx="384232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THỜI GIAN: 27,32 NGÀY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4465" y="886690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QUỸ ĐẠO: ELIP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464" y="5707248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KHÔNG TỰ PHÁT SÁNG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4792" y="5663759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VỆ TINH</a:t>
            </a:r>
          </a:p>
        </p:txBody>
      </p:sp>
    </p:spTree>
    <p:extLst>
      <p:ext uri="{BB962C8B-B14F-4D97-AF65-F5344CB8AC3E}">
        <p14:creationId xmlns:p14="http://schemas.microsoft.com/office/powerpoint/2010/main" val="34543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81 -0.12916 C -0.10026 -0.12916 0.01016 -0.07129 0.01016 0.00093 C 0.01016 0.07223 -0.10026 0.13149 -0.23581 0.13149 C -0.37161 0.13149 -0.48151 0.07223 -0.48151 0.00093 C -0.48151 -0.07129 -0.37161 -0.12916 -0.23581 -0.1291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07" y="925234"/>
            <a:ext cx="8529785" cy="45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2422906"/>
            <a:ext cx="2783840" cy="173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447279" cy="670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0" y="-35975"/>
            <a:ext cx="12204140" cy="68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05980"/>
              </p:ext>
            </p:extLst>
          </p:nvPr>
        </p:nvGraphicFramePr>
        <p:xfrm>
          <a:off x="1798320" y="2"/>
          <a:ext cx="9072880" cy="685799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747308">
                  <a:extLst>
                    <a:ext uri="{9D8B030D-6E8A-4147-A177-3AD203B41FA5}">
                      <a16:colId xmlns:a16="http://schemas.microsoft.com/office/drawing/2014/main" xmlns="" val="486513680"/>
                    </a:ext>
                  </a:extLst>
                </a:gridCol>
                <a:gridCol w="4325572">
                  <a:extLst>
                    <a:ext uri="{9D8B030D-6E8A-4147-A177-3AD203B41FA5}">
                      <a16:colId xmlns:a16="http://schemas.microsoft.com/office/drawing/2014/main" xmlns="" val="3184006587"/>
                    </a:ext>
                  </a:extLst>
                </a:gridCol>
              </a:tblGrid>
              <a:tr h="5039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>
                          <a:effectLst/>
                        </a:rPr>
                        <a:t>CÁC</a:t>
                      </a:r>
                      <a:r>
                        <a:rPr lang="en-US" sz="1800" baseline="0" dirty="0">
                          <a:effectLst/>
                        </a:rPr>
                        <a:t> HÌNH DẠNG NHÌN THẤY CỦA MẶT TRĂNG (PHA CỦA MẶT TRĂNG)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3272544"/>
                  </a:ext>
                </a:extLst>
              </a:tr>
              <a:tr h="466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</a:rPr>
                        <a:t>CỘT</a:t>
                      </a:r>
                      <a:r>
                        <a:rPr lang="en-US" sz="2400" baseline="0" dirty="0">
                          <a:effectLst/>
                        </a:rPr>
                        <a:t> 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</a:rPr>
                        <a:t>CỘT</a:t>
                      </a:r>
                      <a:r>
                        <a:rPr lang="en-US" sz="2400" baseline="0" dirty="0">
                          <a:effectLst/>
                        </a:rPr>
                        <a:t> B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67855387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343400" algn="l"/>
                        </a:tabLst>
                        <a:defRPr/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4455774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4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   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5547567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nguyệt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8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3731382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12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2668636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tròn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16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90755048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19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8888725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nguyệt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23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8020503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27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5024630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2" y="1713449"/>
            <a:ext cx="732768" cy="74548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555568" y="6166354"/>
            <a:ext cx="811741" cy="68202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308035" y="5386387"/>
            <a:ext cx="819172" cy="76734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625263" y="4694438"/>
            <a:ext cx="727775" cy="72082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7334452" y="3911601"/>
            <a:ext cx="761311" cy="76590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85" y="985520"/>
            <a:ext cx="802493" cy="72792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2" y="3200401"/>
            <a:ext cx="727775" cy="7112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/>
          <a:stretch>
            <a:fillRect/>
          </a:stretch>
        </p:blipFill>
        <p:spPr>
          <a:xfrm>
            <a:off x="7334452" y="2458936"/>
            <a:ext cx="795326" cy="7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120"/>
            <a:ext cx="3791477" cy="376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17" y="1790298"/>
            <a:ext cx="3610085" cy="3610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77" y="1468120"/>
            <a:ext cx="4328159" cy="4174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0917" y="5841431"/>
            <a:ext cx="3499748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KHÔNG NHÌN THẤY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856" y="5809924"/>
            <a:ext cx="2962977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NHÌN THẤY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878" y="5809924"/>
            <a:ext cx="2311333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BỀ MẶT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05054"/>
            <a:ext cx="4619135" cy="5635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45940"/>
            <a:ext cx="6292704" cy="457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5412" y="6109305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NEIL AMSTRONG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2437" y="6109305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SPUTNIK 1</a:t>
            </a:r>
          </a:p>
        </p:txBody>
      </p:sp>
    </p:spTree>
    <p:extLst>
      <p:ext uri="{BB962C8B-B14F-4D97-AF65-F5344CB8AC3E}">
        <p14:creationId xmlns:p14="http://schemas.microsoft.com/office/powerpoint/2010/main" val="1273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51" y="1442720"/>
            <a:ext cx="4384306" cy="375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2" y="1442720"/>
            <a:ext cx="4026068" cy="3965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62" y="1889760"/>
            <a:ext cx="4603738" cy="325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7440" y="5721310"/>
            <a:ext cx="282698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THỦY TRIỀU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8960" y="5721310"/>
            <a:ext cx="290826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NGUYỆT THỰC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721310"/>
            <a:ext cx="2767920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NHẬT THỰC</a:t>
            </a:r>
          </a:p>
        </p:txBody>
      </p:sp>
    </p:spTree>
    <p:extLst>
      <p:ext uri="{BB962C8B-B14F-4D97-AF65-F5344CB8AC3E}">
        <p14:creationId xmlns:p14="http://schemas.microsoft.com/office/powerpoint/2010/main" val="498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134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34</cp:revision>
  <dcterms:created xsi:type="dcterms:W3CDTF">2021-04-26T18:03:09Z</dcterms:created>
  <dcterms:modified xsi:type="dcterms:W3CDTF">2025-10-22T03:30:16Z</dcterms:modified>
</cp:coreProperties>
</file>